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2" r:id="rId1"/>
  </p:sldMasterIdLst>
  <p:notesMasterIdLst>
    <p:notesMasterId r:id="rId6"/>
  </p:notesMasterIdLst>
  <p:sldIdLst>
    <p:sldId id="291" r:id="rId2"/>
    <p:sldId id="292" r:id="rId3"/>
    <p:sldId id="290" r:id="rId4"/>
    <p:sldId id="286" r:id="rId5"/>
  </p:sldIdLst>
  <p:sldSz cx="33832800" cy="20116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E0000"/>
    <a:srgbClr val="4E95D9"/>
    <a:srgbClr val="FCF2F3"/>
    <a:srgbClr val="ECF5FC"/>
    <a:srgbClr val="63302C"/>
    <a:srgbClr val="49555F"/>
    <a:srgbClr val="C00000"/>
    <a:srgbClr val="EEF5FB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73"/>
    <p:restoredTop sz="96327"/>
  </p:normalViewPr>
  <p:slideViewPr>
    <p:cSldViewPr snapToGrid="0">
      <p:cViewPr>
        <p:scale>
          <a:sx n="74" d="100"/>
          <a:sy n="74" d="100"/>
        </p:scale>
        <p:origin x="-4928" y="-1840"/>
      </p:cViewPr>
      <p:guideLst/>
    </p:cSldViewPr>
  </p:slideViewPr>
  <p:notesTextViewPr>
    <p:cViewPr>
      <p:scale>
        <a:sx n="135" d="100"/>
        <a:sy n="13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173CD3-3A7E-7F46-A327-F3C02250E5CA}" type="datetimeFigureOut">
              <a:rPr lang="en-CN" smtClean="0"/>
              <a:t>8/31/25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33438" y="1143000"/>
            <a:ext cx="5191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7F2241-11E8-6746-AD84-0AE04746986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30486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8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5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44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91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39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87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35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83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29100" y="3292265"/>
            <a:ext cx="25374600" cy="7003627"/>
          </a:xfrm>
        </p:spPr>
        <p:txBody>
          <a:bodyPr anchor="b"/>
          <a:lstStyle>
            <a:lvl1pPr algn="ctr">
              <a:defRPr sz="166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29100" y="10565978"/>
            <a:ext cx="25374600" cy="4856902"/>
          </a:xfrm>
        </p:spPr>
        <p:txBody>
          <a:bodyPr/>
          <a:lstStyle>
            <a:lvl1pPr marL="0" indent="0" algn="ctr">
              <a:buNone/>
              <a:defRPr sz="6660"/>
            </a:lvl1pPr>
            <a:lvl2pPr marL="1268730" indent="0" algn="ctr">
              <a:buNone/>
              <a:defRPr sz="5550"/>
            </a:lvl2pPr>
            <a:lvl3pPr marL="2537460" indent="0" algn="ctr">
              <a:buNone/>
              <a:defRPr sz="4995"/>
            </a:lvl3pPr>
            <a:lvl4pPr marL="3806190" indent="0" algn="ctr">
              <a:buNone/>
              <a:defRPr sz="4440"/>
            </a:lvl4pPr>
            <a:lvl5pPr marL="5074920" indent="0" algn="ctr">
              <a:buNone/>
              <a:defRPr sz="4440"/>
            </a:lvl5pPr>
            <a:lvl6pPr marL="6343650" indent="0" algn="ctr">
              <a:buNone/>
              <a:defRPr sz="4440"/>
            </a:lvl6pPr>
            <a:lvl7pPr marL="7612380" indent="0" algn="ctr">
              <a:buNone/>
              <a:defRPr sz="4440"/>
            </a:lvl7pPr>
            <a:lvl8pPr marL="8881110" indent="0" algn="ctr">
              <a:buNone/>
              <a:defRPr sz="4440"/>
            </a:lvl8pPr>
            <a:lvl9pPr marL="10149840" indent="0" algn="ctr">
              <a:buNone/>
              <a:defRPr sz="44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8/31/25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2643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8/31/25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3842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4211597" y="1071033"/>
            <a:ext cx="7295198" cy="1704805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326005" y="1071033"/>
            <a:ext cx="21462683" cy="1704805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8/31/25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56385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8/31/25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1839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8384" y="5015233"/>
            <a:ext cx="29180790" cy="8368029"/>
          </a:xfrm>
        </p:spPr>
        <p:txBody>
          <a:bodyPr anchor="b"/>
          <a:lstStyle>
            <a:lvl1pPr>
              <a:defRPr sz="166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08384" y="13462426"/>
            <a:ext cx="29180790" cy="4400549"/>
          </a:xfrm>
        </p:spPr>
        <p:txBody>
          <a:bodyPr/>
          <a:lstStyle>
            <a:lvl1pPr marL="0" indent="0">
              <a:buNone/>
              <a:defRPr sz="6660">
                <a:solidFill>
                  <a:schemeClr val="tx1">
                    <a:tint val="82000"/>
                  </a:schemeClr>
                </a:solidFill>
              </a:defRPr>
            </a:lvl1pPr>
            <a:lvl2pPr marL="1268730" indent="0">
              <a:buNone/>
              <a:defRPr sz="5550">
                <a:solidFill>
                  <a:schemeClr val="tx1">
                    <a:tint val="82000"/>
                  </a:schemeClr>
                </a:solidFill>
              </a:defRPr>
            </a:lvl2pPr>
            <a:lvl3pPr marL="2537460" indent="0">
              <a:buNone/>
              <a:defRPr sz="4995">
                <a:solidFill>
                  <a:schemeClr val="tx1">
                    <a:tint val="82000"/>
                  </a:schemeClr>
                </a:solidFill>
              </a:defRPr>
            </a:lvl3pPr>
            <a:lvl4pPr marL="380619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4pPr>
            <a:lvl5pPr marL="507492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5pPr>
            <a:lvl6pPr marL="634365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6pPr>
            <a:lvl7pPr marL="761238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7pPr>
            <a:lvl8pPr marL="888111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8pPr>
            <a:lvl9pPr marL="1014984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8/31/25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455374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26005" y="5355167"/>
            <a:ext cx="14378940" cy="12763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127855" y="5355167"/>
            <a:ext cx="14378940" cy="12763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8/31/25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10845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412" y="1071035"/>
            <a:ext cx="29180790" cy="388831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30413" y="4931411"/>
            <a:ext cx="14312859" cy="2416809"/>
          </a:xfrm>
        </p:spPr>
        <p:txBody>
          <a:bodyPr anchor="b"/>
          <a:lstStyle>
            <a:lvl1pPr marL="0" indent="0">
              <a:buNone/>
              <a:defRPr sz="6660" b="1"/>
            </a:lvl1pPr>
            <a:lvl2pPr marL="1268730" indent="0">
              <a:buNone/>
              <a:defRPr sz="5550" b="1"/>
            </a:lvl2pPr>
            <a:lvl3pPr marL="2537460" indent="0">
              <a:buNone/>
              <a:defRPr sz="4995" b="1"/>
            </a:lvl3pPr>
            <a:lvl4pPr marL="3806190" indent="0">
              <a:buNone/>
              <a:defRPr sz="4440" b="1"/>
            </a:lvl4pPr>
            <a:lvl5pPr marL="5074920" indent="0">
              <a:buNone/>
              <a:defRPr sz="4440" b="1"/>
            </a:lvl5pPr>
            <a:lvl6pPr marL="6343650" indent="0">
              <a:buNone/>
              <a:defRPr sz="4440" b="1"/>
            </a:lvl6pPr>
            <a:lvl7pPr marL="7612380" indent="0">
              <a:buNone/>
              <a:defRPr sz="4440" b="1"/>
            </a:lvl7pPr>
            <a:lvl8pPr marL="8881110" indent="0">
              <a:buNone/>
              <a:defRPr sz="4440" b="1"/>
            </a:lvl8pPr>
            <a:lvl9pPr marL="10149840" indent="0">
              <a:buNone/>
              <a:defRPr sz="4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30413" y="7348220"/>
            <a:ext cx="14312859" cy="10808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127855" y="4931411"/>
            <a:ext cx="14383347" cy="2416809"/>
          </a:xfrm>
        </p:spPr>
        <p:txBody>
          <a:bodyPr anchor="b"/>
          <a:lstStyle>
            <a:lvl1pPr marL="0" indent="0">
              <a:buNone/>
              <a:defRPr sz="6660" b="1"/>
            </a:lvl1pPr>
            <a:lvl2pPr marL="1268730" indent="0">
              <a:buNone/>
              <a:defRPr sz="5550" b="1"/>
            </a:lvl2pPr>
            <a:lvl3pPr marL="2537460" indent="0">
              <a:buNone/>
              <a:defRPr sz="4995" b="1"/>
            </a:lvl3pPr>
            <a:lvl4pPr marL="3806190" indent="0">
              <a:buNone/>
              <a:defRPr sz="4440" b="1"/>
            </a:lvl4pPr>
            <a:lvl5pPr marL="5074920" indent="0">
              <a:buNone/>
              <a:defRPr sz="4440" b="1"/>
            </a:lvl5pPr>
            <a:lvl6pPr marL="6343650" indent="0">
              <a:buNone/>
              <a:defRPr sz="4440" b="1"/>
            </a:lvl6pPr>
            <a:lvl7pPr marL="7612380" indent="0">
              <a:buNone/>
              <a:defRPr sz="4440" b="1"/>
            </a:lvl7pPr>
            <a:lvl8pPr marL="8881110" indent="0">
              <a:buNone/>
              <a:defRPr sz="4440" b="1"/>
            </a:lvl8pPr>
            <a:lvl9pPr marL="10149840" indent="0">
              <a:buNone/>
              <a:defRPr sz="4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127855" y="7348220"/>
            <a:ext cx="14383347" cy="10808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8/31/25</a:t>
            </a:fld>
            <a:endParaRPr lang="en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90316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8/31/25</a:t>
            </a:fld>
            <a:endParaRPr lang="en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10013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8/31/25</a:t>
            </a:fld>
            <a:endParaRPr lang="en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18738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413" y="1341120"/>
            <a:ext cx="10911958" cy="4693920"/>
          </a:xfrm>
        </p:spPr>
        <p:txBody>
          <a:bodyPr anchor="b"/>
          <a:lstStyle>
            <a:lvl1pPr>
              <a:defRPr sz="8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83347" y="2896448"/>
            <a:ext cx="17127855" cy="14295967"/>
          </a:xfrm>
        </p:spPr>
        <p:txBody>
          <a:bodyPr/>
          <a:lstStyle>
            <a:lvl1pPr>
              <a:defRPr sz="8880"/>
            </a:lvl1pPr>
            <a:lvl2pPr>
              <a:defRPr sz="7770"/>
            </a:lvl2pPr>
            <a:lvl3pPr>
              <a:defRPr sz="6660"/>
            </a:lvl3pPr>
            <a:lvl4pPr>
              <a:defRPr sz="5550"/>
            </a:lvl4pPr>
            <a:lvl5pPr>
              <a:defRPr sz="5550"/>
            </a:lvl5pPr>
            <a:lvl6pPr>
              <a:defRPr sz="5550"/>
            </a:lvl6pPr>
            <a:lvl7pPr>
              <a:defRPr sz="5550"/>
            </a:lvl7pPr>
            <a:lvl8pPr>
              <a:defRPr sz="5550"/>
            </a:lvl8pPr>
            <a:lvl9pPr>
              <a:defRPr sz="55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30413" y="6035040"/>
            <a:ext cx="10911958" cy="11180658"/>
          </a:xfrm>
        </p:spPr>
        <p:txBody>
          <a:bodyPr/>
          <a:lstStyle>
            <a:lvl1pPr marL="0" indent="0">
              <a:buNone/>
              <a:defRPr sz="4440"/>
            </a:lvl1pPr>
            <a:lvl2pPr marL="1268730" indent="0">
              <a:buNone/>
              <a:defRPr sz="3885"/>
            </a:lvl2pPr>
            <a:lvl3pPr marL="2537460" indent="0">
              <a:buNone/>
              <a:defRPr sz="3330"/>
            </a:lvl3pPr>
            <a:lvl4pPr marL="3806190" indent="0">
              <a:buNone/>
              <a:defRPr sz="2775"/>
            </a:lvl4pPr>
            <a:lvl5pPr marL="5074920" indent="0">
              <a:buNone/>
              <a:defRPr sz="2775"/>
            </a:lvl5pPr>
            <a:lvl6pPr marL="6343650" indent="0">
              <a:buNone/>
              <a:defRPr sz="2775"/>
            </a:lvl6pPr>
            <a:lvl7pPr marL="7612380" indent="0">
              <a:buNone/>
              <a:defRPr sz="2775"/>
            </a:lvl7pPr>
            <a:lvl8pPr marL="8881110" indent="0">
              <a:buNone/>
              <a:defRPr sz="2775"/>
            </a:lvl8pPr>
            <a:lvl9pPr marL="10149840" indent="0">
              <a:buNone/>
              <a:defRPr sz="27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8/31/25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18453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413" y="1341120"/>
            <a:ext cx="10911958" cy="4693920"/>
          </a:xfrm>
        </p:spPr>
        <p:txBody>
          <a:bodyPr anchor="b"/>
          <a:lstStyle>
            <a:lvl1pPr>
              <a:defRPr sz="8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383347" y="2896448"/>
            <a:ext cx="17127855" cy="14295967"/>
          </a:xfrm>
        </p:spPr>
        <p:txBody>
          <a:bodyPr anchor="t"/>
          <a:lstStyle>
            <a:lvl1pPr marL="0" indent="0">
              <a:buNone/>
              <a:defRPr sz="8880"/>
            </a:lvl1pPr>
            <a:lvl2pPr marL="1268730" indent="0">
              <a:buNone/>
              <a:defRPr sz="7770"/>
            </a:lvl2pPr>
            <a:lvl3pPr marL="2537460" indent="0">
              <a:buNone/>
              <a:defRPr sz="6660"/>
            </a:lvl3pPr>
            <a:lvl4pPr marL="3806190" indent="0">
              <a:buNone/>
              <a:defRPr sz="5550"/>
            </a:lvl4pPr>
            <a:lvl5pPr marL="5074920" indent="0">
              <a:buNone/>
              <a:defRPr sz="5550"/>
            </a:lvl5pPr>
            <a:lvl6pPr marL="6343650" indent="0">
              <a:buNone/>
              <a:defRPr sz="5550"/>
            </a:lvl6pPr>
            <a:lvl7pPr marL="7612380" indent="0">
              <a:buNone/>
              <a:defRPr sz="5550"/>
            </a:lvl7pPr>
            <a:lvl8pPr marL="8881110" indent="0">
              <a:buNone/>
              <a:defRPr sz="5550"/>
            </a:lvl8pPr>
            <a:lvl9pPr marL="10149840" indent="0">
              <a:buNone/>
              <a:defRPr sz="55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30413" y="6035040"/>
            <a:ext cx="10911958" cy="11180658"/>
          </a:xfrm>
        </p:spPr>
        <p:txBody>
          <a:bodyPr/>
          <a:lstStyle>
            <a:lvl1pPr marL="0" indent="0">
              <a:buNone/>
              <a:defRPr sz="4440"/>
            </a:lvl1pPr>
            <a:lvl2pPr marL="1268730" indent="0">
              <a:buNone/>
              <a:defRPr sz="3885"/>
            </a:lvl2pPr>
            <a:lvl3pPr marL="2537460" indent="0">
              <a:buNone/>
              <a:defRPr sz="3330"/>
            </a:lvl3pPr>
            <a:lvl4pPr marL="3806190" indent="0">
              <a:buNone/>
              <a:defRPr sz="2775"/>
            </a:lvl4pPr>
            <a:lvl5pPr marL="5074920" indent="0">
              <a:buNone/>
              <a:defRPr sz="2775"/>
            </a:lvl5pPr>
            <a:lvl6pPr marL="6343650" indent="0">
              <a:buNone/>
              <a:defRPr sz="2775"/>
            </a:lvl6pPr>
            <a:lvl7pPr marL="7612380" indent="0">
              <a:buNone/>
              <a:defRPr sz="2775"/>
            </a:lvl7pPr>
            <a:lvl8pPr marL="8881110" indent="0">
              <a:buNone/>
              <a:defRPr sz="2775"/>
            </a:lvl8pPr>
            <a:lvl9pPr marL="10149840" indent="0">
              <a:buNone/>
              <a:defRPr sz="27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8/31/25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46835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26005" y="1071035"/>
            <a:ext cx="29180790" cy="38883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26005" y="5355167"/>
            <a:ext cx="29180790" cy="12763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326005" y="18645295"/>
            <a:ext cx="761238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33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9BF538-A7B5-AA49-A3DB-F1B4775984E8}" type="datetimeFigureOut">
              <a:rPr lang="en-CN" smtClean="0"/>
              <a:t>8/31/25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07115" y="18645295"/>
            <a:ext cx="1141857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33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894415" y="18645295"/>
            <a:ext cx="761238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33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8325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2537460" rtl="0" eaLnBrk="1" latinLnBrk="0" hangingPunct="1">
        <a:lnSpc>
          <a:spcPct val="90000"/>
        </a:lnSpc>
        <a:spcBef>
          <a:spcPct val="0"/>
        </a:spcBef>
        <a:buNone/>
        <a:defRPr sz="122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34365" indent="-634365" algn="l" defTabSz="2537460" rtl="0" eaLnBrk="1" latinLnBrk="0" hangingPunct="1">
        <a:lnSpc>
          <a:spcPct val="90000"/>
        </a:lnSpc>
        <a:spcBef>
          <a:spcPts val="2775"/>
        </a:spcBef>
        <a:buFont typeface="Arial" panose="020B0604020202020204" pitchFamily="34" charset="0"/>
        <a:buChar char="•"/>
        <a:defRPr sz="7770" kern="1200">
          <a:solidFill>
            <a:schemeClr val="tx1"/>
          </a:solidFill>
          <a:latin typeface="+mn-lt"/>
          <a:ea typeface="+mn-ea"/>
          <a:cs typeface="+mn-cs"/>
        </a:defRPr>
      </a:lvl1pPr>
      <a:lvl2pPr marL="190309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6660" kern="1200">
          <a:solidFill>
            <a:schemeClr val="tx1"/>
          </a:solidFill>
          <a:latin typeface="+mn-lt"/>
          <a:ea typeface="+mn-ea"/>
          <a:cs typeface="+mn-cs"/>
        </a:defRPr>
      </a:lvl2pPr>
      <a:lvl3pPr marL="317182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5550" kern="1200">
          <a:solidFill>
            <a:schemeClr val="tx1"/>
          </a:solidFill>
          <a:latin typeface="+mn-lt"/>
          <a:ea typeface="+mn-ea"/>
          <a:cs typeface="+mn-cs"/>
        </a:defRPr>
      </a:lvl3pPr>
      <a:lvl4pPr marL="444055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4pPr>
      <a:lvl5pPr marL="570928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5pPr>
      <a:lvl6pPr marL="697801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6pPr>
      <a:lvl7pPr marL="824674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7pPr>
      <a:lvl8pPr marL="951547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8pPr>
      <a:lvl9pPr marL="1078420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1pPr>
      <a:lvl2pPr marL="126873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2pPr>
      <a:lvl3pPr marL="253746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3pPr>
      <a:lvl4pPr marL="380619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4pPr>
      <a:lvl5pPr marL="507492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5pPr>
      <a:lvl6pPr marL="634365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6pPr>
      <a:lvl7pPr marL="761238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7pPr>
      <a:lvl8pPr marL="888111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8pPr>
      <a:lvl9pPr marL="1014984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4" name="Picture 2213">
            <a:extLst>
              <a:ext uri="{FF2B5EF4-FFF2-40B4-BE49-F238E27FC236}">
                <a16:creationId xmlns:a16="http://schemas.microsoft.com/office/drawing/2014/main" id="{F896C4CB-C251-A3F6-5A8E-E86B04BA7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0220" y="7731729"/>
            <a:ext cx="7772399" cy="465334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1105FFF-6D19-13A1-9D33-9BE17CDBD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0948" y="11455465"/>
            <a:ext cx="7772400" cy="465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222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6B8A3B-B56E-4900-23D4-14AEED2234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221"/>
          <a:stretch/>
        </p:blipFill>
        <p:spPr>
          <a:xfrm>
            <a:off x="62188" y="247408"/>
            <a:ext cx="32973644" cy="190656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C8359E-C2C5-7E50-BD65-97C56FB5E839}"/>
              </a:ext>
            </a:extLst>
          </p:cNvPr>
          <p:cNvSpPr txBox="1"/>
          <p:nvPr/>
        </p:nvSpPr>
        <p:spPr>
          <a:xfrm>
            <a:off x="20035275" y="18750509"/>
            <a:ext cx="135969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latin typeface="Helvetica" pitchFamily="2" charset="0"/>
              </a:rPr>
              <a:t>Carryover Storage of Round Butte/Mm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CN" sz="6000" dirty="0">
              <a:latin typeface="Helvetic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DDD94B-2818-0E7C-197C-D31C833CB627}"/>
              </a:ext>
            </a:extLst>
          </p:cNvPr>
          <p:cNvSpPr txBox="1"/>
          <p:nvPr/>
        </p:nvSpPr>
        <p:spPr>
          <a:xfrm>
            <a:off x="397935" y="17371713"/>
            <a:ext cx="115071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Helvetica" pitchFamily="2" charset="0"/>
              </a:rPr>
              <a:t>Carryover Storage of Pelton/Mm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CN" sz="6000" baseline="30000" dirty="0">
              <a:latin typeface="Helvetica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2704F6-F418-C39E-4B62-CA5E26C8850D}"/>
              </a:ext>
            </a:extLst>
          </p:cNvPr>
          <p:cNvSpPr txBox="1"/>
          <p:nvPr/>
        </p:nvSpPr>
        <p:spPr>
          <a:xfrm>
            <a:off x="12031042" y="9869008"/>
            <a:ext cx="6492303" cy="4420350"/>
          </a:xfrm>
          <a:prstGeom prst="rect">
            <a:avLst/>
          </a:prstGeom>
          <a:noFill/>
          <a:ln w="76200" cap="rnd">
            <a:solidFill>
              <a:schemeClr val="tx1"/>
            </a:solidFill>
            <a:prstDash val="dash"/>
          </a:ln>
        </p:spPr>
        <p:txBody>
          <a:bodyPr wrap="none" lIns="720001" tIns="360000" rIns="720001" bIns="360000" rtlCol="0">
            <a:spAutoFit/>
          </a:bodyPr>
          <a:lstStyle/>
          <a:p>
            <a:r>
              <a:rPr lang="en-US" sz="6000" dirty="0">
                <a:latin typeface="Helvetica" pitchFamily="2" charset="0"/>
              </a:rPr>
              <a:t>Point A</a:t>
            </a:r>
          </a:p>
          <a:p>
            <a:r>
              <a:rPr lang="en-US" sz="6000" dirty="0">
                <a:latin typeface="Helvetica" pitchFamily="2" charset="0"/>
              </a:rPr>
              <a:t>X 262.45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Y     1.30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Z          0 MWh</a:t>
            </a:r>
            <a:endParaRPr lang="en-CN" sz="6000" dirty="0">
              <a:latin typeface="Helvetica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22C98C-FF05-ACED-8606-D918D62D4779}"/>
              </a:ext>
            </a:extLst>
          </p:cNvPr>
          <p:cNvSpPr txBox="1"/>
          <p:nvPr/>
        </p:nvSpPr>
        <p:spPr>
          <a:xfrm>
            <a:off x="4122194" y="245401"/>
            <a:ext cx="6498715" cy="4420350"/>
          </a:xfrm>
          <a:prstGeom prst="rect">
            <a:avLst/>
          </a:prstGeom>
          <a:noFill/>
          <a:ln w="76200" cap="rnd">
            <a:solidFill>
              <a:schemeClr val="tx1"/>
            </a:solidFill>
            <a:prstDash val="dash"/>
          </a:ln>
        </p:spPr>
        <p:txBody>
          <a:bodyPr wrap="none" lIns="720001" tIns="360000" rIns="720001" bIns="360000" rtlCol="0">
            <a:spAutoFit/>
          </a:bodyPr>
          <a:lstStyle/>
          <a:p>
            <a:r>
              <a:rPr lang="en-US" sz="6000" dirty="0">
                <a:latin typeface="Helvetica" pitchFamily="2" charset="0"/>
              </a:rPr>
              <a:t>Point B</a:t>
            </a:r>
          </a:p>
          <a:p>
            <a:r>
              <a:rPr lang="en-US" sz="6000" dirty="0">
                <a:latin typeface="Helvetica" pitchFamily="2" charset="0"/>
              </a:rPr>
              <a:t>X 325.81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Y     3.66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Z  30097 MWh</a:t>
            </a:r>
            <a:endParaRPr lang="en-CN" sz="6000" dirty="0">
              <a:latin typeface="Helvetica" pitchFamily="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F0CEA95-A0A6-B7A7-D662-803B3C6325AA}"/>
              </a:ext>
            </a:extLst>
          </p:cNvPr>
          <p:cNvGrpSpPr/>
          <p:nvPr/>
        </p:nvGrpSpPr>
        <p:grpSpPr>
          <a:xfrm>
            <a:off x="10620908" y="2275576"/>
            <a:ext cx="6510372" cy="360000"/>
            <a:chOff x="7291304" y="4783933"/>
            <a:chExt cx="6510372" cy="360000"/>
          </a:xfrm>
        </p:grpSpPr>
        <p:sp>
          <p:nvSpPr>
            <p:cNvPr id="7" name="Diamond 6">
              <a:extLst>
                <a:ext uri="{FF2B5EF4-FFF2-40B4-BE49-F238E27FC236}">
                  <a16:creationId xmlns:a16="http://schemas.microsoft.com/office/drawing/2014/main" id="{D1FD6F28-EEA8-673D-4988-C21307375D5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41676" y="4783933"/>
              <a:ext cx="360000" cy="360000"/>
            </a:xfrm>
            <a:prstGeom prst="diamond">
              <a:avLst/>
            </a:prstGeom>
            <a:solidFill>
              <a:srgbClr val="C6443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FC13E6E-8417-FB0D-70E3-9F6C7EBD4C65}"/>
                </a:ext>
              </a:extLst>
            </p:cNvPr>
            <p:cNvCxnSpPr>
              <a:cxnSpLocks/>
              <a:stCxn id="7" idx="1"/>
              <a:endCxn id="9" idx="3"/>
            </p:cNvCxnSpPr>
            <p:nvPr/>
          </p:nvCxnSpPr>
          <p:spPr>
            <a:xfrm flipH="1">
              <a:off x="7291304" y="4963933"/>
              <a:ext cx="6150372" cy="0"/>
            </a:xfrm>
            <a:prstGeom prst="straightConnector1">
              <a:avLst/>
            </a:prstGeom>
            <a:ln w="76200" cap="rnd">
              <a:solidFill>
                <a:schemeClr val="tx1"/>
              </a:solidFill>
              <a:prstDash val="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692BBE2-F07E-B8A6-3CD0-6D81651FE292}"/>
              </a:ext>
            </a:extLst>
          </p:cNvPr>
          <p:cNvSpPr txBox="1"/>
          <p:nvPr/>
        </p:nvSpPr>
        <p:spPr>
          <a:xfrm rot="16200000">
            <a:off x="-3339589" y="7781847"/>
            <a:ext cx="76828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latin typeface="Helvetica" pitchFamily="2" charset="0"/>
              </a:rPr>
              <a:t>Future Value/10</a:t>
            </a:r>
            <a:r>
              <a:rPr lang="en-US" sz="6000" baseline="30000" dirty="0">
                <a:latin typeface="Helvetica" pitchFamily="2" charset="0"/>
              </a:rPr>
              <a:t>4</a:t>
            </a:r>
            <a:r>
              <a:rPr lang="en-US" sz="6000" dirty="0">
                <a:latin typeface="Helvetica" pitchFamily="2" charset="0"/>
              </a:rPr>
              <a:t>MWh</a:t>
            </a:r>
            <a:endParaRPr lang="en-CN" sz="6000" dirty="0">
              <a:latin typeface="Helvetica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054D61-134A-88BB-3F94-D3FC6E0186EA}"/>
              </a:ext>
            </a:extLst>
          </p:cNvPr>
          <p:cNvSpPr txBox="1"/>
          <p:nvPr/>
        </p:nvSpPr>
        <p:spPr>
          <a:xfrm>
            <a:off x="72259" y="13013114"/>
            <a:ext cx="1531188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CN" sz="5400" dirty="0">
                <a:latin typeface="Helvetica" pitchFamily="2" charset="0"/>
              </a:rPr>
              <a:t>3.66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DC0179-7518-ACDD-C21A-603C4F5330DF}"/>
              </a:ext>
            </a:extLst>
          </p:cNvPr>
          <p:cNvSpPr txBox="1"/>
          <p:nvPr/>
        </p:nvSpPr>
        <p:spPr>
          <a:xfrm>
            <a:off x="6665719" y="15654978"/>
            <a:ext cx="1531188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CN" sz="5400" dirty="0">
                <a:latin typeface="Helvetica" pitchFamily="2" charset="0"/>
              </a:rPr>
              <a:t>2.48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CC62F-7269-0B2A-C7C2-703CFCEB4FAA}"/>
              </a:ext>
            </a:extLst>
          </p:cNvPr>
          <p:cNvSpPr txBox="1"/>
          <p:nvPr/>
        </p:nvSpPr>
        <p:spPr>
          <a:xfrm>
            <a:off x="13259178" y="18296843"/>
            <a:ext cx="1531188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CN" sz="5400" dirty="0">
                <a:latin typeface="Helvetica" pitchFamily="2" charset="0"/>
              </a:rPr>
              <a:t>1.30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1D4DED-D9AF-CE8C-9C20-98270D904C78}"/>
              </a:ext>
            </a:extLst>
          </p:cNvPr>
          <p:cNvSpPr/>
          <p:nvPr/>
        </p:nvSpPr>
        <p:spPr>
          <a:xfrm rot="20820000">
            <a:off x="15698727" y="16634435"/>
            <a:ext cx="17401121" cy="12160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ABEA0-C3BA-98E7-CB0B-E6E922EF7B07}"/>
              </a:ext>
            </a:extLst>
          </p:cNvPr>
          <p:cNvGrpSpPr/>
          <p:nvPr/>
        </p:nvGrpSpPr>
        <p:grpSpPr>
          <a:xfrm>
            <a:off x="15097177" y="14289358"/>
            <a:ext cx="360000" cy="4178804"/>
            <a:chOff x="19840415" y="28134686"/>
            <a:chExt cx="360000" cy="4178804"/>
          </a:xfrm>
        </p:grpSpPr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BFC8A0D-5C4A-6EA3-60C3-63C267FD30FE}"/>
                </a:ext>
              </a:extLst>
            </p:cNvPr>
            <p:cNvCxnSpPr>
              <a:cxnSpLocks/>
              <a:stCxn id="18" idx="0"/>
            </p:cNvCxnSpPr>
            <p:nvPr/>
          </p:nvCxnSpPr>
          <p:spPr>
            <a:xfrm flipV="1">
              <a:off x="20020415" y="28134686"/>
              <a:ext cx="0" cy="3818804"/>
            </a:xfrm>
            <a:prstGeom prst="straightConnector1">
              <a:avLst/>
            </a:prstGeom>
            <a:ln w="76200" cap="rnd">
              <a:solidFill>
                <a:schemeClr val="tx1"/>
              </a:solidFill>
              <a:prstDash val="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Diamond 17">
              <a:extLst>
                <a:ext uri="{FF2B5EF4-FFF2-40B4-BE49-F238E27FC236}">
                  <a16:creationId xmlns:a16="http://schemas.microsoft.com/office/drawing/2014/main" id="{4F3D3A77-E1BD-8FB8-F225-BB7C0C1C4CF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840415" y="31953490"/>
              <a:ext cx="360000" cy="360000"/>
            </a:xfrm>
            <a:prstGeom prst="diamond">
              <a:avLst/>
            </a:prstGeom>
            <a:solidFill>
              <a:srgbClr val="C6443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E762355-7447-EA3C-3E25-7FA1E7AD06E9}"/>
              </a:ext>
            </a:extLst>
          </p:cNvPr>
          <p:cNvGrpSpPr/>
          <p:nvPr/>
        </p:nvGrpSpPr>
        <p:grpSpPr>
          <a:xfrm>
            <a:off x="15747984" y="14435896"/>
            <a:ext cx="18135459" cy="5015699"/>
            <a:chOff x="20602087" y="12947125"/>
            <a:chExt cx="18135460" cy="5015699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0A5B907-ABB0-D7CE-1C29-51FE21B0BA63}"/>
                </a:ext>
              </a:extLst>
            </p:cNvPr>
            <p:cNvSpPr txBox="1"/>
            <p:nvPr/>
          </p:nvSpPr>
          <p:spPr>
            <a:xfrm>
              <a:off x="20602087" y="17039494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262.45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59EAF70-AFD9-393E-A26B-73A8D33FBAD3}"/>
                </a:ext>
              </a:extLst>
            </p:cNvPr>
            <p:cNvSpPr txBox="1"/>
            <p:nvPr/>
          </p:nvSpPr>
          <p:spPr>
            <a:xfrm>
              <a:off x="23241225" y="16357434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275.10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71076FD-B714-C8D7-5338-73A5F7FEB416}"/>
                </a:ext>
              </a:extLst>
            </p:cNvPr>
            <p:cNvSpPr txBox="1"/>
            <p:nvPr/>
          </p:nvSpPr>
          <p:spPr>
            <a:xfrm>
              <a:off x="25880363" y="15675375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287.72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F8ED927-A670-21A6-A724-CC4840537502}"/>
                </a:ext>
              </a:extLst>
            </p:cNvPr>
            <p:cNvSpPr txBox="1"/>
            <p:nvPr/>
          </p:nvSpPr>
          <p:spPr>
            <a:xfrm>
              <a:off x="28519500" y="14993311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300.37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5E98ADF-7D4C-4790-7747-C90585281412}"/>
                </a:ext>
              </a:extLst>
            </p:cNvPr>
            <p:cNvSpPr txBox="1"/>
            <p:nvPr/>
          </p:nvSpPr>
          <p:spPr>
            <a:xfrm>
              <a:off x="31158639" y="14311249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313.00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2D34BA6-4726-6B8A-FBAF-A96006E5085C}"/>
                </a:ext>
              </a:extLst>
            </p:cNvPr>
            <p:cNvSpPr txBox="1"/>
            <p:nvPr/>
          </p:nvSpPr>
          <p:spPr>
            <a:xfrm>
              <a:off x="33797777" y="13629187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325.40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9C2AA23-BF87-153B-9EDB-F590341D45C6}"/>
                </a:ext>
              </a:extLst>
            </p:cNvPr>
            <p:cNvSpPr txBox="1"/>
            <p:nvPr/>
          </p:nvSpPr>
          <p:spPr>
            <a:xfrm>
              <a:off x="36436917" y="12947125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338.26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49017B1D-E6E9-563D-3B6D-6CE4BBBD3AFE}"/>
              </a:ext>
            </a:extLst>
          </p:cNvPr>
          <p:cNvSpPr/>
          <p:nvPr/>
        </p:nvSpPr>
        <p:spPr>
          <a:xfrm>
            <a:off x="24155400" y="990600"/>
            <a:ext cx="1810627" cy="8382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702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2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47FC40D8-7450-C5D6-CD7D-C23B04BB3037}"/>
              </a:ext>
            </a:extLst>
          </p:cNvPr>
          <p:cNvGrpSpPr/>
          <p:nvPr/>
        </p:nvGrpSpPr>
        <p:grpSpPr>
          <a:xfrm>
            <a:off x="5535075" y="3024277"/>
            <a:ext cx="20131187" cy="12539233"/>
            <a:chOff x="3018868" y="7366070"/>
            <a:chExt cx="20131187" cy="12539233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6FB20324-F36E-FD30-4F22-1A6AE8AEF517}"/>
                </a:ext>
              </a:extLst>
            </p:cNvPr>
            <p:cNvSpPr/>
            <p:nvPr/>
          </p:nvSpPr>
          <p:spPr>
            <a:xfrm>
              <a:off x="3888406" y="7429753"/>
              <a:ext cx="9846617" cy="5684949"/>
            </a:xfrm>
            <a:custGeom>
              <a:avLst/>
              <a:gdLst>
                <a:gd name="connsiteX0" fmla="*/ 4531753 w 9846617"/>
                <a:gd name="connsiteY0" fmla="*/ 0 h 5684949"/>
                <a:gd name="connsiteX1" fmla="*/ 9846617 w 9846617"/>
                <a:gd name="connsiteY1" fmla="*/ 3068540 h 5684949"/>
                <a:gd name="connsiteX2" fmla="*/ 5314865 w 9846617"/>
                <a:gd name="connsiteY2" fmla="*/ 5684950 h 5684949"/>
                <a:gd name="connsiteX3" fmla="*/ 0 w 9846617"/>
                <a:gd name="connsiteY3" fmla="*/ 2616410 h 5684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46617" h="5684949">
                  <a:moveTo>
                    <a:pt x="4531753" y="0"/>
                  </a:moveTo>
                  <a:lnTo>
                    <a:pt x="9846617" y="3068540"/>
                  </a:lnTo>
                  <a:lnTo>
                    <a:pt x="5314865" y="5684950"/>
                  </a:lnTo>
                  <a:lnTo>
                    <a:pt x="0" y="2616410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86EF4CA-73F5-B9EB-7EE2-5715FA58E827}"/>
                </a:ext>
              </a:extLst>
            </p:cNvPr>
            <p:cNvSpPr/>
            <p:nvPr/>
          </p:nvSpPr>
          <p:spPr>
            <a:xfrm>
              <a:off x="9204053" y="10948328"/>
              <a:ext cx="7415497" cy="4281341"/>
            </a:xfrm>
            <a:custGeom>
              <a:avLst/>
              <a:gdLst>
                <a:gd name="connsiteX0" fmla="*/ 4525027 w 7415497"/>
                <a:gd name="connsiteY0" fmla="*/ 0 h 4281341"/>
                <a:gd name="connsiteX1" fmla="*/ 7415498 w 7415497"/>
                <a:gd name="connsiteY1" fmla="*/ 1668815 h 4281341"/>
                <a:gd name="connsiteX2" fmla="*/ 2890470 w 7415497"/>
                <a:gd name="connsiteY2" fmla="*/ 4281342 h 4281341"/>
                <a:gd name="connsiteX3" fmla="*/ 0 w 7415497"/>
                <a:gd name="connsiteY3" fmla="*/ 2612527 h 4281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15497" h="4281341">
                  <a:moveTo>
                    <a:pt x="4525027" y="0"/>
                  </a:moveTo>
                  <a:lnTo>
                    <a:pt x="7415498" y="1668815"/>
                  </a:lnTo>
                  <a:lnTo>
                    <a:pt x="2890470" y="4281342"/>
                  </a:lnTo>
                  <a:lnTo>
                    <a:pt x="0" y="2612527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FF7A06D2-A9E6-2EA5-1BA9-21507EB44082}"/>
                </a:ext>
              </a:extLst>
            </p:cNvPr>
            <p:cNvSpPr/>
            <p:nvPr/>
          </p:nvSpPr>
          <p:spPr>
            <a:xfrm>
              <a:off x="12091477" y="13066461"/>
              <a:ext cx="7415497" cy="4281341"/>
            </a:xfrm>
            <a:custGeom>
              <a:avLst/>
              <a:gdLst>
                <a:gd name="connsiteX0" fmla="*/ 4525028 w 7415497"/>
                <a:gd name="connsiteY0" fmla="*/ 0 h 4281341"/>
                <a:gd name="connsiteX1" fmla="*/ 7415499 w 7415497"/>
                <a:gd name="connsiteY1" fmla="*/ 1668815 h 4281341"/>
                <a:gd name="connsiteX2" fmla="*/ 2890471 w 7415497"/>
                <a:gd name="connsiteY2" fmla="*/ 4281342 h 4281341"/>
                <a:gd name="connsiteX3" fmla="*/ 0 w 7415497"/>
                <a:gd name="connsiteY3" fmla="*/ 2612527 h 4281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15497" h="4281341">
                  <a:moveTo>
                    <a:pt x="4525028" y="0"/>
                  </a:moveTo>
                  <a:lnTo>
                    <a:pt x="7415499" y="1668815"/>
                  </a:lnTo>
                  <a:lnTo>
                    <a:pt x="2890471" y="4281342"/>
                  </a:lnTo>
                  <a:lnTo>
                    <a:pt x="0" y="2612527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3D62521C-50C1-DE66-9760-CD5A466E2835}"/>
                </a:ext>
              </a:extLst>
            </p:cNvPr>
            <p:cNvSpPr/>
            <p:nvPr/>
          </p:nvSpPr>
          <p:spPr>
            <a:xfrm>
              <a:off x="14976193" y="15177013"/>
              <a:ext cx="7893906" cy="4557551"/>
            </a:xfrm>
            <a:custGeom>
              <a:avLst/>
              <a:gdLst>
                <a:gd name="connsiteX0" fmla="*/ 4537161 w 7893906"/>
                <a:gd name="connsiteY0" fmla="*/ 0 h 4557551"/>
                <a:gd name="connsiteX1" fmla="*/ 7893905 w 7893906"/>
                <a:gd name="connsiteY1" fmla="*/ 1938018 h 4557551"/>
                <a:gd name="connsiteX2" fmla="*/ 3356744 w 7893906"/>
                <a:gd name="connsiteY2" fmla="*/ 4557550 h 4557551"/>
                <a:gd name="connsiteX3" fmla="*/ 0 w 7893906"/>
                <a:gd name="connsiteY3" fmla="*/ 2619532 h 455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93906" h="4557551">
                  <a:moveTo>
                    <a:pt x="4537161" y="0"/>
                  </a:moveTo>
                  <a:lnTo>
                    <a:pt x="7893905" y="1938018"/>
                  </a:lnTo>
                  <a:lnTo>
                    <a:pt x="3356744" y="4557550"/>
                  </a:lnTo>
                  <a:lnTo>
                    <a:pt x="0" y="2619532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3DB6985D-D7A1-635E-C7EB-B3A90CC34421}"/>
                </a:ext>
              </a:extLst>
            </p:cNvPr>
            <p:cNvSpPr/>
            <p:nvPr/>
          </p:nvSpPr>
          <p:spPr>
            <a:xfrm>
              <a:off x="9204449" y="10498870"/>
              <a:ext cx="4530495" cy="3061352"/>
            </a:xfrm>
            <a:custGeom>
              <a:avLst/>
              <a:gdLst>
                <a:gd name="connsiteX0" fmla="*/ 0 w 4530495"/>
                <a:gd name="connsiteY0" fmla="*/ 2615684 h 3061352"/>
                <a:gd name="connsiteX1" fmla="*/ 4530495 w 4530495"/>
                <a:gd name="connsiteY1" fmla="*/ 1 h 3061352"/>
                <a:gd name="connsiteX2" fmla="*/ 4530495 w 4530495"/>
                <a:gd name="connsiteY2" fmla="*/ 445669 h 3061352"/>
                <a:gd name="connsiteX3" fmla="*/ -1 w 4530495"/>
                <a:gd name="connsiteY3" fmla="*/ 3061353 h 3061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0495" h="3061352">
                  <a:moveTo>
                    <a:pt x="0" y="2615684"/>
                  </a:moveTo>
                  <a:lnTo>
                    <a:pt x="4530495" y="1"/>
                  </a:lnTo>
                  <a:lnTo>
                    <a:pt x="4530495" y="445669"/>
                  </a:lnTo>
                  <a:lnTo>
                    <a:pt x="-1" y="3061353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D720038D-9DC1-1876-D457-182D7CEC808C}"/>
                </a:ext>
              </a:extLst>
            </p:cNvPr>
            <p:cNvSpPr/>
            <p:nvPr/>
          </p:nvSpPr>
          <p:spPr>
            <a:xfrm>
              <a:off x="12091445" y="12617062"/>
              <a:ext cx="4528060" cy="3061691"/>
            </a:xfrm>
            <a:custGeom>
              <a:avLst/>
              <a:gdLst>
                <a:gd name="connsiteX0" fmla="*/ 0 w 4528060"/>
                <a:gd name="connsiteY0" fmla="*/ 2614278 h 3061691"/>
                <a:gd name="connsiteX1" fmla="*/ 4528060 w 4528060"/>
                <a:gd name="connsiteY1" fmla="*/ 0 h 3061691"/>
                <a:gd name="connsiteX2" fmla="*/ 4528060 w 4528060"/>
                <a:gd name="connsiteY2" fmla="*/ 447413 h 3061691"/>
                <a:gd name="connsiteX3" fmla="*/ 0 w 4528060"/>
                <a:gd name="connsiteY3" fmla="*/ 3061692 h 3061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8060" h="3061691">
                  <a:moveTo>
                    <a:pt x="0" y="2614278"/>
                  </a:moveTo>
                  <a:lnTo>
                    <a:pt x="4528060" y="0"/>
                  </a:lnTo>
                  <a:lnTo>
                    <a:pt x="4528060" y="447413"/>
                  </a:lnTo>
                  <a:lnTo>
                    <a:pt x="0" y="3061692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13C164F6-0D5D-AB7C-17DB-3217AAD93518}"/>
                </a:ext>
              </a:extLst>
            </p:cNvPr>
            <p:cNvSpPr/>
            <p:nvPr/>
          </p:nvSpPr>
          <p:spPr>
            <a:xfrm>
              <a:off x="14978485" y="14735483"/>
              <a:ext cx="4527781" cy="3062223"/>
            </a:xfrm>
            <a:custGeom>
              <a:avLst/>
              <a:gdLst>
                <a:gd name="connsiteX0" fmla="*/ 1 w 4527781"/>
                <a:gd name="connsiteY0" fmla="*/ 2614117 h 3062223"/>
                <a:gd name="connsiteX1" fmla="*/ 4527782 w 4527781"/>
                <a:gd name="connsiteY1" fmla="*/ -1 h 3062223"/>
                <a:gd name="connsiteX2" fmla="*/ 4527782 w 4527781"/>
                <a:gd name="connsiteY2" fmla="*/ 448106 h 3062223"/>
                <a:gd name="connsiteX3" fmla="*/ 1 w 4527781"/>
                <a:gd name="connsiteY3" fmla="*/ 3062223 h 3062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7781" h="3062223">
                  <a:moveTo>
                    <a:pt x="1" y="2614117"/>
                  </a:moveTo>
                  <a:lnTo>
                    <a:pt x="4527782" y="-1"/>
                  </a:lnTo>
                  <a:lnTo>
                    <a:pt x="4527782" y="448106"/>
                  </a:lnTo>
                  <a:lnTo>
                    <a:pt x="1" y="3062223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BB250193-A43F-84A4-D028-B0855797E0AB}"/>
                </a:ext>
              </a:extLst>
            </p:cNvPr>
            <p:cNvSpPr/>
            <p:nvPr/>
          </p:nvSpPr>
          <p:spPr>
            <a:xfrm>
              <a:off x="3889526" y="7430092"/>
              <a:ext cx="8897975" cy="5137251"/>
            </a:xfrm>
            <a:custGeom>
              <a:avLst/>
              <a:gdLst>
                <a:gd name="connsiteX0" fmla="*/ 2750273 w 8897975"/>
                <a:gd name="connsiteY0" fmla="*/ 1028143 h 5137251"/>
                <a:gd name="connsiteX1" fmla="*/ 3676696 w 8897975"/>
                <a:gd name="connsiteY1" fmla="*/ 1421614 h 5137251"/>
                <a:gd name="connsiteX2" fmla="*/ 4055838 w 8897975"/>
                <a:gd name="connsiteY2" fmla="*/ 1702479 h 5137251"/>
                <a:gd name="connsiteX3" fmla="*/ 4300571 w 8897975"/>
                <a:gd name="connsiteY3" fmla="*/ 1941714 h 5137251"/>
                <a:gd name="connsiteX4" fmla="*/ 4600525 w 8897975"/>
                <a:gd name="connsiteY4" fmla="*/ 2140587 h 5137251"/>
                <a:gd name="connsiteX5" fmla="*/ 4792052 w 8897975"/>
                <a:gd name="connsiteY5" fmla="*/ 2369106 h 5137251"/>
                <a:gd name="connsiteX6" fmla="*/ 4357728 w 8897975"/>
                <a:gd name="connsiteY6" fmla="*/ 2587624 h 5137251"/>
                <a:gd name="connsiteX7" fmla="*/ 4053923 w 8897975"/>
                <a:gd name="connsiteY7" fmla="*/ 2681288 h 5137251"/>
                <a:gd name="connsiteX8" fmla="*/ 2865963 w 8897975"/>
                <a:gd name="connsiteY8" fmla="*/ 2882926 h 5137251"/>
                <a:gd name="connsiteX9" fmla="*/ 1119428 w 8897975"/>
                <a:gd name="connsiteY9" fmla="*/ 3261303 h 5137251"/>
                <a:gd name="connsiteX10" fmla="*/ 1829677 w 8897975"/>
                <a:gd name="connsiteY10" fmla="*/ 3672380 h 5137251"/>
                <a:gd name="connsiteX11" fmla="*/ 3431684 w 8897975"/>
                <a:gd name="connsiteY11" fmla="*/ 3296860 h 5137251"/>
                <a:gd name="connsiteX12" fmla="*/ 4653850 w 8897975"/>
                <a:gd name="connsiteY12" fmla="*/ 3124466 h 5137251"/>
                <a:gd name="connsiteX13" fmla="*/ 5151018 w 8897975"/>
                <a:gd name="connsiteY13" fmla="*/ 2907203 h 5137251"/>
                <a:gd name="connsiteX14" fmla="*/ 5645572 w 8897975"/>
                <a:gd name="connsiteY14" fmla="*/ 2784988 h 5137251"/>
                <a:gd name="connsiteX15" fmla="*/ 5851468 w 8897975"/>
                <a:gd name="connsiteY15" fmla="*/ 2917320 h 5137251"/>
                <a:gd name="connsiteX16" fmla="*/ 6175650 w 8897975"/>
                <a:gd name="connsiteY16" fmla="*/ 3170646 h 5137251"/>
                <a:gd name="connsiteX17" fmla="*/ 6637155 w 8897975"/>
                <a:gd name="connsiteY17" fmla="*/ 3388266 h 5137251"/>
                <a:gd name="connsiteX18" fmla="*/ 6642364 w 8897975"/>
                <a:gd name="connsiteY18" fmla="*/ 3384221 h 5137251"/>
                <a:gd name="connsiteX19" fmla="*/ 7022803 w 8897975"/>
                <a:gd name="connsiteY19" fmla="*/ 3603868 h 5137251"/>
                <a:gd name="connsiteX20" fmla="*/ 8105660 w 8897975"/>
                <a:gd name="connsiteY20" fmla="*/ 2903626 h 5137251"/>
                <a:gd name="connsiteX21" fmla="*/ 7207153 w 8897975"/>
                <a:gd name="connsiteY21" fmla="*/ 2457028 h 5137251"/>
                <a:gd name="connsiteX22" fmla="*/ 6752097 w 8897975"/>
                <a:gd name="connsiteY22" fmla="*/ 2122145 h 5137251"/>
                <a:gd name="connsiteX23" fmla="*/ 6585083 w 8897975"/>
                <a:gd name="connsiteY23" fmla="*/ 1896711 h 5137251"/>
                <a:gd name="connsiteX24" fmla="*/ 6464116 w 8897975"/>
                <a:gd name="connsiteY24" fmla="*/ 1536820 h 5137251"/>
                <a:gd name="connsiteX25" fmla="*/ 6417303 w 8897975"/>
                <a:gd name="connsiteY25" fmla="*/ 1089018 h 5137251"/>
                <a:gd name="connsiteX26" fmla="*/ 5847768 w 8897975"/>
                <a:gd name="connsiteY26" fmla="*/ 760983 h 5137251"/>
                <a:gd name="connsiteX27" fmla="*/ 5909631 w 8897975"/>
                <a:gd name="connsiteY27" fmla="*/ 901211 h 5137251"/>
                <a:gd name="connsiteX28" fmla="*/ 5971658 w 8897975"/>
                <a:gd name="connsiteY28" fmla="*/ 1238810 h 5137251"/>
                <a:gd name="connsiteX29" fmla="*/ 5870824 w 8897975"/>
                <a:gd name="connsiteY29" fmla="*/ 1607157 h 5137251"/>
                <a:gd name="connsiteX30" fmla="*/ 5299738 w 8897975"/>
                <a:gd name="connsiteY30" fmla="*/ 1347216 h 5137251"/>
                <a:gd name="connsiteX31" fmla="*/ 5281878 w 8897975"/>
                <a:gd name="connsiteY31" fmla="*/ 1336764 h 5137251"/>
                <a:gd name="connsiteX32" fmla="*/ 4600738 w 8897975"/>
                <a:gd name="connsiteY32" fmla="*/ 869636 h 5137251"/>
                <a:gd name="connsiteX33" fmla="*/ 3898151 w 8897975"/>
                <a:gd name="connsiteY33" fmla="*/ 365439 h 5137251"/>
                <a:gd name="connsiteX34" fmla="*/ 2750273 w 8897975"/>
                <a:gd name="connsiteY34" fmla="*/ 1028143 h 5137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897975" h="5137251">
                  <a:moveTo>
                    <a:pt x="2750273" y="1028143"/>
                  </a:moveTo>
                  <a:cubicBezTo>
                    <a:pt x="3037932" y="1126658"/>
                    <a:pt x="3346767" y="1257815"/>
                    <a:pt x="3676696" y="1421614"/>
                  </a:cubicBezTo>
                  <a:cubicBezTo>
                    <a:pt x="3958728" y="1561632"/>
                    <a:pt x="4002354" y="1624911"/>
                    <a:pt x="4055838" y="1702479"/>
                  </a:cubicBezTo>
                  <a:cubicBezTo>
                    <a:pt x="4096211" y="1761046"/>
                    <a:pt x="4142192" y="1827736"/>
                    <a:pt x="4300571" y="1941714"/>
                  </a:cubicBezTo>
                  <a:cubicBezTo>
                    <a:pt x="4417280" y="2025734"/>
                    <a:pt x="4519040" y="2089509"/>
                    <a:pt x="4600525" y="2140587"/>
                  </a:cubicBezTo>
                  <a:cubicBezTo>
                    <a:pt x="4776106" y="2250647"/>
                    <a:pt x="4857631" y="2301747"/>
                    <a:pt x="4792052" y="2369106"/>
                  </a:cubicBezTo>
                  <a:cubicBezTo>
                    <a:pt x="4660794" y="2503927"/>
                    <a:pt x="4541312" y="2536915"/>
                    <a:pt x="4357728" y="2587624"/>
                  </a:cubicBezTo>
                  <a:cubicBezTo>
                    <a:pt x="4272731" y="2611095"/>
                    <a:pt x="4173964" y="2638368"/>
                    <a:pt x="4053923" y="2681288"/>
                  </a:cubicBezTo>
                  <a:cubicBezTo>
                    <a:pt x="3674660" y="2816950"/>
                    <a:pt x="3470939" y="2619575"/>
                    <a:pt x="2865963" y="2882926"/>
                  </a:cubicBezTo>
                  <a:cubicBezTo>
                    <a:pt x="2462632" y="3058501"/>
                    <a:pt x="1880447" y="3184623"/>
                    <a:pt x="1119428" y="3261303"/>
                  </a:cubicBezTo>
                  <a:lnTo>
                    <a:pt x="1829677" y="3672380"/>
                  </a:lnTo>
                  <a:cubicBezTo>
                    <a:pt x="2399788" y="3633008"/>
                    <a:pt x="2933797" y="3507831"/>
                    <a:pt x="3431684" y="3296860"/>
                  </a:cubicBezTo>
                  <a:cubicBezTo>
                    <a:pt x="3805099" y="3138649"/>
                    <a:pt x="4170970" y="3251002"/>
                    <a:pt x="4653850" y="3124466"/>
                  </a:cubicBezTo>
                  <a:cubicBezTo>
                    <a:pt x="4858010" y="3070979"/>
                    <a:pt x="5015510" y="2982927"/>
                    <a:pt x="5151018" y="2907203"/>
                  </a:cubicBezTo>
                  <a:cubicBezTo>
                    <a:pt x="5335980" y="2803803"/>
                    <a:pt x="5479929" y="2723344"/>
                    <a:pt x="5645572" y="2784988"/>
                  </a:cubicBezTo>
                  <a:cubicBezTo>
                    <a:pt x="5784932" y="2836849"/>
                    <a:pt x="5811355" y="2868811"/>
                    <a:pt x="5851468" y="2917320"/>
                  </a:cubicBezTo>
                  <a:cubicBezTo>
                    <a:pt x="5893957" y="2968720"/>
                    <a:pt x="5951832" y="3038706"/>
                    <a:pt x="6175650" y="3170646"/>
                  </a:cubicBezTo>
                  <a:cubicBezTo>
                    <a:pt x="6448402" y="3331415"/>
                    <a:pt x="6602230" y="3403959"/>
                    <a:pt x="6637155" y="3388266"/>
                  </a:cubicBezTo>
                  <a:cubicBezTo>
                    <a:pt x="6639370" y="3387286"/>
                    <a:pt x="6641106" y="3385938"/>
                    <a:pt x="6642364" y="3384221"/>
                  </a:cubicBezTo>
                  <a:lnTo>
                    <a:pt x="7022803" y="3603868"/>
                  </a:lnTo>
                  <a:lnTo>
                    <a:pt x="8105660" y="2903626"/>
                  </a:lnTo>
                  <a:cubicBezTo>
                    <a:pt x="7732257" y="2736144"/>
                    <a:pt x="7432746" y="2587275"/>
                    <a:pt x="7207153" y="2457028"/>
                  </a:cubicBezTo>
                  <a:cubicBezTo>
                    <a:pt x="6981558" y="2326781"/>
                    <a:pt x="6829882" y="2215157"/>
                    <a:pt x="6752097" y="2122145"/>
                  </a:cubicBezTo>
                  <a:cubicBezTo>
                    <a:pt x="6674345" y="2071148"/>
                    <a:pt x="6618687" y="1996011"/>
                    <a:pt x="6585083" y="1896711"/>
                  </a:cubicBezTo>
                  <a:cubicBezTo>
                    <a:pt x="6534688" y="1747766"/>
                    <a:pt x="6484283" y="1621180"/>
                    <a:pt x="6464116" y="1536820"/>
                  </a:cubicBezTo>
                  <a:cubicBezTo>
                    <a:pt x="6450679" y="1480584"/>
                    <a:pt x="6435081" y="1331321"/>
                    <a:pt x="6417303" y="1089018"/>
                  </a:cubicBezTo>
                  <a:lnTo>
                    <a:pt x="5847768" y="760983"/>
                  </a:lnTo>
                  <a:cubicBezTo>
                    <a:pt x="5870268" y="793068"/>
                    <a:pt x="5890889" y="839810"/>
                    <a:pt x="5909631" y="901211"/>
                  </a:cubicBezTo>
                  <a:cubicBezTo>
                    <a:pt x="5937705" y="993288"/>
                    <a:pt x="5958821" y="1196999"/>
                    <a:pt x="5971658" y="1238810"/>
                  </a:cubicBezTo>
                  <a:cubicBezTo>
                    <a:pt x="6063138" y="1536821"/>
                    <a:pt x="6000058" y="1607162"/>
                    <a:pt x="5870824" y="1607157"/>
                  </a:cubicBezTo>
                  <a:cubicBezTo>
                    <a:pt x="5743932" y="1607161"/>
                    <a:pt x="5621173" y="1535322"/>
                    <a:pt x="5299738" y="1347216"/>
                  </a:cubicBezTo>
                  <a:cubicBezTo>
                    <a:pt x="5293850" y="1343771"/>
                    <a:pt x="5287905" y="1340289"/>
                    <a:pt x="5281878" y="1336764"/>
                  </a:cubicBezTo>
                  <a:cubicBezTo>
                    <a:pt x="4947080" y="1140864"/>
                    <a:pt x="4909949" y="1064938"/>
                    <a:pt x="4600738" y="869636"/>
                  </a:cubicBezTo>
                  <a:cubicBezTo>
                    <a:pt x="4394591" y="739431"/>
                    <a:pt x="4160407" y="571373"/>
                    <a:pt x="3898151" y="365439"/>
                  </a:cubicBezTo>
                  <a:lnTo>
                    <a:pt x="2750273" y="1028143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6EBE8A6-9A6C-5BA8-40D3-E6D52BF70A53}"/>
                </a:ext>
              </a:extLst>
            </p:cNvPr>
            <p:cNvSpPr/>
            <p:nvPr/>
          </p:nvSpPr>
          <p:spPr>
            <a:xfrm>
              <a:off x="14978487" y="17797721"/>
              <a:ext cx="3355627" cy="2107561"/>
            </a:xfrm>
            <a:custGeom>
              <a:avLst/>
              <a:gdLst>
                <a:gd name="connsiteX0" fmla="*/ 1 w 3355627"/>
                <a:gd name="connsiteY0" fmla="*/ 0 h 2107561"/>
                <a:gd name="connsiteX1" fmla="*/ 3355628 w 3355627"/>
                <a:gd name="connsiteY1" fmla="*/ 1937374 h 2107561"/>
                <a:gd name="connsiteX2" fmla="*/ 3355628 w 3355627"/>
                <a:gd name="connsiteY2" fmla="*/ 2107562 h 2107561"/>
                <a:gd name="connsiteX3" fmla="*/ 1 w 3355627"/>
                <a:gd name="connsiteY3" fmla="*/ 170189 h 210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55627" h="2107561">
                  <a:moveTo>
                    <a:pt x="1" y="0"/>
                  </a:moveTo>
                  <a:lnTo>
                    <a:pt x="3355628" y="1937374"/>
                  </a:lnTo>
                  <a:lnTo>
                    <a:pt x="3355628" y="2107562"/>
                  </a:lnTo>
                  <a:lnTo>
                    <a:pt x="1" y="170189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315DCCE-DBB0-51DD-A6C4-E7F0FFBECF3E}"/>
                </a:ext>
              </a:extLst>
            </p:cNvPr>
            <p:cNvSpPr/>
            <p:nvPr/>
          </p:nvSpPr>
          <p:spPr>
            <a:xfrm>
              <a:off x="11942554" y="15140949"/>
              <a:ext cx="148879" cy="708245"/>
            </a:xfrm>
            <a:custGeom>
              <a:avLst/>
              <a:gdLst>
                <a:gd name="connsiteX0" fmla="*/ 0 w 148879"/>
                <a:gd name="connsiteY0" fmla="*/ 0 h 708245"/>
                <a:gd name="connsiteX1" fmla="*/ 148879 w 148879"/>
                <a:gd name="connsiteY1" fmla="*/ 85955 h 708245"/>
                <a:gd name="connsiteX2" fmla="*/ 148879 w 148879"/>
                <a:gd name="connsiteY2" fmla="*/ 708245 h 708245"/>
                <a:gd name="connsiteX3" fmla="*/ 0 w 148879"/>
                <a:gd name="connsiteY3" fmla="*/ 622289 h 70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879" h="708245">
                  <a:moveTo>
                    <a:pt x="0" y="0"/>
                  </a:moveTo>
                  <a:lnTo>
                    <a:pt x="148879" y="85955"/>
                  </a:lnTo>
                  <a:lnTo>
                    <a:pt x="148879" y="708245"/>
                  </a:lnTo>
                  <a:lnTo>
                    <a:pt x="0" y="622289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9CAB491B-FB21-F618-30A6-1C110270ABC9}"/>
                </a:ext>
              </a:extLst>
            </p:cNvPr>
            <p:cNvSpPr/>
            <p:nvPr/>
          </p:nvSpPr>
          <p:spPr>
            <a:xfrm>
              <a:off x="9055559" y="13028634"/>
              <a:ext cx="148879" cy="703599"/>
            </a:xfrm>
            <a:custGeom>
              <a:avLst/>
              <a:gdLst>
                <a:gd name="connsiteX0" fmla="*/ 0 w 148879"/>
                <a:gd name="connsiteY0" fmla="*/ 0 h 703599"/>
                <a:gd name="connsiteX1" fmla="*/ 148879 w 148879"/>
                <a:gd name="connsiteY1" fmla="*/ 85955 h 703599"/>
                <a:gd name="connsiteX2" fmla="*/ 148879 w 148879"/>
                <a:gd name="connsiteY2" fmla="*/ 703599 h 703599"/>
                <a:gd name="connsiteX3" fmla="*/ 0 w 148879"/>
                <a:gd name="connsiteY3" fmla="*/ 617644 h 70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879" h="703599">
                  <a:moveTo>
                    <a:pt x="0" y="0"/>
                  </a:moveTo>
                  <a:lnTo>
                    <a:pt x="148879" y="85955"/>
                  </a:lnTo>
                  <a:lnTo>
                    <a:pt x="148879" y="703599"/>
                  </a:lnTo>
                  <a:lnTo>
                    <a:pt x="0" y="617644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FF231A3-D6EE-32A8-6094-A9F9AD52833D}"/>
                </a:ext>
              </a:extLst>
            </p:cNvPr>
            <p:cNvSpPr/>
            <p:nvPr/>
          </p:nvSpPr>
          <p:spPr>
            <a:xfrm>
              <a:off x="14829575" y="17259428"/>
              <a:ext cx="148879" cy="708245"/>
            </a:xfrm>
            <a:custGeom>
              <a:avLst/>
              <a:gdLst>
                <a:gd name="connsiteX0" fmla="*/ 0 w 148879"/>
                <a:gd name="connsiteY0" fmla="*/ 0 h 708245"/>
                <a:gd name="connsiteX1" fmla="*/ 148879 w 148879"/>
                <a:gd name="connsiteY1" fmla="*/ 85956 h 708245"/>
                <a:gd name="connsiteX2" fmla="*/ 148879 w 148879"/>
                <a:gd name="connsiteY2" fmla="*/ 708245 h 708245"/>
                <a:gd name="connsiteX3" fmla="*/ 0 w 148879"/>
                <a:gd name="connsiteY3" fmla="*/ 622290 h 70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879" h="708245">
                  <a:moveTo>
                    <a:pt x="0" y="0"/>
                  </a:moveTo>
                  <a:lnTo>
                    <a:pt x="148879" y="85956"/>
                  </a:lnTo>
                  <a:lnTo>
                    <a:pt x="148879" y="708245"/>
                  </a:lnTo>
                  <a:lnTo>
                    <a:pt x="0" y="622290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09DC28D3-9306-0FB4-38A0-E1BEFF07C7DB}"/>
                </a:ext>
              </a:extLst>
            </p:cNvPr>
            <p:cNvSpPr/>
            <p:nvPr/>
          </p:nvSpPr>
          <p:spPr>
            <a:xfrm>
              <a:off x="9204448" y="13560255"/>
              <a:ext cx="2887037" cy="1838790"/>
            </a:xfrm>
            <a:custGeom>
              <a:avLst/>
              <a:gdLst>
                <a:gd name="connsiteX0" fmla="*/ 0 w 2887037"/>
                <a:gd name="connsiteY0" fmla="*/ 0 h 1838790"/>
                <a:gd name="connsiteX1" fmla="*/ 2887037 w 2887037"/>
                <a:gd name="connsiteY1" fmla="*/ 1666833 h 1838790"/>
                <a:gd name="connsiteX2" fmla="*/ 2887037 w 2887037"/>
                <a:gd name="connsiteY2" fmla="*/ 1838790 h 1838790"/>
                <a:gd name="connsiteX3" fmla="*/ 0 w 2887037"/>
                <a:gd name="connsiteY3" fmla="*/ 171958 h 1838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838790">
                  <a:moveTo>
                    <a:pt x="0" y="0"/>
                  </a:moveTo>
                  <a:lnTo>
                    <a:pt x="2887037" y="1666833"/>
                  </a:lnTo>
                  <a:lnTo>
                    <a:pt x="2887037" y="1838790"/>
                  </a:lnTo>
                  <a:lnTo>
                    <a:pt x="0" y="171958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F656767E-8D6B-91FE-16F3-CB1AF353CF93}"/>
                </a:ext>
              </a:extLst>
            </p:cNvPr>
            <p:cNvSpPr/>
            <p:nvPr/>
          </p:nvSpPr>
          <p:spPr>
            <a:xfrm>
              <a:off x="3888395" y="10046160"/>
              <a:ext cx="5315643" cy="3241817"/>
            </a:xfrm>
            <a:custGeom>
              <a:avLst/>
              <a:gdLst>
                <a:gd name="connsiteX0" fmla="*/ 0 w 5315643"/>
                <a:gd name="connsiteY0" fmla="*/ 0 h 3241817"/>
                <a:gd name="connsiteX1" fmla="*/ 5315644 w 5315643"/>
                <a:gd name="connsiteY1" fmla="*/ 3068990 h 3241817"/>
                <a:gd name="connsiteX2" fmla="*/ 5315644 w 5315643"/>
                <a:gd name="connsiteY2" fmla="*/ 3241817 h 3241817"/>
                <a:gd name="connsiteX3" fmla="*/ 0 w 5315643"/>
                <a:gd name="connsiteY3" fmla="*/ 172828 h 3241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5643" h="3241817">
                  <a:moveTo>
                    <a:pt x="0" y="0"/>
                  </a:moveTo>
                  <a:lnTo>
                    <a:pt x="5315644" y="3068990"/>
                  </a:lnTo>
                  <a:lnTo>
                    <a:pt x="5315644" y="3241817"/>
                  </a:lnTo>
                  <a:lnTo>
                    <a:pt x="0" y="172828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EE1BB668-90AD-71B2-35C3-F1BB50E73255}"/>
                </a:ext>
              </a:extLst>
            </p:cNvPr>
            <p:cNvSpPr/>
            <p:nvPr/>
          </p:nvSpPr>
          <p:spPr>
            <a:xfrm>
              <a:off x="12091467" y="15678734"/>
              <a:ext cx="2887037" cy="1838790"/>
            </a:xfrm>
            <a:custGeom>
              <a:avLst/>
              <a:gdLst>
                <a:gd name="connsiteX0" fmla="*/ 0 w 2887037"/>
                <a:gd name="connsiteY0" fmla="*/ 0 h 1838790"/>
                <a:gd name="connsiteX1" fmla="*/ 2887037 w 2887037"/>
                <a:gd name="connsiteY1" fmla="*/ 1666833 h 1838790"/>
                <a:gd name="connsiteX2" fmla="*/ 2887037 w 2887037"/>
                <a:gd name="connsiteY2" fmla="*/ 1838790 h 1838790"/>
                <a:gd name="connsiteX3" fmla="*/ 0 w 2887037"/>
                <a:gd name="connsiteY3" fmla="*/ 171958 h 1838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838790">
                  <a:moveTo>
                    <a:pt x="0" y="0"/>
                  </a:moveTo>
                  <a:lnTo>
                    <a:pt x="2887037" y="1666833"/>
                  </a:lnTo>
                  <a:lnTo>
                    <a:pt x="2887037" y="1838790"/>
                  </a:lnTo>
                  <a:lnTo>
                    <a:pt x="0" y="171958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38EFC3F7-0279-74B7-AD6C-AD8D937D0BED}"/>
                </a:ext>
              </a:extLst>
            </p:cNvPr>
            <p:cNvSpPr/>
            <p:nvPr/>
          </p:nvSpPr>
          <p:spPr>
            <a:xfrm>
              <a:off x="12020997" y="15186231"/>
              <a:ext cx="70448" cy="573691"/>
            </a:xfrm>
            <a:custGeom>
              <a:avLst/>
              <a:gdLst>
                <a:gd name="connsiteX0" fmla="*/ 0 w 70448"/>
                <a:gd name="connsiteY0" fmla="*/ 0 h 573691"/>
                <a:gd name="connsiteX1" fmla="*/ 70448 w 70448"/>
                <a:gd name="connsiteY1" fmla="*/ 40673 h 573691"/>
                <a:gd name="connsiteX2" fmla="*/ 70448 w 70448"/>
                <a:gd name="connsiteY2" fmla="*/ 573691 h 573691"/>
                <a:gd name="connsiteX3" fmla="*/ 0 w 70448"/>
                <a:gd name="connsiteY3" fmla="*/ 533018 h 57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48" h="573691">
                  <a:moveTo>
                    <a:pt x="0" y="0"/>
                  </a:moveTo>
                  <a:lnTo>
                    <a:pt x="70448" y="40673"/>
                  </a:lnTo>
                  <a:lnTo>
                    <a:pt x="70448" y="573691"/>
                  </a:lnTo>
                  <a:lnTo>
                    <a:pt x="0" y="533018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E4EF4F46-D835-0EEA-7D9D-08E90358078F}"/>
                </a:ext>
              </a:extLst>
            </p:cNvPr>
            <p:cNvSpPr/>
            <p:nvPr/>
          </p:nvSpPr>
          <p:spPr>
            <a:xfrm>
              <a:off x="9134002" y="13074631"/>
              <a:ext cx="70448" cy="568319"/>
            </a:xfrm>
            <a:custGeom>
              <a:avLst/>
              <a:gdLst>
                <a:gd name="connsiteX0" fmla="*/ 0 w 70448"/>
                <a:gd name="connsiteY0" fmla="*/ 0 h 568319"/>
                <a:gd name="connsiteX1" fmla="*/ 70448 w 70448"/>
                <a:gd name="connsiteY1" fmla="*/ 40673 h 568319"/>
                <a:gd name="connsiteX2" fmla="*/ 70448 w 70448"/>
                <a:gd name="connsiteY2" fmla="*/ 568320 h 568319"/>
                <a:gd name="connsiteX3" fmla="*/ 0 w 70448"/>
                <a:gd name="connsiteY3" fmla="*/ 527647 h 56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48" h="568319">
                  <a:moveTo>
                    <a:pt x="0" y="0"/>
                  </a:moveTo>
                  <a:lnTo>
                    <a:pt x="70448" y="40673"/>
                  </a:lnTo>
                  <a:lnTo>
                    <a:pt x="70448" y="568320"/>
                  </a:lnTo>
                  <a:lnTo>
                    <a:pt x="0" y="527647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4AEFFC3-A346-E1F9-102F-8D8B0BD809A7}"/>
                </a:ext>
              </a:extLst>
            </p:cNvPr>
            <p:cNvSpPr/>
            <p:nvPr/>
          </p:nvSpPr>
          <p:spPr>
            <a:xfrm>
              <a:off x="14908036" y="17304721"/>
              <a:ext cx="70448" cy="573689"/>
            </a:xfrm>
            <a:custGeom>
              <a:avLst/>
              <a:gdLst>
                <a:gd name="connsiteX0" fmla="*/ 0 w 70448"/>
                <a:gd name="connsiteY0" fmla="*/ 0 h 573689"/>
                <a:gd name="connsiteX1" fmla="*/ 70449 w 70448"/>
                <a:gd name="connsiteY1" fmla="*/ 40674 h 573689"/>
                <a:gd name="connsiteX2" fmla="*/ 70449 w 70448"/>
                <a:gd name="connsiteY2" fmla="*/ 573690 h 573689"/>
                <a:gd name="connsiteX3" fmla="*/ 0 w 70448"/>
                <a:gd name="connsiteY3" fmla="*/ 533016 h 57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48" h="573689">
                  <a:moveTo>
                    <a:pt x="0" y="0"/>
                  </a:moveTo>
                  <a:lnTo>
                    <a:pt x="70449" y="40674"/>
                  </a:lnTo>
                  <a:lnTo>
                    <a:pt x="70449" y="573690"/>
                  </a:lnTo>
                  <a:lnTo>
                    <a:pt x="0" y="533016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78218C76-5DFE-BCBA-E2A6-653C2F3B42E0}"/>
                </a:ext>
              </a:extLst>
            </p:cNvPr>
            <p:cNvSpPr/>
            <p:nvPr/>
          </p:nvSpPr>
          <p:spPr>
            <a:xfrm>
              <a:off x="9204448" y="13560256"/>
              <a:ext cx="2887037" cy="1748179"/>
            </a:xfrm>
            <a:custGeom>
              <a:avLst/>
              <a:gdLst>
                <a:gd name="connsiteX0" fmla="*/ 0 w 2887037"/>
                <a:gd name="connsiteY0" fmla="*/ 0 h 1748179"/>
                <a:gd name="connsiteX1" fmla="*/ 2887037 w 2887037"/>
                <a:gd name="connsiteY1" fmla="*/ 1666833 h 1748179"/>
                <a:gd name="connsiteX2" fmla="*/ 2887037 w 2887037"/>
                <a:gd name="connsiteY2" fmla="*/ 1748179 h 1748179"/>
                <a:gd name="connsiteX3" fmla="*/ 0 w 2887037"/>
                <a:gd name="connsiteY3" fmla="*/ 81346 h 1748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748179">
                  <a:moveTo>
                    <a:pt x="0" y="0"/>
                  </a:moveTo>
                  <a:lnTo>
                    <a:pt x="2887037" y="1666833"/>
                  </a:lnTo>
                  <a:lnTo>
                    <a:pt x="2887037" y="1748179"/>
                  </a:lnTo>
                  <a:lnTo>
                    <a:pt x="0" y="81346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7641E66A-1424-55AB-DA04-F56165388EE9}"/>
                </a:ext>
              </a:extLst>
            </p:cNvPr>
            <p:cNvSpPr/>
            <p:nvPr/>
          </p:nvSpPr>
          <p:spPr>
            <a:xfrm>
              <a:off x="3888393" y="10046143"/>
              <a:ext cx="5315643" cy="3150336"/>
            </a:xfrm>
            <a:custGeom>
              <a:avLst/>
              <a:gdLst>
                <a:gd name="connsiteX0" fmla="*/ 0 w 5315643"/>
                <a:gd name="connsiteY0" fmla="*/ 0 h 3150336"/>
                <a:gd name="connsiteX1" fmla="*/ 5315644 w 5315643"/>
                <a:gd name="connsiteY1" fmla="*/ 3068990 h 3150336"/>
                <a:gd name="connsiteX2" fmla="*/ 5315644 w 5315643"/>
                <a:gd name="connsiteY2" fmla="*/ 3150336 h 3150336"/>
                <a:gd name="connsiteX3" fmla="*/ 0 w 5315643"/>
                <a:gd name="connsiteY3" fmla="*/ 81347 h 315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5643" h="3150336">
                  <a:moveTo>
                    <a:pt x="0" y="0"/>
                  </a:moveTo>
                  <a:lnTo>
                    <a:pt x="5315644" y="3068990"/>
                  </a:lnTo>
                  <a:lnTo>
                    <a:pt x="5315644" y="3150336"/>
                  </a:lnTo>
                  <a:lnTo>
                    <a:pt x="0" y="81347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28" name="Graphic 4">
              <a:extLst>
                <a:ext uri="{FF2B5EF4-FFF2-40B4-BE49-F238E27FC236}">
                  <a16:creationId xmlns:a16="http://schemas.microsoft.com/office/drawing/2014/main" id="{C796EEC9-34AF-F8A9-AFD8-F58C9A2A48B2}"/>
                </a:ext>
              </a:extLst>
            </p:cNvPr>
            <p:cNvGrpSpPr/>
            <p:nvPr/>
          </p:nvGrpSpPr>
          <p:grpSpPr>
            <a:xfrm>
              <a:off x="5008904" y="10692832"/>
              <a:ext cx="710081" cy="491312"/>
              <a:chOff x="5008903" y="7092382"/>
              <a:chExt cx="710081" cy="491312"/>
            </a:xfrm>
          </p:grpSpPr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299568C2-96A9-D748-23FF-39C4B86E972C}"/>
                  </a:ext>
                </a:extLst>
              </p:cNvPr>
              <p:cNvSpPr/>
              <p:nvPr/>
            </p:nvSpPr>
            <p:spPr>
              <a:xfrm>
                <a:off x="5008903" y="7092382"/>
                <a:ext cx="710081" cy="491312"/>
              </a:xfrm>
              <a:custGeom>
                <a:avLst/>
                <a:gdLst>
                  <a:gd name="connsiteX0" fmla="*/ 0 w 710081"/>
                  <a:gd name="connsiteY0" fmla="*/ 0 h 491312"/>
                  <a:gd name="connsiteX1" fmla="*/ 710082 w 710081"/>
                  <a:gd name="connsiteY1" fmla="*/ 409966 h 491312"/>
                  <a:gd name="connsiteX2" fmla="*/ 710082 w 710081"/>
                  <a:gd name="connsiteY2" fmla="*/ 491312 h 491312"/>
                  <a:gd name="connsiteX3" fmla="*/ 0 w 710081"/>
                  <a:gd name="connsiteY3" fmla="*/ 81346 h 491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10081" h="491312">
                    <a:moveTo>
                      <a:pt x="0" y="0"/>
                    </a:moveTo>
                    <a:lnTo>
                      <a:pt x="710082" y="409966"/>
                    </a:lnTo>
                    <a:lnTo>
                      <a:pt x="710082" y="491312"/>
                    </a:lnTo>
                    <a:lnTo>
                      <a:pt x="0" y="81346"/>
                    </a:lnTo>
                    <a:close/>
                  </a:path>
                </a:pathLst>
              </a:custGeom>
              <a:solidFill>
                <a:srgbClr val="4F91FF"/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C1336F69-F489-DB98-DF85-248F4F94AA3B}"/>
                  </a:ext>
                </a:extLst>
              </p:cNvPr>
              <p:cNvSpPr/>
              <p:nvPr/>
            </p:nvSpPr>
            <p:spPr>
              <a:xfrm>
                <a:off x="5008903" y="7092382"/>
                <a:ext cx="710081" cy="491312"/>
              </a:xfrm>
              <a:custGeom>
                <a:avLst/>
                <a:gdLst>
                  <a:gd name="connsiteX0" fmla="*/ 0 w 710081"/>
                  <a:gd name="connsiteY0" fmla="*/ 0 h 491312"/>
                  <a:gd name="connsiteX1" fmla="*/ 710082 w 710081"/>
                  <a:gd name="connsiteY1" fmla="*/ 409966 h 491312"/>
                  <a:gd name="connsiteX2" fmla="*/ 710082 w 710081"/>
                  <a:gd name="connsiteY2" fmla="*/ 491312 h 491312"/>
                  <a:gd name="connsiteX3" fmla="*/ 0 w 710081"/>
                  <a:gd name="connsiteY3" fmla="*/ 81346 h 491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10081" h="491312">
                    <a:moveTo>
                      <a:pt x="0" y="0"/>
                    </a:moveTo>
                    <a:lnTo>
                      <a:pt x="710082" y="409966"/>
                    </a:lnTo>
                    <a:lnTo>
                      <a:pt x="710082" y="491312"/>
                    </a:lnTo>
                    <a:lnTo>
                      <a:pt x="0" y="81346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CF763F37-FDAE-35BC-C735-A128A8478897}"/>
                </a:ext>
              </a:extLst>
            </p:cNvPr>
            <p:cNvSpPr/>
            <p:nvPr/>
          </p:nvSpPr>
          <p:spPr>
            <a:xfrm>
              <a:off x="12091467" y="15678735"/>
              <a:ext cx="2887037" cy="1748179"/>
            </a:xfrm>
            <a:custGeom>
              <a:avLst/>
              <a:gdLst>
                <a:gd name="connsiteX0" fmla="*/ 0 w 2887037"/>
                <a:gd name="connsiteY0" fmla="*/ 0 h 1748179"/>
                <a:gd name="connsiteX1" fmla="*/ 2887037 w 2887037"/>
                <a:gd name="connsiteY1" fmla="*/ 1666833 h 1748179"/>
                <a:gd name="connsiteX2" fmla="*/ 2887037 w 2887037"/>
                <a:gd name="connsiteY2" fmla="*/ 1748179 h 1748179"/>
                <a:gd name="connsiteX3" fmla="*/ 0 w 2887037"/>
                <a:gd name="connsiteY3" fmla="*/ 81346 h 1748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748179">
                  <a:moveTo>
                    <a:pt x="0" y="0"/>
                  </a:moveTo>
                  <a:lnTo>
                    <a:pt x="2887037" y="1666833"/>
                  </a:lnTo>
                  <a:lnTo>
                    <a:pt x="2887037" y="1748179"/>
                  </a:lnTo>
                  <a:lnTo>
                    <a:pt x="0" y="81346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E33903AF-3846-C434-66FA-DFD51CD72F89}"/>
                </a:ext>
              </a:extLst>
            </p:cNvPr>
            <p:cNvSpPr/>
            <p:nvPr/>
          </p:nvSpPr>
          <p:spPr>
            <a:xfrm>
              <a:off x="14978464" y="17797732"/>
              <a:ext cx="3355567" cy="2018641"/>
            </a:xfrm>
            <a:custGeom>
              <a:avLst/>
              <a:gdLst>
                <a:gd name="connsiteX0" fmla="*/ 0 w 3355567"/>
                <a:gd name="connsiteY0" fmla="*/ 0 h 2018641"/>
                <a:gd name="connsiteX1" fmla="*/ 3355568 w 3355567"/>
                <a:gd name="connsiteY1" fmla="*/ 1937339 h 2018641"/>
                <a:gd name="connsiteX2" fmla="*/ 3355568 w 3355567"/>
                <a:gd name="connsiteY2" fmla="*/ 2018642 h 2018641"/>
                <a:gd name="connsiteX3" fmla="*/ 0 w 3355567"/>
                <a:gd name="connsiteY3" fmla="*/ 81303 h 2018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55567" h="2018641">
                  <a:moveTo>
                    <a:pt x="0" y="0"/>
                  </a:moveTo>
                  <a:lnTo>
                    <a:pt x="3355568" y="1937339"/>
                  </a:lnTo>
                  <a:lnTo>
                    <a:pt x="3355568" y="2018642"/>
                  </a:lnTo>
                  <a:lnTo>
                    <a:pt x="0" y="81303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DDDC326E-9D84-E9DC-5390-B152A95D8BF9}"/>
                </a:ext>
              </a:extLst>
            </p:cNvPr>
            <p:cNvSpPr/>
            <p:nvPr/>
          </p:nvSpPr>
          <p:spPr>
            <a:xfrm>
              <a:off x="18334111" y="17117958"/>
              <a:ext cx="4532071" cy="2787345"/>
            </a:xfrm>
            <a:custGeom>
              <a:avLst/>
              <a:gdLst>
                <a:gd name="connsiteX0" fmla="*/ 0 w 4532071"/>
                <a:gd name="connsiteY0" fmla="*/ 2616594 h 2787345"/>
                <a:gd name="connsiteX1" fmla="*/ 4532072 w 4532071"/>
                <a:gd name="connsiteY1" fmla="*/ 0 h 2787345"/>
                <a:gd name="connsiteX2" fmla="*/ 4532072 w 4532071"/>
                <a:gd name="connsiteY2" fmla="*/ 170751 h 2787345"/>
                <a:gd name="connsiteX3" fmla="*/ 0 w 4532071"/>
                <a:gd name="connsiteY3" fmla="*/ 2787345 h 2787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2071" h="2787345">
                  <a:moveTo>
                    <a:pt x="0" y="2616594"/>
                  </a:moveTo>
                  <a:lnTo>
                    <a:pt x="4532072" y="0"/>
                  </a:lnTo>
                  <a:lnTo>
                    <a:pt x="4532072" y="170751"/>
                  </a:lnTo>
                  <a:lnTo>
                    <a:pt x="0" y="2787345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625CE3D1-2891-1B46-1868-49DA6BE26BDA}"/>
                </a:ext>
              </a:extLst>
            </p:cNvPr>
            <p:cNvSpPr/>
            <p:nvPr/>
          </p:nvSpPr>
          <p:spPr>
            <a:xfrm>
              <a:off x="21872365" y="17117089"/>
              <a:ext cx="993827" cy="657037"/>
            </a:xfrm>
            <a:custGeom>
              <a:avLst/>
              <a:gdLst>
                <a:gd name="connsiteX0" fmla="*/ 0 w 993827"/>
                <a:gd name="connsiteY0" fmla="*/ 573787 h 657037"/>
                <a:gd name="connsiteX1" fmla="*/ 993829 w 993827"/>
                <a:gd name="connsiteY1" fmla="*/ 0 h 657037"/>
                <a:gd name="connsiteX2" fmla="*/ 993829 w 993827"/>
                <a:gd name="connsiteY2" fmla="*/ 83250 h 657037"/>
                <a:gd name="connsiteX3" fmla="*/ 0 w 993827"/>
                <a:gd name="connsiteY3" fmla="*/ 657038 h 65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3827" h="657037">
                  <a:moveTo>
                    <a:pt x="0" y="573787"/>
                  </a:moveTo>
                  <a:lnTo>
                    <a:pt x="993829" y="0"/>
                  </a:lnTo>
                  <a:lnTo>
                    <a:pt x="993829" y="83250"/>
                  </a:lnTo>
                  <a:lnTo>
                    <a:pt x="0" y="657038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35" name="Graphic 4">
              <a:extLst>
                <a:ext uri="{FF2B5EF4-FFF2-40B4-BE49-F238E27FC236}">
                  <a16:creationId xmlns:a16="http://schemas.microsoft.com/office/drawing/2014/main" id="{7AB6201F-D928-BCA0-2BC6-FD82D7488677}"/>
                </a:ext>
              </a:extLst>
            </p:cNvPr>
            <p:cNvGrpSpPr/>
            <p:nvPr/>
          </p:nvGrpSpPr>
          <p:grpSpPr>
            <a:xfrm>
              <a:off x="20986397" y="17692315"/>
              <a:ext cx="885950" cy="596270"/>
              <a:chOff x="20986397" y="14091865"/>
              <a:chExt cx="885950" cy="596270"/>
            </a:xfrm>
          </p:grpSpPr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2359B150-7C61-A4B7-7990-7D1C17920384}"/>
                  </a:ext>
                </a:extLst>
              </p:cNvPr>
              <p:cNvSpPr/>
              <p:nvPr/>
            </p:nvSpPr>
            <p:spPr>
              <a:xfrm>
                <a:off x="20986397" y="14091865"/>
                <a:ext cx="885950" cy="596270"/>
              </a:xfrm>
              <a:custGeom>
                <a:avLst/>
                <a:gdLst>
                  <a:gd name="connsiteX0" fmla="*/ 1 w 885950"/>
                  <a:gd name="connsiteY0" fmla="*/ 511504 h 596270"/>
                  <a:gd name="connsiteX1" fmla="*/ 885951 w 885950"/>
                  <a:gd name="connsiteY1" fmla="*/ 0 h 596270"/>
                  <a:gd name="connsiteX2" fmla="*/ 885951 w 885950"/>
                  <a:gd name="connsiteY2" fmla="*/ 84766 h 596270"/>
                  <a:gd name="connsiteX3" fmla="*/ 1 w 885950"/>
                  <a:gd name="connsiteY3" fmla="*/ 596270 h 596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950" h="596270">
                    <a:moveTo>
                      <a:pt x="1" y="511504"/>
                    </a:moveTo>
                    <a:lnTo>
                      <a:pt x="885951" y="0"/>
                    </a:lnTo>
                    <a:lnTo>
                      <a:pt x="885951" y="84766"/>
                    </a:lnTo>
                    <a:lnTo>
                      <a:pt x="1" y="596270"/>
                    </a:lnTo>
                    <a:close/>
                  </a:path>
                </a:pathLst>
              </a:custGeom>
              <a:solidFill>
                <a:srgbClr val="4F91FF"/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9947F053-24A6-C0FC-FF07-90A00933E4DE}"/>
                  </a:ext>
                </a:extLst>
              </p:cNvPr>
              <p:cNvSpPr/>
              <p:nvPr/>
            </p:nvSpPr>
            <p:spPr>
              <a:xfrm>
                <a:off x="20986397" y="14091865"/>
                <a:ext cx="885950" cy="596270"/>
              </a:xfrm>
              <a:custGeom>
                <a:avLst/>
                <a:gdLst>
                  <a:gd name="connsiteX0" fmla="*/ 1 w 885950"/>
                  <a:gd name="connsiteY0" fmla="*/ 511504 h 596270"/>
                  <a:gd name="connsiteX1" fmla="*/ 885951 w 885950"/>
                  <a:gd name="connsiteY1" fmla="*/ 0 h 596270"/>
                  <a:gd name="connsiteX2" fmla="*/ 885951 w 885950"/>
                  <a:gd name="connsiteY2" fmla="*/ 84766 h 596270"/>
                  <a:gd name="connsiteX3" fmla="*/ 1 w 885950"/>
                  <a:gd name="connsiteY3" fmla="*/ 596270 h 596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950" h="596270">
                    <a:moveTo>
                      <a:pt x="1" y="511504"/>
                    </a:moveTo>
                    <a:lnTo>
                      <a:pt x="885951" y="0"/>
                    </a:lnTo>
                    <a:lnTo>
                      <a:pt x="885951" y="84766"/>
                    </a:lnTo>
                    <a:lnTo>
                      <a:pt x="1" y="59627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7056E956-7702-BF44-A9C8-02DE6AC2D4C7}"/>
                </a:ext>
              </a:extLst>
            </p:cNvPr>
            <p:cNvSpPr/>
            <p:nvPr/>
          </p:nvSpPr>
          <p:spPr>
            <a:xfrm>
              <a:off x="18334018" y="18204384"/>
              <a:ext cx="2652403" cy="1611958"/>
            </a:xfrm>
            <a:custGeom>
              <a:avLst/>
              <a:gdLst>
                <a:gd name="connsiteX0" fmla="*/ 1 w 2652403"/>
                <a:gd name="connsiteY0" fmla="*/ 1531366 h 1611958"/>
                <a:gd name="connsiteX1" fmla="*/ 2652404 w 2652403"/>
                <a:gd name="connsiteY1" fmla="*/ 0 h 1611958"/>
                <a:gd name="connsiteX2" fmla="*/ 2652404 w 2652403"/>
                <a:gd name="connsiteY2" fmla="*/ 80592 h 1611958"/>
                <a:gd name="connsiteX3" fmla="*/ 1 w 2652403"/>
                <a:gd name="connsiteY3" fmla="*/ 1611958 h 161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2403" h="1611958">
                  <a:moveTo>
                    <a:pt x="1" y="1531366"/>
                  </a:moveTo>
                  <a:lnTo>
                    <a:pt x="2652404" y="0"/>
                  </a:lnTo>
                  <a:lnTo>
                    <a:pt x="2652404" y="80592"/>
                  </a:lnTo>
                  <a:lnTo>
                    <a:pt x="1" y="1611958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510A700C-0BCA-5BCF-7EEF-72E7CDFD87E4}"/>
                </a:ext>
              </a:extLst>
            </p:cNvPr>
            <p:cNvSpPr/>
            <p:nvPr/>
          </p:nvSpPr>
          <p:spPr>
            <a:xfrm>
              <a:off x="12463046" y="12028164"/>
              <a:ext cx="2681728" cy="1548297"/>
            </a:xfrm>
            <a:custGeom>
              <a:avLst/>
              <a:gdLst>
                <a:gd name="connsiteX0" fmla="*/ 888517 w 2681728"/>
                <a:gd name="connsiteY0" fmla="*/ 0 h 1548297"/>
                <a:gd name="connsiteX1" fmla="*/ 2681728 w 2681728"/>
                <a:gd name="connsiteY1" fmla="*/ 1035312 h 1548297"/>
                <a:gd name="connsiteX2" fmla="*/ 1793211 w 2681728"/>
                <a:gd name="connsiteY2" fmla="*/ 1548297 h 1548297"/>
                <a:gd name="connsiteX3" fmla="*/ 0 w 2681728"/>
                <a:gd name="connsiteY3" fmla="*/ 512986 h 1548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81728" h="1548297">
                  <a:moveTo>
                    <a:pt x="888517" y="0"/>
                  </a:moveTo>
                  <a:lnTo>
                    <a:pt x="2681728" y="1035312"/>
                  </a:lnTo>
                  <a:lnTo>
                    <a:pt x="1793211" y="1548297"/>
                  </a:lnTo>
                  <a:lnTo>
                    <a:pt x="0" y="512986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21FC2AF8-9727-E6EE-F5D9-1C030903E448}"/>
                </a:ext>
              </a:extLst>
            </p:cNvPr>
            <p:cNvSpPr/>
            <p:nvPr/>
          </p:nvSpPr>
          <p:spPr>
            <a:xfrm>
              <a:off x="15414137" y="14090656"/>
              <a:ext cx="2513913" cy="1451409"/>
            </a:xfrm>
            <a:custGeom>
              <a:avLst/>
              <a:gdLst>
                <a:gd name="connsiteX0" fmla="*/ 891375 w 2513913"/>
                <a:gd name="connsiteY0" fmla="*/ 0 h 1451409"/>
                <a:gd name="connsiteX1" fmla="*/ 2513914 w 2513913"/>
                <a:gd name="connsiteY1" fmla="*/ 936774 h 1451409"/>
                <a:gd name="connsiteX2" fmla="*/ 1622539 w 2513913"/>
                <a:gd name="connsiteY2" fmla="*/ 1451410 h 1451409"/>
                <a:gd name="connsiteX3" fmla="*/ 0 w 2513913"/>
                <a:gd name="connsiteY3" fmla="*/ 514636 h 145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3913" h="1451409">
                  <a:moveTo>
                    <a:pt x="891375" y="0"/>
                  </a:moveTo>
                  <a:lnTo>
                    <a:pt x="2513914" y="936774"/>
                  </a:lnTo>
                  <a:lnTo>
                    <a:pt x="1622539" y="1451410"/>
                  </a:lnTo>
                  <a:lnTo>
                    <a:pt x="0" y="514636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A1DE9124-E48B-EFA4-BD88-AF430C9EE5DA}"/>
                </a:ext>
              </a:extLst>
            </p:cNvPr>
            <p:cNvSpPr/>
            <p:nvPr/>
          </p:nvSpPr>
          <p:spPr>
            <a:xfrm>
              <a:off x="18375135" y="16185180"/>
              <a:ext cx="3495492" cy="2018124"/>
            </a:xfrm>
            <a:custGeom>
              <a:avLst/>
              <a:gdLst>
                <a:gd name="connsiteX0" fmla="*/ 884060 w 3495492"/>
                <a:gd name="connsiteY0" fmla="*/ 0 h 2018124"/>
                <a:gd name="connsiteX1" fmla="*/ 3495493 w 3495492"/>
                <a:gd name="connsiteY1" fmla="*/ 1507711 h 2018124"/>
                <a:gd name="connsiteX2" fmla="*/ 2611432 w 3495492"/>
                <a:gd name="connsiteY2" fmla="*/ 2018124 h 2018124"/>
                <a:gd name="connsiteX3" fmla="*/ 0 w 3495492"/>
                <a:gd name="connsiteY3" fmla="*/ 510413 h 2018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5492" h="2018124">
                  <a:moveTo>
                    <a:pt x="884060" y="0"/>
                  </a:moveTo>
                  <a:lnTo>
                    <a:pt x="3495493" y="1507711"/>
                  </a:lnTo>
                  <a:lnTo>
                    <a:pt x="2611432" y="2018124"/>
                  </a:lnTo>
                  <a:lnTo>
                    <a:pt x="0" y="510413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72" name="Graphic 4">
              <a:extLst>
                <a:ext uri="{FF2B5EF4-FFF2-40B4-BE49-F238E27FC236}">
                  <a16:creationId xmlns:a16="http://schemas.microsoft.com/office/drawing/2014/main" id="{57DAD288-7465-EE82-49BD-0DE6766C5B80}"/>
                </a:ext>
              </a:extLst>
            </p:cNvPr>
            <p:cNvGrpSpPr/>
            <p:nvPr/>
          </p:nvGrpSpPr>
          <p:grpSpPr>
            <a:xfrm>
              <a:off x="10720293" y="8545489"/>
              <a:ext cx="691332" cy="923065"/>
              <a:chOff x="10524077" y="4832320"/>
              <a:chExt cx="691332" cy="923065"/>
            </a:xfrm>
          </p:grpSpPr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513C79B7-756D-E2CF-61A2-68F566C408AB}"/>
                  </a:ext>
                </a:extLst>
              </p:cNvPr>
              <p:cNvSpPr/>
              <p:nvPr/>
            </p:nvSpPr>
            <p:spPr>
              <a:xfrm>
                <a:off x="10823316" y="5636949"/>
                <a:ext cx="239246" cy="118436"/>
              </a:xfrm>
              <a:custGeom>
                <a:avLst/>
                <a:gdLst>
                  <a:gd name="connsiteX0" fmla="*/ 239247 w 239246"/>
                  <a:gd name="connsiteY0" fmla="*/ 0 h 118436"/>
                  <a:gd name="connsiteX1" fmla="*/ 239177 w 239246"/>
                  <a:gd name="connsiteY1" fmla="*/ 30695 h 118436"/>
                  <a:gd name="connsiteX2" fmla="*/ 236205 w 239246"/>
                  <a:gd name="connsiteY2" fmla="*/ 34843 h 118436"/>
                  <a:gd name="connsiteX3" fmla="*/ 95335 w 239246"/>
                  <a:gd name="connsiteY3" fmla="*/ 116697 h 118436"/>
                  <a:gd name="connsiteX4" fmla="*/ 81001 w 239246"/>
                  <a:gd name="connsiteY4" fmla="*/ 116720 h 118436"/>
                  <a:gd name="connsiteX5" fmla="*/ 2996 w 239246"/>
                  <a:gd name="connsiteY5" fmla="*/ 71691 h 118436"/>
                  <a:gd name="connsiteX6" fmla="*/ 0 w 239246"/>
                  <a:gd name="connsiteY6" fmla="*/ 67474 h 118436"/>
                  <a:gd name="connsiteX7" fmla="*/ 46 w 239246"/>
                  <a:gd name="connsiteY7" fmla="*/ 36779 h 118436"/>
                  <a:gd name="connsiteX8" fmla="*/ 3066 w 239246"/>
                  <a:gd name="connsiteY8" fmla="*/ 40973 h 118436"/>
                  <a:gd name="connsiteX9" fmla="*/ 81047 w 239246"/>
                  <a:gd name="connsiteY9" fmla="*/ 86001 h 118436"/>
                  <a:gd name="connsiteX10" fmla="*/ 95404 w 239246"/>
                  <a:gd name="connsiteY10" fmla="*/ 86001 h 118436"/>
                  <a:gd name="connsiteX11" fmla="*/ 236274 w 239246"/>
                  <a:gd name="connsiteY11" fmla="*/ 4148 h 118436"/>
                  <a:gd name="connsiteX12" fmla="*/ 239247 w 239246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36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43"/>
                    </a:cubicBezTo>
                    <a:lnTo>
                      <a:pt x="95335" y="116697"/>
                    </a:lnTo>
                    <a:cubicBezTo>
                      <a:pt x="91394" y="119001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73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3019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D02977F8-0AAB-C7EC-9303-98BF8991ED06}"/>
                  </a:ext>
                </a:extLst>
              </p:cNvPr>
              <p:cNvSpPr/>
              <p:nvPr/>
            </p:nvSpPr>
            <p:spPr>
              <a:xfrm>
                <a:off x="10823371" y="5586007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0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8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9" y="139225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876A1286-93F3-1C13-AE9E-65A6B7F64541}"/>
                  </a:ext>
                </a:extLst>
              </p:cNvPr>
              <p:cNvSpPr/>
              <p:nvPr/>
            </p:nvSpPr>
            <p:spPr>
              <a:xfrm>
                <a:off x="10903418" y="5571503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4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1" y="94620"/>
                    </a:cubicBezTo>
                    <a:cubicBezTo>
                      <a:pt x="2812" y="91348"/>
                      <a:pt x="0" y="87062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9"/>
                      <a:pt x="58049" y="4402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id="{6F6C79D3-85A4-16E3-6A1F-7A3CA2ECC81F}"/>
                  </a:ext>
                </a:extLst>
              </p:cNvPr>
              <p:cNvSpPr/>
              <p:nvPr/>
            </p:nvSpPr>
            <p:spPr>
              <a:xfrm>
                <a:off x="10903965" y="5554934"/>
                <a:ext cx="57507" cy="33299"/>
              </a:xfrm>
              <a:custGeom>
                <a:avLst/>
                <a:gdLst>
                  <a:gd name="connsiteX0" fmla="*/ 49021 w 57507"/>
                  <a:gd name="connsiteY0" fmla="*/ 4886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2 h 33299"/>
                  <a:gd name="connsiteX4" fmla="*/ 49021 w 57507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6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2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id="{CCBBE1E2-B979-616F-0ACB-43862CDD3D3E}"/>
                  </a:ext>
                </a:extLst>
              </p:cNvPr>
              <p:cNvSpPr/>
              <p:nvPr/>
            </p:nvSpPr>
            <p:spPr>
              <a:xfrm>
                <a:off x="10914549" y="5254208"/>
                <a:ext cx="35788" cy="325860"/>
              </a:xfrm>
              <a:custGeom>
                <a:avLst/>
                <a:gdLst>
                  <a:gd name="connsiteX0" fmla="*/ 35788 w 35788"/>
                  <a:gd name="connsiteY0" fmla="*/ 97 h 325860"/>
                  <a:gd name="connsiteX1" fmla="*/ 35442 w 35788"/>
                  <a:gd name="connsiteY1" fmla="*/ 315659 h 325860"/>
                  <a:gd name="connsiteX2" fmla="*/ 30303 w 35788"/>
                  <a:gd name="connsiteY2" fmla="*/ 322872 h 325860"/>
                  <a:gd name="connsiteX3" fmla="*/ 0 w 35788"/>
                  <a:gd name="connsiteY3" fmla="*/ 315567 h 325860"/>
                  <a:gd name="connsiteX4" fmla="*/ 345 w 35788"/>
                  <a:gd name="connsiteY4" fmla="*/ 0 h 325860"/>
                  <a:gd name="connsiteX5" fmla="*/ 5577 w 35788"/>
                  <a:gd name="connsiteY5" fmla="*/ 7319 h 325860"/>
                  <a:gd name="connsiteX6" fmla="*/ 30649 w 35788"/>
                  <a:gd name="connsiteY6" fmla="*/ 7307 h 325860"/>
                  <a:gd name="connsiteX7" fmla="*/ 35788 w 35788"/>
                  <a:gd name="connsiteY7" fmla="*/ 97 h 32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0">
                    <a:moveTo>
                      <a:pt x="35788" y="97"/>
                    </a:moveTo>
                    <a:lnTo>
                      <a:pt x="35442" y="315659"/>
                    </a:lnTo>
                    <a:cubicBezTo>
                      <a:pt x="35442" y="318263"/>
                      <a:pt x="33714" y="320867"/>
                      <a:pt x="30303" y="322872"/>
                    </a:cubicBezTo>
                    <a:cubicBezTo>
                      <a:pt x="19404" y="329209"/>
                      <a:pt x="-23" y="324854"/>
                      <a:pt x="0" y="315567"/>
                    </a:cubicBezTo>
                    <a:lnTo>
                      <a:pt x="345" y="0"/>
                    </a:lnTo>
                    <a:cubicBezTo>
                      <a:pt x="345" y="2645"/>
                      <a:pt x="2074" y="5289"/>
                      <a:pt x="5577" y="7319"/>
                    </a:cubicBezTo>
                    <a:cubicBezTo>
                      <a:pt x="12513" y="11324"/>
                      <a:pt x="23759" y="11312"/>
                      <a:pt x="30649" y="7307"/>
                    </a:cubicBezTo>
                    <a:cubicBezTo>
                      <a:pt x="34060" y="5312"/>
                      <a:pt x="35788" y="2710"/>
                      <a:pt x="35788" y="9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7B9A03C3-18A9-6694-7278-22E9006FC54C}"/>
                  </a:ext>
                </a:extLst>
              </p:cNvPr>
              <p:cNvSpPr/>
              <p:nvPr/>
            </p:nvSpPr>
            <p:spPr>
              <a:xfrm>
                <a:off x="10914874" y="5243979"/>
                <a:ext cx="35471" cy="20536"/>
              </a:xfrm>
              <a:custGeom>
                <a:avLst/>
                <a:gdLst>
                  <a:gd name="connsiteX0" fmla="*/ 30231 w 35471"/>
                  <a:gd name="connsiteY0" fmla="*/ 3008 h 20536"/>
                  <a:gd name="connsiteX1" fmla="*/ 30323 w 35471"/>
                  <a:gd name="connsiteY1" fmla="*/ 17529 h 20536"/>
                  <a:gd name="connsiteX2" fmla="*/ 5228 w 35471"/>
                  <a:gd name="connsiteY2" fmla="*/ 17529 h 20536"/>
                  <a:gd name="connsiteX3" fmla="*/ 5159 w 35471"/>
                  <a:gd name="connsiteY3" fmla="*/ 2999 h 20536"/>
                  <a:gd name="connsiteX4" fmla="*/ 30231 w 35471"/>
                  <a:gd name="connsiteY4" fmla="*/ 3008 h 20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71" h="20536">
                    <a:moveTo>
                      <a:pt x="30231" y="3008"/>
                    </a:moveTo>
                    <a:cubicBezTo>
                      <a:pt x="37191" y="7025"/>
                      <a:pt x="37214" y="13512"/>
                      <a:pt x="30323" y="17529"/>
                    </a:cubicBezTo>
                    <a:cubicBezTo>
                      <a:pt x="23410" y="21534"/>
                      <a:pt x="12188" y="21545"/>
                      <a:pt x="5228" y="17529"/>
                    </a:cubicBezTo>
                    <a:cubicBezTo>
                      <a:pt x="-1708" y="13512"/>
                      <a:pt x="-1754" y="7013"/>
                      <a:pt x="5159" y="2999"/>
                    </a:cubicBezTo>
                    <a:cubicBezTo>
                      <a:pt x="12072" y="-1006"/>
                      <a:pt x="23295" y="-997"/>
                      <a:pt x="30231" y="300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E48273E3-7CDC-0FC8-01A5-9A62C8E644D2}"/>
                  </a:ext>
                </a:extLst>
              </p:cNvPr>
              <p:cNvSpPr/>
              <p:nvPr/>
            </p:nvSpPr>
            <p:spPr>
              <a:xfrm>
                <a:off x="10534133" y="4987847"/>
                <a:ext cx="232793" cy="575206"/>
              </a:xfrm>
              <a:custGeom>
                <a:avLst/>
                <a:gdLst>
                  <a:gd name="connsiteX0" fmla="*/ 212354 w 232793"/>
                  <a:gd name="connsiteY0" fmla="*/ 1770 h 575206"/>
                  <a:gd name="connsiteX1" fmla="*/ 232794 w 232793"/>
                  <a:gd name="connsiteY1" fmla="*/ 0 h 575206"/>
                  <a:gd name="connsiteX2" fmla="*/ 226664 w 232793"/>
                  <a:gd name="connsiteY2" fmla="*/ 1943 h 575206"/>
                  <a:gd name="connsiteX3" fmla="*/ 206224 w 232793"/>
                  <a:gd name="connsiteY3" fmla="*/ 3724 h 575206"/>
                  <a:gd name="connsiteX4" fmla="*/ 212354 w 232793"/>
                  <a:gd name="connsiteY4" fmla="*/ 1770 h 575206"/>
                  <a:gd name="connsiteX5" fmla="*/ 189586 w 232793"/>
                  <a:gd name="connsiteY5" fmla="*/ 573378 h 575206"/>
                  <a:gd name="connsiteX6" fmla="*/ 169145 w 232793"/>
                  <a:gd name="connsiteY6" fmla="*/ 575152 h 575206"/>
                  <a:gd name="connsiteX7" fmla="*/ 150871 w 232793"/>
                  <a:gd name="connsiteY7" fmla="*/ 561741 h 575206"/>
                  <a:gd name="connsiteX8" fmla="*/ 171312 w 232793"/>
                  <a:gd name="connsiteY8" fmla="*/ 559952 h 575206"/>
                  <a:gd name="connsiteX9" fmla="*/ 189586 w 232793"/>
                  <a:gd name="connsiteY9" fmla="*/ 573378 h 575206"/>
                  <a:gd name="connsiteX10" fmla="*/ 20440 w 232793"/>
                  <a:gd name="connsiteY10" fmla="*/ 121024 h 575206"/>
                  <a:gd name="connsiteX11" fmla="*/ 0 w 232793"/>
                  <a:gd name="connsiteY11" fmla="*/ 122794 h 575206"/>
                  <a:gd name="connsiteX12" fmla="*/ 206224 w 232793"/>
                  <a:gd name="connsiteY12" fmla="*/ 3724 h 575206"/>
                  <a:gd name="connsiteX13" fmla="*/ 226664 w 232793"/>
                  <a:gd name="connsiteY13" fmla="*/ 1954 h 575206"/>
                  <a:gd name="connsiteX14" fmla="*/ 20440 w 232793"/>
                  <a:gd name="connsiteY14" fmla="*/ 121024 h 57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06">
                    <a:moveTo>
                      <a:pt x="212354" y="1770"/>
                    </a:moveTo>
                    <a:lnTo>
                      <a:pt x="232794" y="0"/>
                    </a:lnTo>
                    <a:cubicBezTo>
                      <a:pt x="230628" y="191"/>
                      <a:pt x="228554" y="855"/>
                      <a:pt x="226664" y="1943"/>
                    </a:cubicBezTo>
                    <a:lnTo>
                      <a:pt x="206224" y="3724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8"/>
                    </a:moveTo>
                    <a:lnTo>
                      <a:pt x="169145" y="575152"/>
                    </a:lnTo>
                    <a:cubicBezTo>
                      <a:pt x="161794" y="575798"/>
                      <a:pt x="154351" y="570682"/>
                      <a:pt x="150871" y="561741"/>
                    </a:cubicBezTo>
                    <a:lnTo>
                      <a:pt x="171312" y="559952"/>
                    </a:lnTo>
                    <a:cubicBezTo>
                      <a:pt x="174791" y="568908"/>
                      <a:pt x="182211" y="574023"/>
                      <a:pt x="189586" y="573378"/>
                    </a:cubicBezTo>
                    <a:close/>
                    <a:moveTo>
                      <a:pt x="20440" y="121024"/>
                    </a:moveTo>
                    <a:lnTo>
                      <a:pt x="0" y="122794"/>
                    </a:lnTo>
                    <a:lnTo>
                      <a:pt x="206224" y="3724"/>
                    </a:lnTo>
                    <a:lnTo>
                      <a:pt x="226664" y="1954"/>
                    </a:lnTo>
                    <a:lnTo>
                      <a:pt x="20440" y="1210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id="{06425835-5852-6D24-1EEB-8D43BCF971CE}"/>
                  </a:ext>
                </a:extLst>
              </p:cNvPr>
              <p:cNvSpPr/>
              <p:nvPr/>
            </p:nvSpPr>
            <p:spPr>
              <a:xfrm>
                <a:off x="10524077" y="5108869"/>
                <a:ext cx="181367" cy="440718"/>
              </a:xfrm>
              <a:custGeom>
                <a:avLst/>
                <a:gdLst>
                  <a:gd name="connsiteX0" fmla="*/ 181367 w 181367"/>
                  <a:gd name="connsiteY0" fmla="*/ 438928 h 440718"/>
                  <a:gd name="connsiteX1" fmla="*/ 160927 w 181367"/>
                  <a:gd name="connsiteY1" fmla="*/ 440719 h 440718"/>
                  <a:gd name="connsiteX2" fmla="*/ 1921 w 181367"/>
                  <a:gd name="connsiteY2" fmla="*/ 32115 h 440718"/>
                  <a:gd name="connsiteX3" fmla="*/ 22361 w 181367"/>
                  <a:gd name="connsiteY3" fmla="*/ 30333 h 440718"/>
                  <a:gd name="connsiteX4" fmla="*/ 181367 w 181367"/>
                  <a:gd name="connsiteY4" fmla="*/ 438928 h 440718"/>
                  <a:gd name="connsiteX5" fmla="*/ 22361 w 181367"/>
                  <a:gd name="connsiteY5" fmla="*/ 30333 h 440718"/>
                  <a:gd name="connsiteX6" fmla="*/ 1921 w 181367"/>
                  <a:gd name="connsiteY6" fmla="*/ 32115 h 440718"/>
                  <a:gd name="connsiteX7" fmla="*/ 10056 w 181367"/>
                  <a:gd name="connsiteY7" fmla="*/ 1770 h 440718"/>
                  <a:gd name="connsiteX8" fmla="*/ 30496 w 181367"/>
                  <a:gd name="connsiteY8" fmla="*/ 0 h 440718"/>
                  <a:gd name="connsiteX9" fmla="*/ 22361 w 181367"/>
                  <a:gd name="connsiteY9" fmla="*/ 30333 h 440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18">
                    <a:moveTo>
                      <a:pt x="181367" y="438928"/>
                    </a:moveTo>
                    <a:lnTo>
                      <a:pt x="160927" y="440719"/>
                    </a:lnTo>
                    <a:lnTo>
                      <a:pt x="1921" y="32115"/>
                    </a:lnTo>
                    <a:lnTo>
                      <a:pt x="22361" y="30333"/>
                    </a:lnTo>
                    <a:lnTo>
                      <a:pt x="181367" y="438928"/>
                    </a:lnTo>
                    <a:close/>
                    <a:moveTo>
                      <a:pt x="22361" y="30333"/>
                    </a:moveTo>
                    <a:lnTo>
                      <a:pt x="1921" y="32115"/>
                    </a:lnTo>
                    <a:cubicBezTo>
                      <a:pt x="-2573" y="20565"/>
                      <a:pt x="1091" y="6950"/>
                      <a:pt x="10056" y="1770"/>
                    </a:cubicBezTo>
                    <a:lnTo>
                      <a:pt x="30496" y="0"/>
                    </a:lnTo>
                    <a:cubicBezTo>
                      <a:pt x="21531" y="5180"/>
                      <a:pt x="17867" y="18783"/>
                      <a:pt x="22361" y="30333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9F4F7BED-3F6D-2637-545E-CCC761F8851D}"/>
                  </a:ext>
                </a:extLst>
              </p:cNvPr>
              <p:cNvSpPr/>
              <p:nvPr/>
            </p:nvSpPr>
            <p:spPr>
              <a:xfrm>
                <a:off x="10544517" y="4987787"/>
                <a:ext cx="401619" cy="573492"/>
              </a:xfrm>
              <a:custGeom>
                <a:avLst/>
                <a:gdLst>
                  <a:gd name="connsiteX0" fmla="*/ 216304 w 401619"/>
                  <a:gd name="connsiteY0" fmla="*/ 2012 h 573492"/>
                  <a:gd name="connsiteX1" fmla="*/ 240730 w 401619"/>
                  <a:gd name="connsiteY1" fmla="*/ 13553 h 573492"/>
                  <a:gd name="connsiteX2" fmla="*/ 399713 w 401619"/>
                  <a:gd name="connsiteY2" fmla="*/ 422147 h 573492"/>
                  <a:gd name="connsiteX3" fmla="*/ 391555 w 401619"/>
                  <a:gd name="connsiteY3" fmla="*/ 452405 h 573492"/>
                  <a:gd name="connsiteX4" fmla="*/ 185331 w 401619"/>
                  <a:gd name="connsiteY4" fmla="*/ 571479 h 573492"/>
                  <a:gd name="connsiteX5" fmla="*/ 160928 w 401619"/>
                  <a:gd name="connsiteY5" fmla="*/ 560010 h 573492"/>
                  <a:gd name="connsiteX6" fmla="*/ 1922 w 401619"/>
                  <a:gd name="connsiteY6" fmla="*/ 151415 h 573492"/>
                  <a:gd name="connsiteX7" fmla="*/ 10033 w 401619"/>
                  <a:gd name="connsiteY7" fmla="*/ 121082 h 573492"/>
                  <a:gd name="connsiteX8" fmla="*/ 216304 w 401619"/>
                  <a:gd name="connsiteY8" fmla="*/ 2012 h 573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2">
                    <a:moveTo>
                      <a:pt x="216304" y="2012"/>
                    </a:moveTo>
                    <a:cubicBezTo>
                      <a:pt x="225245" y="-3168"/>
                      <a:pt x="236213" y="2000"/>
                      <a:pt x="240730" y="13553"/>
                    </a:cubicBezTo>
                    <a:lnTo>
                      <a:pt x="399713" y="422147"/>
                    </a:lnTo>
                    <a:cubicBezTo>
                      <a:pt x="404184" y="433621"/>
                      <a:pt x="400520" y="447236"/>
                      <a:pt x="391555" y="452405"/>
                    </a:cubicBezTo>
                    <a:lnTo>
                      <a:pt x="185331" y="571479"/>
                    </a:lnTo>
                    <a:cubicBezTo>
                      <a:pt x="176368" y="576664"/>
                      <a:pt x="165375" y="571479"/>
                      <a:pt x="160928" y="560010"/>
                    </a:cubicBezTo>
                    <a:lnTo>
                      <a:pt x="1922" y="151415"/>
                    </a:lnTo>
                    <a:cubicBezTo>
                      <a:pt x="-2572" y="139866"/>
                      <a:pt x="1092" y="126265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2E33330A-06DC-EF8C-8A36-C5D8E0A05909}"/>
                  </a:ext>
                </a:extLst>
              </p:cNvPr>
              <p:cNvSpPr/>
              <p:nvPr/>
            </p:nvSpPr>
            <p:spPr>
              <a:xfrm>
                <a:off x="10556324" y="5002660"/>
                <a:ext cx="377991" cy="543743"/>
              </a:xfrm>
              <a:custGeom>
                <a:avLst/>
                <a:gdLst>
                  <a:gd name="connsiteX0" fmla="*/ 180115 w 377991"/>
                  <a:gd name="connsiteY0" fmla="*/ 458292 h 543743"/>
                  <a:gd name="connsiteX1" fmla="*/ 190877 w 377991"/>
                  <a:gd name="connsiteY1" fmla="*/ 463399 h 543743"/>
                  <a:gd name="connsiteX2" fmla="*/ 208621 w 377991"/>
                  <a:gd name="connsiteY2" fmla="*/ 509008 h 543743"/>
                  <a:gd name="connsiteX3" fmla="*/ 205026 w 377991"/>
                  <a:gd name="connsiteY3" fmla="*/ 522339 h 543743"/>
                  <a:gd name="connsiteX4" fmla="*/ 169515 w 377991"/>
                  <a:gd name="connsiteY4" fmla="*/ 542849 h 543743"/>
                  <a:gd name="connsiteX5" fmla="*/ 158753 w 377991"/>
                  <a:gd name="connsiteY5" fmla="*/ 537809 h 543743"/>
                  <a:gd name="connsiteX6" fmla="*/ 140986 w 377991"/>
                  <a:gd name="connsiteY6" fmla="*/ 492199 h 543743"/>
                  <a:gd name="connsiteX7" fmla="*/ 144604 w 377991"/>
                  <a:gd name="connsiteY7" fmla="*/ 478813 h 543743"/>
                  <a:gd name="connsiteX8" fmla="*/ 180115 w 377991"/>
                  <a:gd name="connsiteY8" fmla="*/ 458292 h 543743"/>
                  <a:gd name="connsiteX9" fmla="*/ 264434 w 377991"/>
                  <a:gd name="connsiteY9" fmla="*/ 321420 h 543743"/>
                  <a:gd name="connsiteX10" fmla="*/ 275196 w 377991"/>
                  <a:gd name="connsiteY10" fmla="*/ 326515 h 543743"/>
                  <a:gd name="connsiteX11" fmla="*/ 292940 w 377991"/>
                  <a:gd name="connsiteY11" fmla="*/ 372136 h 543743"/>
                  <a:gd name="connsiteX12" fmla="*/ 289345 w 377991"/>
                  <a:gd name="connsiteY12" fmla="*/ 385458 h 543743"/>
                  <a:gd name="connsiteX13" fmla="*/ 253834 w 377991"/>
                  <a:gd name="connsiteY13" fmla="*/ 405967 h 543743"/>
                  <a:gd name="connsiteX14" fmla="*/ 243049 w 377991"/>
                  <a:gd name="connsiteY14" fmla="*/ 400937 h 543743"/>
                  <a:gd name="connsiteX15" fmla="*/ 225305 w 377991"/>
                  <a:gd name="connsiteY15" fmla="*/ 355318 h 543743"/>
                  <a:gd name="connsiteX16" fmla="*/ 228923 w 377991"/>
                  <a:gd name="connsiteY16" fmla="*/ 341932 h 543743"/>
                  <a:gd name="connsiteX17" fmla="*/ 264434 w 377991"/>
                  <a:gd name="connsiteY17" fmla="*/ 321420 h 543743"/>
                  <a:gd name="connsiteX18" fmla="*/ 152093 w 377991"/>
                  <a:gd name="connsiteY18" fmla="*/ 386288 h 543743"/>
                  <a:gd name="connsiteX19" fmla="*/ 162855 w 377991"/>
                  <a:gd name="connsiteY19" fmla="*/ 391383 h 543743"/>
                  <a:gd name="connsiteX20" fmla="*/ 180599 w 377991"/>
                  <a:gd name="connsiteY20" fmla="*/ 436992 h 543743"/>
                  <a:gd name="connsiteX21" fmla="*/ 177027 w 377991"/>
                  <a:gd name="connsiteY21" fmla="*/ 450326 h 543743"/>
                  <a:gd name="connsiteX22" fmla="*/ 141493 w 377991"/>
                  <a:gd name="connsiteY22" fmla="*/ 470835 h 543743"/>
                  <a:gd name="connsiteX23" fmla="*/ 130731 w 377991"/>
                  <a:gd name="connsiteY23" fmla="*/ 465795 h 543743"/>
                  <a:gd name="connsiteX24" fmla="*/ 112964 w 377991"/>
                  <a:gd name="connsiteY24" fmla="*/ 420186 h 543743"/>
                  <a:gd name="connsiteX25" fmla="*/ 116559 w 377991"/>
                  <a:gd name="connsiteY25" fmla="*/ 406799 h 543743"/>
                  <a:gd name="connsiteX26" fmla="*/ 152093 w 377991"/>
                  <a:gd name="connsiteY26" fmla="*/ 386288 h 543743"/>
                  <a:gd name="connsiteX27" fmla="*/ 208252 w 377991"/>
                  <a:gd name="connsiteY27" fmla="*/ 353859 h 543743"/>
                  <a:gd name="connsiteX28" fmla="*/ 219037 w 377991"/>
                  <a:gd name="connsiteY28" fmla="*/ 358934 h 543743"/>
                  <a:gd name="connsiteX29" fmla="*/ 236781 w 377991"/>
                  <a:gd name="connsiteY29" fmla="*/ 404552 h 543743"/>
                  <a:gd name="connsiteX30" fmla="*/ 233186 w 377991"/>
                  <a:gd name="connsiteY30" fmla="*/ 417897 h 543743"/>
                  <a:gd name="connsiteX31" fmla="*/ 197629 w 377991"/>
                  <a:gd name="connsiteY31" fmla="*/ 438407 h 543743"/>
                  <a:gd name="connsiteX32" fmla="*/ 186890 w 377991"/>
                  <a:gd name="connsiteY32" fmla="*/ 433356 h 543743"/>
                  <a:gd name="connsiteX33" fmla="*/ 169146 w 377991"/>
                  <a:gd name="connsiteY33" fmla="*/ 387746 h 543743"/>
                  <a:gd name="connsiteX34" fmla="*/ 172718 w 377991"/>
                  <a:gd name="connsiteY34" fmla="*/ 374371 h 543743"/>
                  <a:gd name="connsiteX35" fmla="*/ 208252 w 377991"/>
                  <a:gd name="connsiteY35" fmla="*/ 353859 h 543743"/>
                  <a:gd name="connsiteX36" fmla="*/ 236274 w 377991"/>
                  <a:gd name="connsiteY36" fmla="*/ 425873 h 543743"/>
                  <a:gd name="connsiteX37" fmla="*/ 247059 w 377991"/>
                  <a:gd name="connsiteY37" fmla="*/ 430947 h 543743"/>
                  <a:gd name="connsiteX38" fmla="*/ 264803 w 377991"/>
                  <a:gd name="connsiteY38" fmla="*/ 476568 h 543743"/>
                  <a:gd name="connsiteX39" fmla="*/ 261185 w 377991"/>
                  <a:gd name="connsiteY39" fmla="*/ 489920 h 543743"/>
                  <a:gd name="connsiteX40" fmla="*/ 225673 w 377991"/>
                  <a:gd name="connsiteY40" fmla="*/ 510432 h 543743"/>
                  <a:gd name="connsiteX41" fmla="*/ 214912 w 377991"/>
                  <a:gd name="connsiteY41" fmla="*/ 505369 h 543743"/>
                  <a:gd name="connsiteX42" fmla="*/ 197168 w 377991"/>
                  <a:gd name="connsiteY42" fmla="*/ 459760 h 543743"/>
                  <a:gd name="connsiteX43" fmla="*/ 200739 w 377991"/>
                  <a:gd name="connsiteY43" fmla="*/ 446385 h 543743"/>
                  <a:gd name="connsiteX44" fmla="*/ 236274 w 377991"/>
                  <a:gd name="connsiteY44" fmla="*/ 425873 h 543743"/>
                  <a:gd name="connsiteX45" fmla="*/ 348616 w 377991"/>
                  <a:gd name="connsiteY45" fmla="*/ 361017 h 543743"/>
                  <a:gd name="connsiteX46" fmla="*/ 359400 w 377991"/>
                  <a:gd name="connsiteY46" fmla="*/ 366091 h 543743"/>
                  <a:gd name="connsiteX47" fmla="*/ 377144 w 377991"/>
                  <a:gd name="connsiteY47" fmla="*/ 411710 h 543743"/>
                  <a:gd name="connsiteX48" fmla="*/ 373526 w 377991"/>
                  <a:gd name="connsiteY48" fmla="*/ 425053 h 543743"/>
                  <a:gd name="connsiteX49" fmla="*/ 338015 w 377991"/>
                  <a:gd name="connsiteY49" fmla="*/ 445564 h 543743"/>
                  <a:gd name="connsiteX50" fmla="*/ 327277 w 377991"/>
                  <a:gd name="connsiteY50" fmla="*/ 440513 h 543743"/>
                  <a:gd name="connsiteX51" fmla="*/ 309509 w 377991"/>
                  <a:gd name="connsiteY51" fmla="*/ 394892 h 543743"/>
                  <a:gd name="connsiteX52" fmla="*/ 313081 w 377991"/>
                  <a:gd name="connsiteY52" fmla="*/ 381527 h 543743"/>
                  <a:gd name="connsiteX53" fmla="*/ 348616 w 377991"/>
                  <a:gd name="connsiteY53" fmla="*/ 361017 h 543743"/>
                  <a:gd name="connsiteX54" fmla="*/ 292456 w 377991"/>
                  <a:gd name="connsiteY54" fmla="*/ 393434 h 543743"/>
                  <a:gd name="connsiteX55" fmla="*/ 303218 w 377991"/>
                  <a:gd name="connsiteY55" fmla="*/ 398531 h 543743"/>
                  <a:gd name="connsiteX56" fmla="*/ 320962 w 377991"/>
                  <a:gd name="connsiteY56" fmla="*/ 444150 h 543743"/>
                  <a:gd name="connsiteX57" fmla="*/ 317367 w 377991"/>
                  <a:gd name="connsiteY57" fmla="*/ 457483 h 543743"/>
                  <a:gd name="connsiteX58" fmla="*/ 281856 w 377991"/>
                  <a:gd name="connsiteY58" fmla="*/ 477993 h 543743"/>
                  <a:gd name="connsiteX59" fmla="*/ 271071 w 377991"/>
                  <a:gd name="connsiteY59" fmla="*/ 472950 h 543743"/>
                  <a:gd name="connsiteX60" fmla="*/ 253327 w 377991"/>
                  <a:gd name="connsiteY60" fmla="*/ 427332 h 543743"/>
                  <a:gd name="connsiteX61" fmla="*/ 256945 w 377991"/>
                  <a:gd name="connsiteY61" fmla="*/ 413945 h 543743"/>
                  <a:gd name="connsiteX62" fmla="*/ 292456 w 377991"/>
                  <a:gd name="connsiteY62" fmla="*/ 393434 h 543743"/>
                  <a:gd name="connsiteX63" fmla="*/ 124071 w 377991"/>
                  <a:gd name="connsiteY63" fmla="*/ 314262 h 543743"/>
                  <a:gd name="connsiteX64" fmla="*/ 134810 w 377991"/>
                  <a:gd name="connsiteY64" fmla="*/ 319337 h 543743"/>
                  <a:gd name="connsiteX65" fmla="*/ 152554 w 377991"/>
                  <a:gd name="connsiteY65" fmla="*/ 364935 h 543743"/>
                  <a:gd name="connsiteX66" fmla="*/ 149005 w 377991"/>
                  <a:gd name="connsiteY66" fmla="*/ 378312 h 543743"/>
                  <a:gd name="connsiteX67" fmla="*/ 113471 w 377991"/>
                  <a:gd name="connsiteY67" fmla="*/ 398821 h 543743"/>
                  <a:gd name="connsiteX68" fmla="*/ 102686 w 377991"/>
                  <a:gd name="connsiteY68" fmla="*/ 393747 h 543743"/>
                  <a:gd name="connsiteX69" fmla="*/ 84918 w 377991"/>
                  <a:gd name="connsiteY69" fmla="*/ 348128 h 543743"/>
                  <a:gd name="connsiteX70" fmla="*/ 88537 w 377991"/>
                  <a:gd name="connsiteY70" fmla="*/ 334786 h 543743"/>
                  <a:gd name="connsiteX71" fmla="*/ 124071 w 377991"/>
                  <a:gd name="connsiteY71" fmla="*/ 314262 h 543743"/>
                  <a:gd name="connsiteX72" fmla="*/ 96026 w 377991"/>
                  <a:gd name="connsiteY72" fmla="*/ 242217 h 543743"/>
                  <a:gd name="connsiteX73" fmla="*/ 106788 w 377991"/>
                  <a:gd name="connsiteY73" fmla="*/ 247312 h 543743"/>
                  <a:gd name="connsiteX74" fmla="*/ 124532 w 377991"/>
                  <a:gd name="connsiteY74" fmla="*/ 292921 h 543743"/>
                  <a:gd name="connsiteX75" fmla="*/ 120960 w 377991"/>
                  <a:gd name="connsiteY75" fmla="*/ 306255 h 543743"/>
                  <a:gd name="connsiteX76" fmla="*/ 85425 w 377991"/>
                  <a:gd name="connsiteY76" fmla="*/ 326764 h 543743"/>
                  <a:gd name="connsiteX77" fmla="*/ 74641 w 377991"/>
                  <a:gd name="connsiteY77" fmla="*/ 321722 h 543743"/>
                  <a:gd name="connsiteX78" fmla="*/ 56897 w 377991"/>
                  <a:gd name="connsiteY78" fmla="*/ 276113 h 543743"/>
                  <a:gd name="connsiteX79" fmla="*/ 60515 w 377991"/>
                  <a:gd name="connsiteY79" fmla="*/ 262728 h 543743"/>
                  <a:gd name="connsiteX80" fmla="*/ 96026 w 377991"/>
                  <a:gd name="connsiteY80" fmla="*/ 242217 h 543743"/>
                  <a:gd name="connsiteX81" fmla="*/ 208482 w 377991"/>
                  <a:gd name="connsiteY81" fmla="*/ 903 h 543743"/>
                  <a:gd name="connsiteX82" fmla="*/ 219244 w 377991"/>
                  <a:gd name="connsiteY82" fmla="*/ 5945 h 543743"/>
                  <a:gd name="connsiteX83" fmla="*/ 237011 w 377991"/>
                  <a:gd name="connsiteY83" fmla="*/ 51554 h 543743"/>
                  <a:gd name="connsiteX84" fmla="*/ 233394 w 377991"/>
                  <a:gd name="connsiteY84" fmla="*/ 64941 h 543743"/>
                  <a:gd name="connsiteX85" fmla="*/ 197882 w 377991"/>
                  <a:gd name="connsiteY85" fmla="*/ 85450 h 543743"/>
                  <a:gd name="connsiteX86" fmla="*/ 187121 w 377991"/>
                  <a:gd name="connsiteY86" fmla="*/ 80355 h 543743"/>
                  <a:gd name="connsiteX87" fmla="*/ 169376 w 377991"/>
                  <a:gd name="connsiteY87" fmla="*/ 34746 h 543743"/>
                  <a:gd name="connsiteX88" fmla="*/ 172948 w 377991"/>
                  <a:gd name="connsiteY88" fmla="*/ 21415 h 543743"/>
                  <a:gd name="connsiteX89" fmla="*/ 208482 w 377991"/>
                  <a:gd name="connsiteY89" fmla="*/ 903 h 543743"/>
                  <a:gd name="connsiteX90" fmla="*/ 152324 w 377991"/>
                  <a:gd name="connsiteY90" fmla="*/ 33322 h 543743"/>
                  <a:gd name="connsiteX91" fmla="*/ 163062 w 377991"/>
                  <a:gd name="connsiteY91" fmla="*/ 38385 h 543743"/>
                  <a:gd name="connsiteX92" fmla="*/ 180829 w 377991"/>
                  <a:gd name="connsiteY92" fmla="*/ 83994 h 543743"/>
                  <a:gd name="connsiteX93" fmla="*/ 177258 w 377991"/>
                  <a:gd name="connsiteY93" fmla="*/ 97357 h 543743"/>
                  <a:gd name="connsiteX94" fmla="*/ 141723 w 377991"/>
                  <a:gd name="connsiteY94" fmla="*/ 117869 h 543743"/>
                  <a:gd name="connsiteX95" fmla="*/ 130915 w 377991"/>
                  <a:gd name="connsiteY95" fmla="*/ 112795 h 543743"/>
                  <a:gd name="connsiteX96" fmla="*/ 113194 w 377991"/>
                  <a:gd name="connsiteY96" fmla="*/ 67185 h 543743"/>
                  <a:gd name="connsiteX97" fmla="*/ 116812 w 377991"/>
                  <a:gd name="connsiteY97" fmla="*/ 53833 h 543743"/>
                  <a:gd name="connsiteX98" fmla="*/ 152324 w 377991"/>
                  <a:gd name="connsiteY98" fmla="*/ 33322 h 543743"/>
                  <a:gd name="connsiteX99" fmla="*/ 96141 w 377991"/>
                  <a:gd name="connsiteY99" fmla="*/ 65761 h 543743"/>
                  <a:gd name="connsiteX100" fmla="*/ 106926 w 377991"/>
                  <a:gd name="connsiteY100" fmla="*/ 70801 h 543743"/>
                  <a:gd name="connsiteX101" fmla="*/ 124670 w 377991"/>
                  <a:gd name="connsiteY101" fmla="*/ 116422 h 543743"/>
                  <a:gd name="connsiteX102" fmla="*/ 121053 w 377991"/>
                  <a:gd name="connsiteY102" fmla="*/ 129809 h 543743"/>
                  <a:gd name="connsiteX103" fmla="*/ 85541 w 377991"/>
                  <a:gd name="connsiteY103" fmla="*/ 150318 h 543743"/>
                  <a:gd name="connsiteX104" fmla="*/ 74780 w 377991"/>
                  <a:gd name="connsiteY104" fmla="*/ 145214 h 543743"/>
                  <a:gd name="connsiteX105" fmla="*/ 57035 w 377991"/>
                  <a:gd name="connsiteY105" fmla="*/ 99604 h 543743"/>
                  <a:gd name="connsiteX106" fmla="*/ 60607 w 377991"/>
                  <a:gd name="connsiteY106" fmla="*/ 86271 h 543743"/>
                  <a:gd name="connsiteX107" fmla="*/ 96141 w 377991"/>
                  <a:gd name="connsiteY107" fmla="*/ 65761 h 543743"/>
                  <a:gd name="connsiteX108" fmla="*/ 39982 w 377991"/>
                  <a:gd name="connsiteY108" fmla="*/ 98189 h 543743"/>
                  <a:gd name="connsiteX109" fmla="*/ 50721 w 377991"/>
                  <a:gd name="connsiteY109" fmla="*/ 103241 h 543743"/>
                  <a:gd name="connsiteX110" fmla="*/ 68465 w 377991"/>
                  <a:gd name="connsiteY110" fmla="*/ 148862 h 543743"/>
                  <a:gd name="connsiteX111" fmla="*/ 64916 w 377991"/>
                  <a:gd name="connsiteY111" fmla="*/ 162225 h 543743"/>
                  <a:gd name="connsiteX112" fmla="*/ 29382 w 377991"/>
                  <a:gd name="connsiteY112" fmla="*/ 182737 h 543743"/>
                  <a:gd name="connsiteX113" fmla="*/ 18597 w 377991"/>
                  <a:gd name="connsiteY113" fmla="*/ 177662 h 543743"/>
                  <a:gd name="connsiteX114" fmla="*/ 853 w 377991"/>
                  <a:gd name="connsiteY114" fmla="*/ 132044 h 543743"/>
                  <a:gd name="connsiteX115" fmla="*/ 4471 w 377991"/>
                  <a:gd name="connsiteY115" fmla="*/ 118701 h 543743"/>
                  <a:gd name="connsiteX116" fmla="*/ 39982 w 377991"/>
                  <a:gd name="connsiteY116" fmla="*/ 98189 h 543743"/>
                  <a:gd name="connsiteX117" fmla="*/ 68004 w 377991"/>
                  <a:gd name="connsiteY117" fmla="*/ 170203 h 543743"/>
                  <a:gd name="connsiteX118" fmla="*/ 78766 w 377991"/>
                  <a:gd name="connsiteY118" fmla="*/ 175298 h 543743"/>
                  <a:gd name="connsiteX119" fmla="*/ 96510 w 377991"/>
                  <a:gd name="connsiteY119" fmla="*/ 220907 h 543743"/>
                  <a:gd name="connsiteX120" fmla="*/ 92938 w 377991"/>
                  <a:gd name="connsiteY120" fmla="*/ 234239 h 543743"/>
                  <a:gd name="connsiteX121" fmla="*/ 57403 w 377991"/>
                  <a:gd name="connsiteY121" fmla="*/ 254750 h 543743"/>
                  <a:gd name="connsiteX122" fmla="*/ 46619 w 377991"/>
                  <a:gd name="connsiteY122" fmla="*/ 249708 h 543743"/>
                  <a:gd name="connsiteX123" fmla="*/ 28875 w 377991"/>
                  <a:gd name="connsiteY123" fmla="*/ 204101 h 543743"/>
                  <a:gd name="connsiteX124" fmla="*/ 32493 w 377991"/>
                  <a:gd name="connsiteY124" fmla="*/ 190715 h 543743"/>
                  <a:gd name="connsiteX125" fmla="*/ 68004 w 377991"/>
                  <a:gd name="connsiteY125" fmla="*/ 170203 h 543743"/>
                  <a:gd name="connsiteX126" fmla="*/ 124163 w 377991"/>
                  <a:gd name="connsiteY126" fmla="*/ 137786 h 543743"/>
                  <a:gd name="connsiteX127" fmla="*/ 134948 w 377991"/>
                  <a:gd name="connsiteY127" fmla="*/ 142859 h 543743"/>
                  <a:gd name="connsiteX128" fmla="*/ 152692 w 377991"/>
                  <a:gd name="connsiteY128" fmla="*/ 188468 h 543743"/>
                  <a:gd name="connsiteX129" fmla="*/ 149075 w 377991"/>
                  <a:gd name="connsiteY129" fmla="*/ 201822 h 543743"/>
                  <a:gd name="connsiteX130" fmla="*/ 113563 w 377991"/>
                  <a:gd name="connsiteY130" fmla="*/ 222334 h 543743"/>
                  <a:gd name="connsiteX131" fmla="*/ 102824 w 377991"/>
                  <a:gd name="connsiteY131" fmla="*/ 217271 h 543743"/>
                  <a:gd name="connsiteX132" fmla="*/ 85057 w 377991"/>
                  <a:gd name="connsiteY132" fmla="*/ 171662 h 543743"/>
                  <a:gd name="connsiteX133" fmla="*/ 88629 w 377991"/>
                  <a:gd name="connsiteY133" fmla="*/ 158287 h 543743"/>
                  <a:gd name="connsiteX134" fmla="*/ 124163 w 377991"/>
                  <a:gd name="connsiteY134" fmla="*/ 137786 h 543743"/>
                  <a:gd name="connsiteX135" fmla="*/ 236504 w 377991"/>
                  <a:gd name="connsiteY135" fmla="*/ 72907 h 543743"/>
                  <a:gd name="connsiteX136" fmla="*/ 247289 w 377991"/>
                  <a:gd name="connsiteY136" fmla="*/ 77991 h 543743"/>
                  <a:gd name="connsiteX137" fmla="*/ 265033 w 377991"/>
                  <a:gd name="connsiteY137" fmla="*/ 123612 h 543743"/>
                  <a:gd name="connsiteX138" fmla="*/ 261438 w 377991"/>
                  <a:gd name="connsiteY138" fmla="*/ 136955 h 543743"/>
                  <a:gd name="connsiteX139" fmla="*/ 225904 w 377991"/>
                  <a:gd name="connsiteY139" fmla="*/ 157466 h 543743"/>
                  <a:gd name="connsiteX140" fmla="*/ 215165 w 377991"/>
                  <a:gd name="connsiteY140" fmla="*/ 152413 h 543743"/>
                  <a:gd name="connsiteX141" fmla="*/ 197421 w 377991"/>
                  <a:gd name="connsiteY141" fmla="*/ 106794 h 543743"/>
                  <a:gd name="connsiteX142" fmla="*/ 200970 w 377991"/>
                  <a:gd name="connsiteY142" fmla="*/ 93428 h 543743"/>
                  <a:gd name="connsiteX143" fmla="*/ 236504 w 377991"/>
                  <a:gd name="connsiteY143" fmla="*/ 72907 h 543743"/>
                  <a:gd name="connsiteX144" fmla="*/ 320594 w 377991"/>
                  <a:gd name="connsiteY144" fmla="*/ 289003 h 543743"/>
                  <a:gd name="connsiteX145" fmla="*/ 331378 w 377991"/>
                  <a:gd name="connsiteY145" fmla="*/ 294076 h 543743"/>
                  <a:gd name="connsiteX146" fmla="*/ 349123 w 377991"/>
                  <a:gd name="connsiteY146" fmla="*/ 339696 h 543743"/>
                  <a:gd name="connsiteX147" fmla="*/ 345504 w 377991"/>
                  <a:gd name="connsiteY147" fmla="*/ 353039 h 543743"/>
                  <a:gd name="connsiteX148" fmla="*/ 309993 w 377991"/>
                  <a:gd name="connsiteY148" fmla="*/ 373551 h 543743"/>
                  <a:gd name="connsiteX149" fmla="*/ 299231 w 377991"/>
                  <a:gd name="connsiteY149" fmla="*/ 368497 h 543743"/>
                  <a:gd name="connsiteX150" fmla="*/ 281487 w 377991"/>
                  <a:gd name="connsiteY150" fmla="*/ 322879 h 543743"/>
                  <a:gd name="connsiteX151" fmla="*/ 285059 w 377991"/>
                  <a:gd name="connsiteY151" fmla="*/ 309513 h 543743"/>
                  <a:gd name="connsiteX152" fmla="*/ 320594 w 377991"/>
                  <a:gd name="connsiteY152" fmla="*/ 289003 h 543743"/>
                  <a:gd name="connsiteX153" fmla="*/ 292571 w 377991"/>
                  <a:gd name="connsiteY153" fmla="*/ 216990 h 543743"/>
                  <a:gd name="connsiteX154" fmla="*/ 303333 w 377991"/>
                  <a:gd name="connsiteY154" fmla="*/ 222030 h 543743"/>
                  <a:gd name="connsiteX155" fmla="*/ 321101 w 377991"/>
                  <a:gd name="connsiteY155" fmla="*/ 267639 h 543743"/>
                  <a:gd name="connsiteX156" fmla="*/ 317482 w 377991"/>
                  <a:gd name="connsiteY156" fmla="*/ 281026 h 543743"/>
                  <a:gd name="connsiteX157" fmla="*/ 281971 w 377991"/>
                  <a:gd name="connsiteY157" fmla="*/ 301535 h 543743"/>
                  <a:gd name="connsiteX158" fmla="*/ 271209 w 377991"/>
                  <a:gd name="connsiteY158" fmla="*/ 296440 h 543743"/>
                  <a:gd name="connsiteX159" fmla="*/ 253465 w 377991"/>
                  <a:gd name="connsiteY159" fmla="*/ 250821 h 543743"/>
                  <a:gd name="connsiteX160" fmla="*/ 257037 w 377991"/>
                  <a:gd name="connsiteY160" fmla="*/ 237499 h 543743"/>
                  <a:gd name="connsiteX161" fmla="*/ 292571 w 377991"/>
                  <a:gd name="connsiteY161" fmla="*/ 216990 h 543743"/>
                  <a:gd name="connsiteX162" fmla="*/ 264526 w 377991"/>
                  <a:gd name="connsiteY162" fmla="*/ 144932 h 543743"/>
                  <a:gd name="connsiteX163" fmla="*/ 275311 w 377991"/>
                  <a:gd name="connsiteY163" fmla="*/ 150007 h 543743"/>
                  <a:gd name="connsiteX164" fmla="*/ 293079 w 377991"/>
                  <a:gd name="connsiteY164" fmla="*/ 195625 h 543743"/>
                  <a:gd name="connsiteX165" fmla="*/ 289460 w 377991"/>
                  <a:gd name="connsiteY165" fmla="*/ 208968 h 543743"/>
                  <a:gd name="connsiteX166" fmla="*/ 253926 w 377991"/>
                  <a:gd name="connsiteY166" fmla="*/ 229480 h 543743"/>
                  <a:gd name="connsiteX167" fmla="*/ 243187 w 377991"/>
                  <a:gd name="connsiteY167" fmla="*/ 224429 h 543743"/>
                  <a:gd name="connsiteX168" fmla="*/ 225443 w 377991"/>
                  <a:gd name="connsiteY168" fmla="*/ 178808 h 543743"/>
                  <a:gd name="connsiteX169" fmla="*/ 228992 w 377991"/>
                  <a:gd name="connsiteY169" fmla="*/ 165442 h 543743"/>
                  <a:gd name="connsiteX170" fmla="*/ 264526 w 377991"/>
                  <a:gd name="connsiteY170" fmla="*/ 144932 h 543743"/>
                  <a:gd name="connsiteX171" fmla="*/ 208390 w 377991"/>
                  <a:gd name="connsiteY171" fmla="*/ 177349 h 543743"/>
                  <a:gd name="connsiteX172" fmla="*/ 219129 w 377991"/>
                  <a:gd name="connsiteY172" fmla="*/ 182456 h 543743"/>
                  <a:gd name="connsiteX173" fmla="*/ 236873 w 377991"/>
                  <a:gd name="connsiteY173" fmla="*/ 228065 h 543743"/>
                  <a:gd name="connsiteX174" fmla="*/ 233302 w 377991"/>
                  <a:gd name="connsiteY174" fmla="*/ 241396 h 543743"/>
                  <a:gd name="connsiteX175" fmla="*/ 197767 w 377991"/>
                  <a:gd name="connsiteY175" fmla="*/ 261908 h 543743"/>
                  <a:gd name="connsiteX176" fmla="*/ 187005 w 377991"/>
                  <a:gd name="connsiteY176" fmla="*/ 256866 h 543743"/>
                  <a:gd name="connsiteX177" fmla="*/ 169238 w 377991"/>
                  <a:gd name="connsiteY177" fmla="*/ 211247 h 543743"/>
                  <a:gd name="connsiteX178" fmla="*/ 172833 w 377991"/>
                  <a:gd name="connsiteY178" fmla="*/ 197861 h 543743"/>
                  <a:gd name="connsiteX179" fmla="*/ 208390 w 377991"/>
                  <a:gd name="connsiteY179" fmla="*/ 177349 h 543743"/>
                  <a:gd name="connsiteX180" fmla="*/ 180346 w 377991"/>
                  <a:gd name="connsiteY180" fmla="*/ 105335 h 543743"/>
                  <a:gd name="connsiteX181" fmla="*/ 191107 w 377991"/>
                  <a:gd name="connsiteY181" fmla="*/ 110430 h 543743"/>
                  <a:gd name="connsiteX182" fmla="*/ 208851 w 377991"/>
                  <a:gd name="connsiteY182" fmla="*/ 156051 h 543743"/>
                  <a:gd name="connsiteX183" fmla="*/ 205280 w 377991"/>
                  <a:gd name="connsiteY183" fmla="*/ 169373 h 543743"/>
                  <a:gd name="connsiteX184" fmla="*/ 169745 w 377991"/>
                  <a:gd name="connsiteY184" fmla="*/ 189883 h 543743"/>
                  <a:gd name="connsiteX185" fmla="*/ 158960 w 377991"/>
                  <a:gd name="connsiteY185" fmla="*/ 184852 h 543743"/>
                  <a:gd name="connsiteX186" fmla="*/ 141216 w 377991"/>
                  <a:gd name="connsiteY186" fmla="*/ 139234 h 543743"/>
                  <a:gd name="connsiteX187" fmla="*/ 144811 w 377991"/>
                  <a:gd name="connsiteY187" fmla="*/ 125847 h 543743"/>
                  <a:gd name="connsiteX188" fmla="*/ 180346 w 377991"/>
                  <a:gd name="connsiteY188" fmla="*/ 105335 h 543743"/>
                  <a:gd name="connsiteX189" fmla="*/ 236412 w 377991"/>
                  <a:gd name="connsiteY189" fmla="*/ 249406 h 543743"/>
                  <a:gd name="connsiteX190" fmla="*/ 247151 w 377991"/>
                  <a:gd name="connsiteY190" fmla="*/ 254469 h 543743"/>
                  <a:gd name="connsiteX191" fmla="*/ 264895 w 377991"/>
                  <a:gd name="connsiteY191" fmla="*/ 300079 h 543743"/>
                  <a:gd name="connsiteX192" fmla="*/ 261346 w 377991"/>
                  <a:gd name="connsiteY192" fmla="*/ 313442 h 543743"/>
                  <a:gd name="connsiteX193" fmla="*/ 225812 w 377991"/>
                  <a:gd name="connsiteY193" fmla="*/ 333954 h 543743"/>
                  <a:gd name="connsiteX194" fmla="*/ 215027 w 377991"/>
                  <a:gd name="connsiteY194" fmla="*/ 328879 h 543743"/>
                  <a:gd name="connsiteX195" fmla="*/ 197283 w 377991"/>
                  <a:gd name="connsiteY195" fmla="*/ 283270 h 543743"/>
                  <a:gd name="connsiteX196" fmla="*/ 200878 w 377991"/>
                  <a:gd name="connsiteY196" fmla="*/ 269918 h 543743"/>
                  <a:gd name="connsiteX197" fmla="*/ 236412 w 377991"/>
                  <a:gd name="connsiteY197" fmla="*/ 249406 h 543743"/>
                  <a:gd name="connsiteX198" fmla="*/ 180230 w 377991"/>
                  <a:gd name="connsiteY198" fmla="*/ 281846 h 543743"/>
                  <a:gd name="connsiteX199" fmla="*/ 190992 w 377991"/>
                  <a:gd name="connsiteY199" fmla="*/ 286888 h 543743"/>
                  <a:gd name="connsiteX200" fmla="*/ 208759 w 377991"/>
                  <a:gd name="connsiteY200" fmla="*/ 332497 h 543743"/>
                  <a:gd name="connsiteX201" fmla="*/ 205164 w 377991"/>
                  <a:gd name="connsiteY201" fmla="*/ 345882 h 543743"/>
                  <a:gd name="connsiteX202" fmla="*/ 169607 w 377991"/>
                  <a:gd name="connsiteY202" fmla="*/ 366393 h 543743"/>
                  <a:gd name="connsiteX203" fmla="*/ 158868 w 377991"/>
                  <a:gd name="connsiteY203" fmla="*/ 361298 h 543743"/>
                  <a:gd name="connsiteX204" fmla="*/ 141124 w 377991"/>
                  <a:gd name="connsiteY204" fmla="*/ 315689 h 543743"/>
                  <a:gd name="connsiteX205" fmla="*/ 144719 w 377991"/>
                  <a:gd name="connsiteY205" fmla="*/ 302355 h 543743"/>
                  <a:gd name="connsiteX206" fmla="*/ 180230 w 377991"/>
                  <a:gd name="connsiteY206" fmla="*/ 281846 h 543743"/>
                  <a:gd name="connsiteX207" fmla="*/ 152185 w 377991"/>
                  <a:gd name="connsiteY207" fmla="*/ 209788 h 543743"/>
                  <a:gd name="connsiteX208" fmla="*/ 162970 w 377991"/>
                  <a:gd name="connsiteY208" fmla="*/ 214863 h 543743"/>
                  <a:gd name="connsiteX209" fmla="*/ 180714 w 377991"/>
                  <a:gd name="connsiteY209" fmla="*/ 260481 h 543743"/>
                  <a:gd name="connsiteX210" fmla="*/ 177119 w 377991"/>
                  <a:gd name="connsiteY210" fmla="*/ 273836 h 543743"/>
                  <a:gd name="connsiteX211" fmla="*/ 141585 w 377991"/>
                  <a:gd name="connsiteY211" fmla="*/ 294347 h 543743"/>
                  <a:gd name="connsiteX212" fmla="*/ 130846 w 377991"/>
                  <a:gd name="connsiteY212" fmla="*/ 289285 h 543743"/>
                  <a:gd name="connsiteX213" fmla="*/ 113102 w 377991"/>
                  <a:gd name="connsiteY213" fmla="*/ 243675 h 543743"/>
                  <a:gd name="connsiteX214" fmla="*/ 116651 w 377991"/>
                  <a:gd name="connsiteY214" fmla="*/ 230310 h 543743"/>
                  <a:gd name="connsiteX215" fmla="*/ 152185 w 377991"/>
                  <a:gd name="connsiteY215" fmla="*/ 209788 h 543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43">
                    <a:moveTo>
                      <a:pt x="180115" y="458292"/>
                    </a:moveTo>
                    <a:cubicBezTo>
                      <a:pt x="184102" y="456004"/>
                      <a:pt x="188895" y="458292"/>
                      <a:pt x="190877" y="463399"/>
                    </a:cubicBezTo>
                    <a:lnTo>
                      <a:pt x="208621" y="509008"/>
                    </a:lnTo>
                    <a:cubicBezTo>
                      <a:pt x="210626" y="514112"/>
                      <a:pt x="209012" y="520039"/>
                      <a:pt x="205026" y="522339"/>
                    </a:cubicBezTo>
                    <a:lnTo>
                      <a:pt x="169515" y="542849"/>
                    </a:lnTo>
                    <a:cubicBezTo>
                      <a:pt x="165551" y="545128"/>
                      <a:pt x="160735" y="542915"/>
                      <a:pt x="158753" y="537809"/>
                    </a:cubicBezTo>
                    <a:lnTo>
                      <a:pt x="140986" y="492199"/>
                    </a:lnTo>
                    <a:cubicBezTo>
                      <a:pt x="139004" y="487093"/>
                      <a:pt x="140640" y="481090"/>
                      <a:pt x="144604" y="478813"/>
                    </a:cubicBezTo>
                    <a:lnTo>
                      <a:pt x="180115" y="458292"/>
                    </a:lnTo>
                    <a:close/>
                    <a:moveTo>
                      <a:pt x="264434" y="321420"/>
                    </a:moveTo>
                    <a:cubicBezTo>
                      <a:pt x="268421" y="319120"/>
                      <a:pt x="273214" y="321420"/>
                      <a:pt x="275196" y="326515"/>
                    </a:cubicBezTo>
                    <a:lnTo>
                      <a:pt x="292940" y="372136"/>
                    </a:lnTo>
                    <a:cubicBezTo>
                      <a:pt x="294922" y="377243"/>
                      <a:pt x="293332" y="383170"/>
                      <a:pt x="289345" y="385458"/>
                    </a:cubicBezTo>
                    <a:lnTo>
                      <a:pt x="253834" y="405967"/>
                    </a:lnTo>
                    <a:cubicBezTo>
                      <a:pt x="249847" y="408267"/>
                      <a:pt x="245054" y="406043"/>
                      <a:pt x="243049" y="400937"/>
                    </a:cubicBezTo>
                    <a:lnTo>
                      <a:pt x="225305" y="355318"/>
                    </a:lnTo>
                    <a:cubicBezTo>
                      <a:pt x="223323" y="350212"/>
                      <a:pt x="224936" y="344232"/>
                      <a:pt x="228923" y="341932"/>
                    </a:cubicBezTo>
                    <a:lnTo>
                      <a:pt x="264434" y="321420"/>
                    </a:lnTo>
                    <a:close/>
                    <a:moveTo>
                      <a:pt x="152093" y="386288"/>
                    </a:moveTo>
                    <a:cubicBezTo>
                      <a:pt x="156080" y="383990"/>
                      <a:pt x="160850" y="386278"/>
                      <a:pt x="162855" y="391383"/>
                    </a:cubicBezTo>
                    <a:lnTo>
                      <a:pt x="180599" y="436992"/>
                    </a:lnTo>
                    <a:cubicBezTo>
                      <a:pt x="182581" y="442099"/>
                      <a:pt x="180990" y="448026"/>
                      <a:pt x="177027" y="450326"/>
                    </a:cubicBezTo>
                    <a:lnTo>
                      <a:pt x="141493" y="470835"/>
                    </a:lnTo>
                    <a:cubicBezTo>
                      <a:pt x="137552" y="473114"/>
                      <a:pt x="132713" y="470900"/>
                      <a:pt x="130731" y="465795"/>
                    </a:cubicBezTo>
                    <a:lnTo>
                      <a:pt x="112964" y="420186"/>
                    </a:lnTo>
                    <a:cubicBezTo>
                      <a:pt x="110959" y="415079"/>
                      <a:pt x="112618" y="409067"/>
                      <a:pt x="116559" y="406799"/>
                    </a:cubicBezTo>
                    <a:lnTo>
                      <a:pt x="152093" y="386288"/>
                    </a:lnTo>
                    <a:close/>
                    <a:moveTo>
                      <a:pt x="208252" y="353859"/>
                    </a:moveTo>
                    <a:cubicBezTo>
                      <a:pt x="212239" y="351560"/>
                      <a:pt x="217055" y="353839"/>
                      <a:pt x="219037" y="358934"/>
                    </a:cubicBezTo>
                    <a:lnTo>
                      <a:pt x="236781" y="404552"/>
                    </a:lnTo>
                    <a:cubicBezTo>
                      <a:pt x="238763" y="409659"/>
                      <a:pt x="237150" y="415607"/>
                      <a:pt x="233186" y="417897"/>
                    </a:cubicBezTo>
                    <a:lnTo>
                      <a:pt x="197629" y="438407"/>
                    </a:lnTo>
                    <a:cubicBezTo>
                      <a:pt x="193665" y="440707"/>
                      <a:pt x="188895" y="438460"/>
                      <a:pt x="186890" y="433356"/>
                    </a:cubicBezTo>
                    <a:lnTo>
                      <a:pt x="169146" y="387746"/>
                    </a:lnTo>
                    <a:cubicBezTo>
                      <a:pt x="167164" y="382640"/>
                      <a:pt x="168731" y="376669"/>
                      <a:pt x="172718" y="374371"/>
                    </a:cubicBezTo>
                    <a:lnTo>
                      <a:pt x="208252" y="353859"/>
                    </a:lnTo>
                    <a:close/>
                    <a:moveTo>
                      <a:pt x="236274" y="425873"/>
                    </a:moveTo>
                    <a:cubicBezTo>
                      <a:pt x="240261" y="423576"/>
                      <a:pt x="245077" y="425852"/>
                      <a:pt x="247059" y="430947"/>
                    </a:cubicBezTo>
                    <a:lnTo>
                      <a:pt x="264803" y="476568"/>
                    </a:lnTo>
                    <a:cubicBezTo>
                      <a:pt x="266785" y="481673"/>
                      <a:pt x="265172" y="487623"/>
                      <a:pt x="261185" y="489920"/>
                    </a:cubicBezTo>
                    <a:lnTo>
                      <a:pt x="225673" y="510432"/>
                    </a:lnTo>
                    <a:cubicBezTo>
                      <a:pt x="221687" y="512732"/>
                      <a:pt x="216917" y="510476"/>
                      <a:pt x="214912" y="505369"/>
                    </a:cubicBezTo>
                    <a:lnTo>
                      <a:pt x="197168" y="459760"/>
                    </a:lnTo>
                    <a:cubicBezTo>
                      <a:pt x="195186" y="454653"/>
                      <a:pt x="196776" y="448685"/>
                      <a:pt x="200739" y="446385"/>
                    </a:cubicBezTo>
                    <a:lnTo>
                      <a:pt x="236274" y="425873"/>
                    </a:lnTo>
                    <a:close/>
                    <a:moveTo>
                      <a:pt x="348616" y="361017"/>
                    </a:moveTo>
                    <a:cubicBezTo>
                      <a:pt x="352602" y="358717"/>
                      <a:pt x="357418" y="360985"/>
                      <a:pt x="359400" y="366091"/>
                    </a:cubicBezTo>
                    <a:lnTo>
                      <a:pt x="377144" y="411710"/>
                    </a:lnTo>
                    <a:cubicBezTo>
                      <a:pt x="379126" y="416817"/>
                      <a:pt x="377513" y="422755"/>
                      <a:pt x="373526" y="425053"/>
                    </a:cubicBezTo>
                    <a:lnTo>
                      <a:pt x="338015" y="445564"/>
                    </a:lnTo>
                    <a:cubicBezTo>
                      <a:pt x="334029" y="447864"/>
                      <a:pt x="329258" y="445618"/>
                      <a:pt x="327277" y="440513"/>
                    </a:cubicBezTo>
                    <a:lnTo>
                      <a:pt x="309509" y="394892"/>
                    </a:lnTo>
                    <a:cubicBezTo>
                      <a:pt x="307527" y="389786"/>
                      <a:pt x="309117" y="383826"/>
                      <a:pt x="313081" y="381527"/>
                    </a:cubicBezTo>
                    <a:lnTo>
                      <a:pt x="348616" y="361017"/>
                    </a:lnTo>
                    <a:close/>
                    <a:moveTo>
                      <a:pt x="292456" y="393434"/>
                    </a:moveTo>
                    <a:cubicBezTo>
                      <a:pt x="296443" y="391136"/>
                      <a:pt x="301236" y="393434"/>
                      <a:pt x="303218" y="398531"/>
                    </a:cubicBezTo>
                    <a:lnTo>
                      <a:pt x="320962" y="444150"/>
                    </a:lnTo>
                    <a:cubicBezTo>
                      <a:pt x="322944" y="449256"/>
                      <a:pt x="321354" y="455183"/>
                      <a:pt x="317367" y="457483"/>
                    </a:cubicBezTo>
                    <a:lnTo>
                      <a:pt x="281856" y="477993"/>
                    </a:lnTo>
                    <a:cubicBezTo>
                      <a:pt x="277869" y="480281"/>
                      <a:pt x="273076" y="478057"/>
                      <a:pt x="271071" y="472950"/>
                    </a:cubicBezTo>
                    <a:lnTo>
                      <a:pt x="253327" y="427332"/>
                    </a:lnTo>
                    <a:cubicBezTo>
                      <a:pt x="251345" y="422225"/>
                      <a:pt x="252958" y="416245"/>
                      <a:pt x="256945" y="413945"/>
                    </a:cubicBezTo>
                    <a:lnTo>
                      <a:pt x="292456" y="393434"/>
                    </a:lnTo>
                    <a:close/>
                    <a:moveTo>
                      <a:pt x="124071" y="314262"/>
                    </a:moveTo>
                    <a:cubicBezTo>
                      <a:pt x="128058" y="311974"/>
                      <a:pt x="132805" y="314221"/>
                      <a:pt x="134810" y="319337"/>
                    </a:cubicBezTo>
                    <a:lnTo>
                      <a:pt x="152554" y="364935"/>
                    </a:lnTo>
                    <a:cubicBezTo>
                      <a:pt x="154536" y="370053"/>
                      <a:pt x="152968" y="376012"/>
                      <a:pt x="149005" y="378312"/>
                    </a:cubicBezTo>
                    <a:lnTo>
                      <a:pt x="113471" y="398821"/>
                    </a:lnTo>
                    <a:cubicBezTo>
                      <a:pt x="109530" y="401098"/>
                      <a:pt x="104668" y="398842"/>
                      <a:pt x="102686" y="393747"/>
                    </a:cubicBezTo>
                    <a:lnTo>
                      <a:pt x="84918" y="348128"/>
                    </a:lnTo>
                    <a:cubicBezTo>
                      <a:pt x="82937" y="343022"/>
                      <a:pt x="84596" y="337063"/>
                      <a:pt x="88537" y="334786"/>
                    </a:cubicBezTo>
                    <a:lnTo>
                      <a:pt x="124071" y="314262"/>
                    </a:lnTo>
                    <a:close/>
                    <a:moveTo>
                      <a:pt x="96026" y="242217"/>
                    </a:moveTo>
                    <a:cubicBezTo>
                      <a:pt x="100012" y="239917"/>
                      <a:pt x="104806" y="242207"/>
                      <a:pt x="106788" y="247312"/>
                    </a:cubicBezTo>
                    <a:lnTo>
                      <a:pt x="124532" y="292921"/>
                    </a:lnTo>
                    <a:cubicBezTo>
                      <a:pt x="126514" y="298028"/>
                      <a:pt x="124924" y="303955"/>
                      <a:pt x="120960" y="306255"/>
                    </a:cubicBezTo>
                    <a:lnTo>
                      <a:pt x="85425" y="326764"/>
                    </a:lnTo>
                    <a:cubicBezTo>
                      <a:pt x="81485" y="329043"/>
                      <a:pt x="76646" y="326829"/>
                      <a:pt x="74641" y="321722"/>
                    </a:cubicBezTo>
                    <a:lnTo>
                      <a:pt x="56897" y="276113"/>
                    </a:lnTo>
                    <a:cubicBezTo>
                      <a:pt x="54915" y="271008"/>
                      <a:pt x="56551" y="265005"/>
                      <a:pt x="60515" y="262728"/>
                    </a:cubicBezTo>
                    <a:lnTo>
                      <a:pt x="96026" y="242217"/>
                    </a:lnTo>
                    <a:close/>
                    <a:moveTo>
                      <a:pt x="208482" y="903"/>
                    </a:moveTo>
                    <a:cubicBezTo>
                      <a:pt x="212469" y="-1395"/>
                      <a:pt x="217262" y="838"/>
                      <a:pt x="219244" y="5945"/>
                    </a:cubicBezTo>
                    <a:lnTo>
                      <a:pt x="237011" y="51554"/>
                    </a:lnTo>
                    <a:cubicBezTo>
                      <a:pt x="238993" y="56661"/>
                      <a:pt x="237381" y="62641"/>
                      <a:pt x="233394" y="64941"/>
                    </a:cubicBezTo>
                    <a:lnTo>
                      <a:pt x="197882" y="85450"/>
                    </a:lnTo>
                    <a:cubicBezTo>
                      <a:pt x="193895" y="87750"/>
                      <a:pt x="189103" y="85462"/>
                      <a:pt x="187121" y="80355"/>
                    </a:cubicBezTo>
                    <a:lnTo>
                      <a:pt x="169376" y="34746"/>
                    </a:lnTo>
                    <a:cubicBezTo>
                      <a:pt x="167371" y="29630"/>
                      <a:pt x="168984" y="23715"/>
                      <a:pt x="172948" y="21415"/>
                    </a:cubicBezTo>
                    <a:lnTo>
                      <a:pt x="208482" y="903"/>
                    </a:lnTo>
                    <a:close/>
                    <a:moveTo>
                      <a:pt x="152324" y="33322"/>
                    </a:moveTo>
                    <a:cubicBezTo>
                      <a:pt x="156310" y="31022"/>
                      <a:pt x="161081" y="33278"/>
                      <a:pt x="163062" y="38385"/>
                    </a:cubicBezTo>
                    <a:lnTo>
                      <a:pt x="180829" y="83994"/>
                    </a:lnTo>
                    <a:cubicBezTo>
                      <a:pt x="182811" y="89101"/>
                      <a:pt x="181221" y="95069"/>
                      <a:pt x="177258" y="97357"/>
                    </a:cubicBezTo>
                    <a:lnTo>
                      <a:pt x="141723" y="117869"/>
                    </a:lnTo>
                    <a:cubicBezTo>
                      <a:pt x="137737" y="120169"/>
                      <a:pt x="132920" y="117901"/>
                      <a:pt x="130915" y="112795"/>
                    </a:cubicBezTo>
                    <a:lnTo>
                      <a:pt x="113194" y="67185"/>
                    </a:lnTo>
                    <a:cubicBezTo>
                      <a:pt x="111213" y="62069"/>
                      <a:pt x="112826" y="56131"/>
                      <a:pt x="116812" y="53833"/>
                    </a:cubicBezTo>
                    <a:lnTo>
                      <a:pt x="152324" y="33322"/>
                    </a:lnTo>
                    <a:close/>
                    <a:moveTo>
                      <a:pt x="96141" y="65761"/>
                    </a:moveTo>
                    <a:cubicBezTo>
                      <a:pt x="100128" y="63461"/>
                      <a:pt x="104921" y="65697"/>
                      <a:pt x="106926" y="70801"/>
                    </a:cubicBezTo>
                    <a:lnTo>
                      <a:pt x="124670" y="116422"/>
                    </a:lnTo>
                    <a:cubicBezTo>
                      <a:pt x="126652" y="121529"/>
                      <a:pt x="125039" y="127509"/>
                      <a:pt x="121053" y="129809"/>
                    </a:cubicBezTo>
                    <a:lnTo>
                      <a:pt x="85541" y="150318"/>
                    </a:lnTo>
                    <a:cubicBezTo>
                      <a:pt x="81554" y="152609"/>
                      <a:pt x="76761" y="150318"/>
                      <a:pt x="74780" y="145214"/>
                    </a:cubicBezTo>
                    <a:lnTo>
                      <a:pt x="57035" y="99604"/>
                    </a:lnTo>
                    <a:cubicBezTo>
                      <a:pt x="55053" y="94498"/>
                      <a:pt x="56643" y="88571"/>
                      <a:pt x="60607" y="86271"/>
                    </a:cubicBezTo>
                    <a:lnTo>
                      <a:pt x="96141" y="65761"/>
                    </a:lnTo>
                    <a:close/>
                    <a:moveTo>
                      <a:pt x="39982" y="98189"/>
                    </a:moveTo>
                    <a:cubicBezTo>
                      <a:pt x="43969" y="95890"/>
                      <a:pt x="48739" y="98136"/>
                      <a:pt x="50721" y="103241"/>
                    </a:cubicBezTo>
                    <a:lnTo>
                      <a:pt x="68465" y="148862"/>
                    </a:lnTo>
                    <a:cubicBezTo>
                      <a:pt x="70470" y="153968"/>
                      <a:pt x="68880" y="159927"/>
                      <a:pt x="64916" y="162225"/>
                    </a:cubicBezTo>
                    <a:lnTo>
                      <a:pt x="29382" y="182737"/>
                    </a:lnTo>
                    <a:cubicBezTo>
                      <a:pt x="25418" y="185014"/>
                      <a:pt x="20579" y="182769"/>
                      <a:pt x="18597" y="177662"/>
                    </a:cubicBezTo>
                    <a:lnTo>
                      <a:pt x="853" y="132044"/>
                    </a:lnTo>
                    <a:cubicBezTo>
                      <a:pt x="-1152" y="126937"/>
                      <a:pt x="507" y="120978"/>
                      <a:pt x="4471" y="118701"/>
                    </a:cubicBezTo>
                    <a:lnTo>
                      <a:pt x="39982" y="98189"/>
                    </a:lnTo>
                    <a:close/>
                    <a:moveTo>
                      <a:pt x="68004" y="170203"/>
                    </a:moveTo>
                    <a:cubicBezTo>
                      <a:pt x="71991" y="167903"/>
                      <a:pt x="76784" y="170194"/>
                      <a:pt x="78766" y="175298"/>
                    </a:cubicBezTo>
                    <a:lnTo>
                      <a:pt x="96510" y="220907"/>
                    </a:lnTo>
                    <a:cubicBezTo>
                      <a:pt x="98492" y="226014"/>
                      <a:pt x="96902" y="231941"/>
                      <a:pt x="92938" y="234239"/>
                    </a:cubicBezTo>
                    <a:lnTo>
                      <a:pt x="57403" y="254750"/>
                    </a:lnTo>
                    <a:cubicBezTo>
                      <a:pt x="53440" y="257027"/>
                      <a:pt x="48624" y="254815"/>
                      <a:pt x="46619" y="249708"/>
                    </a:cubicBezTo>
                    <a:lnTo>
                      <a:pt x="28875" y="204101"/>
                    </a:lnTo>
                    <a:cubicBezTo>
                      <a:pt x="26893" y="198995"/>
                      <a:pt x="28529" y="192982"/>
                      <a:pt x="32493" y="190715"/>
                    </a:cubicBezTo>
                    <a:lnTo>
                      <a:pt x="68004" y="170203"/>
                    </a:lnTo>
                    <a:close/>
                    <a:moveTo>
                      <a:pt x="124163" y="137786"/>
                    </a:moveTo>
                    <a:cubicBezTo>
                      <a:pt x="128150" y="135475"/>
                      <a:pt x="132966" y="137754"/>
                      <a:pt x="134948" y="142859"/>
                    </a:cubicBezTo>
                    <a:lnTo>
                      <a:pt x="152692" y="188468"/>
                    </a:lnTo>
                    <a:cubicBezTo>
                      <a:pt x="154697" y="193575"/>
                      <a:pt x="153061" y="199522"/>
                      <a:pt x="149075" y="201822"/>
                    </a:cubicBezTo>
                    <a:lnTo>
                      <a:pt x="113563" y="222334"/>
                    </a:lnTo>
                    <a:cubicBezTo>
                      <a:pt x="109576" y="224631"/>
                      <a:pt x="104806" y="222375"/>
                      <a:pt x="102824" y="217271"/>
                    </a:cubicBezTo>
                    <a:lnTo>
                      <a:pt x="85057" y="171662"/>
                    </a:lnTo>
                    <a:cubicBezTo>
                      <a:pt x="83075" y="166555"/>
                      <a:pt x="84665" y="160584"/>
                      <a:pt x="88629" y="158287"/>
                    </a:cubicBezTo>
                    <a:lnTo>
                      <a:pt x="124163" y="137786"/>
                    </a:lnTo>
                    <a:close/>
                    <a:moveTo>
                      <a:pt x="236504" y="72907"/>
                    </a:moveTo>
                    <a:cubicBezTo>
                      <a:pt x="240491" y="70619"/>
                      <a:pt x="245308" y="72887"/>
                      <a:pt x="247289" y="77991"/>
                    </a:cubicBezTo>
                    <a:lnTo>
                      <a:pt x="265033" y="123612"/>
                    </a:lnTo>
                    <a:cubicBezTo>
                      <a:pt x="267038" y="128718"/>
                      <a:pt x="265402" y="134655"/>
                      <a:pt x="261438" y="136955"/>
                    </a:cubicBezTo>
                    <a:lnTo>
                      <a:pt x="225904" y="157466"/>
                    </a:lnTo>
                    <a:cubicBezTo>
                      <a:pt x="221917" y="159764"/>
                      <a:pt x="217147" y="157519"/>
                      <a:pt x="215165" y="152413"/>
                    </a:cubicBezTo>
                    <a:lnTo>
                      <a:pt x="197421" y="106794"/>
                    </a:lnTo>
                    <a:cubicBezTo>
                      <a:pt x="195416" y="101687"/>
                      <a:pt x="197006" y="95728"/>
                      <a:pt x="200970" y="93428"/>
                    </a:cubicBezTo>
                    <a:lnTo>
                      <a:pt x="236504" y="72907"/>
                    </a:lnTo>
                    <a:close/>
                    <a:moveTo>
                      <a:pt x="320594" y="289003"/>
                    </a:moveTo>
                    <a:cubicBezTo>
                      <a:pt x="324557" y="286704"/>
                      <a:pt x="329396" y="288971"/>
                      <a:pt x="331378" y="294076"/>
                    </a:cubicBezTo>
                    <a:lnTo>
                      <a:pt x="349123" y="339696"/>
                    </a:lnTo>
                    <a:cubicBezTo>
                      <a:pt x="351104" y="344803"/>
                      <a:pt x="349491" y="350739"/>
                      <a:pt x="345504" y="353039"/>
                    </a:cubicBezTo>
                    <a:lnTo>
                      <a:pt x="309993" y="373551"/>
                    </a:lnTo>
                    <a:cubicBezTo>
                      <a:pt x="306007" y="375848"/>
                      <a:pt x="301236" y="373604"/>
                      <a:pt x="299231" y="368497"/>
                    </a:cubicBezTo>
                    <a:lnTo>
                      <a:pt x="281487" y="322879"/>
                    </a:lnTo>
                    <a:cubicBezTo>
                      <a:pt x="279505" y="317772"/>
                      <a:pt x="281095" y="311813"/>
                      <a:pt x="285059" y="309513"/>
                    </a:cubicBezTo>
                    <a:lnTo>
                      <a:pt x="320594" y="289003"/>
                    </a:lnTo>
                    <a:close/>
                    <a:moveTo>
                      <a:pt x="292571" y="216990"/>
                    </a:moveTo>
                    <a:cubicBezTo>
                      <a:pt x="296558" y="214690"/>
                      <a:pt x="301352" y="216925"/>
                      <a:pt x="303333" y="222030"/>
                    </a:cubicBezTo>
                    <a:lnTo>
                      <a:pt x="321101" y="267639"/>
                    </a:lnTo>
                    <a:cubicBezTo>
                      <a:pt x="323082" y="272746"/>
                      <a:pt x="321469" y="278726"/>
                      <a:pt x="317482" y="281026"/>
                    </a:cubicBezTo>
                    <a:lnTo>
                      <a:pt x="281971" y="301535"/>
                    </a:lnTo>
                    <a:cubicBezTo>
                      <a:pt x="277985" y="303835"/>
                      <a:pt x="273191" y="301547"/>
                      <a:pt x="271209" y="296440"/>
                    </a:cubicBezTo>
                    <a:lnTo>
                      <a:pt x="253465" y="250821"/>
                    </a:lnTo>
                    <a:cubicBezTo>
                      <a:pt x="251484" y="245715"/>
                      <a:pt x="253050" y="239799"/>
                      <a:pt x="257037" y="237499"/>
                    </a:cubicBezTo>
                    <a:lnTo>
                      <a:pt x="292571" y="216990"/>
                    </a:lnTo>
                    <a:close/>
                    <a:moveTo>
                      <a:pt x="264526" y="144932"/>
                    </a:moveTo>
                    <a:cubicBezTo>
                      <a:pt x="268513" y="142633"/>
                      <a:pt x="273330" y="144900"/>
                      <a:pt x="275311" y="150007"/>
                    </a:cubicBezTo>
                    <a:lnTo>
                      <a:pt x="293079" y="195625"/>
                    </a:lnTo>
                    <a:cubicBezTo>
                      <a:pt x="295060" y="200732"/>
                      <a:pt x="293424" y="206671"/>
                      <a:pt x="289460" y="208968"/>
                    </a:cubicBezTo>
                    <a:lnTo>
                      <a:pt x="253926" y="229480"/>
                    </a:lnTo>
                    <a:cubicBezTo>
                      <a:pt x="249939" y="231777"/>
                      <a:pt x="245169" y="229533"/>
                      <a:pt x="243187" y="224429"/>
                    </a:cubicBezTo>
                    <a:lnTo>
                      <a:pt x="225443" y="178808"/>
                    </a:lnTo>
                    <a:cubicBezTo>
                      <a:pt x="223462" y="173701"/>
                      <a:pt x="225028" y="167742"/>
                      <a:pt x="228992" y="165442"/>
                    </a:cubicBezTo>
                    <a:lnTo>
                      <a:pt x="264526" y="144932"/>
                    </a:lnTo>
                    <a:close/>
                    <a:moveTo>
                      <a:pt x="208390" y="177349"/>
                    </a:moveTo>
                    <a:cubicBezTo>
                      <a:pt x="212354" y="175061"/>
                      <a:pt x="217147" y="177349"/>
                      <a:pt x="219129" y="182456"/>
                    </a:cubicBezTo>
                    <a:lnTo>
                      <a:pt x="236873" y="228065"/>
                    </a:lnTo>
                    <a:cubicBezTo>
                      <a:pt x="238855" y="233172"/>
                      <a:pt x="237288" y="239096"/>
                      <a:pt x="233302" y="241396"/>
                    </a:cubicBezTo>
                    <a:lnTo>
                      <a:pt x="197767" y="261908"/>
                    </a:lnTo>
                    <a:cubicBezTo>
                      <a:pt x="193780" y="264208"/>
                      <a:pt x="188987" y="261972"/>
                      <a:pt x="187005" y="256866"/>
                    </a:cubicBezTo>
                    <a:lnTo>
                      <a:pt x="169238" y="211247"/>
                    </a:lnTo>
                    <a:cubicBezTo>
                      <a:pt x="167257" y="206141"/>
                      <a:pt x="168869" y="200161"/>
                      <a:pt x="172833" y="197861"/>
                    </a:cubicBezTo>
                    <a:lnTo>
                      <a:pt x="208390" y="177349"/>
                    </a:lnTo>
                    <a:close/>
                    <a:moveTo>
                      <a:pt x="180346" y="105335"/>
                    </a:moveTo>
                    <a:cubicBezTo>
                      <a:pt x="184332" y="103035"/>
                      <a:pt x="189125" y="105335"/>
                      <a:pt x="191107" y="110430"/>
                    </a:cubicBezTo>
                    <a:lnTo>
                      <a:pt x="208851" y="156051"/>
                    </a:lnTo>
                    <a:cubicBezTo>
                      <a:pt x="210833" y="161158"/>
                      <a:pt x="209266" y="167083"/>
                      <a:pt x="205280" y="169373"/>
                    </a:cubicBezTo>
                    <a:lnTo>
                      <a:pt x="169745" y="189883"/>
                    </a:lnTo>
                    <a:cubicBezTo>
                      <a:pt x="165759" y="192183"/>
                      <a:pt x="160965" y="189959"/>
                      <a:pt x="158960" y="184852"/>
                    </a:cubicBezTo>
                    <a:lnTo>
                      <a:pt x="141216" y="139234"/>
                    </a:lnTo>
                    <a:cubicBezTo>
                      <a:pt x="139235" y="134127"/>
                      <a:pt x="140847" y="128147"/>
                      <a:pt x="144811" y="125847"/>
                    </a:cubicBezTo>
                    <a:lnTo>
                      <a:pt x="180346" y="105335"/>
                    </a:lnTo>
                    <a:close/>
                    <a:moveTo>
                      <a:pt x="236412" y="249406"/>
                    </a:moveTo>
                    <a:cubicBezTo>
                      <a:pt x="240399" y="247106"/>
                      <a:pt x="245169" y="249363"/>
                      <a:pt x="247151" y="254469"/>
                    </a:cubicBezTo>
                    <a:lnTo>
                      <a:pt x="264895" y="300079"/>
                    </a:lnTo>
                    <a:cubicBezTo>
                      <a:pt x="266900" y="305185"/>
                      <a:pt x="265310" y="311154"/>
                      <a:pt x="261346" y="313442"/>
                    </a:cubicBezTo>
                    <a:lnTo>
                      <a:pt x="225812" y="333954"/>
                    </a:lnTo>
                    <a:cubicBezTo>
                      <a:pt x="221825" y="336254"/>
                      <a:pt x="217009" y="333986"/>
                      <a:pt x="215027" y="328879"/>
                    </a:cubicBezTo>
                    <a:lnTo>
                      <a:pt x="197283" y="283270"/>
                    </a:lnTo>
                    <a:cubicBezTo>
                      <a:pt x="195278" y="278154"/>
                      <a:pt x="196914" y="272216"/>
                      <a:pt x="200878" y="269918"/>
                    </a:cubicBezTo>
                    <a:lnTo>
                      <a:pt x="236412" y="249406"/>
                    </a:lnTo>
                    <a:close/>
                    <a:moveTo>
                      <a:pt x="180230" y="281846"/>
                    </a:moveTo>
                    <a:cubicBezTo>
                      <a:pt x="184217" y="279546"/>
                      <a:pt x="189010" y="281781"/>
                      <a:pt x="190992" y="286888"/>
                    </a:cubicBezTo>
                    <a:lnTo>
                      <a:pt x="208759" y="332497"/>
                    </a:lnTo>
                    <a:cubicBezTo>
                      <a:pt x="210741" y="337613"/>
                      <a:pt x="209128" y="343593"/>
                      <a:pt x="205164" y="345882"/>
                    </a:cubicBezTo>
                    <a:lnTo>
                      <a:pt x="169607" y="366393"/>
                    </a:lnTo>
                    <a:cubicBezTo>
                      <a:pt x="165643" y="368693"/>
                      <a:pt x="160850" y="366405"/>
                      <a:pt x="158868" y="361298"/>
                    </a:cubicBezTo>
                    <a:lnTo>
                      <a:pt x="141124" y="315689"/>
                    </a:lnTo>
                    <a:cubicBezTo>
                      <a:pt x="139142" y="310582"/>
                      <a:pt x="140732" y="304655"/>
                      <a:pt x="144719" y="302355"/>
                    </a:cubicBezTo>
                    <a:lnTo>
                      <a:pt x="180230" y="281846"/>
                    </a:lnTo>
                    <a:close/>
                    <a:moveTo>
                      <a:pt x="152185" y="209788"/>
                    </a:moveTo>
                    <a:cubicBezTo>
                      <a:pt x="156172" y="207500"/>
                      <a:pt x="160988" y="209768"/>
                      <a:pt x="162970" y="214863"/>
                    </a:cubicBezTo>
                    <a:lnTo>
                      <a:pt x="180714" y="260481"/>
                    </a:lnTo>
                    <a:cubicBezTo>
                      <a:pt x="182719" y="265588"/>
                      <a:pt x="181083" y="271536"/>
                      <a:pt x="177119" y="273836"/>
                    </a:cubicBezTo>
                    <a:lnTo>
                      <a:pt x="141585" y="294347"/>
                    </a:lnTo>
                    <a:cubicBezTo>
                      <a:pt x="137598" y="296645"/>
                      <a:pt x="132828" y="294389"/>
                      <a:pt x="130846" y="289285"/>
                    </a:cubicBezTo>
                    <a:lnTo>
                      <a:pt x="113102" y="243675"/>
                    </a:lnTo>
                    <a:cubicBezTo>
                      <a:pt x="111097" y="238569"/>
                      <a:pt x="112687" y="232598"/>
                      <a:pt x="116651" y="230310"/>
                    </a:cubicBezTo>
                    <a:lnTo>
                      <a:pt x="152185" y="209788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57594D1C-262F-F237-8BE1-98228E96CDC5}"/>
                  </a:ext>
                </a:extLst>
              </p:cNvPr>
              <p:cNvSpPr/>
              <p:nvPr/>
            </p:nvSpPr>
            <p:spPr>
              <a:xfrm>
                <a:off x="10803406" y="4832376"/>
                <a:ext cx="232770" cy="575207"/>
              </a:xfrm>
              <a:custGeom>
                <a:avLst/>
                <a:gdLst>
                  <a:gd name="connsiteX0" fmla="*/ 212354 w 232770"/>
                  <a:gd name="connsiteY0" fmla="*/ 1770 h 575207"/>
                  <a:gd name="connsiteX1" fmla="*/ 232771 w 232770"/>
                  <a:gd name="connsiteY1" fmla="*/ 0 h 575207"/>
                  <a:gd name="connsiteX2" fmla="*/ 226664 w 232770"/>
                  <a:gd name="connsiteY2" fmla="*/ 1954 h 575207"/>
                  <a:gd name="connsiteX3" fmla="*/ 206224 w 232770"/>
                  <a:gd name="connsiteY3" fmla="*/ 3735 h 575207"/>
                  <a:gd name="connsiteX4" fmla="*/ 212354 w 232770"/>
                  <a:gd name="connsiteY4" fmla="*/ 1770 h 575207"/>
                  <a:gd name="connsiteX5" fmla="*/ 189586 w 232770"/>
                  <a:gd name="connsiteY5" fmla="*/ 573380 h 575207"/>
                  <a:gd name="connsiteX6" fmla="*/ 169122 w 232770"/>
                  <a:gd name="connsiteY6" fmla="*/ 575152 h 575207"/>
                  <a:gd name="connsiteX7" fmla="*/ 150848 w 232770"/>
                  <a:gd name="connsiteY7" fmla="*/ 561734 h 575207"/>
                  <a:gd name="connsiteX8" fmla="*/ 171312 w 232770"/>
                  <a:gd name="connsiteY8" fmla="*/ 559964 h 575207"/>
                  <a:gd name="connsiteX9" fmla="*/ 189586 w 232770"/>
                  <a:gd name="connsiteY9" fmla="*/ 573380 h 575207"/>
                  <a:gd name="connsiteX10" fmla="*/ 20440 w 232770"/>
                  <a:gd name="connsiteY10" fmla="*/ 121022 h 575207"/>
                  <a:gd name="connsiteX11" fmla="*/ 0 w 232770"/>
                  <a:gd name="connsiteY11" fmla="*/ 122803 h 575207"/>
                  <a:gd name="connsiteX12" fmla="*/ 206224 w 232770"/>
                  <a:gd name="connsiteY12" fmla="*/ 3735 h 575207"/>
                  <a:gd name="connsiteX13" fmla="*/ 226664 w 232770"/>
                  <a:gd name="connsiteY13" fmla="*/ 1954 h 575207"/>
                  <a:gd name="connsiteX14" fmla="*/ 20440 w 232770"/>
                  <a:gd name="connsiteY14" fmla="*/ 121022 h 575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7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0"/>
                      <a:pt x="226664" y="1954"/>
                    </a:cubicBezTo>
                    <a:lnTo>
                      <a:pt x="206224" y="3735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80"/>
                    </a:moveTo>
                    <a:lnTo>
                      <a:pt x="169122" y="575152"/>
                    </a:lnTo>
                    <a:cubicBezTo>
                      <a:pt x="161771" y="575800"/>
                      <a:pt x="154351" y="570682"/>
                      <a:pt x="150848" y="561734"/>
                    </a:cubicBezTo>
                    <a:lnTo>
                      <a:pt x="171312" y="559964"/>
                    </a:lnTo>
                    <a:cubicBezTo>
                      <a:pt x="174768" y="568912"/>
                      <a:pt x="182211" y="574019"/>
                      <a:pt x="189586" y="573380"/>
                    </a:cubicBezTo>
                    <a:close/>
                    <a:moveTo>
                      <a:pt x="20440" y="121022"/>
                    </a:moveTo>
                    <a:lnTo>
                      <a:pt x="0" y="122803"/>
                    </a:lnTo>
                    <a:lnTo>
                      <a:pt x="206224" y="3735"/>
                    </a:lnTo>
                    <a:lnTo>
                      <a:pt x="226664" y="1954"/>
                    </a:lnTo>
                    <a:lnTo>
                      <a:pt x="20440" y="1210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676162A2-5FAB-46E5-F49E-8167D4AD1C15}"/>
                  </a:ext>
                </a:extLst>
              </p:cNvPr>
              <p:cNvSpPr/>
              <p:nvPr/>
            </p:nvSpPr>
            <p:spPr>
              <a:xfrm>
                <a:off x="10793350" y="4953401"/>
                <a:ext cx="181367" cy="440709"/>
              </a:xfrm>
              <a:custGeom>
                <a:avLst/>
                <a:gdLst>
                  <a:gd name="connsiteX0" fmla="*/ 10056 w 181367"/>
                  <a:gd name="connsiteY0" fmla="*/ 1781 h 440709"/>
                  <a:gd name="connsiteX1" fmla="*/ 1921 w 181367"/>
                  <a:gd name="connsiteY1" fmla="*/ 32114 h 440709"/>
                  <a:gd name="connsiteX2" fmla="*/ 160927 w 181367"/>
                  <a:gd name="connsiteY2" fmla="*/ 440709 h 440709"/>
                  <a:gd name="connsiteX3" fmla="*/ 181367 w 181367"/>
                  <a:gd name="connsiteY3" fmla="*/ 438940 h 440709"/>
                  <a:gd name="connsiteX4" fmla="*/ 22361 w 181367"/>
                  <a:gd name="connsiteY4" fmla="*/ 30333 h 440709"/>
                  <a:gd name="connsiteX5" fmla="*/ 30496 w 181367"/>
                  <a:gd name="connsiteY5" fmla="*/ 0 h 440709"/>
                  <a:gd name="connsiteX6" fmla="*/ 10056 w 181367"/>
                  <a:gd name="connsiteY6" fmla="*/ 1781 h 440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9">
                    <a:moveTo>
                      <a:pt x="10056" y="1781"/>
                    </a:moveTo>
                    <a:cubicBezTo>
                      <a:pt x="1091" y="6962"/>
                      <a:pt x="-2573" y="20565"/>
                      <a:pt x="1921" y="32114"/>
                    </a:cubicBezTo>
                    <a:lnTo>
                      <a:pt x="160927" y="440709"/>
                    </a:lnTo>
                    <a:lnTo>
                      <a:pt x="181367" y="438940"/>
                    </a:lnTo>
                    <a:lnTo>
                      <a:pt x="22361" y="30333"/>
                    </a:lnTo>
                    <a:cubicBezTo>
                      <a:pt x="17867" y="18783"/>
                      <a:pt x="21531" y="5180"/>
                      <a:pt x="30496" y="0"/>
                    </a:cubicBezTo>
                    <a:lnTo>
                      <a:pt x="10056" y="178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7BB3D193-5E28-C7E7-4298-179A4F498F39}"/>
                  </a:ext>
                </a:extLst>
              </p:cNvPr>
              <p:cNvSpPr/>
              <p:nvPr/>
            </p:nvSpPr>
            <p:spPr>
              <a:xfrm>
                <a:off x="10813791" y="4832320"/>
                <a:ext cx="401618" cy="573496"/>
              </a:xfrm>
              <a:custGeom>
                <a:avLst/>
                <a:gdLst>
                  <a:gd name="connsiteX0" fmla="*/ 216280 w 401618"/>
                  <a:gd name="connsiteY0" fmla="*/ 2010 h 573496"/>
                  <a:gd name="connsiteX1" fmla="*/ 240730 w 401618"/>
                  <a:gd name="connsiteY1" fmla="*/ 13562 h 573496"/>
                  <a:gd name="connsiteX2" fmla="*/ 399713 w 401618"/>
                  <a:gd name="connsiteY2" fmla="*/ 422157 h 573496"/>
                  <a:gd name="connsiteX3" fmla="*/ 391555 w 401618"/>
                  <a:gd name="connsiteY3" fmla="*/ 452414 h 573496"/>
                  <a:gd name="connsiteX4" fmla="*/ 185308 w 401618"/>
                  <a:gd name="connsiteY4" fmla="*/ 571484 h 573496"/>
                  <a:gd name="connsiteX5" fmla="*/ 160927 w 401618"/>
                  <a:gd name="connsiteY5" fmla="*/ 560020 h 573496"/>
                  <a:gd name="connsiteX6" fmla="*/ 1921 w 401618"/>
                  <a:gd name="connsiteY6" fmla="*/ 151425 h 573496"/>
                  <a:gd name="connsiteX7" fmla="*/ 10056 w 401618"/>
                  <a:gd name="connsiteY7" fmla="*/ 121092 h 573496"/>
                  <a:gd name="connsiteX8" fmla="*/ 216280 w 401618"/>
                  <a:gd name="connsiteY8" fmla="*/ 2010 h 57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6">
                    <a:moveTo>
                      <a:pt x="216280" y="2010"/>
                    </a:moveTo>
                    <a:cubicBezTo>
                      <a:pt x="225244" y="-3170"/>
                      <a:pt x="236213" y="2010"/>
                      <a:pt x="240730" y="13562"/>
                    </a:cubicBezTo>
                    <a:lnTo>
                      <a:pt x="399713" y="422157"/>
                    </a:lnTo>
                    <a:cubicBezTo>
                      <a:pt x="404183" y="433621"/>
                      <a:pt x="400519" y="447234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7"/>
                      <a:pt x="165374" y="571484"/>
                      <a:pt x="160927" y="560020"/>
                    </a:cubicBezTo>
                    <a:lnTo>
                      <a:pt x="1921" y="151425"/>
                    </a:lnTo>
                    <a:cubicBezTo>
                      <a:pt x="-2573" y="139875"/>
                      <a:pt x="1091" y="126263"/>
                      <a:pt x="10056" y="121092"/>
                    </a:cubicBezTo>
                    <a:lnTo>
                      <a:pt x="216280" y="201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3969020F-7209-FDBF-8BBE-FC851EC90D7E}"/>
                  </a:ext>
                </a:extLst>
              </p:cNvPr>
              <p:cNvSpPr/>
              <p:nvPr/>
            </p:nvSpPr>
            <p:spPr>
              <a:xfrm>
                <a:off x="10825588" y="4847191"/>
                <a:ext cx="378000" cy="543749"/>
              </a:xfrm>
              <a:custGeom>
                <a:avLst/>
                <a:gdLst>
                  <a:gd name="connsiteX0" fmla="*/ 180124 w 378000"/>
                  <a:gd name="connsiteY0" fmla="*/ 458311 h 543749"/>
                  <a:gd name="connsiteX1" fmla="*/ 190886 w 378000"/>
                  <a:gd name="connsiteY1" fmla="*/ 463397 h 543749"/>
                  <a:gd name="connsiteX2" fmla="*/ 208630 w 378000"/>
                  <a:gd name="connsiteY2" fmla="*/ 509016 h 543749"/>
                  <a:gd name="connsiteX3" fmla="*/ 205058 w 378000"/>
                  <a:gd name="connsiteY3" fmla="*/ 522340 h 543749"/>
                  <a:gd name="connsiteX4" fmla="*/ 169524 w 378000"/>
                  <a:gd name="connsiteY4" fmla="*/ 542847 h 543749"/>
                  <a:gd name="connsiteX5" fmla="*/ 158738 w 378000"/>
                  <a:gd name="connsiteY5" fmla="*/ 537817 h 543749"/>
                  <a:gd name="connsiteX6" fmla="*/ 140995 w 378000"/>
                  <a:gd name="connsiteY6" fmla="*/ 492200 h 543749"/>
                  <a:gd name="connsiteX7" fmla="*/ 144590 w 378000"/>
                  <a:gd name="connsiteY7" fmla="*/ 478812 h 543749"/>
                  <a:gd name="connsiteX8" fmla="*/ 180124 w 378000"/>
                  <a:gd name="connsiteY8" fmla="*/ 458311 h 543749"/>
                  <a:gd name="connsiteX9" fmla="*/ 264443 w 378000"/>
                  <a:gd name="connsiteY9" fmla="*/ 321432 h 543749"/>
                  <a:gd name="connsiteX10" fmla="*/ 275205 w 378000"/>
                  <a:gd name="connsiteY10" fmla="*/ 326528 h 543749"/>
                  <a:gd name="connsiteX11" fmla="*/ 292949 w 378000"/>
                  <a:gd name="connsiteY11" fmla="*/ 372135 h 543749"/>
                  <a:gd name="connsiteX12" fmla="*/ 289354 w 378000"/>
                  <a:gd name="connsiteY12" fmla="*/ 385468 h 543749"/>
                  <a:gd name="connsiteX13" fmla="*/ 253843 w 378000"/>
                  <a:gd name="connsiteY13" fmla="*/ 405978 h 543749"/>
                  <a:gd name="connsiteX14" fmla="*/ 243081 w 378000"/>
                  <a:gd name="connsiteY14" fmla="*/ 400936 h 543749"/>
                  <a:gd name="connsiteX15" fmla="*/ 225314 w 378000"/>
                  <a:gd name="connsiteY15" fmla="*/ 355326 h 543749"/>
                  <a:gd name="connsiteX16" fmla="*/ 228909 w 378000"/>
                  <a:gd name="connsiteY16" fmla="*/ 341940 h 543749"/>
                  <a:gd name="connsiteX17" fmla="*/ 264443 w 378000"/>
                  <a:gd name="connsiteY17" fmla="*/ 321432 h 543749"/>
                  <a:gd name="connsiteX18" fmla="*/ 152102 w 378000"/>
                  <a:gd name="connsiteY18" fmla="*/ 386289 h 543749"/>
                  <a:gd name="connsiteX19" fmla="*/ 162841 w 378000"/>
                  <a:gd name="connsiteY19" fmla="*/ 391384 h 543749"/>
                  <a:gd name="connsiteX20" fmla="*/ 180608 w 378000"/>
                  <a:gd name="connsiteY20" fmla="*/ 437002 h 543749"/>
                  <a:gd name="connsiteX21" fmla="*/ 177036 w 378000"/>
                  <a:gd name="connsiteY21" fmla="*/ 450327 h 543749"/>
                  <a:gd name="connsiteX22" fmla="*/ 141478 w 378000"/>
                  <a:gd name="connsiteY22" fmla="*/ 470834 h 543749"/>
                  <a:gd name="connsiteX23" fmla="*/ 130717 w 378000"/>
                  <a:gd name="connsiteY23" fmla="*/ 465803 h 543749"/>
                  <a:gd name="connsiteX24" fmla="*/ 112973 w 378000"/>
                  <a:gd name="connsiteY24" fmla="*/ 420187 h 543749"/>
                  <a:gd name="connsiteX25" fmla="*/ 116568 w 378000"/>
                  <a:gd name="connsiteY25" fmla="*/ 406798 h 543749"/>
                  <a:gd name="connsiteX26" fmla="*/ 152102 w 378000"/>
                  <a:gd name="connsiteY26" fmla="*/ 386289 h 543749"/>
                  <a:gd name="connsiteX27" fmla="*/ 208261 w 378000"/>
                  <a:gd name="connsiteY27" fmla="*/ 353872 h 543749"/>
                  <a:gd name="connsiteX28" fmla="*/ 219046 w 378000"/>
                  <a:gd name="connsiteY28" fmla="*/ 358944 h 543749"/>
                  <a:gd name="connsiteX29" fmla="*/ 236790 w 378000"/>
                  <a:gd name="connsiteY29" fmla="*/ 404563 h 543749"/>
                  <a:gd name="connsiteX30" fmla="*/ 233172 w 378000"/>
                  <a:gd name="connsiteY30" fmla="*/ 417908 h 543749"/>
                  <a:gd name="connsiteX31" fmla="*/ 197638 w 378000"/>
                  <a:gd name="connsiteY31" fmla="*/ 438417 h 543749"/>
                  <a:gd name="connsiteX32" fmla="*/ 186922 w 378000"/>
                  <a:gd name="connsiteY32" fmla="*/ 433366 h 543749"/>
                  <a:gd name="connsiteX33" fmla="*/ 169155 w 378000"/>
                  <a:gd name="connsiteY33" fmla="*/ 387747 h 543749"/>
                  <a:gd name="connsiteX34" fmla="*/ 172727 w 378000"/>
                  <a:gd name="connsiteY34" fmla="*/ 374379 h 543749"/>
                  <a:gd name="connsiteX35" fmla="*/ 208261 w 378000"/>
                  <a:gd name="connsiteY35" fmla="*/ 353872 h 543749"/>
                  <a:gd name="connsiteX36" fmla="*/ 236283 w 378000"/>
                  <a:gd name="connsiteY36" fmla="*/ 425886 h 543749"/>
                  <a:gd name="connsiteX37" fmla="*/ 247068 w 378000"/>
                  <a:gd name="connsiteY37" fmla="*/ 430958 h 543749"/>
                  <a:gd name="connsiteX38" fmla="*/ 264812 w 378000"/>
                  <a:gd name="connsiteY38" fmla="*/ 476576 h 543749"/>
                  <a:gd name="connsiteX39" fmla="*/ 261194 w 378000"/>
                  <a:gd name="connsiteY39" fmla="*/ 489921 h 543749"/>
                  <a:gd name="connsiteX40" fmla="*/ 225660 w 378000"/>
                  <a:gd name="connsiteY40" fmla="*/ 510431 h 543749"/>
                  <a:gd name="connsiteX41" fmla="*/ 214921 w 378000"/>
                  <a:gd name="connsiteY41" fmla="*/ 505380 h 543749"/>
                  <a:gd name="connsiteX42" fmla="*/ 197176 w 378000"/>
                  <a:gd name="connsiteY42" fmla="*/ 459761 h 543749"/>
                  <a:gd name="connsiteX43" fmla="*/ 200749 w 378000"/>
                  <a:gd name="connsiteY43" fmla="*/ 446395 h 543749"/>
                  <a:gd name="connsiteX44" fmla="*/ 236283 w 378000"/>
                  <a:gd name="connsiteY44" fmla="*/ 425886 h 543749"/>
                  <a:gd name="connsiteX45" fmla="*/ 348624 w 378000"/>
                  <a:gd name="connsiteY45" fmla="*/ 361016 h 543749"/>
                  <a:gd name="connsiteX46" fmla="*/ 359409 w 378000"/>
                  <a:gd name="connsiteY46" fmla="*/ 366102 h 543749"/>
                  <a:gd name="connsiteX47" fmla="*/ 377153 w 378000"/>
                  <a:gd name="connsiteY47" fmla="*/ 411709 h 543749"/>
                  <a:gd name="connsiteX48" fmla="*/ 373535 w 378000"/>
                  <a:gd name="connsiteY48" fmla="*/ 425065 h 543749"/>
                  <a:gd name="connsiteX49" fmla="*/ 338024 w 378000"/>
                  <a:gd name="connsiteY49" fmla="*/ 445575 h 543749"/>
                  <a:gd name="connsiteX50" fmla="*/ 327262 w 378000"/>
                  <a:gd name="connsiteY50" fmla="*/ 440512 h 543749"/>
                  <a:gd name="connsiteX51" fmla="*/ 309518 w 378000"/>
                  <a:gd name="connsiteY51" fmla="*/ 394905 h 543749"/>
                  <a:gd name="connsiteX52" fmla="*/ 313090 w 378000"/>
                  <a:gd name="connsiteY52" fmla="*/ 381537 h 543749"/>
                  <a:gd name="connsiteX53" fmla="*/ 348624 w 378000"/>
                  <a:gd name="connsiteY53" fmla="*/ 361016 h 543749"/>
                  <a:gd name="connsiteX54" fmla="*/ 292465 w 378000"/>
                  <a:gd name="connsiteY54" fmla="*/ 393432 h 543749"/>
                  <a:gd name="connsiteX55" fmla="*/ 303227 w 378000"/>
                  <a:gd name="connsiteY55" fmla="*/ 398541 h 543749"/>
                  <a:gd name="connsiteX56" fmla="*/ 320971 w 378000"/>
                  <a:gd name="connsiteY56" fmla="*/ 444148 h 543749"/>
                  <a:gd name="connsiteX57" fmla="*/ 317376 w 378000"/>
                  <a:gd name="connsiteY57" fmla="*/ 457484 h 543749"/>
                  <a:gd name="connsiteX58" fmla="*/ 281865 w 378000"/>
                  <a:gd name="connsiteY58" fmla="*/ 477991 h 543749"/>
                  <a:gd name="connsiteX59" fmla="*/ 271080 w 378000"/>
                  <a:gd name="connsiteY59" fmla="*/ 472949 h 543749"/>
                  <a:gd name="connsiteX60" fmla="*/ 253336 w 378000"/>
                  <a:gd name="connsiteY60" fmla="*/ 427340 h 543749"/>
                  <a:gd name="connsiteX61" fmla="*/ 256931 w 378000"/>
                  <a:gd name="connsiteY61" fmla="*/ 413956 h 543749"/>
                  <a:gd name="connsiteX62" fmla="*/ 292465 w 378000"/>
                  <a:gd name="connsiteY62" fmla="*/ 393432 h 543749"/>
                  <a:gd name="connsiteX63" fmla="*/ 124080 w 378000"/>
                  <a:gd name="connsiteY63" fmla="*/ 314275 h 543749"/>
                  <a:gd name="connsiteX64" fmla="*/ 134819 w 378000"/>
                  <a:gd name="connsiteY64" fmla="*/ 319335 h 543749"/>
                  <a:gd name="connsiteX65" fmla="*/ 152563 w 378000"/>
                  <a:gd name="connsiteY65" fmla="*/ 364945 h 543749"/>
                  <a:gd name="connsiteX66" fmla="*/ 148991 w 378000"/>
                  <a:gd name="connsiteY66" fmla="*/ 378310 h 543749"/>
                  <a:gd name="connsiteX67" fmla="*/ 113456 w 378000"/>
                  <a:gd name="connsiteY67" fmla="*/ 398820 h 543749"/>
                  <a:gd name="connsiteX68" fmla="*/ 102672 w 378000"/>
                  <a:gd name="connsiteY68" fmla="*/ 393748 h 543749"/>
                  <a:gd name="connsiteX69" fmla="*/ 84928 w 378000"/>
                  <a:gd name="connsiteY69" fmla="*/ 348129 h 543749"/>
                  <a:gd name="connsiteX70" fmla="*/ 88546 w 378000"/>
                  <a:gd name="connsiteY70" fmla="*/ 334784 h 543749"/>
                  <a:gd name="connsiteX71" fmla="*/ 124080 w 378000"/>
                  <a:gd name="connsiteY71" fmla="*/ 314275 h 543749"/>
                  <a:gd name="connsiteX72" fmla="*/ 96035 w 378000"/>
                  <a:gd name="connsiteY72" fmla="*/ 242217 h 543749"/>
                  <a:gd name="connsiteX73" fmla="*/ 106797 w 378000"/>
                  <a:gd name="connsiteY73" fmla="*/ 247313 h 543749"/>
                  <a:gd name="connsiteX74" fmla="*/ 124541 w 378000"/>
                  <a:gd name="connsiteY74" fmla="*/ 292931 h 543749"/>
                  <a:gd name="connsiteX75" fmla="*/ 120946 w 378000"/>
                  <a:gd name="connsiteY75" fmla="*/ 306255 h 543749"/>
                  <a:gd name="connsiteX76" fmla="*/ 85434 w 378000"/>
                  <a:gd name="connsiteY76" fmla="*/ 326763 h 543749"/>
                  <a:gd name="connsiteX77" fmla="*/ 74650 w 378000"/>
                  <a:gd name="connsiteY77" fmla="*/ 321734 h 543749"/>
                  <a:gd name="connsiteX78" fmla="*/ 56906 w 378000"/>
                  <a:gd name="connsiteY78" fmla="*/ 276111 h 543749"/>
                  <a:gd name="connsiteX79" fmla="*/ 60524 w 378000"/>
                  <a:gd name="connsiteY79" fmla="*/ 262727 h 543749"/>
                  <a:gd name="connsiteX80" fmla="*/ 96035 w 378000"/>
                  <a:gd name="connsiteY80" fmla="*/ 242217 h 543749"/>
                  <a:gd name="connsiteX81" fmla="*/ 208492 w 378000"/>
                  <a:gd name="connsiteY81" fmla="*/ 904 h 543749"/>
                  <a:gd name="connsiteX82" fmla="*/ 219253 w 378000"/>
                  <a:gd name="connsiteY82" fmla="*/ 5944 h 543749"/>
                  <a:gd name="connsiteX83" fmla="*/ 237020 w 378000"/>
                  <a:gd name="connsiteY83" fmla="*/ 51565 h 543749"/>
                  <a:gd name="connsiteX84" fmla="*/ 233403 w 378000"/>
                  <a:gd name="connsiteY84" fmla="*/ 64951 h 543749"/>
                  <a:gd name="connsiteX85" fmla="*/ 197891 w 378000"/>
                  <a:gd name="connsiteY85" fmla="*/ 85461 h 543749"/>
                  <a:gd name="connsiteX86" fmla="*/ 187130 w 378000"/>
                  <a:gd name="connsiteY86" fmla="*/ 80354 h 543749"/>
                  <a:gd name="connsiteX87" fmla="*/ 169362 w 378000"/>
                  <a:gd name="connsiteY87" fmla="*/ 34745 h 543749"/>
                  <a:gd name="connsiteX88" fmla="*/ 172957 w 378000"/>
                  <a:gd name="connsiteY88" fmla="*/ 21413 h 543749"/>
                  <a:gd name="connsiteX89" fmla="*/ 208492 w 378000"/>
                  <a:gd name="connsiteY89" fmla="*/ 904 h 543749"/>
                  <a:gd name="connsiteX90" fmla="*/ 152332 w 378000"/>
                  <a:gd name="connsiteY90" fmla="*/ 33332 h 543749"/>
                  <a:gd name="connsiteX91" fmla="*/ 163071 w 378000"/>
                  <a:gd name="connsiteY91" fmla="*/ 38383 h 543749"/>
                  <a:gd name="connsiteX92" fmla="*/ 180815 w 378000"/>
                  <a:gd name="connsiteY92" fmla="*/ 84004 h 543749"/>
                  <a:gd name="connsiteX93" fmla="*/ 177266 w 378000"/>
                  <a:gd name="connsiteY93" fmla="*/ 97368 h 543749"/>
                  <a:gd name="connsiteX94" fmla="*/ 141732 w 378000"/>
                  <a:gd name="connsiteY94" fmla="*/ 117879 h 543749"/>
                  <a:gd name="connsiteX95" fmla="*/ 130947 w 378000"/>
                  <a:gd name="connsiteY95" fmla="*/ 112805 h 543749"/>
                  <a:gd name="connsiteX96" fmla="*/ 113203 w 378000"/>
                  <a:gd name="connsiteY96" fmla="*/ 67184 h 543749"/>
                  <a:gd name="connsiteX97" fmla="*/ 116821 w 378000"/>
                  <a:gd name="connsiteY97" fmla="*/ 53841 h 543749"/>
                  <a:gd name="connsiteX98" fmla="*/ 152332 w 378000"/>
                  <a:gd name="connsiteY98" fmla="*/ 33332 h 543749"/>
                  <a:gd name="connsiteX99" fmla="*/ 96151 w 378000"/>
                  <a:gd name="connsiteY99" fmla="*/ 65771 h 543749"/>
                  <a:gd name="connsiteX100" fmla="*/ 106912 w 378000"/>
                  <a:gd name="connsiteY100" fmla="*/ 70811 h 543749"/>
                  <a:gd name="connsiteX101" fmla="*/ 124679 w 378000"/>
                  <a:gd name="connsiteY101" fmla="*/ 116421 h 543749"/>
                  <a:gd name="connsiteX102" fmla="*/ 121061 w 378000"/>
                  <a:gd name="connsiteY102" fmla="*/ 129807 h 543749"/>
                  <a:gd name="connsiteX103" fmla="*/ 85550 w 378000"/>
                  <a:gd name="connsiteY103" fmla="*/ 150319 h 543749"/>
                  <a:gd name="connsiteX104" fmla="*/ 74788 w 378000"/>
                  <a:gd name="connsiteY104" fmla="*/ 145224 h 543749"/>
                  <a:gd name="connsiteX105" fmla="*/ 57044 w 378000"/>
                  <a:gd name="connsiteY105" fmla="*/ 99614 h 543749"/>
                  <a:gd name="connsiteX106" fmla="*/ 60616 w 378000"/>
                  <a:gd name="connsiteY106" fmla="*/ 86281 h 543749"/>
                  <a:gd name="connsiteX107" fmla="*/ 96151 w 378000"/>
                  <a:gd name="connsiteY107" fmla="*/ 65771 h 543749"/>
                  <a:gd name="connsiteX108" fmla="*/ 39991 w 378000"/>
                  <a:gd name="connsiteY108" fmla="*/ 98188 h 543749"/>
                  <a:gd name="connsiteX109" fmla="*/ 50730 w 378000"/>
                  <a:gd name="connsiteY109" fmla="*/ 103251 h 543749"/>
                  <a:gd name="connsiteX110" fmla="*/ 68474 w 378000"/>
                  <a:gd name="connsiteY110" fmla="*/ 148860 h 543749"/>
                  <a:gd name="connsiteX111" fmla="*/ 64925 w 378000"/>
                  <a:gd name="connsiteY111" fmla="*/ 162226 h 543749"/>
                  <a:gd name="connsiteX112" fmla="*/ 29391 w 378000"/>
                  <a:gd name="connsiteY112" fmla="*/ 182735 h 543749"/>
                  <a:gd name="connsiteX113" fmla="*/ 18606 w 378000"/>
                  <a:gd name="connsiteY113" fmla="*/ 177663 h 543749"/>
                  <a:gd name="connsiteX114" fmla="*/ 839 w 378000"/>
                  <a:gd name="connsiteY114" fmla="*/ 132052 h 543749"/>
                  <a:gd name="connsiteX115" fmla="*/ 4457 w 378000"/>
                  <a:gd name="connsiteY115" fmla="*/ 118700 h 543749"/>
                  <a:gd name="connsiteX116" fmla="*/ 39991 w 378000"/>
                  <a:gd name="connsiteY116" fmla="*/ 98188 h 543749"/>
                  <a:gd name="connsiteX117" fmla="*/ 68013 w 378000"/>
                  <a:gd name="connsiteY117" fmla="*/ 170204 h 543749"/>
                  <a:gd name="connsiteX118" fmla="*/ 78775 w 378000"/>
                  <a:gd name="connsiteY118" fmla="*/ 175299 h 543749"/>
                  <a:gd name="connsiteX119" fmla="*/ 96519 w 378000"/>
                  <a:gd name="connsiteY119" fmla="*/ 220918 h 543749"/>
                  <a:gd name="connsiteX120" fmla="*/ 92924 w 378000"/>
                  <a:gd name="connsiteY120" fmla="*/ 234239 h 543749"/>
                  <a:gd name="connsiteX121" fmla="*/ 57413 w 378000"/>
                  <a:gd name="connsiteY121" fmla="*/ 254749 h 543749"/>
                  <a:gd name="connsiteX122" fmla="*/ 46651 w 378000"/>
                  <a:gd name="connsiteY122" fmla="*/ 249721 h 543749"/>
                  <a:gd name="connsiteX123" fmla="*/ 28884 w 378000"/>
                  <a:gd name="connsiteY123" fmla="*/ 204100 h 543749"/>
                  <a:gd name="connsiteX124" fmla="*/ 32502 w 378000"/>
                  <a:gd name="connsiteY124" fmla="*/ 190713 h 543749"/>
                  <a:gd name="connsiteX125" fmla="*/ 68013 w 378000"/>
                  <a:gd name="connsiteY125" fmla="*/ 170204 h 543749"/>
                  <a:gd name="connsiteX126" fmla="*/ 124172 w 378000"/>
                  <a:gd name="connsiteY126" fmla="*/ 137785 h 543749"/>
                  <a:gd name="connsiteX127" fmla="*/ 134957 w 378000"/>
                  <a:gd name="connsiteY127" fmla="*/ 142859 h 543749"/>
                  <a:gd name="connsiteX128" fmla="*/ 152701 w 378000"/>
                  <a:gd name="connsiteY128" fmla="*/ 188478 h 543749"/>
                  <a:gd name="connsiteX129" fmla="*/ 149083 w 378000"/>
                  <a:gd name="connsiteY129" fmla="*/ 201821 h 543749"/>
                  <a:gd name="connsiteX130" fmla="*/ 113572 w 378000"/>
                  <a:gd name="connsiteY130" fmla="*/ 222332 h 543749"/>
                  <a:gd name="connsiteX131" fmla="*/ 102810 w 378000"/>
                  <a:gd name="connsiteY131" fmla="*/ 217281 h 543749"/>
                  <a:gd name="connsiteX132" fmla="*/ 85066 w 378000"/>
                  <a:gd name="connsiteY132" fmla="*/ 171660 h 543749"/>
                  <a:gd name="connsiteX133" fmla="*/ 88638 w 378000"/>
                  <a:gd name="connsiteY133" fmla="*/ 158294 h 543749"/>
                  <a:gd name="connsiteX134" fmla="*/ 124172 w 378000"/>
                  <a:gd name="connsiteY134" fmla="*/ 137785 h 543749"/>
                  <a:gd name="connsiteX135" fmla="*/ 236513 w 378000"/>
                  <a:gd name="connsiteY135" fmla="*/ 72929 h 543749"/>
                  <a:gd name="connsiteX136" fmla="*/ 247298 w 378000"/>
                  <a:gd name="connsiteY136" fmla="*/ 78001 h 543749"/>
                  <a:gd name="connsiteX137" fmla="*/ 265042 w 378000"/>
                  <a:gd name="connsiteY137" fmla="*/ 123611 h 543749"/>
                  <a:gd name="connsiteX138" fmla="*/ 261425 w 378000"/>
                  <a:gd name="connsiteY138" fmla="*/ 136965 h 543749"/>
                  <a:gd name="connsiteX139" fmla="*/ 225913 w 378000"/>
                  <a:gd name="connsiteY139" fmla="*/ 157476 h 543749"/>
                  <a:gd name="connsiteX140" fmla="*/ 215174 w 378000"/>
                  <a:gd name="connsiteY140" fmla="*/ 152411 h 543749"/>
                  <a:gd name="connsiteX141" fmla="*/ 197407 w 378000"/>
                  <a:gd name="connsiteY141" fmla="*/ 106802 h 543749"/>
                  <a:gd name="connsiteX142" fmla="*/ 200979 w 378000"/>
                  <a:gd name="connsiteY142" fmla="*/ 93438 h 543749"/>
                  <a:gd name="connsiteX143" fmla="*/ 236513 w 378000"/>
                  <a:gd name="connsiteY143" fmla="*/ 72929 h 543749"/>
                  <a:gd name="connsiteX144" fmla="*/ 320602 w 378000"/>
                  <a:gd name="connsiteY144" fmla="*/ 289002 h 543749"/>
                  <a:gd name="connsiteX145" fmla="*/ 331387 w 378000"/>
                  <a:gd name="connsiteY145" fmla="*/ 294074 h 543749"/>
                  <a:gd name="connsiteX146" fmla="*/ 349131 w 378000"/>
                  <a:gd name="connsiteY146" fmla="*/ 339695 h 543749"/>
                  <a:gd name="connsiteX147" fmla="*/ 345513 w 378000"/>
                  <a:gd name="connsiteY147" fmla="*/ 353052 h 543749"/>
                  <a:gd name="connsiteX148" fmla="*/ 310002 w 378000"/>
                  <a:gd name="connsiteY148" fmla="*/ 373561 h 543749"/>
                  <a:gd name="connsiteX149" fmla="*/ 299240 w 378000"/>
                  <a:gd name="connsiteY149" fmla="*/ 368496 h 543749"/>
                  <a:gd name="connsiteX150" fmla="*/ 281496 w 378000"/>
                  <a:gd name="connsiteY150" fmla="*/ 322887 h 543749"/>
                  <a:gd name="connsiteX151" fmla="*/ 285068 w 378000"/>
                  <a:gd name="connsiteY151" fmla="*/ 309523 h 543749"/>
                  <a:gd name="connsiteX152" fmla="*/ 320602 w 378000"/>
                  <a:gd name="connsiteY152" fmla="*/ 289002 h 543749"/>
                  <a:gd name="connsiteX153" fmla="*/ 292580 w 378000"/>
                  <a:gd name="connsiteY153" fmla="*/ 216989 h 543749"/>
                  <a:gd name="connsiteX154" fmla="*/ 303342 w 378000"/>
                  <a:gd name="connsiteY154" fmla="*/ 222031 h 543749"/>
                  <a:gd name="connsiteX155" fmla="*/ 321086 w 378000"/>
                  <a:gd name="connsiteY155" fmla="*/ 267649 h 543749"/>
                  <a:gd name="connsiteX156" fmla="*/ 317491 w 378000"/>
                  <a:gd name="connsiteY156" fmla="*/ 281038 h 543749"/>
                  <a:gd name="connsiteX157" fmla="*/ 281957 w 378000"/>
                  <a:gd name="connsiteY157" fmla="*/ 301547 h 543749"/>
                  <a:gd name="connsiteX158" fmla="*/ 271218 w 378000"/>
                  <a:gd name="connsiteY158" fmla="*/ 296439 h 543749"/>
                  <a:gd name="connsiteX159" fmla="*/ 253474 w 378000"/>
                  <a:gd name="connsiteY159" fmla="*/ 250829 h 543749"/>
                  <a:gd name="connsiteX160" fmla="*/ 257046 w 378000"/>
                  <a:gd name="connsiteY160" fmla="*/ 237498 h 543749"/>
                  <a:gd name="connsiteX161" fmla="*/ 292580 w 378000"/>
                  <a:gd name="connsiteY161" fmla="*/ 216989 h 543749"/>
                  <a:gd name="connsiteX162" fmla="*/ 264535 w 378000"/>
                  <a:gd name="connsiteY162" fmla="*/ 144931 h 543749"/>
                  <a:gd name="connsiteX163" fmla="*/ 275320 w 378000"/>
                  <a:gd name="connsiteY163" fmla="*/ 150017 h 543749"/>
                  <a:gd name="connsiteX164" fmla="*/ 293064 w 378000"/>
                  <a:gd name="connsiteY164" fmla="*/ 195624 h 543749"/>
                  <a:gd name="connsiteX165" fmla="*/ 289469 w 378000"/>
                  <a:gd name="connsiteY165" fmla="*/ 208978 h 543749"/>
                  <a:gd name="connsiteX166" fmla="*/ 253935 w 378000"/>
                  <a:gd name="connsiteY166" fmla="*/ 229490 h 543749"/>
                  <a:gd name="connsiteX167" fmla="*/ 243196 w 378000"/>
                  <a:gd name="connsiteY167" fmla="*/ 224427 h 543749"/>
                  <a:gd name="connsiteX168" fmla="*/ 225452 w 378000"/>
                  <a:gd name="connsiteY168" fmla="*/ 178818 h 543749"/>
                  <a:gd name="connsiteX169" fmla="*/ 229001 w 378000"/>
                  <a:gd name="connsiteY169" fmla="*/ 165452 h 543749"/>
                  <a:gd name="connsiteX170" fmla="*/ 264535 w 378000"/>
                  <a:gd name="connsiteY170" fmla="*/ 144931 h 543749"/>
                  <a:gd name="connsiteX171" fmla="*/ 208377 w 378000"/>
                  <a:gd name="connsiteY171" fmla="*/ 177359 h 543749"/>
                  <a:gd name="connsiteX172" fmla="*/ 219138 w 378000"/>
                  <a:gd name="connsiteY172" fmla="*/ 182454 h 543749"/>
                  <a:gd name="connsiteX173" fmla="*/ 236882 w 378000"/>
                  <a:gd name="connsiteY173" fmla="*/ 228064 h 543749"/>
                  <a:gd name="connsiteX174" fmla="*/ 233311 w 378000"/>
                  <a:gd name="connsiteY174" fmla="*/ 241397 h 543749"/>
                  <a:gd name="connsiteX175" fmla="*/ 197776 w 378000"/>
                  <a:gd name="connsiteY175" fmla="*/ 261909 h 543749"/>
                  <a:gd name="connsiteX176" fmla="*/ 186991 w 378000"/>
                  <a:gd name="connsiteY176" fmla="*/ 256865 h 543749"/>
                  <a:gd name="connsiteX177" fmla="*/ 169247 w 378000"/>
                  <a:gd name="connsiteY177" fmla="*/ 211257 h 543749"/>
                  <a:gd name="connsiteX178" fmla="*/ 172842 w 378000"/>
                  <a:gd name="connsiteY178" fmla="*/ 197871 h 543749"/>
                  <a:gd name="connsiteX179" fmla="*/ 208377 w 378000"/>
                  <a:gd name="connsiteY179" fmla="*/ 177359 h 543749"/>
                  <a:gd name="connsiteX180" fmla="*/ 180354 w 378000"/>
                  <a:gd name="connsiteY180" fmla="*/ 105345 h 543749"/>
                  <a:gd name="connsiteX181" fmla="*/ 191116 w 378000"/>
                  <a:gd name="connsiteY181" fmla="*/ 110441 h 543749"/>
                  <a:gd name="connsiteX182" fmla="*/ 208860 w 378000"/>
                  <a:gd name="connsiteY182" fmla="*/ 156050 h 543749"/>
                  <a:gd name="connsiteX183" fmla="*/ 205265 w 378000"/>
                  <a:gd name="connsiteY183" fmla="*/ 169383 h 543749"/>
                  <a:gd name="connsiteX184" fmla="*/ 169754 w 378000"/>
                  <a:gd name="connsiteY184" fmla="*/ 189893 h 543749"/>
                  <a:gd name="connsiteX185" fmla="*/ 158969 w 378000"/>
                  <a:gd name="connsiteY185" fmla="*/ 184851 h 543749"/>
                  <a:gd name="connsiteX186" fmla="*/ 141225 w 378000"/>
                  <a:gd name="connsiteY186" fmla="*/ 139241 h 543749"/>
                  <a:gd name="connsiteX187" fmla="*/ 144820 w 378000"/>
                  <a:gd name="connsiteY187" fmla="*/ 125857 h 543749"/>
                  <a:gd name="connsiteX188" fmla="*/ 180354 w 378000"/>
                  <a:gd name="connsiteY188" fmla="*/ 105345 h 543749"/>
                  <a:gd name="connsiteX189" fmla="*/ 236421 w 378000"/>
                  <a:gd name="connsiteY189" fmla="*/ 249419 h 543749"/>
                  <a:gd name="connsiteX190" fmla="*/ 247160 w 378000"/>
                  <a:gd name="connsiteY190" fmla="*/ 254470 h 543749"/>
                  <a:gd name="connsiteX191" fmla="*/ 264904 w 378000"/>
                  <a:gd name="connsiteY191" fmla="*/ 300089 h 543749"/>
                  <a:gd name="connsiteX192" fmla="*/ 261355 w 378000"/>
                  <a:gd name="connsiteY192" fmla="*/ 313454 h 543749"/>
                  <a:gd name="connsiteX193" fmla="*/ 225798 w 378000"/>
                  <a:gd name="connsiteY193" fmla="*/ 333964 h 543749"/>
                  <a:gd name="connsiteX194" fmla="*/ 215013 w 378000"/>
                  <a:gd name="connsiteY194" fmla="*/ 328892 h 543749"/>
                  <a:gd name="connsiteX195" fmla="*/ 197269 w 378000"/>
                  <a:gd name="connsiteY195" fmla="*/ 283269 h 543749"/>
                  <a:gd name="connsiteX196" fmla="*/ 200887 w 378000"/>
                  <a:gd name="connsiteY196" fmla="*/ 269926 h 543749"/>
                  <a:gd name="connsiteX197" fmla="*/ 236421 w 378000"/>
                  <a:gd name="connsiteY197" fmla="*/ 249419 h 543749"/>
                  <a:gd name="connsiteX198" fmla="*/ 180239 w 378000"/>
                  <a:gd name="connsiteY198" fmla="*/ 281858 h 543749"/>
                  <a:gd name="connsiteX199" fmla="*/ 191001 w 378000"/>
                  <a:gd name="connsiteY199" fmla="*/ 286896 h 543749"/>
                  <a:gd name="connsiteX200" fmla="*/ 208745 w 378000"/>
                  <a:gd name="connsiteY200" fmla="*/ 332505 h 543749"/>
                  <a:gd name="connsiteX201" fmla="*/ 205150 w 378000"/>
                  <a:gd name="connsiteY201" fmla="*/ 345894 h 543749"/>
                  <a:gd name="connsiteX202" fmla="*/ 169616 w 378000"/>
                  <a:gd name="connsiteY202" fmla="*/ 366404 h 543749"/>
                  <a:gd name="connsiteX203" fmla="*/ 158877 w 378000"/>
                  <a:gd name="connsiteY203" fmla="*/ 361308 h 543749"/>
                  <a:gd name="connsiteX204" fmla="*/ 141110 w 378000"/>
                  <a:gd name="connsiteY204" fmla="*/ 315690 h 543749"/>
                  <a:gd name="connsiteX205" fmla="*/ 144705 w 378000"/>
                  <a:gd name="connsiteY205" fmla="*/ 302366 h 543749"/>
                  <a:gd name="connsiteX206" fmla="*/ 180239 w 378000"/>
                  <a:gd name="connsiteY206" fmla="*/ 281858 h 543749"/>
                  <a:gd name="connsiteX207" fmla="*/ 152194 w 378000"/>
                  <a:gd name="connsiteY207" fmla="*/ 209799 h 543749"/>
                  <a:gd name="connsiteX208" fmla="*/ 162979 w 378000"/>
                  <a:gd name="connsiteY208" fmla="*/ 214873 h 543749"/>
                  <a:gd name="connsiteX209" fmla="*/ 180723 w 378000"/>
                  <a:gd name="connsiteY209" fmla="*/ 260492 h 543749"/>
                  <a:gd name="connsiteX210" fmla="*/ 177105 w 378000"/>
                  <a:gd name="connsiteY210" fmla="*/ 273837 h 543749"/>
                  <a:gd name="connsiteX211" fmla="*/ 141594 w 378000"/>
                  <a:gd name="connsiteY211" fmla="*/ 294346 h 543749"/>
                  <a:gd name="connsiteX212" fmla="*/ 130855 w 378000"/>
                  <a:gd name="connsiteY212" fmla="*/ 289295 h 543749"/>
                  <a:gd name="connsiteX213" fmla="*/ 113088 w 378000"/>
                  <a:gd name="connsiteY213" fmla="*/ 243676 h 543749"/>
                  <a:gd name="connsiteX214" fmla="*/ 116660 w 378000"/>
                  <a:gd name="connsiteY214" fmla="*/ 230311 h 543749"/>
                  <a:gd name="connsiteX215" fmla="*/ 152194 w 378000"/>
                  <a:gd name="connsiteY215" fmla="*/ 209799 h 543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49">
                    <a:moveTo>
                      <a:pt x="180124" y="458311"/>
                    </a:moveTo>
                    <a:cubicBezTo>
                      <a:pt x="184111" y="456002"/>
                      <a:pt x="188881" y="458291"/>
                      <a:pt x="190886" y="463397"/>
                    </a:cubicBezTo>
                    <a:lnTo>
                      <a:pt x="208630" y="509016"/>
                    </a:lnTo>
                    <a:cubicBezTo>
                      <a:pt x="210611" y="514125"/>
                      <a:pt x="209021" y="520049"/>
                      <a:pt x="205058" y="522340"/>
                    </a:cubicBezTo>
                    <a:lnTo>
                      <a:pt x="169524" y="542847"/>
                    </a:lnTo>
                    <a:cubicBezTo>
                      <a:pt x="165583" y="545138"/>
                      <a:pt x="160743" y="542923"/>
                      <a:pt x="158738" y="537817"/>
                    </a:cubicBezTo>
                    <a:lnTo>
                      <a:pt x="140995" y="492200"/>
                    </a:lnTo>
                    <a:cubicBezTo>
                      <a:pt x="139013" y="487091"/>
                      <a:pt x="140649" y="481091"/>
                      <a:pt x="144590" y="478812"/>
                    </a:cubicBezTo>
                    <a:lnTo>
                      <a:pt x="180124" y="458311"/>
                    </a:lnTo>
                    <a:close/>
                    <a:moveTo>
                      <a:pt x="264443" y="321432"/>
                    </a:moveTo>
                    <a:cubicBezTo>
                      <a:pt x="268430" y="319133"/>
                      <a:pt x="273200" y="321419"/>
                      <a:pt x="275205" y="326528"/>
                    </a:cubicBezTo>
                    <a:lnTo>
                      <a:pt x="292949" y="372135"/>
                    </a:lnTo>
                    <a:cubicBezTo>
                      <a:pt x="294931" y="377241"/>
                      <a:pt x="293341" y="383171"/>
                      <a:pt x="289354" y="385468"/>
                    </a:cubicBezTo>
                    <a:lnTo>
                      <a:pt x="253843" y="405978"/>
                    </a:lnTo>
                    <a:cubicBezTo>
                      <a:pt x="249856" y="408280"/>
                      <a:pt x="245063" y="406042"/>
                      <a:pt x="243081" y="400936"/>
                    </a:cubicBezTo>
                    <a:lnTo>
                      <a:pt x="225314" y="355326"/>
                    </a:lnTo>
                    <a:cubicBezTo>
                      <a:pt x="223332" y="350220"/>
                      <a:pt x="224945" y="344239"/>
                      <a:pt x="228909" y="341940"/>
                    </a:cubicBezTo>
                    <a:lnTo>
                      <a:pt x="264443" y="321432"/>
                    </a:lnTo>
                    <a:close/>
                    <a:moveTo>
                      <a:pt x="152102" y="386289"/>
                    </a:moveTo>
                    <a:cubicBezTo>
                      <a:pt x="156089" y="383989"/>
                      <a:pt x="160859" y="386289"/>
                      <a:pt x="162841" y="391384"/>
                    </a:cubicBezTo>
                    <a:lnTo>
                      <a:pt x="180608" y="437002"/>
                    </a:lnTo>
                    <a:cubicBezTo>
                      <a:pt x="182589" y="442111"/>
                      <a:pt x="180999" y="448036"/>
                      <a:pt x="177036" y="450327"/>
                    </a:cubicBezTo>
                    <a:lnTo>
                      <a:pt x="141478" y="470834"/>
                    </a:lnTo>
                    <a:cubicBezTo>
                      <a:pt x="137538" y="473122"/>
                      <a:pt x="132721" y="470910"/>
                      <a:pt x="130717" y="465803"/>
                    </a:cubicBezTo>
                    <a:lnTo>
                      <a:pt x="112973" y="420187"/>
                    </a:lnTo>
                    <a:cubicBezTo>
                      <a:pt x="110991" y="415078"/>
                      <a:pt x="112627" y="409075"/>
                      <a:pt x="116568" y="406798"/>
                    </a:cubicBezTo>
                    <a:lnTo>
                      <a:pt x="152102" y="386289"/>
                    </a:lnTo>
                    <a:close/>
                    <a:moveTo>
                      <a:pt x="208261" y="353872"/>
                    </a:moveTo>
                    <a:cubicBezTo>
                      <a:pt x="212248" y="351570"/>
                      <a:pt x="217064" y="353837"/>
                      <a:pt x="219046" y="358944"/>
                    </a:cubicBezTo>
                    <a:lnTo>
                      <a:pt x="236790" y="404563"/>
                    </a:lnTo>
                    <a:cubicBezTo>
                      <a:pt x="238795" y="409669"/>
                      <a:pt x="237159" y="415608"/>
                      <a:pt x="233172" y="417908"/>
                    </a:cubicBezTo>
                    <a:lnTo>
                      <a:pt x="197638" y="438417"/>
                    </a:lnTo>
                    <a:cubicBezTo>
                      <a:pt x="193674" y="440717"/>
                      <a:pt x="188904" y="438470"/>
                      <a:pt x="186922" y="433366"/>
                    </a:cubicBezTo>
                    <a:lnTo>
                      <a:pt x="169155" y="387747"/>
                    </a:lnTo>
                    <a:cubicBezTo>
                      <a:pt x="167173" y="382638"/>
                      <a:pt x="168740" y="376679"/>
                      <a:pt x="172727" y="374379"/>
                    </a:cubicBezTo>
                    <a:lnTo>
                      <a:pt x="208261" y="353872"/>
                    </a:lnTo>
                    <a:close/>
                    <a:moveTo>
                      <a:pt x="236283" y="425886"/>
                    </a:moveTo>
                    <a:cubicBezTo>
                      <a:pt x="240270" y="423583"/>
                      <a:pt x="245086" y="425851"/>
                      <a:pt x="247068" y="430958"/>
                    </a:cubicBezTo>
                    <a:lnTo>
                      <a:pt x="264812" y="476576"/>
                    </a:lnTo>
                    <a:cubicBezTo>
                      <a:pt x="266794" y="481683"/>
                      <a:pt x="265181" y="487624"/>
                      <a:pt x="261194" y="489921"/>
                    </a:cubicBezTo>
                    <a:lnTo>
                      <a:pt x="225660" y="510431"/>
                    </a:lnTo>
                    <a:cubicBezTo>
                      <a:pt x="221696" y="512730"/>
                      <a:pt x="216926" y="510484"/>
                      <a:pt x="214921" y="505380"/>
                    </a:cubicBezTo>
                    <a:lnTo>
                      <a:pt x="197176" y="459761"/>
                    </a:lnTo>
                    <a:cubicBezTo>
                      <a:pt x="195195" y="454652"/>
                      <a:pt x="196762" y="448693"/>
                      <a:pt x="200749" y="446395"/>
                    </a:cubicBezTo>
                    <a:lnTo>
                      <a:pt x="236283" y="425886"/>
                    </a:lnTo>
                    <a:close/>
                    <a:moveTo>
                      <a:pt x="348624" y="361016"/>
                    </a:moveTo>
                    <a:cubicBezTo>
                      <a:pt x="352588" y="358730"/>
                      <a:pt x="357427" y="360995"/>
                      <a:pt x="359409" y="366102"/>
                    </a:cubicBezTo>
                    <a:lnTo>
                      <a:pt x="377153" y="411709"/>
                    </a:lnTo>
                    <a:cubicBezTo>
                      <a:pt x="379135" y="416827"/>
                      <a:pt x="377522" y="422765"/>
                      <a:pt x="373535" y="425065"/>
                    </a:cubicBezTo>
                    <a:lnTo>
                      <a:pt x="338024" y="445575"/>
                    </a:lnTo>
                    <a:cubicBezTo>
                      <a:pt x="334037" y="447874"/>
                      <a:pt x="329267" y="445619"/>
                      <a:pt x="327262" y="440512"/>
                    </a:cubicBezTo>
                    <a:lnTo>
                      <a:pt x="309518" y="394905"/>
                    </a:lnTo>
                    <a:cubicBezTo>
                      <a:pt x="307536" y="389796"/>
                      <a:pt x="309103" y="383825"/>
                      <a:pt x="313090" y="381537"/>
                    </a:cubicBezTo>
                    <a:lnTo>
                      <a:pt x="348624" y="361016"/>
                    </a:lnTo>
                    <a:close/>
                    <a:moveTo>
                      <a:pt x="292465" y="393432"/>
                    </a:moveTo>
                    <a:cubicBezTo>
                      <a:pt x="296429" y="391146"/>
                      <a:pt x="301222" y="393432"/>
                      <a:pt x="303227" y="398541"/>
                    </a:cubicBezTo>
                    <a:lnTo>
                      <a:pt x="320971" y="444148"/>
                    </a:lnTo>
                    <a:cubicBezTo>
                      <a:pt x="322953" y="449266"/>
                      <a:pt x="321363" y="455184"/>
                      <a:pt x="317376" y="457484"/>
                    </a:cubicBezTo>
                    <a:lnTo>
                      <a:pt x="281865" y="477991"/>
                    </a:lnTo>
                    <a:cubicBezTo>
                      <a:pt x="277878" y="480293"/>
                      <a:pt x="273085" y="478056"/>
                      <a:pt x="271080" y="472949"/>
                    </a:cubicBezTo>
                    <a:lnTo>
                      <a:pt x="253336" y="427340"/>
                    </a:lnTo>
                    <a:cubicBezTo>
                      <a:pt x="251354" y="422235"/>
                      <a:pt x="252967" y="416253"/>
                      <a:pt x="256931" y="413956"/>
                    </a:cubicBezTo>
                    <a:lnTo>
                      <a:pt x="292465" y="393432"/>
                    </a:lnTo>
                    <a:close/>
                    <a:moveTo>
                      <a:pt x="124080" y="314275"/>
                    </a:moveTo>
                    <a:cubicBezTo>
                      <a:pt x="128067" y="311975"/>
                      <a:pt x="132814" y="314220"/>
                      <a:pt x="134819" y="319335"/>
                    </a:cubicBezTo>
                    <a:lnTo>
                      <a:pt x="152563" y="364945"/>
                    </a:lnTo>
                    <a:cubicBezTo>
                      <a:pt x="154545" y="370051"/>
                      <a:pt x="152977" y="376013"/>
                      <a:pt x="148991" y="378310"/>
                    </a:cubicBezTo>
                    <a:lnTo>
                      <a:pt x="113456" y="398820"/>
                    </a:lnTo>
                    <a:cubicBezTo>
                      <a:pt x="109516" y="401108"/>
                      <a:pt x="104677" y="398852"/>
                      <a:pt x="102672" y="393748"/>
                    </a:cubicBezTo>
                    <a:lnTo>
                      <a:pt x="84928" y="348129"/>
                    </a:lnTo>
                    <a:cubicBezTo>
                      <a:pt x="82946" y="343020"/>
                      <a:pt x="84605" y="337061"/>
                      <a:pt x="88546" y="334784"/>
                    </a:cubicBezTo>
                    <a:lnTo>
                      <a:pt x="124080" y="314275"/>
                    </a:lnTo>
                    <a:close/>
                    <a:moveTo>
                      <a:pt x="96035" y="242217"/>
                    </a:moveTo>
                    <a:cubicBezTo>
                      <a:pt x="100022" y="239918"/>
                      <a:pt x="104815" y="242217"/>
                      <a:pt x="106797" y="247313"/>
                    </a:cubicBezTo>
                    <a:lnTo>
                      <a:pt x="124541" y="292931"/>
                    </a:lnTo>
                    <a:cubicBezTo>
                      <a:pt x="126523" y="298038"/>
                      <a:pt x="124933" y="303963"/>
                      <a:pt x="120946" y="306255"/>
                    </a:cubicBezTo>
                    <a:lnTo>
                      <a:pt x="85434" y="326763"/>
                    </a:lnTo>
                    <a:cubicBezTo>
                      <a:pt x="81471" y="329051"/>
                      <a:pt x="76655" y="326839"/>
                      <a:pt x="74650" y="321734"/>
                    </a:cubicBezTo>
                    <a:lnTo>
                      <a:pt x="56906" y="276111"/>
                    </a:lnTo>
                    <a:cubicBezTo>
                      <a:pt x="54924" y="271007"/>
                      <a:pt x="56560" y="265015"/>
                      <a:pt x="60524" y="262727"/>
                    </a:cubicBezTo>
                    <a:lnTo>
                      <a:pt x="96035" y="242217"/>
                    </a:lnTo>
                    <a:close/>
                    <a:moveTo>
                      <a:pt x="208492" y="904"/>
                    </a:moveTo>
                    <a:cubicBezTo>
                      <a:pt x="212455" y="-1396"/>
                      <a:pt x="217271" y="839"/>
                      <a:pt x="219253" y="5944"/>
                    </a:cubicBezTo>
                    <a:lnTo>
                      <a:pt x="237020" y="51565"/>
                    </a:lnTo>
                    <a:cubicBezTo>
                      <a:pt x="239002" y="56671"/>
                      <a:pt x="237389" y="62651"/>
                      <a:pt x="233403" y="64951"/>
                    </a:cubicBezTo>
                    <a:lnTo>
                      <a:pt x="197891" y="85461"/>
                    </a:lnTo>
                    <a:cubicBezTo>
                      <a:pt x="193904" y="87760"/>
                      <a:pt x="189111" y="85461"/>
                      <a:pt x="187130" y="80354"/>
                    </a:cubicBezTo>
                    <a:lnTo>
                      <a:pt x="169362" y="34745"/>
                    </a:lnTo>
                    <a:cubicBezTo>
                      <a:pt x="167380" y="29640"/>
                      <a:pt x="168970" y="23713"/>
                      <a:pt x="172957" y="21413"/>
                    </a:cubicBezTo>
                    <a:lnTo>
                      <a:pt x="208492" y="904"/>
                    </a:lnTo>
                    <a:close/>
                    <a:moveTo>
                      <a:pt x="152332" y="33332"/>
                    </a:moveTo>
                    <a:cubicBezTo>
                      <a:pt x="156319" y="31032"/>
                      <a:pt x="161089" y="33277"/>
                      <a:pt x="163071" y="38383"/>
                    </a:cubicBezTo>
                    <a:lnTo>
                      <a:pt x="180815" y="84004"/>
                    </a:lnTo>
                    <a:cubicBezTo>
                      <a:pt x="182820" y="89111"/>
                      <a:pt x="181230" y="95070"/>
                      <a:pt x="177266" y="97368"/>
                    </a:cubicBezTo>
                    <a:lnTo>
                      <a:pt x="141732" y="117879"/>
                    </a:lnTo>
                    <a:cubicBezTo>
                      <a:pt x="137746" y="120179"/>
                      <a:pt x="132929" y="117912"/>
                      <a:pt x="130947" y="112805"/>
                    </a:cubicBezTo>
                    <a:lnTo>
                      <a:pt x="113203" y="67184"/>
                    </a:lnTo>
                    <a:cubicBezTo>
                      <a:pt x="111198" y="62080"/>
                      <a:pt x="112835" y="56141"/>
                      <a:pt x="116821" y="53841"/>
                    </a:cubicBezTo>
                    <a:lnTo>
                      <a:pt x="152332" y="33332"/>
                    </a:lnTo>
                    <a:close/>
                    <a:moveTo>
                      <a:pt x="96151" y="65771"/>
                    </a:moveTo>
                    <a:cubicBezTo>
                      <a:pt x="100137" y="63472"/>
                      <a:pt x="104930" y="65707"/>
                      <a:pt x="106912" y="70811"/>
                    </a:cubicBezTo>
                    <a:lnTo>
                      <a:pt x="124679" y="116421"/>
                    </a:lnTo>
                    <a:cubicBezTo>
                      <a:pt x="126661" y="121527"/>
                      <a:pt x="125048" y="127507"/>
                      <a:pt x="121061" y="129807"/>
                    </a:cubicBezTo>
                    <a:lnTo>
                      <a:pt x="85550" y="150319"/>
                    </a:lnTo>
                    <a:cubicBezTo>
                      <a:pt x="81563" y="152619"/>
                      <a:pt x="76770" y="150328"/>
                      <a:pt x="74788" y="145224"/>
                    </a:cubicBezTo>
                    <a:lnTo>
                      <a:pt x="57044" y="99614"/>
                    </a:lnTo>
                    <a:cubicBezTo>
                      <a:pt x="55062" y="94496"/>
                      <a:pt x="56629" y="88581"/>
                      <a:pt x="60616" y="86281"/>
                    </a:cubicBezTo>
                    <a:lnTo>
                      <a:pt x="96151" y="65771"/>
                    </a:lnTo>
                    <a:close/>
                    <a:moveTo>
                      <a:pt x="39991" y="98188"/>
                    </a:moveTo>
                    <a:cubicBezTo>
                      <a:pt x="43978" y="95891"/>
                      <a:pt x="48748" y="98146"/>
                      <a:pt x="50730" y="103251"/>
                    </a:cubicBezTo>
                    <a:lnTo>
                      <a:pt x="68474" y="148860"/>
                    </a:lnTo>
                    <a:cubicBezTo>
                      <a:pt x="70456" y="153967"/>
                      <a:pt x="68889" y="159935"/>
                      <a:pt x="64925" y="162226"/>
                    </a:cubicBezTo>
                    <a:lnTo>
                      <a:pt x="29391" y="182735"/>
                    </a:lnTo>
                    <a:cubicBezTo>
                      <a:pt x="25427" y="185024"/>
                      <a:pt x="20588" y="182768"/>
                      <a:pt x="18606" y="177663"/>
                    </a:cubicBezTo>
                    <a:lnTo>
                      <a:pt x="839" y="132052"/>
                    </a:lnTo>
                    <a:cubicBezTo>
                      <a:pt x="-1143" y="126936"/>
                      <a:pt x="516" y="120976"/>
                      <a:pt x="4457" y="118700"/>
                    </a:cubicBezTo>
                    <a:lnTo>
                      <a:pt x="39991" y="98188"/>
                    </a:lnTo>
                    <a:close/>
                    <a:moveTo>
                      <a:pt x="68013" y="170204"/>
                    </a:moveTo>
                    <a:cubicBezTo>
                      <a:pt x="72000" y="167904"/>
                      <a:pt x="76793" y="170204"/>
                      <a:pt x="78775" y="175299"/>
                    </a:cubicBezTo>
                    <a:lnTo>
                      <a:pt x="96519" y="220918"/>
                    </a:lnTo>
                    <a:cubicBezTo>
                      <a:pt x="98501" y="226024"/>
                      <a:pt x="96911" y="231949"/>
                      <a:pt x="92924" y="234239"/>
                    </a:cubicBezTo>
                    <a:lnTo>
                      <a:pt x="57413" y="254749"/>
                    </a:lnTo>
                    <a:cubicBezTo>
                      <a:pt x="53449" y="257037"/>
                      <a:pt x="48633" y="254825"/>
                      <a:pt x="46651" y="249721"/>
                    </a:cubicBezTo>
                    <a:lnTo>
                      <a:pt x="28884" y="204100"/>
                    </a:lnTo>
                    <a:cubicBezTo>
                      <a:pt x="26902" y="198993"/>
                      <a:pt x="28538" y="192990"/>
                      <a:pt x="32502" y="190713"/>
                    </a:cubicBezTo>
                    <a:lnTo>
                      <a:pt x="68013" y="170204"/>
                    </a:lnTo>
                    <a:close/>
                    <a:moveTo>
                      <a:pt x="124172" y="137785"/>
                    </a:moveTo>
                    <a:cubicBezTo>
                      <a:pt x="128159" y="135485"/>
                      <a:pt x="132975" y="137753"/>
                      <a:pt x="134957" y="142859"/>
                    </a:cubicBezTo>
                    <a:lnTo>
                      <a:pt x="152701" y="188478"/>
                    </a:lnTo>
                    <a:cubicBezTo>
                      <a:pt x="154683" y="193585"/>
                      <a:pt x="153070" y="199523"/>
                      <a:pt x="149083" y="201821"/>
                    </a:cubicBezTo>
                    <a:lnTo>
                      <a:pt x="113572" y="222332"/>
                    </a:lnTo>
                    <a:cubicBezTo>
                      <a:pt x="109585" y="224632"/>
                      <a:pt x="104815" y="222386"/>
                      <a:pt x="102810" y="217281"/>
                    </a:cubicBezTo>
                    <a:lnTo>
                      <a:pt x="85066" y="171660"/>
                    </a:lnTo>
                    <a:cubicBezTo>
                      <a:pt x="83084" y="166554"/>
                      <a:pt x="84674" y="160594"/>
                      <a:pt x="88638" y="158294"/>
                    </a:cubicBezTo>
                    <a:lnTo>
                      <a:pt x="124172" y="137785"/>
                    </a:lnTo>
                    <a:close/>
                    <a:moveTo>
                      <a:pt x="236513" y="72929"/>
                    </a:moveTo>
                    <a:cubicBezTo>
                      <a:pt x="240500" y="70629"/>
                      <a:pt x="245317" y="72895"/>
                      <a:pt x="247298" y="78001"/>
                    </a:cubicBezTo>
                    <a:lnTo>
                      <a:pt x="265042" y="123611"/>
                    </a:lnTo>
                    <a:cubicBezTo>
                      <a:pt x="267024" y="128729"/>
                      <a:pt x="265411" y="134665"/>
                      <a:pt x="261425" y="136965"/>
                    </a:cubicBezTo>
                    <a:lnTo>
                      <a:pt x="225913" y="157476"/>
                    </a:lnTo>
                    <a:cubicBezTo>
                      <a:pt x="221926" y="159774"/>
                      <a:pt x="217156" y="157518"/>
                      <a:pt x="215174" y="152411"/>
                    </a:cubicBezTo>
                    <a:lnTo>
                      <a:pt x="197407" y="106802"/>
                    </a:lnTo>
                    <a:cubicBezTo>
                      <a:pt x="195425" y="101698"/>
                      <a:pt x="197015" y="95727"/>
                      <a:pt x="200979" y="93438"/>
                    </a:cubicBezTo>
                    <a:lnTo>
                      <a:pt x="236513" y="72929"/>
                    </a:lnTo>
                    <a:close/>
                    <a:moveTo>
                      <a:pt x="320602" y="289002"/>
                    </a:moveTo>
                    <a:cubicBezTo>
                      <a:pt x="324589" y="286702"/>
                      <a:pt x="329405" y="288979"/>
                      <a:pt x="331387" y="294074"/>
                    </a:cubicBezTo>
                    <a:lnTo>
                      <a:pt x="349131" y="339695"/>
                    </a:lnTo>
                    <a:cubicBezTo>
                      <a:pt x="351113" y="344802"/>
                      <a:pt x="349500" y="350752"/>
                      <a:pt x="345513" y="353052"/>
                    </a:cubicBezTo>
                    <a:lnTo>
                      <a:pt x="310002" y="373561"/>
                    </a:lnTo>
                    <a:cubicBezTo>
                      <a:pt x="306015" y="375861"/>
                      <a:pt x="301245" y="373605"/>
                      <a:pt x="299240" y="368496"/>
                    </a:cubicBezTo>
                    <a:lnTo>
                      <a:pt x="281496" y="322887"/>
                    </a:lnTo>
                    <a:cubicBezTo>
                      <a:pt x="279515" y="317782"/>
                      <a:pt x="281081" y="311811"/>
                      <a:pt x="285068" y="309523"/>
                    </a:cubicBezTo>
                    <a:lnTo>
                      <a:pt x="320602" y="289002"/>
                    </a:lnTo>
                    <a:close/>
                    <a:moveTo>
                      <a:pt x="292580" y="216989"/>
                    </a:moveTo>
                    <a:cubicBezTo>
                      <a:pt x="296567" y="214689"/>
                      <a:pt x="301361" y="216924"/>
                      <a:pt x="303342" y="222031"/>
                    </a:cubicBezTo>
                    <a:lnTo>
                      <a:pt x="321086" y="267649"/>
                    </a:lnTo>
                    <a:cubicBezTo>
                      <a:pt x="323091" y="272756"/>
                      <a:pt x="321478" y="278738"/>
                      <a:pt x="317491" y="281038"/>
                    </a:cubicBezTo>
                    <a:lnTo>
                      <a:pt x="281957" y="301547"/>
                    </a:lnTo>
                    <a:cubicBezTo>
                      <a:pt x="277993" y="303834"/>
                      <a:pt x="273200" y="301547"/>
                      <a:pt x="271218" y="296439"/>
                    </a:cubicBezTo>
                    <a:lnTo>
                      <a:pt x="253474" y="250829"/>
                    </a:lnTo>
                    <a:cubicBezTo>
                      <a:pt x="251469" y="245725"/>
                      <a:pt x="253059" y="239798"/>
                      <a:pt x="257046" y="237498"/>
                    </a:cubicBezTo>
                    <a:lnTo>
                      <a:pt x="292580" y="216989"/>
                    </a:lnTo>
                    <a:close/>
                    <a:moveTo>
                      <a:pt x="264535" y="144931"/>
                    </a:moveTo>
                    <a:cubicBezTo>
                      <a:pt x="268522" y="142643"/>
                      <a:pt x="273339" y="144910"/>
                      <a:pt x="275320" y="150017"/>
                    </a:cubicBezTo>
                    <a:lnTo>
                      <a:pt x="293064" y="195624"/>
                    </a:lnTo>
                    <a:cubicBezTo>
                      <a:pt x="295069" y="200742"/>
                      <a:pt x="293433" y="206678"/>
                      <a:pt x="289469" y="208978"/>
                    </a:cubicBezTo>
                    <a:lnTo>
                      <a:pt x="253935" y="229490"/>
                    </a:lnTo>
                    <a:cubicBezTo>
                      <a:pt x="249948" y="231790"/>
                      <a:pt x="245178" y="229532"/>
                      <a:pt x="243196" y="224427"/>
                    </a:cubicBezTo>
                    <a:lnTo>
                      <a:pt x="225452" y="178818"/>
                    </a:lnTo>
                    <a:cubicBezTo>
                      <a:pt x="223447" y="173711"/>
                      <a:pt x="225037" y="167740"/>
                      <a:pt x="229001" y="165452"/>
                    </a:cubicBezTo>
                    <a:lnTo>
                      <a:pt x="264535" y="144931"/>
                    </a:lnTo>
                    <a:close/>
                    <a:moveTo>
                      <a:pt x="208377" y="177359"/>
                    </a:moveTo>
                    <a:cubicBezTo>
                      <a:pt x="212363" y="175062"/>
                      <a:pt x="217156" y="177350"/>
                      <a:pt x="219138" y="182454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097"/>
                      <a:pt x="233311" y="241397"/>
                    </a:cubicBezTo>
                    <a:lnTo>
                      <a:pt x="197776" y="261909"/>
                    </a:lnTo>
                    <a:cubicBezTo>
                      <a:pt x="193790" y="264209"/>
                      <a:pt x="188996" y="261974"/>
                      <a:pt x="186991" y="256865"/>
                    </a:cubicBezTo>
                    <a:lnTo>
                      <a:pt x="169247" y="211257"/>
                    </a:lnTo>
                    <a:cubicBezTo>
                      <a:pt x="167265" y="206151"/>
                      <a:pt x="168878" y="200171"/>
                      <a:pt x="172842" y="197871"/>
                    </a:cubicBezTo>
                    <a:lnTo>
                      <a:pt x="208377" y="177359"/>
                    </a:lnTo>
                    <a:close/>
                    <a:moveTo>
                      <a:pt x="180354" y="105345"/>
                    </a:moveTo>
                    <a:cubicBezTo>
                      <a:pt x="184341" y="103046"/>
                      <a:pt x="189134" y="105334"/>
                      <a:pt x="191116" y="110441"/>
                    </a:cubicBezTo>
                    <a:lnTo>
                      <a:pt x="208860" y="156050"/>
                    </a:lnTo>
                    <a:cubicBezTo>
                      <a:pt x="210842" y="161168"/>
                      <a:pt x="209252" y="167084"/>
                      <a:pt x="205265" y="169383"/>
                    </a:cubicBezTo>
                    <a:lnTo>
                      <a:pt x="169754" y="189893"/>
                    </a:lnTo>
                    <a:cubicBezTo>
                      <a:pt x="165768" y="192193"/>
                      <a:pt x="160974" y="189957"/>
                      <a:pt x="158969" y="184851"/>
                    </a:cubicBezTo>
                    <a:lnTo>
                      <a:pt x="141225" y="139241"/>
                    </a:lnTo>
                    <a:cubicBezTo>
                      <a:pt x="139243" y="134137"/>
                      <a:pt x="140856" y="128155"/>
                      <a:pt x="144820" y="125857"/>
                    </a:cubicBezTo>
                    <a:lnTo>
                      <a:pt x="180354" y="105345"/>
                    </a:lnTo>
                    <a:close/>
                    <a:moveTo>
                      <a:pt x="236421" y="249419"/>
                    </a:moveTo>
                    <a:cubicBezTo>
                      <a:pt x="240408" y="247119"/>
                      <a:pt x="245155" y="249361"/>
                      <a:pt x="247160" y="254470"/>
                    </a:cubicBezTo>
                    <a:lnTo>
                      <a:pt x="264904" y="300089"/>
                    </a:lnTo>
                    <a:cubicBezTo>
                      <a:pt x="266886" y="305193"/>
                      <a:pt x="265319" y="311155"/>
                      <a:pt x="261355" y="313454"/>
                    </a:cubicBezTo>
                    <a:lnTo>
                      <a:pt x="225798" y="333964"/>
                    </a:lnTo>
                    <a:cubicBezTo>
                      <a:pt x="221834" y="336264"/>
                      <a:pt x="217018" y="333996"/>
                      <a:pt x="215013" y="328892"/>
                    </a:cubicBezTo>
                    <a:lnTo>
                      <a:pt x="197269" y="283269"/>
                    </a:lnTo>
                    <a:cubicBezTo>
                      <a:pt x="195287" y="278164"/>
                      <a:pt x="196900" y="272226"/>
                      <a:pt x="200887" y="269926"/>
                    </a:cubicBezTo>
                    <a:lnTo>
                      <a:pt x="236421" y="249419"/>
                    </a:lnTo>
                    <a:close/>
                    <a:moveTo>
                      <a:pt x="180239" y="281858"/>
                    </a:moveTo>
                    <a:cubicBezTo>
                      <a:pt x="184226" y="279556"/>
                      <a:pt x="189019" y="281780"/>
                      <a:pt x="191001" y="286896"/>
                    </a:cubicBezTo>
                    <a:lnTo>
                      <a:pt x="208745" y="332505"/>
                    </a:lnTo>
                    <a:cubicBezTo>
                      <a:pt x="210750" y="337612"/>
                      <a:pt x="209137" y="343594"/>
                      <a:pt x="205150" y="345894"/>
                    </a:cubicBezTo>
                    <a:lnTo>
                      <a:pt x="169616" y="366404"/>
                    </a:lnTo>
                    <a:cubicBezTo>
                      <a:pt x="165652" y="368703"/>
                      <a:pt x="160859" y="366404"/>
                      <a:pt x="158877" y="361308"/>
                    </a:cubicBezTo>
                    <a:lnTo>
                      <a:pt x="141110" y="315690"/>
                    </a:lnTo>
                    <a:cubicBezTo>
                      <a:pt x="139128" y="310581"/>
                      <a:pt x="140718" y="304665"/>
                      <a:pt x="144705" y="302366"/>
                    </a:cubicBezTo>
                    <a:lnTo>
                      <a:pt x="180239" y="281858"/>
                    </a:lnTo>
                    <a:close/>
                    <a:moveTo>
                      <a:pt x="152194" y="209799"/>
                    </a:moveTo>
                    <a:cubicBezTo>
                      <a:pt x="156181" y="207499"/>
                      <a:pt x="160997" y="209766"/>
                      <a:pt x="162979" y="214873"/>
                    </a:cubicBezTo>
                    <a:lnTo>
                      <a:pt x="180723" y="260492"/>
                    </a:lnTo>
                    <a:cubicBezTo>
                      <a:pt x="182705" y="265598"/>
                      <a:pt x="181092" y="271537"/>
                      <a:pt x="177105" y="273837"/>
                    </a:cubicBezTo>
                    <a:lnTo>
                      <a:pt x="141594" y="294346"/>
                    </a:lnTo>
                    <a:cubicBezTo>
                      <a:pt x="137607" y="296646"/>
                      <a:pt x="132837" y="294399"/>
                      <a:pt x="130855" y="289295"/>
                    </a:cubicBezTo>
                    <a:lnTo>
                      <a:pt x="113088" y="243676"/>
                    </a:lnTo>
                    <a:cubicBezTo>
                      <a:pt x="111106" y="238567"/>
                      <a:pt x="112696" y="232608"/>
                      <a:pt x="116660" y="230311"/>
                    </a:cubicBezTo>
                    <a:lnTo>
                      <a:pt x="152194" y="20979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87" name="Graphic 4">
              <a:extLst>
                <a:ext uri="{FF2B5EF4-FFF2-40B4-BE49-F238E27FC236}">
                  <a16:creationId xmlns:a16="http://schemas.microsoft.com/office/drawing/2014/main" id="{2D394893-CD8F-6F13-99D1-6B18C6574421}"/>
                </a:ext>
              </a:extLst>
            </p:cNvPr>
            <p:cNvGrpSpPr/>
            <p:nvPr/>
          </p:nvGrpSpPr>
          <p:grpSpPr>
            <a:xfrm>
              <a:off x="11539515" y="8983088"/>
              <a:ext cx="691332" cy="923060"/>
              <a:chOff x="11591768" y="5478435"/>
              <a:chExt cx="691332" cy="923060"/>
            </a:xfrm>
          </p:grpSpPr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id="{10F8DE8A-82CC-22EE-468D-5FF19FD68FB0}"/>
                  </a:ext>
                </a:extLst>
              </p:cNvPr>
              <p:cNvSpPr/>
              <p:nvPr/>
            </p:nvSpPr>
            <p:spPr>
              <a:xfrm>
                <a:off x="11891007" y="6283067"/>
                <a:ext cx="239246" cy="118428"/>
              </a:xfrm>
              <a:custGeom>
                <a:avLst/>
                <a:gdLst>
                  <a:gd name="connsiteX0" fmla="*/ 239247 w 239246"/>
                  <a:gd name="connsiteY0" fmla="*/ 0 h 118428"/>
                  <a:gd name="connsiteX1" fmla="*/ 239177 w 239246"/>
                  <a:gd name="connsiteY1" fmla="*/ 30695 h 118428"/>
                  <a:gd name="connsiteX2" fmla="*/ 236205 w 239246"/>
                  <a:gd name="connsiteY2" fmla="*/ 34820 h 118428"/>
                  <a:gd name="connsiteX3" fmla="*/ 95335 w 239246"/>
                  <a:gd name="connsiteY3" fmla="*/ 116697 h 118428"/>
                  <a:gd name="connsiteX4" fmla="*/ 81001 w 239246"/>
                  <a:gd name="connsiteY4" fmla="*/ 116720 h 118428"/>
                  <a:gd name="connsiteX5" fmla="*/ 2996 w 239246"/>
                  <a:gd name="connsiteY5" fmla="*/ 71691 h 118428"/>
                  <a:gd name="connsiteX6" fmla="*/ 0 w 239246"/>
                  <a:gd name="connsiteY6" fmla="*/ 67474 h 118428"/>
                  <a:gd name="connsiteX7" fmla="*/ 46 w 239246"/>
                  <a:gd name="connsiteY7" fmla="*/ 36779 h 118428"/>
                  <a:gd name="connsiteX8" fmla="*/ 3066 w 239246"/>
                  <a:gd name="connsiteY8" fmla="*/ 40950 h 118428"/>
                  <a:gd name="connsiteX9" fmla="*/ 81047 w 239246"/>
                  <a:gd name="connsiteY9" fmla="*/ 86001 h 118428"/>
                  <a:gd name="connsiteX10" fmla="*/ 95404 w 239246"/>
                  <a:gd name="connsiteY10" fmla="*/ 86001 h 118428"/>
                  <a:gd name="connsiteX11" fmla="*/ 236274 w 239246"/>
                  <a:gd name="connsiteY11" fmla="*/ 4148 h 118428"/>
                  <a:gd name="connsiteX12" fmla="*/ 239247 w 239246"/>
                  <a:gd name="connsiteY12" fmla="*/ 0 h 118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28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50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5C3FB14C-0C63-6B2F-FE82-B7892F0C09E2}"/>
                  </a:ext>
                </a:extLst>
              </p:cNvPr>
              <p:cNvSpPr/>
              <p:nvPr/>
            </p:nvSpPr>
            <p:spPr>
              <a:xfrm>
                <a:off x="11891062" y="6232124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1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7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1"/>
                    </a:cubicBezTo>
                    <a:lnTo>
                      <a:pt x="95349" y="136944"/>
                    </a:lnTo>
                    <a:cubicBezTo>
                      <a:pt x="91409" y="139226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7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68879111-8D24-390C-27D7-A6A6E862BD6C}"/>
                  </a:ext>
                </a:extLst>
              </p:cNvPr>
              <p:cNvSpPr/>
              <p:nvPr/>
            </p:nvSpPr>
            <p:spPr>
              <a:xfrm>
                <a:off x="11971109" y="6217621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3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3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5"/>
                      <a:pt x="19749" y="101119"/>
                      <a:pt x="8481" y="94620"/>
                    </a:cubicBezTo>
                    <a:cubicBezTo>
                      <a:pt x="2812" y="91348"/>
                      <a:pt x="0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8"/>
                      <a:pt x="58049" y="4378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id="{48B37E40-F3F1-8F4A-FFFC-398C6829671A}"/>
                  </a:ext>
                </a:extLst>
              </p:cNvPr>
              <p:cNvSpPr/>
              <p:nvPr/>
            </p:nvSpPr>
            <p:spPr>
              <a:xfrm>
                <a:off x="11971656" y="6201052"/>
                <a:ext cx="57507" cy="33299"/>
              </a:xfrm>
              <a:custGeom>
                <a:avLst/>
                <a:gdLst>
                  <a:gd name="connsiteX0" fmla="*/ 49021 w 57507"/>
                  <a:gd name="connsiteY0" fmla="*/ 4885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3 h 33299"/>
                  <a:gd name="connsiteX4" fmla="*/ 49021 w 57507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5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3"/>
                    </a:cubicBezTo>
                    <a:cubicBezTo>
                      <a:pt x="19548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DF2F8CB2-390D-E0C2-CA99-84D72A9283BB}"/>
                  </a:ext>
                </a:extLst>
              </p:cNvPr>
              <p:cNvSpPr/>
              <p:nvPr/>
            </p:nvSpPr>
            <p:spPr>
              <a:xfrm>
                <a:off x="11982240" y="5900323"/>
                <a:ext cx="35788" cy="325851"/>
              </a:xfrm>
              <a:custGeom>
                <a:avLst/>
                <a:gdLst>
                  <a:gd name="connsiteX0" fmla="*/ 35788 w 35788"/>
                  <a:gd name="connsiteY0" fmla="*/ 92 h 325851"/>
                  <a:gd name="connsiteX1" fmla="*/ 35442 w 35788"/>
                  <a:gd name="connsiteY1" fmla="*/ 315662 h 325851"/>
                  <a:gd name="connsiteX2" fmla="*/ 30303 w 35788"/>
                  <a:gd name="connsiteY2" fmla="*/ 322875 h 325851"/>
                  <a:gd name="connsiteX3" fmla="*/ 0 w 35788"/>
                  <a:gd name="connsiteY3" fmla="*/ 315546 h 325851"/>
                  <a:gd name="connsiteX4" fmla="*/ 345 w 35788"/>
                  <a:gd name="connsiteY4" fmla="*/ 0 h 325851"/>
                  <a:gd name="connsiteX5" fmla="*/ 5577 w 35788"/>
                  <a:gd name="connsiteY5" fmla="*/ 7305 h 325851"/>
                  <a:gd name="connsiteX6" fmla="*/ 30649 w 35788"/>
                  <a:gd name="connsiteY6" fmla="*/ 7305 h 325851"/>
                  <a:gd name="connsiteX7" fmla="*/ 35788 w 35788"/>
                  <a:gd name="connsiteY7" fmla="*/ 92 h 325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51">
                    <a:moveTo>
                      <a:pt x="35788" y="92"/>
                    </a:moveTo>
                    <a:lnTo>
                      <a:pt x="35442" y="315662"/>
                    </a:lnTo>
                    <a:cubicBezTo>
                      <a:pt x="35442" y="318266"/>
                      <a:pt x="33714" y="320870"/>
                      <a:pt x="30303" y="322875"/>
                    </a:cubicBezTo>
                    <a:cubicBezTo>
                      <a:pt x="19404" y="329189"/>
                      <a:pt x="-23" y="324856"/>
                      <a:pt x="0" y="315546"/>
                    </a:cubicBezTo>
                    <a:lnTo>
                      <a:pt x="345" y="0"/>
                    </a:lnTo>
                    <a:cubicBezTo>
                      <a:pt x="345" y="2627"/>
                      <a:pt x="2074" y="5277"/>
                      <a:pt x="5577" y="7305"/>
                    </a:cubicBezTo>
                    <a:cubicBezTo>
                      <a:pt x="12513" y="11315"/>
                      <a:pt x="23759" y="11315"/>
                      <a:pt x="30649" y="7305"/>
                    </a:cubicBezTo>
                    <a:cubicBezTo>
                      <a:pt x="34060" y="5300"/>
                      <a:pt x="35788" y="2696"/>
                      <a:pt x="35788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2953994A-1A3C-0091-1B9C-79BB98A20E6B}"/>
                  </a:ext>
                </a:extLst>
              </p:cNvPr>
              <p:cNvSpPr/>
              <p:nvPr/>
            </p:nvSpPr>
            <p:spPr>
              <a:xfrm>
                <a:off x="11982568" y="5890100"/>
                <a:ext cx="35468" cy="20535"/>
              </a:xfrm>
              <a:custGeom>
                <a:avLst/>
                <a:gdLst>
                  <a:gd name="connsiteX0" fmla="*/ 30228 w 35468"/>
                  <a:gd name="connsiteY0" fmla="*/ 3010 h 20535"/>
                  <a:gd name="connsiteX1" fmla="*/ 30320 w 35468"/>
                  <a:gd name="connsiteY1" fmla="*/ 17528 h 20535"/>
                  <a:gd name="connsiteX2" fmla="*/ 5249 w 35468"/>
                  <a:gd name="connsiteY2" fmla="*/ 17528 h 20535"/>
                  <a:gd name="connsiteX3" fmla="*/ 5157 w 35468"/>
                  <a:gd name="connsiteY3" fmla="*/ 2987 h 20535"/>
                  <a:gd name="connsiteX4" fmla="*/ 30228 w 35468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8" h="20535">
                    <a:moveTo>
                      <a:pt x="30228" y="3010"/>
                    </a:moveTo>
                    <a:cubicBezTo>
                      <a:pt x="37188" y="7020"/>
                      <a:pt x="37211" y="13518"/>
                      <a:pt x="30320" y="17528"/>
                    </a:cubicBezTo>
                    <a:cubicBezTo>
                      <a:pt x="23407" y="21538"/>
                      <a:pt x="12185" y="21538"/>
                      <a:pt x="5249" y="17528"/>
                    </a:cubicBezTo>
                    <a:cubicBezTo>
                      <a:pt x="-1711" y="13518"/>
                      <a:pt x="-1757" y="7020"/>
                      <a:pt x="5157" y="2987"/>
                    </a:cubicBezTo>
                    <a:cubicBezTo>
                      <a:pt x="12070" y="-1000"/>
                      <a:pt x="23292" y="-1000"/>
                      <a:pt x="30228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7E17BF65-D692-F12A-6DF9-D6AE13ABB8E0}"/>
                  </a:ext>
                </a:extLst>
              </p:cNvPr>
              <p:cNvSpPr/>
              <p:nvPr/>
            </p:nvSpPr>
            <p:spPr>
              <a:xfrm>
                <a:off x="11601824" y="5633953"/>
                <a:ext cx="232793" cy="575218"/>
              </a:xfrm>
              <a:custGeom>
                <a:avLst/>
                <a:gdLst>
                  <a:gd name="connsiteX0" fmla="*/ 212354 w 232793"/>
                  <a:gd name="connsiteY0" fmla="*/ 1774 h 575218"/>
                  <a:gd name="connsiteX1" fmla="*/ 232794 w 232793"/>
                  <a:gd name="connsiteY1" fmla="*/ 0 h 575218"/>
                  <a:gd name="connsiteX2" fmla="*/ 226664 w 232793"/>
                  <a:gd name="connsiteY2" fmla="*/ 1959 h 575218"/>
                  <a:gd name="connsiteX3" fmla="*/ 206224 w 232793"/>
                  <a:gd name="connsiteY3" fmla="*/ 3733 h 575218"/>
                  <a:gd name="connsiteX4" fmla="*/ 212354 w 232793"/>
                  <a:gd name="connsiteY4" fmla="*/ 1774 h 575218"/>
                  <a:gd name="connsiteX5" fmla="*/ 189586 w 232793"/>
                  <a:gd name="connsiteY5" fmla="*/ 573390 h 575218"/>
                  <a:gd name="connsiteX6" fmla="*/ 169145 w 232793"/>
                  <a:gd name="connsiteY6" fmla="*/ 575164 h 575218"/>
                  <a:gd name="connsiteX7" fmla="*/ 150871 w 232793"/>
                  <a:gd name="connsiteY7" fmla="*/ 561752 h 575218"/>
                  <a:gd name="connsiteX8" fmla="*/ 171312 w 232793"/>
                  <a:gd name="connsiteY8" fmla="*/ 559955 h 575218"/>
                  <a:gd name="connsiteX9" fmla="*/ 189586 w 232793"/>
                  <a:gd name="connsiteY9" fmla="*/ 573390 h 575218"/>
                  <a:gd name="connsiteX10" fmla="*/ 20440 w 232793"/>
                  <a:gd name="connsiteY10" fmla="*/ 121029 h 575218"/>
                  <a:gd name="connsiteX11" fmla="*/ 0 w 232793"/>
                  <a:gd name="connsiteY11" fmla="*/ 122803 h 575218"/>
                  <a:gd name="connsiteX12" fmla="*/ 206224 w 232793"/>
                  <a:gd name="connsiteY12" fmla="*/ 3733 h 575218"/>
                  <a:gd name="connsiteX13" fmla="*/ 226664 w 232793"/>
                  <a:gd name="connsiteY13" fmla="*/ 1959 h 575218"/>
                  <a:gd name="connsiteX14" fmla="*/ 20440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4" y="1774"/>
                    </a:moveTo>
                    <a:lnTo>
                      <a:pt x="232794" y="0"/>
                    </a:lnTo>
                    <a:cubicBezTo>
                      <a:pt x="230628" y="207"/>
                      <a:pt x="228554" y="853"/>
                      <a:pt x="226664" y="1959"/>
                    </a:cubicBezTo>
                    <a:lnTo>
                      <a:pt x="206224" y="3733"/>
                    </a:lnTo>
                    <a:cubicBezTo>
                      <a:pt x="208206" y="2604"/>
                      <a:pt x="210257" y="1959"/>
                      <a:pt x="212354" y="1774"/>
                    </a:cubicBezTo>
                    <a:close/>
                    <a:moveTo>
                      <a:pt x="189586" y="573390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52"/>
                    </a:cubicBezTo>
                    <a:lnTo>
                      <a:pt x="171312" y="559955"/>
                    </a:lnTo>
                    <a:cubicBezTo>
                      <a:pt x="174791" y="568919"/>
                      <a:pt x="182211" y="574035"/>
                      <a:pt x="189586" y="573390"/>
                    </a:cubicBezTo>
                    <a:close/>
                    <a:moveTo>
                      <a:pt x="20440" y="121029"/>
                    </a:moveTo>
                    <a:lnTo>
                      <a:pt x="0" y="122803"/>
                    </a:lnTo>
                    <a:lnTo>
                      <a:pt x="206224" y="3733"/>
                    </a:lnTo>
                    <a:lnTo>
                      <a:pt x="226664" y="1959"/>
                    </a:lnTo>
                    <a:lnTo>
                      <a:pt x="20440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F2BFA8ED-B02A-5338-2F7D-1E65D125CB9F}"/>
                  </a:ext>
                </a:extLst>
              </p:cNvPr>
              <p:cNvSpPr/>
              <p:nvPr/>
            </p:nvSpPr>
            <p:spPr>
              <a:xfrm>
                <a:off x="11591768" y="5754982"/>
                <a:ext cx="181367" cy="440700"/>
              </a:xfrm>
              <a:custGeom>
                <a:avLst/>
                <a:gdLst>
                  <a:gd name="connsiteX0" fmla="*/ 181367 w 181367"/>
                  <a:gd name="connsiteY0" fmla="*/ 438926 h 440700"/>
                  <a:gd name="connsiteX1" fmla="*/ 160927 w 181367"/>
                  <a:gd name="connsiteY1" fmla="*/ 440700 h 440700"/>
                  <a:gd name="connsiteX2" fmla="*/ 1921 w 181367"/>
                  <a:gd name="connsiteY2" fmla="*/ 32124 h 440700"/>
                  <a:gd name="connsiteX3" fmla="*/ 22361 w 181367"/>
                  <a:gd name="connsiteY3" fmla="*/ 30326 h 440700"/>
                  <a:gd name="connsiteX4" fmla="*/ 181367 w 181367"/>
                  <a:gd name="connsiteY4" fmla="*/ 438926 h 440700"/>
                  <a:gd name="connsiteX5" fmla="*/ 22361 w 181367"/>
                  <a:gd name="connsiteY5" fmla="*/ 30326 h 440700"/>
                  <a:gd name="connsiteX6" fmla="*/ 1921 w 181367"/>
                  <a:gd name="connsiteY6" fmla="*/ 32124 h 440700"/>
                  <a:gd name="connsiteX7" fmla="*/ 10056 w 181367"/>
                  <a:gd name="connsiteY7" fmla="*/ 1774 h 440700"/>
                  <a:gd name="connsiteX8" fmla="*/ 30496 w 181367"/>
                  <a:gd name="connsiteY8" fmla="*/ 0 h 440700"/>
                  <a:gd name="connsiteX9" fmla="*/ 22361 w 181367"/>
                  <a:gd name="connsiteY9" fmla="*/ 30326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00">
                    <a:moveTo>
                      <a:pt x="181367" y="438926"/>
                    </a:moveTo>
                    <a:lnTo>
                      <a:pt x="160927" y="440700"/>
                    </a:lnTo>
                    <a:lnTo>
                      <a:pt x="1921" y="32124"/>
                    </a:lnTo>
                    <a:lnTo>
                      <a:pt x="22361" y="30326"/>
                    </a:lnTo>
                    <a:lnTo>
                      <a:pt x="181367" y="438926"/>
                    </a:lnTo>
                    <a:close/>
                    <a:moveTo>
                      <a:pt x="22361" y="30326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56" y="1774"/>
                    </a:cubicBezTo>
                    <a:lnTo>
                      <a:pt x="30496" y="0"/>
                    </a:lnTo>
                    <a:cubicBezTo>
                      <a:pt x="21531" y="5185"/>
                      <a:pt x="17867" y="18781"/>
                      <a:pt x="22361" y="30326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F30FBACF-0928-284C-3174-28D55BCC7898}"/>
                  </a:ext>
                </a:extLst>
              </p:cNvPr>
              <p:cNvSpPr/>
              <p:nvPr/>
            </p:nvSpPr>
            <p:spPr>
              <a:xfrm>
                <a:off x="11612208" y="5633900"/>
                <a:ext cx="401619" cy="573497"/>
              </a:xfrm>
              <a:custGeom>
                <a:avLst/>
                <a:gdLst>
                  <a:gd name="connsiteX0" fmla="*/ 216304 w 401619"/>
                  <a:gd name="connsiteY0" fmla="*/ 2012 h 573497"/>
                  <a:gd name="connsiteX1" fmla="*/ 240730 w 401619"/>
                  <a:gd name="connsiteY1" fmla="*/ 13557 h 573497"/>
                  <a:gd name="connsiteX2" fmla="*/ 399713 w 401619"/>
                  <a:gd name="connsiteY2" fmla="*/ 422157 h 573497"/>
                  <a:gd name="connsiteX3" fmla="*/ 391555 w 401619"/>
                  <a:gd name="connsiteY3" fmla="*/ 452414 h 573497"/>
                  <a:gd name="connsiteX4" fmla="*/ 185331 w 401619"/>
                  <a:gd name="connsiteY4" fmla="*/ 571484 h 573497"/>
                  <a:gd name="connsiteX5" fmla="*/ 160928 w 401619"/>
                  <a:gd name="connsiteY5" fmla="*/ 560008 h 573497"/>
                  <a:gd name="connsiteX6" fmla="*/ 1922 w 401619"/>
                  <a:gd name="connsiteY6" fmla="*/ 151409 h 573497"/>
                  <a:gd name="connsiteX7" fmla="*/ 10033 w 401619"/>
                  <a:gd name="connsiteY7" fmla="*/ 121082 h 573497"/>
                  <a:gd name="connsiteX8" fmla="*/ 216304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304" y="2012"/>
                    </a:moveTo>
                    <a:cubicBezTo>
                      <a:pt x="225245" y="-3173"/>
                      <a:pt x="236213" y="2012"/>
                      <a:pt x="240730" y="13557"/>
                    </a:cubicBezTo>
                    <a:lnTo>
                      <a:pt x="399713" y="422157"/>
                    </a:lnTo>
                    <a:cubicBezTo>
                      <a:pt x="404184" y="433633"/>
                      <a:pt x="400520" y="447229"/>
                      <a:pt x="391555" y="452414"/>
                    </a:cubicBezTo>
                    <a:lnTo>
                      <a:pt x="185331" y="571484"/>
                    </a:lnTo>
                    <a:cubicBezTo>
                      <a:pt x="176368" y="576669"/>
                      <a:pt x="165375" y="571484"/>
                      <a:pt x="160928" y="560008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F7464BF6-CF15-00D2-7317-E9F91D84D4EE}"/>
                  </a:ext>
                </a:extLst>
              </p:cNvPr>
              <p:cNvSpPr/>
              <p:nvPr/>
            </p:nvSpPr>
            <p:spPr>
              <a:xfrm>
                <a:off x="11624015" y="5648776"/>
                <a:ext cx="378001" cy="543746"/>
              </a:xfrm>
              <a:custGeom>
                <a:avLst/>
                <a:gdLst>
                  <a:gd name="connsiteX0" fmla="*/ 180115 w 378001"/>
                  <a:gd name="connsiteY0" fmla="*/ 458300 h 543746"/>
                  <a:gd name="connsiteX1" fmla="*/ 190877 w 378001"/>
                  <a:gd name="connsiteY1" fmla="*/ 463393 h 543746"/>
                  <a:gd name="connsiteX2" fmla="*/ 208621 w 378001"/>
                  <a:gd name="connsiteY2" fmla="*/ 508998 h 543746"/>
                  <a:gd name="connsiteX3" fmla="*/ 205026 w 378001"/>
                  <a:gd name="connsiteY3" fmla="*/ 522341 h 543746"/>
                  <a:gd name="connsiteX4" fmla="*/ 169515 w 378001"/>
                  <a:gd name="connsiteY4" fmla="*/ 542850 h 543746"/>
                  <a:gd name="connsiteX5" fmla="*/ 158753 w 378001"/>
                  <a:gd name="connsiteY5" fmla="*/ 537804 h 543746"/>
                  <a:gd name="connsiteX6" fmla="*/ 140986 w 378001"/>
                  <a:gd name="connsiteY6" fmla="*/ 492199 h 543746"/>
                  <a:gd name="connsiteX7" fmla="*/ 144604 w 378001"/>
                  <a:gd name="connsiteY7" fmla="*/ 478810 h 543746"/>
                  <a:gd name="connsiteX8" fmla="*/ 180115 w 378001"/>
                  <a:gd name="connsiteY8" fmla="*/ 458300 h 543746"/>
                  <a:gd name="connsiteX9" fmla="*/ 264434 w 378001"/>
                  <a:gd name="connsiteY9" fmla="*/ 321417 h 543746"/>
                  <a:gd name="connsiteX10" fmla="*/ 275196 w 378001"/>
                  <a:gd name="connsiteY10" fmla="*/ 326510 h 543746"/>
                  <a:gd name="connsiteX11" fmla="*/ 292940 w 378001"/>
                  <a:gd name="connsiteY11" fmla="*/ 372138 h 543746"/>
                  <a:gd name="connsiteX12" fmla="*/ 289345 w 378001"/>
                  <a:gd name="connsiteY12" fmla="*/ 385457 h 543746"/>
                  <a:gd name="connsiteX13" fmla="*/ 253834 w 378001"/>
                  <a:gd name="connsiteY13" fmla="*/ 405967 h 543746"/>
                  <a:gd name="connsiteX14" fmla="*/ 243049 w 378001"/>
                  <a:gd name="connsiteY14" fmla="*/ 400943 h 543746"/>
                  <a:gd name="connsiteX15" fmla="*/ 225305 w 378001"/>
                  <a:gd name="connsiteY15" fmla="*/ 355315 h 543746"/>
                  <a:gd name="connsiteX16" fmla="*/ 228923 w 378001"/>
                  <a:gd name="connsiteY16" fmla="*/ 341927 h 543746"/>
                  <a:gd name="connsiteX17" fmla="*/ 264434 w 378001"/>
                  <a:gd name="connsiteY17" fmla="*/ 321417 h 543746"/>
                  <a:gd name="connsiteX18" fmla="*/ 152093 w 378001"/>
                  <a:gd name="connsiteY18" fmla="*/ 386287 h 543746"/>
                  <a:gd name="connsiteX19" fmla="*/ 162855 w 378001"/>
                  <a:gd name="connsiteY19" fmla="*/ 391380 h 543746"/>
                  <a:gd name="connsiteX20" fmla="*/ 180599 w 378001"/>
                  <a:gd name="connsiteY20" fmla="*/ 436984 h 543746"/>
                  <a:gd name="connsiteX21" fmla="*/ 177027 w 378001"/>
                  <a:gd name="connsiteY21" fmla="*/ 450327 h 543746"/>
                  <a:gd name="connsiteX22" fmla="*/ 141493 w 378001"/>
                  <a:gd name="connsiteY22" fmla="*/ 470837 h 543746"/>
                  <a:gd name="connsiteX23" fmla="*/ 130731 w 378001"/>
                  <a:gd name="connsiteY23" fmla="*/ 465790 h 543746"/>
                  <a:gd name="connsiteX24" fmla="*/ 112964 w 378001"/>
                  <a:gd name="connsiteY24" fmla="*/ 420185 h 543746"/>
                  <a:gd name="connsiteX25" fmla="*/ 116559 w 378001"/>
                  <a:gd name="connsiteY25" fmla="*/ 406796 h 543746"/>
                  <a:gd name="connsiteX26" fmla="*/ 152093 w 378001"/>
                  <a:gd name="connsiteY26" fmla="*/ 386287 h 543746"/>
                  <a:gd name="connsiteX27" fmla="*/ 208252 w 378001"/>
                  <a:gd name="connsiteY27" fmla="*/ 353863 h 543746"/>
                  <a:gd name="connsiteX28" fmla="*/ 219037 w 378001"/>
                  <a:gd name="connsiteY28" fmla="*/ 358933 h 543746"/>
                  <a:gd name="connsiteX29" fmla="*/ 236781 w 378001"/>
                  <a:gd name="connsiteY29" fmla="*/ 404561 h 543746"/>
                  <a:gd name="connsiteX30" fmla="*/ 233186 w 378001"/>
                  <a:gd name="connsiteY30" fmla="*/ 417904 h 543746"/>
                  <a:gd name="connsiteX31" fmla="*/ 197629 w 378001"/>
                  <a:gd name="connsiteY31" fmla="*/ 438413 h 543746"/>
                  <a:gd name="connsiteX32" fmla="*/ 186890 w 378001"/>
                  <a:gd name="connsiteY32" fmla="*/ 433343 h 543746"/>
                  <a:gd name="connsiteX33" fmla="*/ 169146 w 378001"/>
                  <a:gd name="connsiteY33" fmla="*/ 387739 h 543746"/>
                  <a:gd name="connsiteX34" fmla="*/ 172718 w 378001"/>
                  <a:gd name="connsiteY34" fmla="*/ 374373 h 543746"/>
                  <a:gd name="connsiteX35" fmla="*/ 208252 w 378001"/>
                  <a:gd name="connsiteY35" fmla="*/ 353863 h 543746"/>
                  <a:gd name="connsiteX36" fmla="*/ 236274 w 378001"/>
                  <a:gd name="connsiteY36" fmla="*/ 425877 h 543746"/>
                  <a:gd name="connsiteX37" fmla="*/ 247059 w 378001"/>
                  <a:gd name="connsiteY37" fmla="*/ 430947 h 543746"/>
                  <a:gd name="connsiteX38" fmla="*/ 264803 w 378001"/>
                  <a:gd name="connsiteY38" fmla="*/ 476575 h 543746"/>
                  <a:gd name="connsiteX39" fmla="*/ 261185 w 378001"/>
                  <a:gd name="connsiteY39" fmla="*/ 489917 h 543746"/>
                  <a:gd name="connsiteX40" fmla="*/ 225673 w 378001"/>
                  <a:gd name="connsiteY40" fmla="*/ 510427 h 543746"/>
                  <a:gd name="connsiteX41" fmla="*/ 214912 w 378001"/>
                  <a:gd name="connsiteY41" fmla="*/ 505357 h 543746"/>
                  <a:gd name="connsiteX42" fmla="*/ 197168 w 378001"/>
                  <a:gd name="connsiteY42" fmla="*/ 459752 h 543746"/>
                  <a:gd name="connsiteX43" fmla="*/ 200739 w 378001"/>
                  <a:gd name="connsiteY43" fmla="*/ 446387 h 543746"/>
                  <a:gd name="connsiteX44" fmla="*/ 236274 w 378001"/>
                  <a:gd name="connsiteY44" fmla="*/ 425877 h 543746"/>
                  <a:gd name="connsiteX45" fmla="*/ 348616 w 378001"/>
                  <a:gd name="connsiteY45" fmla="*/ 361007 h 543746"/>
                  <a:gd name="connsiteX46" fmla="*/ 359400 w 378001"/>
                  <a:gd name="connsiteY46" fmla="*/ 366100 h 543746"/>
                  <a:gd name="connsiteX47" fmla="*/ 377144 w 378001"/>
                  <a:gd name="connsiteY47" fmla="*/ 411705 h 543746"/>
                  <a:gd name="connsiteX48" fmla="*/ 373526 w 378001"/>
                  <a:gd name="connsiteY48" fmla="*/ 425048 h 543746"/>
                  <a:gd name="connsiteX49" fmla="*/ 338015 w 378001"/>
                  <a:gd name="connsiteY49" fmla="*/ 445557 h 543746"/>
                  <a:gd name="connsiteX50" fmla="*/ 327276 w 378001"/>
                  <a:gd name="connsiteY50" fmla="*/ 440510 h 543746"/>
                  <a:gd name="connsiteX51" fmla="*/ 309532 w 378001"/>
                  <a:gd name="connsiteY51" fmla="*/ 394882 h 543746"/>
                  <a:gd name="connsiteX52" fmla="*/ 313081 w 378001"/>
                  <a:gd name="connsiteY52" fmla="*/ 381517 h 543746"/>
                  <a:gd name="connsiteX53" fmla="*/ 348616 w 378001"/>
                  <a:gd name="connsiteY53" fmla="*/ 361007 h 543746"/>
                  <a:gd name="connsiteX54" fmla="*/ 292456 w 378001"/>
                  <a:gd name="connsiteY54" fmla="*/ 393431 h 543746"/>
                  <a:gd name="connsiteX55" fmla="*/ 303218 w 378001"/>
                  <a:gd name="connsiteY55" fmla="*/ 398523 h 543746"/>
                  <a:gd name="connsiteX56" fmla="*/ 320962 w 378001"/>
                  <a:gd name="connsiteY56" fmla="*/ 444151 h 543746"/>
                  <a:gd name="connsiteX57" fmla="*/ 317390 w 378001"/>
                  <a:gd name="connsiteY57" fmla="*/ 457471 h 543746"/>
                  <a:gd name="connsiteX58" fmla="*/ 281856 w 378001"/>
                  <a:gd name="connsiteY58" fmla="*/ 477980 h 543746"/>
                  <a:gd name="connsiteX59" fmla="*/ 271071 w 378001"/>
                  <a:gd name="connsiteY59" fmla="*/ 472957 h 543746"/>
                  <a:gd name="connsiteX60" fmla="*/ 253327 w 378001"/>
                  <a:gd name="connsiteY60" fmla="*/ 427329 h 543746"/>
                  <a:gd name="connsiteX61" fmla="*/ 256945 w 378001"/>
                  <a:gd name="connsiteY61" fmla="*/ 413940 h 543746"/>
                  <a:gd name="connsiteX62" fmla="*/ 292456 w 378001"/>
                  <a:gd name="connsiteY62" fmla="*/ 393431 h 543746"/>
                  <a:gd name="connsiteX63" fmla="*/ 124071 w 378001"/>
                  <a:gd name="connsiteY63" fmla="*/ 314250 h 543746"/>
                  <a:gd name="connsiteX64" fmla="*/ 134810 w 378001"/>
                  <a:gd name="connsiteY64" fmla="*/ 319343 h 543746"/>
                  <a:gd name="connsiteX65" fmla="*/ 152554 w 378001"/>
                  <a:gd name="connsiteY65" fmla="*/ 364925 h 543746"/>
                  <a:gd name="connsiteX66" fmla="*/ 149005 w 378001"/>
                  <a:gd name="connsiteY66" fmla="*/ 378313 h 543746"/>
                  <a:gd name="connsiteX67" fmla="*/ 113471 w 378001"/>
                  <a:gd name="connsiteY67" fmla="*/ 398823 h 543746"/>
                  <a:gd name="connsiteX68" fmla="*/ 102686 w 378001"/>
                  <a:gd name="connsiteY68" fmla="*/ 393753 h 543746"/>
                  <a:gd name="connsiteX69" fmla="*/ 84918 w 378001"/>
                  <a:gd name="connsiteY69" fmla="*/ 348125 h 543746"/>
                  <a:gd name="connsiteX70" fmla="*/ 88537 w 378001"/>
                  <a:gd name="connsiteY70" fmla="*/ 334783 h 543746"/>
                  <a:gd name="connsiteX71" fmla="*/ 124071 w 378001"/>
                  <a:gd name="connsiteY71" fmla="*/ 314250 h 543746"/>
                  <a:gd name="connsiteX72" fmla="*/ 96026 w 378001"/>
                  <a:gd name="connsiteY72" fmla="*/ 242214 h 543746"/>
                  <a:gd name="connsiteX73" fmla="*/ 106788 w 378001"/>
                  <a:gd name="connsiteY73" fmla="*/ 247306 h 543746"/>
                  <a:gd name="connsiteX74" fmla="*/ 124532 w 378001"/>
                  <a:gd name="connsiteY74" fmla="*/ 292911 h 543746"/>
                  <a:gd name="connsiteX75" fmla="*/ 120960 w 378001"/>
                  <a:gd name="connsiteY75" fmla="*/ 306254 h 543746"/>
                  <a:gd name="connsiteX76" fmla="*/ 85425 w 378001"/>
                  <a:gd name="connsiteY76" fmla="*/ 326763 h 543746"/>
                  <a:gd name="connsiteX77" fmla="*/ 74641 w 378001"/>
                  <a:gd name="connsiteY77" fmla="*/ 321717 h 543746"/>
                  <a:gd name="connsiteX78" fmla="*/ 56897 w 378001"/>
                  <a:gd name="connsiteY78" fmla="*/ 276112 h 543746"/>
                  <a:gd name="connsiteX79" fmla="*/ 60515 w 378001"/>
                  <a:gd name="connsiteY79" fmla="*/ 262723 h 543746"/>
                  <a:gd name="connsiteX80" fmla="*/ 96026 w 378001"/>
                  <a:gd name="connsiteY80" fmla="*/ 242214 h 543746"/>
                  <a:gd name="connsiteX81" fmla="*/ 208482 w 378001"/>
                  <a:gd name="connsiteY81" fmla="*/ 893 h 543746"/>
                  <a:gd name="connsiteX82" fmla="*/ 219244 w 378001"/>
                  <a:gd name="connsiteY82" fmla="*/ 5940 h 543746"/>
                  <a:gd name="connsiteX83" fmla="*/ 237011 w 378001"/>
                  <a:gd name="connsiteY83" fmla="*/ 51545 h 543746"/>
                  <a:gd name="connsiteX84" fmla="*/ 233394 w 378001"/>
                  <a:gd name="connsiteY84" fmla="*/ 64933 h 543746"/>
                  <a:gd name="connsiteX85" fmla="*/ 197882 w 378001"/>
                  <a:gd name="connsiteY85" fmla="*/ 85443 h 543746"/>
                  <a:gd name="connsiteX86" fmla="*/ 187121 w 378001"/>
                  <a:gd name="connsiteY86" fmla="*/ 80350 h 543746"/>
                  <a:gd name="connsiteX87" fmla="*/ 169376 w 378001"/>
                  <a:gd name="connsiteY87" fmla="*/ 34745 h 543746"/>
                  <a:gd name="connsiteX88" fmla="*/ 172948 w 378001"/>
                  <a:gd name="connsiteY88" fmla="*/ 21402 h 543746"/>
                  <a:gd name="connsiteX89" fmla="*/ 208482 w 378001"/>
                  <a:gd name="connsiteY89" fmla="*/ 893 h 543746"/>
                  <a:gd name="connsiteX90" fmla="*/ 152324 w 378001"/>
                  <a:gd name="connsiteY90" fmla="*/ 33317 h 543746"/>
                  <a:gd name="connsiteX91" fmla="*/ 163085 w 378001"/>
                  <a:gd name="connsiteY91" fmla="*/ 38386 h 543746"/>
                  <a:gd name="connsiteX92" fmla="*/ 180829 w 378001"/>
                  <a:gd name="connsiteY92" fmla="*/ 83991 h 543746"/>
                  <a:gd name="connsiteX93" fmla="*/ 177258 w 378001"/>
                  <a:gd name="connsiteY93" fmla="*/ 97357 h 543746"/>
                  <a:gd name="connsiteX94" fmla="*/ 141723 w 378001"/>
                  <a:gd name="connsiteY94" fmla="*/ 117866 h 543746"/>
                  <a:gd name="connsiteX95" fmla="*/ 130915 w 378001"/>
                  <a:gd name="connsiteY95" fmla="*/ 112796 h 543746"/>
                  <a:gd name="connsiteX96" fmla="*/ 113194 w 378001"/>
                  <a:gd name="connsiteY96" fmla="*/ 67192 h 543746"/>
                  <a:gd name="connsiteX97" fmla="*/ 116812 w 378001"/>
                  <a:gd name="connsiteY97" fmla="*/ 53826 h 543746"/>
                  <a:gd name="connsiteX98" fmla="*/ 152324 w 378001"/>
                  <a:gd name="connsiteY98" fmla="*/ 33317 h 543746"/>
                  <a:gd name="connsiteX99" fmla="*/ 96141 w 378001"/>
                  <a:gd name="connsiteY99" fmla="*/ 65763 h 543746"/>
                  <a:gd name="connsiteX100" fmla="*/ 106926 w 378001"/>
                  <a:gd name="connsiteY100" fmla="*/ 70810 h 543746"/>
                  <a:gd name="connsiteX101" fmla="*/ 124670 w 378001"/>
                  <a:gd name="connsiteY101" fmla="*/ 116414 h 543746"/>
                  <a:gd name="connsiteX102" fmla="*/ 121053 w 378001"/>
                  <a:gd name="connsiteY102" fmla="*/ 129803 h 543746"/>
                  <a:gd name="connsiteX103" fmla="*/ 85541 w 378001"/>
                  <a:gd name="connsiteY103" fmla="*/ 150313 h 543746"/>
                  <a:gd name="connsiteX104" fmla="*/ 74780 w 378001"/>
                  <a:gd name="connsiteY104" fmla="*/ 145220 h 543746"/>
                  <a:gd name="connsiteX105" fmla="*/ 57035 w 378001"/>
                  <a:gd name="connsiteY105" fmla="*/ 99592 h 543746"/>
                  <a:gd name="connsiteX106" fmla="*/ 60607 w 378001"/>
                  <a:gd name="connsiteY106" fmla="*/ 86272 h 543746"/>
                  <a:gd name="connsiteX107" fmla="*/ 96141 w 378001"/>
                  <a:gd name="connsiteY107" fmla="*/ 65763 h 543746"/>
                  <a:gd name="connsiteX108" fmla="*/ 39982 w 378001"/>
                  <a:gd name="connsiteY108" fmla="*/ 98186 h 543746"/>
                  <a:gd name="connsiteX109" fmla="*/ 50721 w 378001"/>
                  <a:gd name="connsiteY109" fmla="*/ 103233 h 543746"/>
                  <a:gd name="connsiteX110" fmla="*/ 68488 w 378001"/>
                  <a:gd name="connsiteY110" fmla="*/ 148861 h 543746"/>
                  <a:gd name="connsiteX111" fmla="*/ 64916 w 378001"/>
                  <a:gd name="connsiteY111" fmla="*/ 162227 h 543746"/>
                  <a:gd name="connsiteX112" fmla="*/ 29382 w 378001"/>
                  <a:gd name="connsiteY112" fmla="*/ 182736 h 543746"/>
                  <a:gd name="connsiteX113" fmla="*/ 18597 w 378001"/>
                  <a:gd name="connsiteY113" fmla="*/ 177666 h 543746"/>
                  <a:gd name="connsiteX114" fmla="*/ 853 w 378001"/>
                  <a:gd name="connsiteY114" fmla="*/ 132038 h 543746"/>
                  <a:gd name="connsiteX115" fmla="*/ 4471 w 378001"/>
                  <a:gd name="connsiteY115" fmla="*/ 118696 h 543746"/>
                  <a:gd name="connsiteX116" fmla="*/ 39982 w 378001"/>
                  <a:gd name="connsiteY116" fmla="*/ 98186 h 543746"/>
                  <a:gd name="connsiteX117" fmla="*/ 68004 w 378001"/>
                  <a:gd name="connsiteY117" fmla="*/ 170200 h 543746"/>
                  <a:gd name="connsiteX118" fmla="*/ 78766 w 378001"/>
                  <a:gd name="connsiteY118" fmla="*/ 175293 h 543746"/>
                  <a:gd name="connsiteX119" fmla="*/ 96510 w 378001"/>
                  <a:gd name="connsiteY119" fmla="*/ 220898 h 543746"/>
                  <a:gd name="connsiteX120" fmla="*/ 92938 w 378001"/>
                  <a:gd name="connsiteY120" fmla="*/ 234240 h 543746"/>
                  <a:gd name="connsiteX121" fmla="*/ 57403 w 378001"/>
                  <a:gd name="connsiteY121" fmla="*/ 254750 h 543746"/>
                  <a:gd name="connsiteX122" fmla="*/ 46619 w 378001"/>
                  <a:gd name="connsiteY122" fmla="*/ 249703 h 543746"/>
                  <a:gd name="connsiteX123" fmla="*/ 28875 w 378001"/>
                  <a:gd name="connsiteY123" fmla="*/ 204098 h 543746"/>
                  <a:gd name="connsiteX124" fmla="*/ 32493 w 378001"/>
                  <a:gd name="connsiteY124" fmla="*/ 190709 h 543746"/>
                  <a:gd name="connsiteX125" fmla="*/ 68004 w 378001"/>
                  <a:gd name="connsiteY125" fmla="*/ 170200 h 543746"/>
                  <a:gd name="connsiteX126" fmla="*/ 124163 w 378001"/>
                  <a:gd name="connsiteY126" fmla="*/ 137777 h 543746"/>
                  <a:gd name="connsiteX127" fmla="*/ 134948 w 378001"/>
                  <a:gd name="connsiteY127" fmla="*/ 142846 h 543746"/>
                  <a:gd name="connsiteX128" fmla="*/ 152692 w 378001"/>
                  <a:gd name="connsiteY128" fmla="*/ 188474 h 543746"/>
                  <a:gd name="connsiteX129" fmla="*/ 149075 w 378001"/>
                  <a:gd name="connsiteY129" fmla="*/ 201817 h 543746"/>
                  <a:gd name="connsiteX130" fmla="*/ 113563 w 378001"/>
                  <a:gd name="connsiteY130" fmla="*/ 222326 h 543746"/>
                  <a:gd name="connsiteX131" fmla="*/ 102824 w 378001"/>
                  <a:gd name="connsiteY131" fmla="*/ 217279 h 543746"/>
                  <a:gd name="connsiteX132" fmla="*/ 85080 w 378001"/>
                  <a:gd name="connsiteY132" fmla="*/ 171652 h 543746"/>
                  <a:gd name="connsiteX133" fmla="*/ 88629 w 378001"/>
                  <a:gd name="connsiteY133" fmla="*/ 158286 h 543746"/>
                  <a:gd name="connsiteX134" fmla="*/ 124163 w 378001"/>
                  <a:gd name="connsiteY134" fmla="*/ 137777 h 543746"/>
                  <a:gd name="connsiteX135" fmla="*/ 236504 w 378001"/>
                  <a:gd name="connsiteY135" fmla="*/ 72907 h 543746"/>
                  <a:gd name="connsiteX136" fmla="*/ 247289 w 378001"/>
                  <a:gd name="connsiteY136" fmla="*/ 77999 h 543746"/>
                  <a:gd name="connsiteX137" fmla="*/ 265057 w 378001"/>
                  <a:gd name="connsiteY137" fmla="*/ 123604 h 543746"/>
                  <a:gd name="connsiteX138" fmla="*/ 261438 w 378001"/>
                  <a:gd name="connsiteY138" fmla="*/ 136947 h 543746"/>
                  <a:gd name="connsiteX139" fmla="*/ 225904 w 378001"/>
                  <a:gd name="connsiteY139" fmla="*/ 157456 h 543746"/>
                  <a:gd name="connsiteX140" fmla="*/ 215165 w 378001"/>
                  <a:gd name="connsiteY140" fmla="*/ 152410 h 543746"/>
                  <a:gd name="connsiteX141" fmla="*/ 197421 w 378001"/>
                  <a:gd name="connsiteY141" fmla="*/ 106782 h 543746"/>
                  <a:gd name="connsiteX142" fmla="*/ 200970 w 378001"/>
                  <a:gd name="connsiteY142" fmla="*/ 93416 h 543746"/>
                  <a:gd name="connsiteX143" fmla="*/ 236504 w 378001"/>
                  <a:gd name="connsiteY143" fmla="*/ 72907 h 543746"/>
                  <a:gd name="connsiteX144" fmla="*/ 320594 w 378001"/>
                  <a:gd name="connsiteY144" fmla="*/ 288994 h 543746"/>
                  <a:gd name="connsiteX145" fmla="*/ 331378 w 378001"/>
                  <a:gd name="connsiteY145" fmla="*/ 294063 h 543746"/>
                  <a:gd name="connsiteX146" fmla="*/ 349123 w 378001"/>
                  <a:gd name="connsiteY146" fmla="*/ 339691 h 543746"/>
                  <a:gd name="connsiteX147" fmla="*/ 345504 w 378001"/>
                  <a:gd name="connsiteY147" fmla="*/ 353034 h 543746"/>
                  <a:gd name="connsiteX148" fmla="*/ 309993 w 378001"/>
                  <a:gd name="connsiteY148" fmla="*/ 373543 h 543746"/>
                  <a:gd name="connsiteX149" fmla="*/ 299255 w 378001"/>
                  <a:gd name="connsiteY149" fmla="*/ 368497 h 543746"/>
                  <a:gd name="connsiteX150" fmla="*/ 281487 w 378001"/>
                  <a:gd name="connsiteY150" fmla="*/ 322869 h 543746"/>
                  <a:gd name="connsiteX151" fmla="*/ 285059 w 378001"/>
                  <a:gd name="connsiteY151" fmla="*/ 309503 h 543746"/>
                  <a:gd name="connsiteX152" fmla="*/ 320594 w 378001"/>
                  <a:gd name="connsiteY152" fmla="*/ 288994 h 543746"/>
                  <a:gd name="connsiteX153" fmla="*/ 292571 w 378001"/>
                  <a:gd name="connsiteY153" fmla="*/ 216980 h 543746"/>
                  <a:gd name="connsiteX154" fmla="*/ 303356 w 378001"/>
                  <a:gd name="connsiteY154" fmla="*/ 222027 h 543746"/>
                  <a:gd name="connsiteX155" fmla="*/ 321101 w 378001"/>
                  <a:gd name="connsiteY155" fmla="*/ 267632 h 543746"/>
                  <a:gd name="connsiteX156" fmla="*/ 317482 w 378001"/>
                  <a:gd name="connsiteY156" fmla="*/ 281020 h 543746"/>
                  <a:gd name="connsiteX157" fmla="*/ 281971 w 378001"/>
                  <a:gd name="connsiteY157" fmla="*/ 301530 h 543746"/>
                  <a:gd name="connsiteX158" fmla="*/ 271209 w 378001"/>
                  <a:gd name="connsiteY158" fmla="*/ 296437 h 543746"/>
                  <a:gd name="connsiteX159" fmla="*/ 253465 w 378001"/>
                  <a:gd name="connsiteY159" fmla="*/ 250809 h 543746"/>
                  <a:gd name="connsiteX160" fmla="*/ 257037 w 378001"/>
                  <a:gd name="connsiteY160" fmla="*/ 237490 h 543746"/>
                  <a:gd name="connsiteX161" fmla="*/ 292571 w 378001"/>
                  <a:gd name="connsiteY161" fmla="*/ 216980 h 543746"/>
                  <a:gd name="connsiteX162" fmla="*/ 264549 w 378001"/>
                  <a:gd name="connsiteY162" fmla="*/ 144920 h 543746"/>
                  <a:gd name="connsiteX163" fmla="*/ 275311 w 378001"/>
                  <a:gd name="connsiteY163" fmla="*/ 150013 h 543746"/>
                  <a:gd name="connsiteX164" fmla="*/ 293079 w 378001"/>
                  <a:gd name="connsiteY164" fmla="*/ 195618 h 543746"/>
                  <a:gd name="connsiteX165" fmla="*/ 289460 w 378001"/>
                  <a:gd name="connsiteY165" fmla="*/ 208960 h 543746"/>
                  <a:gd name="connsiteX166" fmla="*/ 253926 w 378001"/>
                  <a:gd name="connsiteY166" fmla="*/ 229470 h 543746"/>
                  <a:gd name="connsiteX167" fmla="*/ 243187 w 378001"/>
                  <a:gd name="connsiteY167" fmla="*/ 224423 h 543746"/>
                  <a:gd name="connsiteX168" fmla="*/ 225443 w 378001"/>
                  <a:gd name="connsiteY168" fmla="*/ 178795 h 543746"/>
                  <a:gd name="connsiteX169" fmla="*/ 228992 w 378001"/>
                  <a:gd name="connsiteY169" fmla="*/ 165430 h 543746"/>
                  <a:gd name="connsiteX170" fmla="*/ 264549 w 378001"/>
                  <a:gd name="connsiteY170" fmla="*/ 144920 h 543746"/>
                  <a:gd name="connsiteX171" fmla="*/ 208390 w 378001"/>
                  <a:gd name="connsiteY171" fmla="*/ 177344 h 543746"/>
                  <a:gd name="connsiteX172" fmla="*/ 219129 w 378001"/>
                  <a:gd name="connsiteY172" fmla="*/ 182460 h 543746"/>
                  <a:gd name="connsiteX173" fmla="*/ 236873 w 378001"/>
                  <a:gd name="connsiteY173" fmla="*/ 228064 h 543746"/>
                  <a:gd name="connsiteX174" fmla="*/ 233302 w 378001"/>
                  <a:gd name="connsiteY174" fmla="*/ 241384 h 543746"/>
                  <a:gd name="connsiteX175" fmla="*/ 197767 w 378001"/>
                  <a:gd name="connsiteY175" fmla="*/ 261917 h 543746"/>
                  <a:gd name="connsiteX176" fmla="*/ 187005 w 378001"/>
                  <a:gd name="connsiteY176" fmla="*/ 256870 h 543746"/>
                  <a:gd name="connsiteX177" fmla="*/ 169261 w 378001"/>
                  <a:gd name="connsiteY177" fmla="*/ 211242 h 543746"/>
                  <a:gd name="connsiteX178" fmla="*/ 172833 w 378001"/>
                  <a:gd name="connsiteY178" fmla="*/ 197853 h 543746"/>
                  <a:gd name="connsiteX179" fmla="*/ 208390 w 378001"/>
                  <a:gd name="connsiteY179" fmla="*/ 177344 h 543746"/>
                  <a:gd name="connsiteX180" fmla="*/ 180368 w 378001"/>
                  <a:gd name="connsiteY180" fmla="*/ 105330 h 543746"/>
                  <a:gd name="connsiteX181" fmla="*/ 191107 w 378001"/>
                  <a:gd name="connsiteY181" fmla="*/ 110423 h 543746"/>
                  <a:gd name="connsiteX182" fmla="*/ 208851 w 378001"/>
                  <a:gd name="connsiteY182" fmla="*/ 156051 h 543746"/>
                  <a:gd name="connsiteX183" fmla="*/ 205280 w 378001"/>
                  <a:gd name="connsiteY183" fmla="*/ 169370 h 543746"/>
                  <a:gd name="connsiteX184" fmla="*/ 169745 w 378001"/>
                  <a:gd name="connsiteY184" fmla="*/ 189880 h 543746"/>
                  <a:gd name="connsiteX185" fmla="*/ 158983 w 378001"/>
                  <a:gd name="connsiteY185" fmla="*/ 184856 h 543746"/>
                  <a:gd name="connsiteX186" fmla="*/ 141216 w 378001"/>
                  <a:gd name="connsiteY186" fmla="*/ 139228 h 543746"/>
                  <a:gd name="connsiteX187" fmla="*/ 144811 w 378001"/>
                  <a:gd name="connsiteY187" fmla="*/ 125840 h 543746"/>
                  <a:gd name="connsiteX188" fmla="*/ 180368 w 378001"/>
                  <a:gd name="connsiteY188" fmla="*/ 105330 h 543746"/>
                  <a:gd name="connsiteX189" fmla="*/ 236412 w 378001"/>
                  <a:gd name="connsiteY189" fmla="*/ 249403 h 543746"/>
                  <a:gd name="connsiteX190" fmla="*/ 247151 w 378001"/>
                  <a:gd name="connsiteY190" fmla="*/ 254473 h 543746"/>
                  <a:gd name="connsiteX191" fmla="*/ 264895 w 378001"/>
                  <a:gd name="connsiteY191" fmla="*/ 300078 h 543746"/>
                  <a:gd name="connsiteX192" fmla="*/ 261346 w 378001"/>
                  <a:gd name="connsiteY192" fmla="*/ 313444 h 543746"/>
                  <a:gd name="connsiteX193" fmla="*/ 225812 w 378001"/>
                  <a:gd name="connsiteY193" fmla="*/ 333953 h 543746"/>
                  <a:gd name="connsiteX194" fmla="*/ 215027 w 378001"/>
                  <a:gd name="connsiteY194" fmla="*/ 328883 h 543746"/>
                  <a:gd name="connsiteX195" fmla="*/ 197283 w 378001"/>
                  <a:gd name="connsiteY195" fmla="*/ 283279 h 543746"/>
                  <a:gd name="connsiteX196" fmla="*/ 200901 w 378001"/>
                  <a:gd name="connsiteY196" fmla="*/ 269913 h 543746"/>
                  <a:gd name="connsiteX197" fmla="*/ 236412 w 378001"/>
                  <a:gd name="connsiteY197" fmla="*/ 249403 h 543746"/>
                  <a:gd name="connsiteX198" fmla="*/ 180230 w 378001"/>
                  <a:gd name="connsiteY198" fmla="*/ 281850 h 543746"/>
                  <a:gd name="connsiteX199" fmla="*/ 190992 w 378001"/>
                  <a:gd name="connsiteY199" fmla="*/ 286897 h 543746"/>
                  <a:gd name="connsiteX200" fmla="*/ 208759 w 378001"/>
                  <a:gd name="connsiteY200" fmla="*/ 332501 h 543746"/>
                  <a:gd name="connsiteX201" fmla="*/ 205164 w 378001"/>
                  <a:gd name="connsiteY201" fmla="*/ 345890 h 543746"/>
                  <a:gd name="connsiteX202" fmla="*/ 169607 w 378001"/>
                  <a:gd name="connsiteY202" fmla="*/ 366400 h 543746"/>
                  <a:gd name="connsiteX203" fmla="*/ 158868 w 378001"/>
                  <a:gd name="connsiteY203" fmla="*/ 361307 h 543746"/>
                  <a:gd name="connsiteX204" fmla="*/ 141124 w 378001"/>
                  <a:gd name="connsiteY204" fmla="*/ 315679 h 543746"/>
                  <a:gd name="connsiteX205" fmla="*/ 144719 w 378001"/>
                  <a:gd name="connsiteY205" fmla="*/ 302359 h 543746"/>
                  <a:gd name="connsiteX206" fmla="*/ 180230 w 378001"/>
                  <a:gd name="connsiteY206" fmla="*/ 281850 h 543746"/>
                  <a:gd name="connsiteX207" fmla="*/ 152185 w 378001"/>
                  <a:gd name="connsiteY207" fmla="*/ 209790 h 543746"/>
                  <a:gd name="connsiteX208" fmla="*/ 162970 w 378001"/>
                  <a:gd name="connsiteY208" fmla="*/ 214860 h 543746"/>
                  <a:gd name="connsiteX209" fmla="*/ 180714 w 378001"/>
                  <a:gd name="connsiteY209" fmla="*/ 260488 h 543746"/>
                  <a:gd name="connsiteX210" fmla="*/ 177119 w 378001"/>
                  <a:gd name="connsiteY210" fmla="*/ 273830 h 543746"/>
                  <a:gd name="connsiteX211" fmla="*/ 141585 w 378001"/>
                  <a:gd name="connsiteY211" fmla="*/ 294340 h 543746"/>
                  <a:gd name="connsiteX212" fmla="*/ 130846 w 378001"/>
                  <a:gd name="connsiteY212" fmla="*/ 289293 h 543746"/>
                  <a:gd name="connsiteX213" fmla="*/ 113102 w 378001"/>
                  <a:gd name="connsiteY213" fmla="*/ 243665 h 543746"/>
                  <a:gd name="connsiteX214" fmla="*/ 116651 w 378001"/>
                  <a:gd name="connsiteY214" fmla="*/ 230300 h 543746"/>
                  <a:gd name="connsiteX215" fmla="*/ 152185 w 378001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1" h="543746">
                    <a:moveTo>
                      <a:pt x="180115" y="458300"/>
                    </a:moveTo>
                    <a:cubicBezTo>
                      <a:pt x="184102" y="455996"/>
                      <a:pt x="188895" y="458300"/>
                      <a:pt x="190877" y="463393"/>
                    </a:cubicBezTo>
                    <a:lnTo>
                      <a:pt x="208621" y="508998"/>
                    </a:lnTo>
                    <a:cubicBezTo>
                      <a:pt x="210626" y="514114"/>
                      <a:pt x="209012" y="520036"/>
                      <a:pt x="205026" y="522341"/>
                    </a:cubicBezTo>
                    <a:lnTo>
                      <a:pt x="169515" y="542850"/>
                    </a:lnTo>
                    <a:cubicBezTo>
                      <a:pt x="165551" y="545132"/>
                      <a:pt x="160735" y="542919"/>
                      <a:pt x="158753" y="537804"/>
                    </a:cubicBezTo>
                    <a:lnTo>
                      <a:pt x="140986" y="492199"/>
                    </a:lnTo>
                    <a:cubicBezTo>
                      <a:pt x="139004" y="487083"/>
                      <a:pt x="140640" y="481091"/>
                      <a:pt x="144604" y="478810"/>
                    </a:cubicBezTo>
                    <a:lnTo>
                      <a:pt x="180115" y="458300"/>
                    </a:lnTo>
                    <a:close/>
                    <a:moveTo>
                      <a:pt x="264434" y="321417"/>
                    </a:moveTo>
                    <a:cubicBezTo>
                      <a:pt x="268421" y="319113"/>
                      <a:pt x="273214" y="321417"/>
                      <a:pt x="275196" y="326510"/>
                    </a:cubicBezTo>
                    <a:lnTo>
                      <a:pt x="292940" y="372138"/>
                    </a:lnTo>
                    <a:cubicBezTo>
                      <a:pt x="294922" y="377230"/>
                      <a:pt x="293332" y="383176"/>
                      <a:pt x="289345" y="385457"/>
                    </a:cubicBezTo>
                    <a:lnTo>
                      <a:pt x="253834" y="405967"/>
                    </a:lnTo>
                    <a:cubicBezTo>
                      <a:pt x="249847" y="408271"/>
                      <a:pt x="245054" y="406036"/>
                      <a:pt x="243049" y="400943"/>
                    </a:cubicBezTo>
                    <a:lnTo>
                      <a:pt x="225305" y="355315"/>
                    </a:lnTo>
                    <a:cubicBezTo>
                      <a:pt x="223323" y="350199"/>
                      <a:pt x="224936" y="344231"/>
                      <a:pt x="228923" y="341927"/>
                    </a:cubicBezTo>
                    <a:lnTo>
                      <a:pt x="264434" y="321417"/>
                    </a:lnTo>
                    <a:close/>
                    <a:moveTo>
                      <a:pt x="152093" y="386287"/>
                    </a:moveTo>
                    <a:cubicBezTo>
                      <a:pt x="156080" y="383982"/>
                      <a:pt x="160850" y="386287"/>
                      <a:pt x="162855" y="391380"/>
                    </a:cubicBezTo>
                    <a:lnTo>
                      <a:pt x="180599" y="436984"/>
                    </a:lnTo>
                    <a:cubicBezTo>
                      <a:pt x="182581" y="442100"/>
                      <a:pt x="180990" y="448023"/>
                      <a:pt x="177027" y="450327"/>
                    </a:cubicBezTo>
                    <a:lnTo>
                      <a:pt x="141493" y="470837"/>
                    </a:lnTo>
                    <a:cubicBezTo>
                      <a:pt x="137552" y="473118"/>
                      <a:pt x="132713" y="470906"/>
                      <a:pt x="130731" y="465790"/>
                    </a:cubicBezTo>
                    <a:lnTo>
                      <a:pt x="112964" y="420185"/>
                    </a:lnTo>
                    <a:cubicBezTo>
                      <a:pt x="110959" y="415069"/>
                      <a:pt x="112618" y="409055"/>
                      <a:pt x="116559" y="406796"/>
                    </a:cubicBezTo>
                    <a:lnTo>
                      <a:pt x="152093" y="386287"/>
                    </a:lnTo>
                    <a:close/>
                    <a:moveTo>
                      <a:pt x="208252" y="353863"/>
                    </a:moveTo>
                    <a:cubicBezTo>
                      <a:pt x="212239" y="351559"/>
                      <a:pt x="217055" y="353840"/>
                      <a:pt x="219037" y="358933"/>
                    </a:cubicBezTo>
                    <a:lnTo>
                      <a:pt x="236781" y="404561"/>
                    </a:lnTo>
                    <a:cubicBezTo>
                      <a:pt x="238763" y="409654"/>
                      <a:pt x="237150" y="415599"/>
                      <a:pt x="233186" y="417904"/>
                    </a:cubicBezTo>
                    <a:lnTo>
                      <a:pt x="197629" y="438413"/>
                    </a:lnTo>
                    <a:cubicBezTo>
                      <a:pt x="193665" y="440695"/>
                      <a:pt x="188895" y="438459"/>
                      <a:pt x="186890" y="433343"/>
                    </a:cubicBezTo>
                    <a:lnTo>
                      <a:pt x="169146" y="387739"/>
                    </a:lnTo>
                    <a:cubicBezTo>
                      <a:pt x="167164" y="382646"/>
                      <a:pt x="168731" y="376677"/>
                      <a:pt x="172718" y="374373"/>
                    </a:cubicBezTo>
                    <a:lnTo>
                      <a:pt x="208252" y="353863"/>
                    </a:lnTo>
                    <a:close/>
                    <a:moveTo>
                      <a:pt x="236274" y="425877"/>
                    </a:moveTo>
                    <a:cubicBezTo>
                      <a:pt x="240261" y="423573"/>
                      <a:pt x="245077" y="425854"/>
                      <a:pt x="247059" y="430947"/>
                    </a:cubicBezTo>
                    <a:lnTo>
                      <a:pt x="264803" y="476575"/>
                    </a:lnTo>
                    <a:cubicBezTo>
                      <a:pt x="266784" y="481667"/>
                      <a:pt x="265172" y="487613"/>
                      <a:pt x="261185" y="489917"/>
                    </a:cubicBezTo>
                    <a:lnTo>
                      <a:pt x="225673" y="510427"/>
                    </a:lnTo>
                    <a:cubicBezTo>
                      <a:pt x="221687" y="512731"/>
                      <a:pt x="216917" y="510473"/>
                      <a:pt x="214912" y="505357"/>
                    </a:cubicBezTo>
                    <a:lnTo>
                      <a:pt x="197168" y="459752"/>
                    </a:lnTo>
                    <a:cubicBezTo>
                      <a:pt x="195186" y="454659"/>
                      <a:pt x="196776" y="448691"/>
                      <a:pt x="200739" y="446387"/>
                    </a:cubicBezTo>
                    <a:lnTo>
                      <a:pt x="236274" y="425877"/>
                    </a:lnTo>
                    <a:close/>
                    <a:moveTo>
                      <a:pt x="348616" y="361007"/>
                    </a:moveTo>
                    <a:cubicBezTo>
                      <a:pt x="352602" y="358726"/>
                      <a:pt x="357418" y="360984"/>
                      <a:pt x="359400" y="366100"/>
                    </a:cubicBezTo>
                    <a:lnTo>
                      <a:pt x="377144" y="411705"/>
                    </a:lnTo>
                    <a:cubicBezTo>
                      <a:pt x="379149" y="416821"/>
                      <a:pt x="377513" y="422743"/>
                      <a:pt x="373526" y="425048"/>
                    </a:cubicBezTo>
                    <a:lnTo>
                      <a:pt x="338015" y="445557"/>
                    </a:lnTo>
                    <a:cubicBezTo>
                      <a:pt x="334029" y="447861"/>
                      <a:pt x="329258" y="445626"/>
                      <a:pt x="327276" y="440510"/>
                    </a:cubicBezTo>
                    <a:lnTo>
                      <a:pt x="309532" y="394882"/>
                    </a:lnTo>
                    <a:cubicBezTo>
                      <a:pt x="307527" y="389790"/>
                      <a:pt x="309117" y="383821"/>
                      <a:pt x="313081" y="381517"/>
                    </a:cubicBezTo>
                    <a:lnTo>
                      <a:pt x="348616" y="361007"/>
                    </a:lnTo>
                    <a:close/>
                    <a:moveTo>
                      <a:pt x="292456" y="393431"/>
                    </a:moveTo>
                    <a:cubicBezTo>
                      <a:pt x="296443" y="391126"/>
                      <a:pt x="301236" y="393431"/>
                      <a:pt x="303218" y="398523"/>
                    </a:cubicBezTo>
                    <a:lnTo>
                      <a:pt x="320962" y="444151"/>
                    </a:lnTo>
                    <a:cubicBezTo>
                      <a:pt x="322944" y="449244"/>
                      <a:pt x="321354" y="455190"/>
                      <a:pt x="317390" y="457471"/>
                    </a:cubicBezTo>
                    <a:lnTo>
                      <a:pt x="281856" y="477980"/>
                    </a:lnTo>
                    <a:cubicBezTo>
                      <a:pt x="277869" y="480285"/>
                      <a:pt x="273076" y="478049"/>
                      <a:pt x="271071" y="472957"/>
                    </a:cubicBezTo>
                    <a:lnTo>
                      <a:pt x="253327" y="427329"/>
                    </a:lnTo>
                    <a:cubicBezTo>
                      <a:pt x="251345" y="422213"/>
                      <a:pt x="252958" y="416245"/>
                      <a:pt x="256945" y="413940"/>
                    </a:cubicBezTo>
                    <a:lnTo>
                      <a:pt x="292456" y="393431"/>
                    </a:lnTo>
                    <a:close/>
                    <a:moveTo>
                      <a:pt x="124071" y="314250"/>
                    </a:moveTo>
                    <a:cubicBezTo>
                      <a:pt x="128058" y="311969"/>
                      <a:pt x="132805" y="314227"/>
                      <a:pt x="134810" y="319343"/>
                    </a:cubicBezTo>
                    <a:lnTo>
                      <a:pt x="152554" y="364925"/>
                    </a:lnTo>
                    <a:cubicBezTo>
                      <a:pt x="154536" y="370041"/>
                      <a:pt x="152968" y="376009"/>
                      <a:pt x="149005" y="378313"/>
                    </a:cubicBezTo>
                    <a:lnTo>
                      <a:pt x="113471" y="398823"/>
                    </a:lnTo>
                    <a:cubicBezTo>
                      <a:pt x="109530" y="401104"/>
                      <a:pt x="104668" y="398846"/>
                      <a:pt x="102686" y="393753"/>
                    </a:cubicBezTo>
                    <a:lnTo>
                      <a:pt x="84918" y="348125"/>
                    </a:lnTo>
                    <a:cubicBezTo>
                      <a:pt x="82937" y="343010"/>
                      <a:pt x="84596" y="337064"/>
                      <a:pt x="88537" y="334783"/>
                    </a:cubicBezTo>
                    <a:lnTo>
                      <a:pt x="124071" y="314250"/>
                    </a:lnTo>
                    <a:close/>
                    <a:moveTo>
                      <a:pt x="96026" y="242214"/>
                    </a:moveTo>
                    <a:cubicBezTo>
                      <a:pt x="100012" y="239909"/>
                      <a:pt x="104806" y="242214"/>
                      <a:pt x="106788" y="247306"/>
                    </a:cubicBezTo>
                    <a:lnTo>
                      <a:pt x="124532" y="292911"/>
                    </a:lnTo>
                    <a:cubicBezTo>
                      <a:pt x="126514" y="298027"/>
                      <a:pt x="124924" y="303949"/>
                      <a:pt x="120960" y="306254"/>
                    </a:cubicBezTo>
                    <a:lnTo>
                      <a:pt x="85425" y="326763"/>
                    </a:lnTo>
                    <a:cubicBezTo>
                      <a:pt x="81485" y="329045"/>
                      <a:pt x="76646" y="326832"/>
                      <a:pt x="74641" y="321717"/>
                    </a:cubicBezTo>
                    <a:lnTo>
                      <a:pt x="56897" y="276112"/>
                    </a:lnTo>
                    <a:cubicBezTo>
                      <a:pt x="54915" y="270996"/>
                      <a:pt x="56551" y="265004"/>
                      <a:pt x="60515" y="262723"/>
                    </a:cubicBezTo>
                    <a:lnTo>
                      <a:pt x="96026" y="242214"/>
                    </a:lnTo>
                    <a:close/>
                    <a:moveTo>
                      <a:pt x="208482" y="893"/>
                    </a:moveTo>
                    <a:cubicBezTo>
                      <a:pt x="212469" y="-1388"/>
                      <a:pt x="217262" y="847"/>
                      <a:pt x="219244" y="5940"/>
                    </a:cubicBezTo>
                    <a:lnTo>
                      <a:pt x="237011" y="51545"/>
                    </a:lnTo>
                    <a:cubicBezTo>
                      <a:pt x="238993" y="56660"/>
                      <a:pt x="237381" y="62629"/>
                      <a:pt x="233394" y="64933"/>
                    </a:cubicBezTo>
                    <a:lnTo>
                      <a:pt x="197882" y="85443"/>
                    </a:lnTo>
                    <a:cubicBezTo>
                      <a:pt x="193895" y="87747"/>
                      <a:pt x="189103" y="85466"/>
                      <a:pt x="187121" y="80350"/>
                    </a:cubicBezTo>
                    <a:lnTo>
                      <a:pt x="169376" y="34745"/>
                    </a:lnTo>
                    <a:cubicBezTo>
                      <a:pt x="167371" y="29629"/>
                      <a:pt x="168984" y="23707"/>
                      <a:pt x="172948" y="21402"/>
                    </a:cubicBezTo>
                    <a:lnTo>
                      <a:pt x="208482" y="893"/>
                    </a:lnTo>
                    <a:close/>
                    <a:moveTo>
                      <a:pt x="152324" y="33317"/>
                    </a:moveTo>
                    <a:cubicBezTo>
                      <a:pt x="156310" y="31012"/>
                      <a:pt x="161081" y="33270"/>
                      <a:pt x="163085" y="38386"/>
                    </a:cubicBezTo>
                    <a:lnTo>
                      <a:pt x="180829" y="83991"/>
                    </a:lnTo>
                    <a:cubicBezTo>
                      <a:pt x="182811" y="89107"/>
                      <a:pt x="181221" y="95075"/>
                      <a:pt x="177258" y="97357"/>
                    </a:cubicBezTo>
                    <a:lnTo>
                      <a:pt x="141723" y="117866"/>
                    </a:lnTo>
                    <a:cubicBezTo>
                      <a:pt x="137737" y="120171"/>
                      <a:pt x="132920" y="117889"/>
                      <a:pt x="130915" y="112796"/>
                    </a:cubicBezTo>
                    <a:lnTo>
                      <a:pt x="113194" y="67192"/>
                    </a:lnTo>
                    <a:cubicBezTo>
                      <a:pt x="111213" y="62076"/>
                      <a:pt x="112825" y="56130"/>
                      <a:pt x="116812" y="53826"/>
                    </a:cubicBezTo>
                    <a:lnTo>
                      <a:pt x="152324" y="33317"/>
                    </a:lnTo>
                    <a:close/>
                    <a:moveTo>
                      <a:pt x="96141" y="65763"/>
                    </a:moveTo>
                    <a:cubicBezTo>
                      <a:pt x="100128" y="63459"/>
                      <a:pt x="104921" y="65694"/>
                      <a:pt x="106926" y="70810"/>
                    </a:cubicBezTo>
                    <a:lnTo>
                      <a:pt x="124670" y="116414"/>
                    </a:lnTo>
                    <a:cubicBezTo>
                      <a:pt x="126652" y="121530"/>
                      <a:pt x="125039" y="127499"/>
                      <a:pt x="121053" y="129803"/>
                    </a:cubicBezTo>
                    <a:lnTo>
                      <a:pt x="85541" y="150313"/>
                    </a:lnTo>
                    <a:cubicBezTo>
                      <a:pt x="81554" y="152617"/>
                      <a:pt x="76761" y="150313"/>
                      <a:pt x="74780" y="145220"/>
                    </a:cubicBezTo>
                    <a:lnTo>
                      <a:pt x="57035" y="99592"/>
                    </a:lnTo>
                    <a:cubicBezTo>
                      <a:pt x="55053" y="94499"/>
                      <a:pt x="56643" y="88577"/>
                      <a:pt x="60607" y="86272"/>
                    </a:cubicBezTo>
                    <a:lnTo>
                      <a:pt x="96141" y="65763"/>
                    </a:lnTo>
                    <a:close/>
                    <a:moveTo>
                      <a:pt x="39982" y="98186"/>
                    </a:moveTo>
                    <a:cubicBezTo>
                      <a:pt x="43969" y="95882"/>
                      <a:pt x="48739" y="98140"/>
                      <a:pt x="50721" y="103233"/>
                    </a:cubicBezTo>
                    <a:lnTo>
                      <a:pt x="68488" y="148861"/>
                    </a:lnTo>
                    <a:cubicBezTo>
                      <a:pt x="70470" y="153977"/>
                      <a:pt x="68880" y="159922"/>
                      <a:pt x="64916" y="162227"/>
                    </a:cubicBezTo>
                    <a:lnTo>
                      <a:pt x="29382" y="182736"/>
                    </a:lnTo>
                    <a:cubicBezTo>
                      <a:pt x="25418" y="185018"/>
                      <a:pt x="20579" y="182759"/>
                      <a:pt x="18597" y="177666"/>
                    </a:cubicBezTo>
                    <a:lnTo>
                      <a:pt x="853" y="132038"/>
                    </a:lnTo>
                    <a:cubicBezTo>
                      <a:pt x="-1152" y="126946"/>
                      <a:pt x="507" y="120977"/>
                      <a:pt x="4471" y="118696"/>
                    </a:cubicBezTo>
                    <a:lnTo>
                      <a:pt x="39982" y="98186"/>
                    </a:lnTo>
                    <a:close/>
                    <a:moveTo>
                      <a:pt x="68004" y="170200"/>
                    </a:moveTo>
                    <a:cubicBezTo>
                      <a:pt x="71991" y="167895"/>
                      <a:pt x="76784" y="170200"/>
                      <a:pt x="78766" y="175293"/>
                    </a:cubicBezTo>
                    <a:lnTo>
                      <a:pt x="96510" y="220898"/>
                    </a:lnTo>
                    <a:cubicBezTo>
                      <a:pt x="98492" y="226013"/>
                      <a:pt x="96902" y="231936"/>
                      <a:pt x="92938" y="234240"/>
                    </a:cubicBezTo>
                    <a:lnTo>
                      <a:pt x="57403" y="254750"/>
                    </a:lnTo>
                    <a:cubicBezTo>
                      <a:pt x="53440" y="257031"/>
                      <a:pt x="48624" y="254819"/>
                      <a:pt x="46619" y="249703"/>
                    </a:cubicBezTo>
                    <a:lnTo>
                      <a:pt x="28875" y="204098"/>
                    </a:lnTo>
                    <a:cubicBezTo>
                      <a:pt x="26893" y="198982"/>
                      <a:pt x="28529" y="192991"/>
                      <a:pt x="32493" y="190709"/>
                    </a:cubicBezTo>
                    <a:lnTo>
                      <a:pt x="68004" y="170200"/>
                    </a:lnTo>
                    <a:close/>
                    <a:moveTo>
                      <a:pt x="124163" y="137777"/>
                    </a:moveTo>
                    <a:cubicBezTo>
                      <a:pt x="128150" y="135472"/>
                      <a:pt x="132966" y="137754"/>
                      <a:pt x="134948" y="142846"/>
                    </a:cubicBezTo>
                    <a:lnTo>
                      <a:pt x="152692" y="188474"/>
                    </a:lnTo>
                    <a:cubicBezTo>
                      <a:pt x="154697" y="193567"/>
                      <a:pt x="153061" y="199512"/>
                      <a:pt x="149075" y="201817"/>
                    </a:cubicBezTo>
                    <a:lnTo>
                      <a:pt x="113563" y="222326"/>
                    </a:lnTo>
                    <a:cubicBezTo>
                      <a:pt x="109576" y="224631"/>
                      <a:pt x="104806" y="222372"/>
                      <a:pt x="102824" y="217279"/>
                    </a:cubicBezTo>
                    <a:lnTo>
                      <a:pt x="85080" y="171652"/>
                    </a:lnTo>
                    <a:cubicBezTo>
                      <a:pt x="83075" y="166559"/>
                      <a:pt x="84665" y="160590"/>
                      <a:pt x="88629" y="158286"/>
                    </a:cubicBezTo>
                    <a:lnTo>
                      <a:pt x="124163" y="137777"/>
                    </a:lnTo>
                    <a:close/>
                    <a:moveTo>
                      <a:pt x="236504" y="72907"/>
                    </a:moveTo>
                    <a:cubicBezTo>
                      <a:pt x="240491" y="70625"/>
                      <a:pt x="245308" y="72884"/>
                      <a:pt x="247289" y="77999"/>
                    </a:cubicBezTo>
                    <a:lnTo>
                      <a:pt x="265057" y="123604"/>
                    </a:lnTo>
                    <a:cubicBezTo>
                      <a:pt x="267038" y="128720"/>
                      <a:pt x="265402" y="134642"/>
                      <a:pt x="261438" y="136947"/>
                    </a:cubicBezTo>
                    <a:lnTo>
                      <a:pt x="225904" y="157456"/>
                    </a:lnTo>
                    <a:cubicBezTo>
                      <a:pt x="221917" y="159761"/>
                      <a:pt x="217147" y="157526"/>
                      <a:pt x="215165" y="152410"/>
                    </a:cubicBezTo>
                    <a:lnTo>
                      <a:pt x="197421" y="106782"/>
                    </a:lnTo>
                    <a:cubicBezTo>
                      <a:pt x="195416" y="101689"/>
                      <a:pt x="197006" y="95721"/>
                      <a:pt x="200970" y="93416"/>
                    </a:cubicBezTo>
                    <a:lnTo>
                      <a:pt x="236504" y="72907"/>
                    </a:lnTo>
                    <a:close/>
                    <a:moveTo>
                      <a:pt x="320594" y="288994"/>
                    </a:moveTo>
                    <a:cubicBezTo>
                      <a:pt x="324580" y="286712"/>
                      <a:pt x="329396" y="288970"/>
                      <a:pt x="331378" y="294063"/>
                    </a:cubicBezTo>
                    <a:lnTo>
                      <a:pt x="349123" y="339691"/>
                    </a:lnTo>
                    <a:cubicBezTo>
                      <a:pt x="351104" y="344807"/>
                      <a:pt x="349491" y="350729"/>
                      <a:pt x="345504" y="353034"/>
                    </a:cubicBezTo>
                    <a:lnTo>
                      <a:pt x="309993" y="373543"/>
                    </a:lnTo>
                    <a:cubicBezTo>
                      <a:pt x="306007" y="375848"/>
                      <a:pt x="301236" y="373613"/>
                      <a:pt x="299255" y="368497"/>
                    </a:cubicBezTo>
                    <a:lnTo>
                      <a:pt x="281487" y="322869"/>
                    </a:lnTo>
                    <a:cubicBezTo>
                      <a:pt x="279505" y="317776"/>
                      <a:pt x="281095" y="311808"/>
                      <a:pt x="285059" y="309503"/>
                    </a:cubicBezTo>
                    <a:lnTo>
                      <a:pt x="320594" y="288994"/>
                    </a:lnTo>
                    <a:close/>
                    <a:moveTo>
                      <a:pt x="292571" y="216980"/>
                    </a:moveTo>
                    <a:cubicBezTo>
                      <a:pt x="296558" y="214699"/>
                      <a:pt x="301351" y="216934"/>
                      <a:pt x="303356" y="222027"/>
                    </a:cubicBezTo>
                    <a:lnTo>
                      <a:pt x="321101" y="267632"/>
                    </a:lnTo>
                    <a:cubicBezTo>
                      <a:pt x="323082" y="272747"/>
                      <a:pt x="321469" y="278716"/>
                      <a:pt x="317482" y="281020"/>
                    </a:cubicBezTo>
                    <a:lnTo>
                      <a:pt x="281971" y="301530"/>
                    </a:lnTo>
                    <a:cubicBezTo>
                      <a:pt x="277985" y="303834"/>
                      <a:pt x="273191" y="301553"/>
                      <a:pt x="271209" y="296437"/>
                    </a:cubicBezTo>
                    <a:lnTo>
                      <a:pt x="253465" y="250809"/>
                    </a:lnTo>
                    <a:cubicBezTo>
                      <a:pt x="251484" y="245716"/>
                      <a:pt x="253074" y="239794"/>
                      <a:pt x="257037" y="237490"/>
                    </a:cubicBezTo>
                    <a:lnTo>
                      <a:pt x="292571" y="216980"/>
                    </a:lnTo>
                    <a:close/>
                    <a:moveTo>
                      <a:pt x="264549" y="144920"/>
                    </a:moveTo>
                    <a:cubicBezTo>
                      <a:pt x="268513" y="142639"/>
                      <a:pt x="273330" y="144897"/>
                      <a:pt x="275311" y="150013"/>
                    </a:cubicBezTo>
                    <a:lnTo>
                      <a:pt x="293079" y="195618"/>
                    </a:lnTo>
                    <a:cubicBezTo>
                      <a:pt x="295060" y="200734"/>
                      <a:pt x="293447" y="206656"/>
                      <a:pt x="289460" y="208960"/>
                    </a:cubicBezTo>
                    <a:lnTo>
                      <a:pt x="253926" y="229470"/>
                    </a:lnTo>
                    <a:cubicBezTo>
                      <a:pt x="249939" y="231775"/>
                      <a:pt x="245192" y="229539"/>
                      <a:pt x="243187" y="224423"/>
                    </a:cubicBezTo>
                    <a:lnTo>
                      <a:pt x="225443" y="178795"/>
                    </a:lnTo>
                    <a:cubicBezTo>
                      <a:pt x="223462" y="173703"/>
                      <a:pt x="225028" y="167734"/>
                      <a:pt x="228992" y="165430"/>
                    </a:cubicBezTo>
                    <a:lnTo>
                      <a:pt x="264549" y="144920"/>
                    </a:lnTo>
                    <a:close/>
                    <a:moveTo>
                      <a:pt x="208390" y="177344"/>
                    </a:moveTo>
                    <a:cubicBezTo>
                      <a:pt x="212354" y="175062"/>
                      <a:pt x="217147" y="177344"/>
                      <a:pt x="219129" y="182460"/>
                    </a:cubicBezTo>
                    <a:lnTo>
                      <a:pt x="236873" y="228064"/>
                    </a:lnTo>
                    <a:cubicBezTo>
                      <a:pt x="238855" y="233180"/>
                      <a:pt x="237288" y="239103"/>
                      <a:pt x="233302" y="241384"/>
                    </a:cubicBezTo>
                    <a:lnTo>
                      <a:pt x="197767" y="261917"/>
                    </a:lnTo>
                    <a:cubicBezTo>
                      <a:pt x="193780" y="264198"/>
                      <a:pt x="188987" y="261963"/>
                      <a:pt x="187005" y="256870"/>
                    </a:cubicBezTo>
                    <a:lnTo>
                      <a:pt x="169261" y="211242"/>
                    </a:lnTo>
                    <a:cubicBezTo>
                      <a:pt x="167256" y="206149"/>
                      <a:pt x="168869" y="200158"/>
                      <a:pt x="172833" y="197853"/>
                    </a:cubicBezTo>
                    <a:lnTo>
                      <a:pt x="208390" y="177344"/>
                    </a:lnTo>
                    <a:close/>
                    <a:moveTo>
                      <a:pt x="180368" y="105330"/>
                    </a:moveTo>
                    <a:cubicBezTo>
                      <a:pt x="184332" y="103026"/>
                      <a:pt x="189125" y="105330"/>
                      <a:pt x="191107" y="110423"/>
                    </a:cubicBezTo>
                    <a:lnTo>
                      <a:pt x="208851" y="156051"/>
                    </a:lnTo>
                    <a:cubicBezTo>
                      <a:pt x="210833" y="161167"/>
                      <a:pt x="209266" y="167089"/>
                      <a:pt x="205280" y="169370"/>
                    </a:cubicBezTo>
                    <a:lnTo>
                      <a:pt x="169745" y="189880"/>
                    </a:lnTo>
                    <a:cubicBezTo>
                      <a:pt x="165759" y="192184"/>
                      <a:pt x="160965" y="189949"/>
                      <a:pt x="158983" y="184856"/>
                    </a:cubicBezTo>
                    <a:lnTo>
                      <a:pt x="141216" y="139228"/>
                    </a:lnTo>
                    <a:cubicBezTo>
                      <a:pt x="139235" y="134136"/>
                      <a:pt x="140847" y="128144"/>
                      <a:pt x="144811" y="125840"/>
                    </a:cubicBezTo>
                    <a:lnTo>
                      <a:pt x="180368" y="105330"/>
                    </a:lnTo>
                    <a:close/>
                    <a:moveTo>
                      <a:pt x="236412" y="249403"/>
                    </a:moveTo>
                    <a:cubicBezTo>
                      <a:pt x="240399" y="247099"/>
                      <a:pt x="245169" y="249357"/>
                      <a:pt x="247151" y="254473"/>
                    </a:cubicBezTo>
                    <a:lnTo>
                      <a:pt x="264895" y="300078"/>
                    </a:lnTo>
                    <a:cubicBezTo>
                      <a:pt x="266900" y="305194"/>
                      <a:pt x="265310" y="311162"/>
                      <a:pt x="261346" y="313444"/>
                    </a:cubicBezTo>
                    <a:lnTo>
                      <a:pt x="225812" y="333953"/>
                    </a:lnTo>
                    <a:cubicBezTo>
                      <a:pt x="221825" y="336258"/>
                      <a:pt x="217009" y="333976"/>
                      <a:pt x="215027" y="328883"/>
                    </a:cubicBezTo>
                    <a:lnTo>
                      <a:pt x="197283" y="283279"/>
                    </a:lnTo>
                    <a:cubicBezTo>
                      <a:pt x="195278" y="278163"/>
                      <a:pt x="196914" y="272217"/>
                      <a:pt x="200901" y="269913"/>
                    </a:cubicBezTo>
                    <a:lnTo>
                      <a:pt x="236412" y="249403"/>
                    </a:lnTo>
                    <a:close/>
                    <a:moveTo>
                      <a:pt x="180230" y="281850"/>
                    </a:moveTo>
                    <a:cubicBezTo>
                      <a:pt x="184217" y="279545"/>
                      <a:pt x="189010" y="281781"/>
                      <a:pt x="190992" y="286897"/>
                    </a:cubicBezTo>
                    <a:lnTo>
                      <a:pt x="208759" y="332501"/>
                    </a:lnTo>
                    <a:cubicBezTo>
                      <a:pt x="210741" y="337617"/>
                      <a:pt x="209128" y="343586"/>
                      <a:pt x="205164" y="345890"/>
                    </a:cubicBezTo>
                    <a:lnTo>
                      <a:pt x="169607" y="366400"/>
                    </a:lnTo>
                    <a:cubicBezTo>
                      <a:pt x="165643" y="368681"/>
                      <a:pt x="160850" y="366400"/>
                      <a:pt x="158868" y="361307"/>
                    </a:cubicBezTo>
                    <a:lnTo>
                      <a:pt x="141124" y="315679"/>
                    </a:lnTo>
                    <a:cubicBezTo>
                      <a:pt x="139142" y="310586"/>
                      <a:pt x="140732" y="304664"/>
                      <a:pt x="144719" y="302359"/>
                    </a:cubicBezTo>
                    <a:lnTo>
                      <a:pt x="180230" y="281850"/>
                    </a:lnTo>
                    <a:close/>
                    <a:moveTo>
                      <a:pt x="152185" y="209790"/>
                    </a:moveTo>
                    <a:cubicBezTo>
                      <a:pt x="156172" y="207509"/>
                      <a:pt x="160988" y="209767"/>
                      <a:pt x="162970" y="214860"/>
                    </a:cubicBezTo>
                    <a:lnTo>
                      <a:pt x="180714" y="260488"/>
                    </a:lnTo>
                    <a:cubicBezTo>
                      <a:pt x="182719" y="265580"/>
                      <a:pt x="181083" y="271526"/>
                      <a:pt x="177119" y="273830"/>
                    </a:cubicBezTo>
                    <a:lnTo>
                      <a:pt x="141585" y="294340"/>
                    </a:lnTo>
                    <a:cubicBezTo>
                      <a:pt x="137598" y="296644"/>
                      <a:pt x="132828" y="294386"/>
                      <a:pt x="130846" y="289293"/>
                    </a:cubicBezTo>
                    <a:lnTo>
                      <a:pt x="113102" y="243665"/>
                    </a:lnTo>
                    <a:cubicBezTo>
                      <a:pt x="111097" y="238573"/>
                      <a:pt x="112687" y="232604"/>
                      <a:pt x="116651" y="230300"/>
                    </a:cubicBezTo>
                    <a:lnTo>
                      <a:pt x="152185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12C45B35-A9C2-E757-39C2-9502A857FB9C}"/>
                  </a:ext>
                </a:extLst>
              </p:cNvPr>
              <p:cNvSpPr/>
              <p:nvPr/>
            </p:nvSpPr>
            <p:spPr>
              <a:xfrm>
                <a:off x="11871097" y="5478489"/>
                <a:ext cx="232770" cy="575202"/>
              </a:xfrm>
              <a:custGeom>
                <a:avLst/>
                <a:gdLst>
                  <a:gd name="connsiteX0" fmla="*/ 212354 w 232770"/>
                  <a:gd name="connsiteY0" fmla="*/ 1770 h 575202"/>
                  <a:gd name="connsiteX1" fmla="*/ 232771 w 232770"/>
                  <a:gd name="connsiteY1" fmla="*/ 0 h 575202"/>
                  <a:gd name="connsiteX2" fmla="*/ 226664 w 232770"/>
                  <a:gd name="connsiteY2" fmla="*/ 1954 h 575202"/>
                  <a:gd name="connsiteX3" fmla="*/ 206224 w 232770"/>
                  <a:gd name="connsiteY3" fmla="*/ 3736 h 575202"/>
                  <a:gd name="connsiteX4" fmla="*/ 212354 w 232770"/>
                  <a:gd name="connsiteY4" fmla="*/ 1770 h 575202"/>
                  <a:gd name="connsiteX5" fmla="*/ 189586 w 232770"/>
                  <a:gd name="connsiteY5" fmla="*/ 573374 h 575202"/>
                  <a:gd name="connsiteX6" fmla="*/ 169122 w 232770"/>
                  <a:gd name="connsiteY6" fmla="*/ 575148 h 575202"/>
                  <a:gd name="connsiteX7" fmla="*/ 150848 w 232770"/>
                  <a:gd name="connsiteY7" fmla="*/ 561736 h 575202"/>
                  <a:gd name="connsiteX8" fmla="*/ 171312 w 232770"/>
                  <a:gd name="connsiteY8" fmla="*/ 559962 h 575202"/>
                  <a:gd name="connsiteX9" fmla="*/ 189586 w 232770"/>
                  <a:gd name="connsiteY9" fmla="*/ 573374 h 575202"/>
                  <a:gd name="connsiteX10" fmla="*/ 20440 w 232770"/>
                  <a:gd name="connsiteY10" fmla="*/ 121013 h 575202"/>
                  <a:gd name="connsiteX11" fmla="*/ 0 w 232770"/>
                  <a:gd name="connsiteY11" fmla="*/ 122810 h 575202"/>
                  <a:gd name="connsiteX12" fmla="*/ 206224 w 232770"/>
                  <a:gd name="connsiteY12" fmla="*/ 3736 h 575202"/>
                  <a:gd name="connsiteX13" fmla="*/ 226664 w 232770"/>
                  <a:gd name="connsiteY13" fmla="*/ 1954 h 575202"/>
                  <a:gd name="connsiteX14" fmla="*/ 20440 w 232770"/>
                  <a:gd name="connsiteY14" fmla="*/ 121013 h 575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2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2"/>
                      <a:pt x="226664" y="1954"/>
                    </a:cubicBezTo>
                    <a:lnTo>
                      <a:pt x="206224" y="3736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4"/>
                    </a:moveTo>
                    <a:lnTo>
                      <a:pt x="169122" y="575148"/>
                    </a:lnTo>
                    <a:cubicBezTo>
                      <a:pt x="161771" y="575793"/>
                      <a:pt x="154351" y="570677"/>
                      <a:pt x="150848" y="561736"/>
                    </a:cubicBezTo>
                    <a:lnTo>
                      <a:pt x="171312" y="559962"/>
                    </a:lnTo>
                    <a:cubicBezTo>
                      <a:pt x="174768" y="568903"/>
                      <a:pt x="182211" y="574019"/>
                      <a:pt x="189586" y="573374"/>
                    </a:cubicBezTo>
                    <a:close/>
                    <a:moveTo>
                      <a:pt x="20440" y="121013"/>
                    </a:moveTo>
                    <a:lnTo>
                      <a:pt x="0" y="122810"/>
                    </a:lnTo>
                    <a:lnTo>
                      <a:pt x="206224" y="3736"/>
                    </a:lnTo>
                    <a:lnTo>
                      <a:pt x="226664" y="1954"/>
                    </a:lnTo>
                    <a:lnTo>
                      <a:pt x="20440" y="12101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65B3B20D-1A3A-6C35-2139-A54B5A9D36F0}"/>
                  </a:ext>
                </a:extLst>
              </p:cNvPr>
              <p:cNvSpPr/>
              <p:nvPr/>
            </p:nvSpPr>
            <p:spPr>
              <a:xfrm>
                <a:off x="11861041" y="5599525"/>
                <a:ext cx="181367" cy="440700"/>
              </a:xfrm>
              <a:custGeom>
                <a:avLst/>
                <a:gdLst>
                  <a:gd name="connsiteX0" fmla="*/ 10056 w 181367"/>
                  <a:gd name="connsiteY0" fmla="*/ 1774 h 440700"/>
                  <a:gd name="connsiteX1" fmla="*/ 1921 w 181367"/>
                  <a:gd name="connsiteY1" fmla="*/ 32101 h 440700"/>
                  <a:gd name="connsiteX2" fmla="*/ 160927 w 181367"/>
                  <a:gd name="connsiteY2" fmla="*/ 440700 h 440700"/>
                  <a:gd name="connsiteX3" fmla="*/ 181367 w 181367"/>
                  <a:gd name="connsiteY3" fmla="*/ 438926 h 440700"/>
                  <a:gd name="connsiteX4" fmla="*/ 22361 w 181367"/>
                  <a:gd name="connsiteY4" fmla="*/ 30326 h 440700"/>
                  <a:gd name="connsiteX5" fmla="*/ 30496 w 181367"/>
                  <a:gd name="connsiteY5" fmla="*/ 0 h 440700"/>
                  <a:gd name="connsiteX6" fmla="*/ 10056 w 181367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0">
                    <a:moveTo>
                      <a:pt x="10056" y="1774"/>
                    </a:moveTo>
                    <a:cubicBezTo>
                      <a:pt x="1091" y="6959"/>
                      <a:pt x="-2573" y="20556"/>
                      <a:pt x="1921" y="32101"/>
                    </a:cubicBezTo>
                    <a:lnTo>
                      <a:pt x="160927" y="440700"/>
                    </a:lnTo>
                    <a:lnTo>
                      <a:pt x="181367" y="438926"/>
                    </a:lnTo>
                    <a:lnTo>
                      <a:pt x="22361" y="30326"/>
                    </a:lnTo>
                    <a:cubicBezTo>
                      <a:pt x="17867" y="18781"/>
                      <a:pt x="21531" y="5162"/>
                      <a:pt x="30496" y="0"/>
                    </a:cubicBezTo>
                    <a:lnTo>
                      <a:pt x="10056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391FB598-C94B-8CE6-E757-271440403ACC}"/>
                  </a:ext>
                </a:extLst>
              </p:cNvPr>
              <p:cNvSpPr/>
              <p:nvPr/>
            </p:nvSpPr>
            <p:spPr>
              <a:xfrm>
                <a:off x="11881482" y="5478435"/>
                <a:ext cx="401618" cy="573505"/>
              </a:xfrm>
              <a:custGeom>
                <a:avLst/>
                <a:gdLst>
                  <a:gd name="connsiteX0" fmla="*/ 216280 w 401618"/>
                  <a:gd name="connsiteY0" fmla="*/ 2011 h 573505"/>
                  <a:gd name="connsiteX1" fmla="*/ 240730 w 401618"/>
                  <a:gd name="connsiteY1" fmla="*/ 13561 h 573505"/>
                  <a:gd name="connsiteX2" fmla="*/ 399713 w 401618"/>
                  <a:gd name="connsiteY2" fmla="*/ 422165 h 573505"/>
                  <a:gd name="connsiteX3" fmla="*/ 391555 w 401618"/>
                  <a:gd name="connsiteY3" fmla="*/ 452422 h 573505"/>
                  <a:gd name="connsiteX4" fmla="*/ 185331 w 401618"/>
                  <a:gd name="connsiteY4" fmla="*/ 571492 h 573505"/>
                  <a:gd name="connsiteX5" fmla="*/ 160927 w 401618"/>
                  <a:gd name="connsiteY5" fmla="*/ 560016 h 573505"/>
                  <a:gd name="connsiteX6" fmla="*/ 1921 w 401618"/>
                  <a:gd name="connsiteY6" fmla="*/ 151417 h 573505"/>
                  <a:gd name="connsiteX7" fmla="*/ 10056 w 401618"/>
                  <a:gd name="connsiteY7" fmla="*/ 121090 h 573505"/>
                  <a:gd name="connsiteX8" fmla="*/ 216280 w 401618"/>
                  <a:gd name="connsiteY8" fmla="*/ 2011 h 573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505">
                    <a:moveTo>
                      <a:pt x="216280" y="2011"/>
                    </a:moveTo>
                    <a:cubicBezTo>
                      <a:pt x="225244" y="-3172"/>
                      <a:pt x="236213" y="2011"/>
                      <a:pt x="240730" y="13561"/>
                    </a:cubicBezTo>
                    <a:lnTo>
                      <a:pt x="399713" y="422165"/>
                    </a:lnTo>
                    <a:cubicBezTo>
                      <a:pt x="404183" y="433618"/>
                      <a:pt x="400519" y="447237"/>
                      <a:pt x="391555" y="452422"/>
                    </a:cubicBezTo>
                    <a:lnTo>
                      <a:pt x="185331" y="571492"/>
                    </a:lnTo>
                    <a:cubicBezTo>
                      <a:pt x="176367" y="576677"/>
                      <a:pt x="165374" y="571492"/>
                      <a:pt x="160927" y="560016"/>
                    </a:cubicBezTo>
                    <a:lnTo>
                      <a:pt x="1921" y="151417"/>
                    </a:lnTo>
                    <a:cubicBezTo>
                      <a:pt x="-2573" y="139872"/>
                      <a:pt x="1091" y="126252"/>
                      <a:pt x="10056" y="121090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B262C756-C73F-8FE4-074A-095FF0BB6D0A}"/>
                  </a:ext>
                </a:extLst>
              </p:cNvPr>
              <p:cNvSpPr/>
              <p:nvPr/>
            </p:nvSpPr>
            <p:spPr>
              <a:xfrm>
                <a:off x="11893288" y="5493304"/>
                <a:ext cx="377992" cy="543753"/>
              </a:xfrm>
              <a:custGeom>
                <a:avLst/>
                <a:gdLst>
                  <a:gd name="connsiteX0" fmla="*/ 180115 w 377992"/>
                  <a:gd name="connsiteY0" fmla="*/ 458316 h 543753"/>
                  <a:gd name="connsiteX1" fmla="*/ 190877 w 377992"/>
                  <a:gd name="connsiteY1" fmla="*/ 463409 h 543753"/>
                  <a:gd name="connsiteX2" fmla="*/ 208621 w 377992"/>
                  <a:gd name="connsiteY2" fmla="*/ 509014 h 543753"/>
                  <a:gd name="connsiteX3" fmla="*/ 205049 w 377992"/>
                  <a:gd name="connsiteY3" fmla="*/ 522333 h 543753"/>
                  <a:gd name="connsiteX4" fmla="*/ 169515 w 377992"/>
                  <a:gd name="connsiteY4" fmla="*/ 542843 h 543753"/>
                  <a:gd name="connsiteX5" fmla="*/ 158753 w 377992"/>
                  <a:gd name="connsiteY5" fmla="*/ 537819 h 543753"/>
                  <a:gd name="connsiteX6" fmla="*/ 140986 w 377992"/>
                  <a:gd name="connsiteY6" fmla="*/ 492191 h 543753"/>
                  <a:gd name="connsiteX7" fmla="*/ 144581 w 377992"/>
                  <a:gd name="connsiteY7" fmla="*/ 478802 h 543753"/>
                  <a:gd name="connsiteX8" fmla="*/ 180115 w 377992"/>
                  <a:gd name="connsiteY8" fmla="*/ 458316 h 543753"/>
                  <a:gd name="connsiteX9" fmla="*/ 264435 w 377992"/>
                  <a:gd name="connsiteY9" fmla="*/ 321433 h 543753"/>
                  <a:gd name="connsiteX10" fmla="*/ 275197 w 377992"/>
                  <a:gd name="connsiteY10" fmla="*/ 326525 h 543753"/>
                  <a:gd name="connsiteX11" fmla="*/ 292941 w 377992"/>
                  <a:gd name="connsiteY11" fmla="*/ 372130 h 543753"/>
                  <a:gd name="connsiteX12" fmla="*/ 289345 w 377992"/>
                  <a:gd name="connsiteY12" fmla="*/ 385473 h 543753"/>
                  <a:gd name="connsiteX13" fmla="*/ 253834 w 377992"/>
                  <a:gd name="connsiteY13" fmla="*/ 405982 h 543753"/>
                  <a:gd name="connsiteX14" fmla="*/ 243073 w 377992"/>
                  <a:gd name="connsiteY14" fmla="*/ 400935 h 543753"/>
                  <a:gd name="connsiteX15" fmla="*/ 225305 w 377992"/>
                  <a:gd name="connsiteY15" fmla="*/ 355331 h 543753"/>
                  <a:gd name="connsiteX16" fmla="*/ 228900 w 377992"/>
                  <a:gd name="connsiteY16" fmla="*/ 341942 h 543753"/>
                  <a:gd name="connsiteX17" fmla="*/ 264435 w 377992"/>
                  <a:gd name="connsiteY17" fmla="*/ 321433 h 543753"/>
                  <a:gd name="connsiteX18" fmla="*/ 152093 w 377992"/>
                  <a:gd name="connsiteY18" fmla="*/ 386279 h 543753"/>
                  <a:gd name="connsiteX19" fmla="*/ 162855 w 377992"/>
                  <a:gd name="connsiteY19" fmla="*/ 391372 h 543753"/>
                  <a:gd name="connsiteX20" fmla="*/ 180599 w 377992"/>
                  <a:gd name="connsiteY20" fmla="*/ 437000 h 543753"/>
                  <a:gd name="connsiteX21" fmla="*/ 177027 w 377992"/>
                  <a:gd name="connsiteY21" fmla="*/ 450320 h 543753"/>
                  <a:gd name="connsiteX22" fmla="*/ 141470 w 377992"/>
                  <a:gd name="connsiteY22" fmla="*/ 470829 h 543753"/>
                  <a:gd name="connsiteX23" fmla="*/ 130709 w 377992"/>
                  <a:gd name="connsiteY23" fmla="*/ 465805 h 543753"/>
                  <a:gd name="connsiteX24" fmla="*/ 112964 w 377992"/>
                  <a:gd name="connsiteY24" fmla="*/ 420178 h 543753"/>
                  <a:gd name="connsiteX25" fmla="*/ 116559 w 377992"/>
                  <a:gd name="connsiteY25" fmla="*/ 406789 h 543753"/>
                  <a:gd name="connsiteX26" fmla="*/ 152093 w 377992"/>
                  <a:gd name="connsiteY26" fmla="*/ 386279 h 543753"/>
                  <a:gd name="connsiteX27" fmla="*/ 208253 w 377992"/>
                  <a:gd name="connsiteY27" fmla="*/ 353879 h 543753"/>
                  <a:gd name="connsiteX28" fmla="*/ 219037 w 377992"/>
                  <a:gd name="connsiteY28" fmla="*/ 358949 h 543753"/>
                  <a:gd name="connsiteX29" fmla="*/ 236782 w 377992"/>
                  <a:gd name="connsiteY29" fmla="*/ 404554 h 543753"/>
                  <a:gd name="connsiteX30" fmla="*/ 233164 w 377992"/>
                  <a:gd name="connsiteY30" fmla="*/ 417896 h 543753"/>
                  <a:gd name="connsiteX31" fmla="*/ 197629 w 377992"/>
                  <a:gd name="connsiteY31" fmla="*/ 438429 h 543753"/>
                  <a:gd name="connsiteX32" fmla="*/ 186914 w 377992"/>
                  <a:gd name="connsiteY32" fmla="*/ 433359 h 543753"/>
                  <a:gd name="connsiteX33" fmla="*/ 169147 w 377992"/>
                  <a:gd name="connsiteY33" fmla="*/ 387754 h 543753"/>
                  <a:gd name="connsiteX34" fmla="*/ 172719 w 377992"/>
                  <a:gd name="connsiteY34" fmla="*/ 374388 h 543753"/>
                  <a:gd name="connsiteX35" fmla="*/ 208253 w 377992"/>
                  <a:gd name="connsiteY35" fmla="*/ 353879 h 543753"/>
                  <a:gd name="connsiteX36" fmla="*/ 236275 w 377992"/>
                  <a:gd name="connsiteY36" fmla="*/ 425893 h 543753"/>
                  <a:gd name="connsiteX37" fmla="*/ 247059 w 377992"/>
                  <a:gd name="connsiteY37" fmla="*/ 430962 h 543753"/>
                  <a:gd name="connsiteX38" fmla="*/ 264804 w 377992"/>
                  <a:gd name="connsiteY38" fmla="*/ 476567 h 543753"/>
                  <a:gd name="connsiteX39" fmla="*/ 261209 w 377992"/>
                  <a:gd name="connsiteY39" fmla="*/ 489910 h 543753"/>
                  <a:gd name="connsiteX40" fmla="*/ 225651 w 377992"/>
                  <a:gd name="connsiteY40" fmla="*/ 510442 h 543753"/>
                  <a:gd name="connsiteX41" fmla="*/ 214913 w 377992"/>
                  <a:gd name="connsiteY41" fmla="*/ 505373 h 543753"/>
                  <a:gd name="connsiteX42" fmla="*/ 197168 w 377992"/>
                  <a:gd name="connsiteY42" fmla="*/ 459768 h 543753"/>
                  <a:gd name="connsiteX43" fmla="*/ 200740 w 377992"/>
                  <a:gd name="connsiteY43" fmla="*/ 446402 h 543753"/>
                  <a:gd name="connsiteX44" fmla="*/ 236275 w 377992"/>
                  <a:gd name="connsiteY44" fmla="*/ 425893 h 543753"/>
                  <a:gd name="connsiteX45" fmla="*/ 348616 w 377992"/>
                  <a:gd name="connsiteY45" fmla="*/ 361023 h 543753"/>
                  <a:gd name="connsiteX46" fmla="*/ 359401 w 377992"/>
                  <a:gd name="connsiteY46" fmla="*/ 366093 h 543753"/>
                  <a:gd name="connsiteX47" fmla="*/ 377145 w 377992"/>
                  <a:gd name="connsiteY47" fmla="*/ 411720 h 543753"/>
                  <a:gd name="connsiteX48" fmla="*/ 373527 w 377992"/>
                  <a:gd name="connsiteY48" fmla="*/ 425063 h 543753"/>
                  <a:gd name="connsiteX49" fmla="*/ 338015 w 377992"/>
                  <a:gd name="connsiteY49" fmla="*/ 445572 h 543753"/>
                  <a:gd name="connsiteX50" fmla="*/ 327254 w 377992"/>
                  <a:gd name="connsiteY50" fmla="*/ 440503 h 543753"/>
                  <a:gd name="connsiteX51" fmla="*/ 309509 w 377992"/>
                  <a:gd name="connsiteY51" fmla="*/ 394898 h 543753"/>
                  <a:gd name="connsiteX52" fmla="*/ 313081 w 377992"/>
                  <a:gd name="connsiteY52" fmla="*/ 381532 h 543753"/>
                  <a:gd name="connsiteX53" fmla="*/ 348616 w 377992"/>
                  <a:gd name="connsiteY53" fmla="*/ 361023 h 543753"/>
                  <a:gd name="connsiteX54" fmla="*/ 292457 w 377992"/>
                  <a:gd name="connsiteY54" fmla="*/ 393423 h 543753"/>
                  <a:gd name="connsiteX55" fmla="*/ 303219 w 377992"/>
                  <a:gd name="connsiteY55" fmla="*/ 398539 h 543753"/>
                  <a:gd name="connsiteX56" fmla="*/ 320963 w 377992"/>
                  <a:gd name="connsiteY56" fmla="*/ 444144 h 543753"/>
                  <a:gd name="connsiteX57" fmla="*/ 317367 w 377992"/>
                  <a:gd name="connsiteY57" fmla="*/ 457486 h 543753"/>
                  <a:gd name="connsiteX58" fmla="*/ 281856 w 377992"/>
                  <a:gd name="connsiteY58" fmla="*/ 477996 h 543753"/>
                  <a:gd name="connsiteX59" fmla="*/ 271071 w 377992"/>
                  <a:gd name="connsiteY59" fmla="*/ 472949 h 543753"/>
                  <a:gd name="connsiteX60" fmla="*/ 253327 w 377992"/>
                  <a:gd name="connsiteY60" fmla="*/ 427344 h 543753"/>
                  <a:gd name="connsiteX61" fmla="*/ 256946 w 377992"/>
                  <a:gd name="connsiteY61" fmla="*/ 413956 h 543753"/>
                  <a:gd name="connsiteX62" fmla="*/ 292457 w 377992"/>
                  <a:gd name="connsiteY62" fmla="*/ 393423 h 543753"/>
                  <a:gd name="connsiteX63" fmla="*/ 124071 w 377992"/>
                  <a:gd name="connsiteY63" fmla="*/ 314266 h 543753"/>
                  <a:gd name="connsiteX64" fmla="*/ 134810 w 377992"/>
                  <a:gd name="connsiteY64" fmla="*/ 319335 h 543753"/>
                  <a:gd name="connsiteX65" fmla="*/ 152555 w 377992"/>
                  <a:gd name="connsiteY65" fmla="*/ 364940 h 543753"/>
                  <a:gd name="connsiteX66" fmla="*/ 149005 w 377992"/>
                  <a:gd name="connsiteY66" fmla="*/ 378306 h 543753"/>
                  <a:gd name="connsiteX67" fmla="*/ 113448 w 377992"/>
                  <a:gd name="connsiteY67" fmla="*/ 398816 h 543753"/>
                  <a:gd name="connsiteX68" fmla="*/ 102664 w 377992"/>
                  <a:gd name="connsiteY68" fmla="*/ 393746 h 543753"/>
                  <a:gd name="connsiteX69" fmla="*/ 84920 w 377992"/>
                  <a:gd name="connsiteY69" fmla="*/ 348118 h 543753"/>
                  <a:gd name="connsiteX70" fmla="*/ 88537 w 377992"/>
                  <a:gd name="connsiteY70" fmla="*/ 334775 h 543753"/>
                  <a:gd name="connsiteX71" fmla="*/ 124071 w 377992"/>
                  <a:gd name="connsiteY71" fmla="*/ 314266 h 543753"/>
                  <a:gd name="connsiteX72" fmla="*/ 96027 w 377992"/>
                  <a:gd name="connsiteY72" fmla="*/ 242206 h 543753"/>
                  <a:gd name="connsiteX73" fmla="*/ 106788 w 377992"/>
                  <a:gd name="connsiteY73" fmla="*/ 247322 h 543753"/>
                  <a:gd name="connsiteX74" fmla="*/ 124533 w 377992"/>
                  <a:gd name="connsiteY74" fmla="*/ 292927 h 543753"/>
                  <a:gd name="connsiteX75" fmla="*/ 120938 w 377992"/>
                  <a:gd name="connsiteY75" fmla="*/ 306246 h 543753"/>
                  <a:gd name="connsiteX76" fmla="*/ 85426 w 377992"/>
                  <a:gd name="connsiteY76" fmla="*/ 326756 h 543753"/>
                  <a:gd name="connsiteX77" fmla="*/ 74642 w 377992"/>
                  <a:gd name="connsiteY77" fmla="*/ 321732 h 543753"/>
                  <a:gd name="connsiteX78" fmla="*/ 56898 w 377992"/>
                  <a:gd name="connsiteY78" fmla="*/ 276104 h 543753"/>
                  <a:gd name="connsiteX79" fmla="*/ 60515 w 377992"/>
                  <a:gd name="connsiteY79" fmla="*/ 262739 h 543753"/>
                  <a:gd name="connsiteX80" fmla="*/ 96027 w 377992"/>
                  <a:gd name="connsiteY80" fmla="*/ 242206 h 543753"/>
                  <a:gd name="connsiteX81" fmla="*/ 208483 w 377992"/>
                  <a:gd name="connsiteY81" fmla="*/ 904 h 543753"/>
                  <a:gd name="connsiteX82" fmla="*/ 219245 w 377992"/>
                  <a:gd name="connsiteY82" fmla="*/ 5946 h 543753"/>
                  <a:gd name="connsiteX83" fmla="*/ 237012 w 377992"/>
                  <a:gd name="connsiteY83" fmla="*/ 51565 h 543753"/>
                  <a:gd name="connsiteX84" fmla="*/ 233394 w 377992"/>
                  <a:gd name="connsiteY84" fmla="*/ 64949 h 543753"/>
                  <a:gd name="connsiteX85" fmla="*/ 197883 w 377992"/>
                  <a:gd name="connsiteY85" fmla="*/ 85458 h 543753"/>
                  <a:gd name="connsiteX86" fmla="*/ 187121 w 377992"/>
                  <a:gd name="connsiteY86" fmla="*/ 80366 h 543753"/>
                  <a:gd name="connsiteX87" fmla="*/ 169354 w 377992"/>
                  <a:gd name="connsiteY87" fmla="*/ 34747 h 543753"/>
                  <a:gd name="connsiteX88" fmla="*/ 172949 w 377992"/>
                  <a:gd name="connsiteY88" fmla="*/ 21416 h 543753"/>
                  <a:gd name="connsiteX89" fmla="*/ 208483 w 377992"/>
                  <a:gd name="connsiteY89" fmla="*/ 904 h 543753"/>
                  <a:gd name="connsiteX90" fmla="*/ 152324 w 377992"/>
                  <a:gd name="connsiteY90" fmla="*/ 33332 h 543753"/>
                  <a:gd name="connsiteX91" fmla="*/ 163063 w 377992"/>
                  <a:gd name="connsiteY91" fmla="*/ 38386 h 543753"/>
                  <a:gd name="connsiteX92" fmla="*/ 180807 w 377992"/>
                  <a:gd name="connsiteY92" fmla="*/ 84006 h 543753"/>
                  <a:gd name="connsiteX93" fmla="*/ 177258 w 377992"/>
                  <a:gd name="connsiteY93" fmla="*/ 97372 h 543753"/>
                  <a:gd name="connsiteX94" fmla="*/ 141724 w 377992"/>
                  <a:gd name="connsiteY94" fmla="*/ 117882 h 543753"/>
                  <a:gd name="connsiteX95" fmla="*/ 130939 w 377992"/>
                  <a:gd name="connsiteY95" fmla="*/ 112812 h 543753"/>
                  <a:gd name="connsiteX96" fmla="*/ 113195 w 377992"/>
                  <a:gd name="connsiteY96" fmla="*/ 67184 h 543753"/>
                  <a:gd name="connsiteX97" fmla="*/ 116812 w 377992"/>
                  <a:gd name="connsiteY97" fmla="*/ 53844 h 543753"/>
                  <a:gd name="connsiteX98" fmla="*/ 152324 w 377992"/>
                  <a:gd name="connsiteY98" fmla="*/ 33332 h 543753"/>
                  <a:gd name="connsiteX99" fmla="*/ 96142 w 377992"/>
                  <a:gd name="connsiteY99" fmla="*/ 65778 h 543753"/>
                  <a:gd name="connsiteX100" fmla="*/ 106904 w 377992"/>
                  <a:gd name="connsiteY100" fmla="*/ 70802 h 543753"/>
                  <a:gd name="connsiteX101" fmla="*/ 124671 w 377992"/>
                  <a:gd name="connsiteY101" fmla="*/ 116430 h 543753"/>
                  <a:gd name="connsiteX102" fmla="*/ 121053 w 377992"/>
                  <a:gd name="connsiteY102" fmla="*/ 129819 h 543753"/>
                  <a:gd name="connsiteX103" fmla="*/ 85541 w 377992"/>
                  <a:gd name="connsiteY103" fmla="*/ 150328 h 543753"/>
                  <a:gd name="connsiteX104" fmla="*/ 74780 w 377992"/>
                  <a:gd name="connsiteY104" fmla="*/ 145235 h 543753"/>
                  <a:gd name="connsiteX105" fmla="*/ 57035 w 377992"/>
                  <a:gd name="connsiteY105" fmla="*/ 99608 h 543753"/>
                  <a:gd name="connsiteX106" fmla="*/ 60607 w 377992"/>
                  <a:gd name="connsiteY106" fmla="*/ 86288 h 543753"/>
                  <a:gd name="connsiteX107" fmla="*/ 96142 w 377992"/>
                  <a:gd name="connsiteY107" fmla="*/ 65778 h 543753"/>
                  <a:gd name="connsiteX108" fmla="*/ 39983 w 377992"/>
                  <a:gd name="connsiteY108" fmla="*/ 98179 h 543753"/>
                  <a:gd name="connsiteX109" fmla="*/ 50722 w 377992"/>
                  <a:gd name="connsiteY109" fmla="*/ 103249 h 543753"/>
                  <a:gd name="connsiteX110" fmla="*/ 68466 w 377992"/>
                  <a:gd name="connsiteY110" fmla="*/ 148853 h 543753"/>
                  <a:gd name="connsiteX111" fmla="*/ 64917 w 377992"/>
                  <a:gd name="connsiteY111" fmla="*/ 162219 h 543753"/>
                  <a:gd name="connsiteX112" fmla="*/ 29383 w 377992"/>
                  <a:gd name="connsiteY112" fmla="*/ 182729 h 543753"/>
                  <a:gd name="connsiteX113" fmla="*/ 18598 w 377992"/>
                  <a:gd name="connsiteY113" fmla="*/ 177659 h 543753"/>
                  <a:gd name="connsiteX114" fmla="*/ 854 w 377992"/>
                  <a:gd name="connsiteY114" fmla="*/ 132054 h 543753"/>
                  <a:gd name="connsiteX115" fmla="*/ 4449 w 377992"/>
                  <a:gd name="connsiteY115" fmla="*/ 118711 h 543753"/>
                  <a:gd name="connsiteX116" fmla="*/ 39983 w 377992"/>
                  <a:gd name="connsiteY116" fmla="*/ 98179 h 543753"/>
                  <a:gd name="connsiteX117" fmla="*/ 68005 w 377992"/>
                  <a:gd name="connsiteY117" fmla="*/ 170192 h 543753"/>
                  <a:gd name="connsiteX118" fmla="*/ 78766 w 377992"/>
                  <a:gd name="connsiteY118" fmla="*/ 175308 h 543753"/>
                  <a:gd name="connsiteX119" fmla="*/ 96511 w 377992"/>
                  <a:gd name="connsiteY119" fmla="*/ 220913 h 543753"/>
                  <a:gd name="connsiteX120" fmla="*/ 92916 w 377992"/>
                  <a:gd name="connsiteY120" fmla="*/ 234233 h 543753"/>
                  <a:gd name="connsiteX121" fmla="*/ 57405 w 377992"/>
                  <a:gd name="connsiteY121" fmla="*/ 254742 h 543753"/>
                  <a:gd name="connsiteX122" fmla="*/ 46643 w 377992"/>
                  <a:gd name="connsiteY122" fmla="*/ 249718 h 543753"/>
                  <a:gd name="connsiteX123" fmla="*/ 28876 w 377992"/>
                  <a:gd name="connsiteY123" fmla="*/ 204091 h 543753"/>
                  <a:gd name="connsiteX124" fmla="*/ 32493 w 377992"/>
                  <a:gd name="connsiteY124" fmla="*/ 190725 h 543753"/>
                  <a:gd name="connsiteX125" fmla="*/ 68005 w 377992"/>
                  <a:gd name="connsiteY125" fmla="*/ 170192 h 543753"/>
                  <a:gd name="connsiteX126" fmla="*/ 124164 w 377992"/>
                  <a:gd name="connsiteY126" fmla="*/ 137792 h 543753"/>
                  <a:gd name="connsiteX127" fmla="*/ 134949 w 377992"/>
                  <a:gd name="connsiteY127" fmla="*/ 142862 h 543753"/>
                  <a:gd name="connsiteX128" fmla="*/ 152693 w 377992"/>
                  <a:gd name="connsiteY128" fmla="*/ 188490 h 543753"/>
                  <a:gd name="connsiteX129" fmla="*/ 149075 w 377992"/>
                  <a:gd name="connsiteY129" fmla="*/ 201832 h 543753"/>
                  <a:gd name="connsiteX130" fmla="*/ 113563 w 377992"/>
                  <a:gd name="connsiteY130" fmla="*/ 222342 h 543753"/>
                  <a:gd name="connsiteX131" fmla="*/ 102801 w 377992"/>
                  <a:gd name="connsiteY131" fmla="*/ 217272 h 543753"/>
                  <a:gd name="connsiteX132" fmla="*/ 85058 w 377992"/>
                  <a:gd name="connsiteY132" fmla="*/ 171667 h 543753"/>
                  <a:gd name="connsiteX133" fmla="*/ 88629 w 377992"/>
                  <a:gd name="connsiteY133" fmla="*/ 158301 h 543753"/>
                  <a:gd name="connsiteX134" fmla="*/ 124164 w 377992"/>
                  <a:gd name="connsiteY134" fmla="*/ 137792 h 543753"/>
                  <a:gd name="connsiteX135" fmla="*/ 236505 w 377992"/>
                  <a:gd name="connsiteY135" fmla="*/ 72922 h 543753"/>
                  <a:gd name="connsiteX136" fmla="*/ 247290 w 377992"/>
                  <a:gd name="connsiteY136" fmla="*/ 77992 h 543753"/>
                  <a:gd name="connsiteX137" fmla="*/ 265034 w 377992"/>
                  <a:gd name="connsiteY137" fmla="*/ 123620 h 543753"/>
                  <a:gd name="connsiteX138" fmla="*/ 261416 w 377992"/>
                  <a:gd name="connsiteY138" fmla="*/ 136963 h 543753"/>
                  <a:gd name="connsiteX139" fmla="*/ 225905 w 377992"/>
                  <a:gd name="connsiteY139" fmla="*/ 157472 h 543753"/>
                  <a:gd name="connsiteX140" fmla="*/ 215166 w 377992"/>
                  <a:gd name="connsiteY140" fmla="*/ 152402 h 543753"/>
                  <a:gd name="connsiteX141" fmla="*/ 197399 w 377992"/>
                  <a:gd name="connsiteY141" fmla="*/ 106797 h 543753"/>
                  <a:gd name="connsiteX142" fmla="*/ 200971 w 377992"/>
                  <a:gd name="connsiteY142" fmla="*/ 93432 h 543753"/>
                  <a:gd name="connsiteX143" fmla="*/ 236505 w 377992"/>
                  <a:gd name="connsiteY143" fmla="*/ 72922 h 543753"/>
                  <a:gd name="connsiteX144" fmla="*/ 320594 w 377992"/>
                  <a:gd name="connsiteY144" fmla="*/ 289009 h 543753"/>
                  <a:gd name="connsiteX145" fmla="*/ 331379 w 377992"/>
                  <a:gd name="connsiteY145" fmla="*/ 294079 h 543753"/>
                  <a:gd name="connsiteX146" fmla="*/ 349123 w 377992"/>
                  <a:gd name="connsiteY146" fmla="*/ 339707 h 543753"/>
                  <a:gd name="connsiteX147" fmla="*/ 345505 w 377992"/>
                  <a:gd name="connsiteY147" fmla="*/ 353049 h 543753"/>
                  <a:gd name="connsiteX148" fmla="*/ 309994 w 377992"/>
                  <a:gd name="connsiteY148" fmla="*/ 373559 h 543753"/>
                  <a:gd name="connsiteX149" fmla="*/ 299232 w 377992"/>
                  <a:gd name="connsiteY149" fmla="*/ 368489 h 543753"/>
                  <a:gd name="connsiteX150" fmla="*/ 281488 w 377992"/>
                  <a:gd name="connsiteY150" fmla="*/ 322884 h 543753"/>
                  <a:gd name="connsiteX151" fmla="*/ 285060 w 377992"/>
                  <a:gd name="connsiteY151" fmla="*/ 309519 h 543753"/>
                  <a:gd name="connsiteX152" fmla="*/ 320594 w 377992"/>
                  <a:gd name="connsiteY152" fmla="*/ 289009 h 543753"/>
                  <a:gd name="connsiteX153" fmla="*/ 292572 w 377992"/>
                  <a:gd name="connsiteY153" fmla="*/ 216996 h 543753"/>
                  <a:gd name="connsiteX154" fmla="*/ 303334 w 377992"/>
                  <a:gd name="connsiteY154" fmla="*/ 222042 h 543753"/>
                  <a:gd name="connsiteX155" fmla="*/ 321101 w 377992"/>
                  <a:gd name="connsiteY155" fmla="*/ 267647 h 543753"/>
                  <a:gd name="connsiteX156" fmla="*/ 317506 w 377992"/>
                  <a:gd name="connsiteY156" fmla="*/ 281036 h 543753"/>
                  <a:gd name="connsiteX157" fmla="*/ 281949 w 377992"/>
                  <a:gd name="connsiteY157" fmla="*/ 301545 h 543753"/>
                  <a:gd name="connsiteX158" fmla="*/ 271210 w 377992"/>
                  <a:gd name="connsiteY158" fmla="*/ 296429 h 543753"/>
                  <a:gd name="connsiteX159" fmla="*/ 253466 w 377992"/>
                  <a:gd name="connsiteY159" fmla="*/ 250825 h 543753"/>
                  <a:gd name="connsiteX160" fmla="*/ 257038 w 377992"/>
                  <a:gd name="connsiteY160" fmla="*/ 237505 h 543753"/>
                  <a:gd name="connsiteX161" fmla="*/ 292572 w 377992"/>
                  <a:gd name="connsiteY161" fmla="*/ 216996 h 543753"/>
                  <a:gd name="connsiteX162" fmla="*/ 264527 w 377992"/>
                  <a:gd name="connsiteY162" fmla="*/ 144936 h 543753"/>
                  <a:gd name="connsiteX163" fmla="*/ 275312 w 377992"/>
                  <a:gd name="connsiteY163" fmla="*/ 150005 h 543753"/>
                  <a:gd name="connsiteX164" fmla="*/ 293056 w 377992"/>
                  <a:gd name="connsiteY164" fmla="*/ 195633 h 543753"/>
                  <a:gd name="connsiteX165" fmla="*/ 289461 w 377992"/>
                  <a:gd name="connsiteY165" fmla="*/ 208976 h 543753"/>
                  <a:gd name="connsiteX166" fmla="*/ 253927 w 377992"/>
                  <a:gd name="connsiteY166" fmla="*/ 229486 h 543753"/>
                  <a:gd name="connsiteX167" fmla="*/ 243188 w 377992"/>
                  <a:gd name="connsiteY167" fmla="*/ 224439 h 543753"/>
                  <a:gd name="connsiteX168" fmla="*/ 225444 w 377992"/>
                  <a:gd name="connsiteY168" fmla="*/ 178811 h 543753"/>
                  <a:gd name="connsiteX169" fmla="*/ 228993 w 377992"/>
                  <a:gd name="connsiteY169" fmla="*/ 165445 h 543753"/>
                  <a:gd name="connsiteX170" fmla="*/ 264527 w 377992"/>
                  <a:gd name="connsiteY170" fmla="*/ 144936 h 543753"/>
                  <a:gd name="connsiteX171" fmla="*/ 208368 w 377992"/>
                  <a:gd name="connsiteY171" fmla="*/ 177359 h 543753"/>
                  <a:gd name="connsiteX172" fmla="*/ 219129 w 377992"/>
                  <a:gd name="connsiteY172" fmla="*/ 182452 h 543753"/>
                  <a:gd name="connsiteX173" fmla="*/ 236874 w 377992"/>
                  <a:gd name="connsiteY173" fmla="*/ 228057 h 543753"/>
                  <a:gd name="connsiteX174" fmla="*/ 233302 w 377992"/>
                  <a:gd name="connsiteY174" fmla="*/ 241399 h 543753"/>
                  <a:gd name="connsiteX175" fmla="*/ 197767 w 377992"/>
                  <a:gd name="connsiteY175" fmla="*/ 261909 h 543753"/>
                  <a:gd name="connsiteX176" fmla="*/ 186983 w 377992"/>
                  <a:gd name="connsiteY176" fmla="*/ 256862 h 543753"/>
                  <a:gd name="connsiteX177" fmla="*/ 169239 w 377992"/>
                  <a:gd name="connsiteY177" fmla="*/ 211257 h 543753"/>
                  <a:gd name="connsiteX178" fmla="*/ 172833 w 377992"/>
                  <a:gd name="connsiteY178" fmla="*/ 197869 h 543753"/>
                  <a:gd name="connsiteX179" fmla="*/ 208368 w 377992"/>
                  <a:gd name="connsiteY179" fmla="*/ 177359 h 543753"/>
                  <a:gd name="connsiteX180" fmla="*/ 180346 w 377992"/>
                  <a:gd name="connsiteY180" fmla="*/ 105346 h 543753"/>
                  <a:gd name="connsiteX181" fmla="*/ 191107 w 377992"/>
                  <a:gd name="connsiteY181" fmla="*/ 110438 h 543753"/>
                  <a:gd name="connsiteX182" fmla="*/ 208852 w 377992"/>
                  <a:gd name="connsiteY182" fmla="*/ 156043 h 543753"/>
                  <a:gd name="connsiteX183" fmla="*/ 205280 w 377992"/>
                  <a:gd name="connsiteY183" fmla="*/ 169386 h 543753"/>
                  <a:gd name="connsiteX184" fmla="*/ 169746 w 377992"/>
                  <a:gd name="connsiteY184" fmla="*/ 189895 h 543753"/>
                  <a:gd name="connsiteX185" fmla="*/ 158961 w 377992"/>
                  <a:gd name="connsiteY185" fmla="*/ 184849 h 543753"/>
                  <a:gd name="connsiteX186" fmla="*/ 141217 w 377992"/>
                  <a:gd name="connsiteY186" fmla="*/ 139244 h 543753"/>
                  <a:gd name="connsiteX187" fmla="*/ 144812 w 377992"/>
                  <a:gd name="connsiteY187" fmla="*/ 125855 h 543753"/>
                  <a:gd name="connsiteX188" fmla="*/ 180346 w 377992"/>
                  <a:gd name="connsiteY188" fmla="*/ 105346 h 543753"/>
                  <a:gd name="connsiteX189" fmla="*/ 236413 w 377992"/>
                  <a:gd name="connsiteY189" fmla="*/ 249419 h 543753"/>
                  <a:gd name="connsiteX190" fmla="*/ 247151 w 377992"/>
                  <a:gd name="connsiteY190" fmla="*/ 254466 h 543753"/>
                  <a:gd name="connsiteX191" fmla="*/ 264896 w 377992"/>
                  <a:gd name="connsiteY191" fmla="*/ 300093 h 543753"/>
                  <a:gd name="connsiteX192" fmla="*/ 261347 w 377992"/>
                  <a:gd name="connsiteY192" fmla="*/ 313459 h 543753"/>
                  <a:gd name="connsiteX193" fmla="*/ 225812 w 377992"/>
                  <a:gd name="connsiteY193" fmla="*/ 333969 h 543753"/>
                  <a:gd name="connsiteX194" fmla="*/ 215028 w 377992"/>
                  <a:gd name="connsiteY194" fmla="*/ 328899 h 543753"/>
                  <a:gd name="connsiteX195" fmla="*/ 197261 w 377992"/>
                  <a:gd name="connsiteY195" fmla="*/ 283271 h 543753"/>
                  <a:gd name="connsiteX196" fmla="*/ 200878 w 377992"/>
                  <a:gd name="connsiteY196" fmla="*/ 269928 h 543753"/>
                  <a:gd name="connsiteX197" fmla="*/ 236413 w 377992"/>
                  <a:gd name="connsiteY197" fmla="*/ 249419 h 543753"/>
                  <a:gd name="connsiteX198" fmla="*/ 180231 w 377992"/>
                  <a:gd name="connsiteY198" fmla="*/ 281865 h 543753"/>
                  <a:gd name="connsiteX199" fmla="*/ 190993 w 377992"/>
                  <a:gd name="connsiteY199" fmla="*/ 286889 h 543753"/>
                  <a:gd name="connsiteX200" fmla="*/ 208737 w 377992"/>
                  <a:gd name="connsiteY200" fmla="*/ 332517 h 543753"/>
                  <a:gd name="connsiteX201" fmla="*/ 205142 w 377992"/>
                  <a:gd name="connsiteY201" fmla="*/ 345883 h 543753"/>
                  <a:gd name="connsiteX202" fmla="*/ 169607 w 377992"/>
                  <a:gd name="connsiteY202" fmla="*/ 366415 h 543753"/>
                  <a:gd name="connsiteX203" fmla="*/ 158869 w 377992"/>
                  <a:gd name="connsiteY203" fmla="*/ 361299 h 543753"/>
                  <a:gd name="connsiteX204" fmla="*/ 141125 w 377992"/>
                  <a:gd name="connsiteY204" fmla="*/ 315694 h 543753"/>
                  <a:gd name="connsiteX205" fmla="*/ 144697 w 377992"/>
                  <a:gd name="connsiteY205" fmla="*/ 302375 h 543753"/>
                  <a:gd name="connsiteX206" fmla="*/ 180231 w 377992"/>
                  <a:gd name="connsiteY206" fmla="*/ 281865 h 543753"/>
                  <a:gd name="connsiteX207" fmla="*/ 152186 w 377992"/>
                  <a:gd name="connsiteY207" fmla="*/ 209806 h 543753"/>
                  <a:gd name="connsiteX208" fmla="*/ 162971 w 377992"/>
                  <a:gd name="connsiteY208" fmla="*/ 214875 h 543753"/>
                  <a:gd name="connsiteX209" fmla="*/ 180715 w 377992"/>
                  <a:gd name="connsiteY209" fmla="*/ 260503 h 543753"/>
                  <a:gd name="connsiteX210" fmla="*/ 177097 w 377992"/>
                  <a:gd name="connsiteY210" fmla="*/ 273846 h 543753"/>
                  <a:gd name="connsiteX211" fmla="*/ 141585 w 377992"/>
                  <a:gd name="connsiteY211" fmla="*/ 294355 h 543753"/>
                  <a:gd name="connsiteX212" fmla="*/ 130847 w 377992"/>
                  <a:gd name="connsiteY212" fmla="*/ 289286 h 543753"/>
                  <a:gd name="connsiteX213" fmla="*/ 113080 w 377992"/>
                  <a:gd name="connsiteY213" fmla="*/ 243681 h 543753"/>
                  <a:gd name="connsiteX214" fmla="*/ 116651 w 377992"/>
                  <a:gd name="connsiteY214" fmla="*/ 230315 h 543753"/>
                  <a:gd name="connsiteX215" fmla="*/ 152186 w 377992"/>
                  <a:gd name="connsiteY215" fmla="*/ 209806 h 543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2" h="543753">
                    <a:moveTo>
                      <a:pt x="180115" y="458316"/>
                    </a:moveTo>
                    <a:cubicBezTo>
                      <a:pt x="184102" y="456011"/>
                      <a:pt x="188872" y="458293"/>
                      <a:pt x="190877" y="463409"/>
                    </a:cubicBezTo>
                    <a:lnTo>
                      <a:pt x="208621" y="509014"/>
                    </a:lnTo>
                    <a:cubicBezTo>
                      <a:pt x="210603" y="514129"/>
                      <a:pt x="209013" y="520052"/>
                      <a:pt x="205049" y="522333"/>
                    </a:cubicBezTo>
                    <a:lnTo>
                      <a:pt x="169515" y="542843"/>
                    </a:lnTo>
                    <a:cubicBezTo>
                      <a:pt x="165575" y="545147"/>
                      <a:pt x="160735" y="542935"/>
                      <a:pt x="158753" y="537819"/>
                    </a:cubicBezTo>
                    <a:lnTo>
                      <a:pt x="140986" y="492191"/>
                    </a:lnTo>
                    <a:cubicBezTo>
                      <a:pt x="139004" y="487098"/>
                      <a:pt x="140641" y="481084"/>
                      <a:pt x="144581" y="478802"/>
                    </a:cubicBezTo>
                    <a:lnTo>
                      <a:pt x="180115" y="458316"/>
                    </a:lnTo>
                    <a:close/>
                    <a:moveTo>
                      <a:pt x="264435" y="321433"/>
                    </a:moveTo>
                    <a:cubicBezTo>
                      <a:pt x="268421" y="319128"/>
                      <a:pt x="273192" y="321409"/>
                      <a:pt x="275197" y="326525"/>
                    </a:cubicBezTo>
                    <a:lnTo>
                      <a:pt x="292941" y="372130"/>
                    </a:lnTo>
                    <a:cubicBezTo>
                      <a:pt x="294922" y="377246"/>
                      <a:pt x="293332" y="383168"/>
                      <a:pt x="289345" y="385473"/>
                    </a:cubicBezTo>
                    <a:lnTo>
                      <a:pt x="253834" y="405982"/>
                    </a:lnTo>
                    <a:cubicBezTo>
                      <a:pt x="249848" y="408287"/>
                      <a:pt x="245054" y="406051"/>
                      <a:pt x="243073" y="400935"/>
                    </a:cubicBezTo>
                    <a:lnTo>
                      <a:pt x="225305" y="355331"/>
                    </a:lnTo>
                    <a:cubicBezTo>
                      <a:pt x="223324" y="350215"/>
                      <a:pt x="224937" y="344246"/>
                      <a:pt x="228900" y="341942"/>
                    </a:cubicBezTo>
                    <a:lnTo>
                      <a:pt x="264435" y="321433"/>
                    </a:lnTo>
                    <a:close/>
                    <a:moveTo>
                      <a:pt x="152093" y="386279"/>
                    </a:moveTo>
                    <a:cubicBezTo>
                      <a:pt x="156080" y="383998"/>
                      <a:pt x="160850" y="386279"/>
                      <a:pt x="162855" y="391372"/>
                    </a:cubicBezTo>
                    <a:lnTo>
                      <a:pt x="180599" y="437000"/>
                    </a:lnTo>
                    <a:cubicBezTo>
                      <a:pt x="182581" y="442116"/>
                      <a:pt x="180991" y="448038"/>
                      <a:pt x="177027" y="450320"/>
                    </a:cubicBezTo>
                    <a:lnTo>
                      <a:pt x="141470" y="470829"/>
                    </a:lnTo>
                    <a:cubicBezTo>
                      <a:pt x="137530" y="473134"/>
                      <a:pt x="132713" y="470921"/>
                      <a:pt x="130709" y="465805"/>
                    </a:cubicBezTo>
                    <a:lnTo>
                      <a:pt x="112964" y="420178"/>
                    </a:lnTo>
                    <a:cubicBezTo>
                      <a:pt x="110982" y="415085"/>
                      <a:pt x="112619" y="409070"/>
                      <a:pt x="116559" y="406789"/>
                    </a:cubicBezTo>
                    <a:lnTo>
                      <a:pt x="152093" y="386279"/>
                    </a:lnTo>
                    <a:close/>
                    <a:moveTo>
                      <a:pt x="208253" y="353879"/>
                    </a:moveTo>
                    <a:cubicBezTo>
                      <a:pt x="212240" y="351575"/>
                      <a:pt x="217055" y="353833"/>
                      <a:pt x="219037" y="358949"/>
                    </a:cubicBezTo>
                    <a:lnTo>
                      <a:pt x="236782" y="404554"/>
                    </a:lnTo>
                    <a:cubicBezTo>
                      <a:pt x="238786" y="409669"/>
                      <a:pt x="237150" y="415615"/>
                      <a:pt x="233164" y="417896"/>
                    </a:cubicBezTo>
                    <a:lnTo>
                      <a:pt x="197629" y="438429"/>
                    </a:lnTo>
                    <a:cubicBezTo>
                      <a:pt x="193666" y="440710"/>
                      <a:pt x="188896" y="438475"/>
                      <a:pt x="186914" y="433359"/>
                    </a:cubicBezTo>
                    <a:lnTo>
                      <a:pt x="169147" y="387754"/>
                    </a:lnTo>
                    <a:cubicBezTo>
                      <a:pt x="167165" y="382638"/>
                      <a:pt x="168732" y="376670"/>
                      <a:pt x="172719" y="374388"/>
                    </a:cubicBezTo>
                    <a:lnTo>
                      <a:pt x="208253" y="353879"/>
                    </a:lnTo>
                    <a:close/>
                    <a:moveTo>
                      <a:pt x="236275" y="425893"/>
                    </a:moveTo>
                    <a:cubicBezTo>
                      <a:pt x="240262" y="423588"/>
                      <a:pt x="245078" y="425846"/>
                      <a:pt x="247059" y="430962"/>
                    </a:cubicBezTo>
                    <a:lnTo>
                      <a:pt x="264804" y="476567"/>
                    </a:lnTo>
                    <a:cubicBezTo>
                      <a:pt x="266786" y="481683"/>
                      <a:pt x="265172" y="487628"/>
                      <a:pt x="261209" y="489910"/>
                    </a:cubicBezTo>
                    <a:lnTo>
                      <a:pt x="225651" y="510442"/>
                    </a:lnTo>
                    <a:cubicBezTo>
                      <a:pt x="221688" y="512724"/>
                      <a:pt x="216918" y="510488"/>
                      <a:pt x="214913" y="505373"/>
                    </a:cubicBezTo>
                    <a:lnTo>
                      <a:pt x="197168" y="459768"/>
                    </a:lnTo>
                    <a:cubicBezTo>
                      <a:pt x="195186" y="454652"/>
                      <a:pt x="196754" y="448684"/>
                      <a:pt x="200740" y="446402"/>
                    </a:cubicBezTo>
                    <a:lnTo>
                      <a:pt x="236275" y="425893"/>
                    </a:lnTo>
                    <a:close/>
                    <a:moveTo>
                      <a:pt x="348616" y="361023"/>
                    </a:moveTo>
                    <a:cubicBezTo>
                      <a:pt x="352580" y="358718"/>
                      <a:pt x="357419" y="361000"/>
                      <a:pt x="359401" y="366093"/>
                    </a:cubicBezTo>
                    <a:lnTo>
                      <a:pt x="377145" y="411720"/>
                    </a:lnTo>
                    <a:cubicBezTo>
                      <a:pt x="379127" y="416836"/>
                      <a:pt x="377514" y="422759"/>
                      <a:pt x="373527" y="425063"/>
                    </a:cubicBezTo>
                    <a:lnTo>
                      <a:pt x="338015" y="445572"/>
                    </a:lnTo>
                    <a:cubicBezTo>
                      <a:pt x="334029" y="447877"/>
                      <a:pt x="329259" y="445619"/>
                      <a:pt x="327254" y="440503"/>
                    </a:cubicBezTo>
                    <a:lnTo>
                      <a:pt x="309509" y="394898"/>
                    </a:lnTo>
                    <a:cubicBezTo>
                      <a:pt x="307528" y="389805"/>
                      <a:pt x="309118" y="383837"/>
                      <a:pt x="313081" y="381532"/>
                    </a:cubicBezTo>
                    <a:lnTo>
                      <a:pt x="348616" y="361023"/>
                    </a:lnTo>
                    <a:close/>
                    <a:moveTo>
                      <a:pt x="292457" y="393423"/>
                    </a:moveTo>
                    <a:cubicBezTo>
                      <a:pt x="296443" y="391142"/>
                      <a:pt x="301237" y="393423"/>
                      <a:pt x="303219" y="398539"/>
                    </a:cubicBezTo>
                    <a:lnTo>
                      <a:pt x="320963" y="444144"/>
                    </a:lnTo>
                    <a:cubicBezTo>
                      <a:pt x="322944" y="449259"/>
                      <a:pt x="321354" y="455182"/>
                      <a:pt x="317367" y="457486"/>
                    </a:cubicBezTo>
                    <a:lnTo>
                      <a:pt x="281856" y="477996"/>
                    </a:lnTo>
                    <a:cubicBezTo>
                      <a:pt x="277870" y="480300"/>
                      <a:pt x="273076" y="478065"/>
                      <a:pt x="271071" y="472949"/>
                    </a:cubicBezTo>
                    <a:lnTo>
                      <a:pt x="253327" y="427344"/>
                    </a:lnTo>
                    <a:cubicBezTo>
                      <a:pt x="251346" y="422229"/>
                      <a:pt x="252959" y="416260"/>
                      <a:pt x="256946" y="413956"/>
                    </a:cubicBezTo>
                    <a:lnTo>
                      <a:pt x="292457" y="393423"/>
                    </a:lnTo>
                    <a:close/>
                    <a:moveTo>
                      <a:pt x="124071" y="314266"/>
                    </a:moveTo>
                    <a:cubicBezTo>
                      <a:pt x="128058" y="311984"/>
                      <a:pt x="132805" y="314220"/>
                      <a:pt x="134810" y="319335"/>
                    </a:cubicBezTo>
                    <a:lnTo>
                      <a:pt x="152555" y="364940"/>
                    </a:lnTo>
                    <a:cubicBezTo>
                      <a:pt x="154537" y="370056"/>
                      <a:pt x="152969" y="376002"/>
                      <a:pt x="149005" y="378306"/>
                    </a:cubicBezTo>
                    <a:lnTo>
                      <a:pt x="113448" y="398816"/>
                    </a:lnTo>
                    <a:cubicBezTo>
                      <a:pt x="109508" y="401120"/>
                      <a:pt x="104669" y="398862"/>
                      <a:pt x="102664" y="393746"/>
                    </a:cubicBezTo>
                    <a:lnTo>
                      <a:pt x="84920" y="348118"/>
                    </a:lnTo>
                    <a:cubicBezTo>
                      <a:pt x="82937" y="343025"/>
                      <a:pt x="84597" y="337057"/>
                      <a:pt x="88537" y="334775"/>
                    </a:cubicBezTo>
                    <a:lnTo>
                      <a:pt x="124071" y="314266"/>
                    </a:lnTo>
                    <a:close/>
                    <a:moveTo>
                      <a:pt x="96027" y="242206"/>
                    </a:moveTo>
                    <a:cubicBezTo>
                      <a:pt x="100014" y="239925"/>
                      <a:pt x="104806" y="242206"/>
                      <a:pt x="106788" y="247322"/>
                    </a:cubicBezTo>
                    <a:lnTo>
                      <a:pt x="124533" y="292927"/>
                    </a:lnTo>
                    <a:cubicBezTo>
                      <a:pt x="126515" y="298043"/>
                      <a:pt x="124924" y="303965"/>
                      <a:pt x="120938" y="306246"/>
                    </a:cubicBezTo>
                    <a:lnTo>
                      <a:pt x="85426" y="326756"/>
                    </a:lnTo>
                    <a:cubicBezTo>
                      <a:pt x="81462" y="329060"/>
                      <a:pt x="76647" y="326848"/>
                      <a:pt x="74642" y="321732"/>
                    </a:cubicBezTo>
                    <a:lnTo>
                      <a:pt x="56898" y="276104"/>
                    </a:lnTo>
                    <a:cubicBezTo>
                      <a:pt x="54916" y="271011"/>
                      <a:pt x="56552" y="265020"/>
                      <a:pt x="60515" y="262739"/>
                    </a:cubicBezTo>
                    <a:lnTo>
                      <a:pt x="96027" y="242206"/>
                    </a:lnTo>
                    <a:close/>
                    <a:moveTo>
                      <a:pt x="208483" y="904"/>
                    </a:moveTo>
                    <a:cubicBezTo>
                      <a:pt x="212447" y="-1396"/>
                      <a:pt x="217263" y="839"/>
                      <a:pt x="219245" y="5946"/>
                    </a:cubicBezTo>
                    <a:lnTo>
                      <a:pt x="237012" y="51565"/>
                    </a:lnTo>
                    <a:cubicBezTo>
                      <a:pt x="238994" y="56676"/>
                      <a:pt x="237381" y="62644"/>
                      <a:pt x="233394" y="64949"/>
                    </a:cubicBezTo>
                    <a:lnTo>
                      <a:pt x="197883" y="85458"/>
                    </a:lnTo>
                    <a:cubicBezTo>
                      <a:pt x="193896" y="87763"/>
                      <a:pt x="189103" y="85458"/>
                      <a:pt x="187121" y="80366"/>
                    </a:cubicBezTo>
                    <a:lnTo>
                      <a:pt x="169354" y="34747"/>
                    </a:lnTo>
                    <a:cubicBezTo>
                      <a:pt x="167372" y="29640"/>
                      <a:pt x="168962" y="23713"/>
                      <a:pt x="172949" y="21416"/>
                    </a:cubicBezTo>
                    <a:lnTo>
                      <a:pt x="208483" y="904"/>
                    </a:lnTo>
                    <a:close/>
                    <a:moveTo>
                      <a:pt x="152324" y="33332"/>
                    </a:moveTo>
                    <a:cubicBezTo>
                      <a:pt x="156311" y="31032"/>
                      <a:pt x="161081" y="33279"/>
                      <a:pt x="163063" y="38386"/>
                    </a:cubicBezTo>
                    <a:lnTo>
                      <a:pt x="180807" y="84006"/>
                    </a:lnTo>
                    <a:cubicBezTo>
                      <a:pt x="182812" y="89122"/>
                      <a:pt x="181222" y="95068"/>
                      <a:pt x="177258" y="97372"/>
                    </a:cubicBezTo>
                    <a:lnTo>
                      <a:pt x="141724" y="117882"/>
                    </a:lnTo>
                    <a:cubicBezTo>
                      <a:pt x="137737" y="120186"/>
                      <a:pt x="132921" y="117905"/>
                      <a:pt x="130939" y="112812"/>
                    </a:cubicBezTo>
                    <a:lnTo>
                      <a:pt x="113195" y="67184"/>
                    </a:lnTo>
                    <a:cubicBezTo>
                      <a:pt x="111190" y="62091"/>
                      <a:pt x="112826" y="56146"/>
                      <a:pt x="116812" y="53844"/>
                    </a:cubicBezTo>
                    <a:lnTo>
                      <a:pt x="152324" y="33332"/>
                    </a:lnTo>
                    <a:close/>
                    <a:moveTo>
                      <a:pt x="96142" y="65778"/>
                    </a:moveTo>
                    <a:cubicBezTo>
                      <a:pt x="100128" y="63474"/>
                      <a:pt x="104922" y="65709"/>
                      <a:pt x="106904" y="70802"/>
                    </a:cubicBezTo>
                    <a:lnTo>
                      <a:pt x="124671" y="116430"/>
                    </a:lnTo>
                    <a:cubicBezTo>
                      <a:pt x="126652" y="121523"/>
                      <a:pt x="125040" y="127514"/>
                      <a:pt x="121053" y="129819"/>
                    </a:cubicBezTo>
                    <a:lnTo>
                      <a:pt x="85541" y="150328"/>
                    </a:lnTo>
                    <a:cubicBezTo>
                      <a:pt x="81555" y="152610"/>
                      <a:pt x="76762" y="150328"/>
                      <a:pt x="74780" y="145235"/>
                    </a:cubicBezTo>
                    <a:lnTo>
                      <a:pt x="57035" y="99608"/>
                    </a:lnTo>
                    <a:cubicBezTo>
                      <a:pt x="55054" y="94492"/>
                      <a:pt x="56621" y="88592"/>
                      <a:pt x="60607" y="86288"/>
                    </a:cubicBezTo>
                    <a:lnTo>
                      <a:pt x="96142" y="65778"/>
                    </a:lnTo>
                    <a:close/>
                    <a:moveTo>
                      <a:pt x="39983" y="98179"/>
                    </a:moveTo>
                    <a:cubicBezTo>
                      <a:pt x="43970" y="95897"/>
                      <a:pt x="48740" y="98156"/>
                      <a:pt x="50722" y="103249"/>
                    </a:cubicBezTo>
                    <a:lnTo>
                      <a:pt x="68466" y="148853"/>
                    </a:lnTo>
                    <a:cubicBezTo>
                      <a:pt x="70471" y="153969"/>
                      <a:pt x="68880" y="159938"/>
                      <a:pt x="64917" y="162219"/>
                    </a:cubicBezTo>
                    <a:lnTo>
                      <a:pt x="29383" y="182729"/>
                    </a:lnTo>
                    <a:cubicBezTo>
                      <a:pt x="25419" y="185033"/>
                      <a:pt x="20579" y="182775"/>
                      <a:pt x="18598" y="177659"/>
                    </a:cubicBezTo>
                    <a:lnTo>
                      <a:pt x="854" y="132054"/>
                    </a:lnTo>
                    <a:cubicBezTo>
                      <a:pt x="-1151" y="126938"/>
                      <a:pt x="508" y="120970"/>
                      <a:pt x="4449" y="118711"/>
                    </a:cubicBezTo>
                    <a:lnTo>
                      <a:pt x="39983" y="98179"/>
                    </a:lnTo>
                    <a:close/>
                    <a:moveTo>
                      <a:pt x="68005" y="170192"/>
                    </a:moveTo>
                    <a:cubicBezTo>
                      <a:pt x="71992" y="167911"/>
                      <a:pt x="76784" y="170192"/>
                      <a:pt x="78766" y="175308"/>
                    </a:cubicBezTo>
                    <a:lnTo>
                      <a:pt x="96511" y="220913"/>
                    </a:lnTo>
                    <a:cubicBezTo>
                      <a:pt x="98493" y="226029"/>
                      <a:pt x="96902" y="231951"/>
                      <a:pt x="92916" y="234233"/>
                    </a:cubicBezTo>
                    <a:lnTo>
                      <a:pt x="57405" y="254742"/>
                    </a:lnTo>
                    <a:cubicBezTo>
                      <a:pt x="53440" y="257047"/>
                      <a:pt x="48625" y="254834"/>
                      <a:pt x="46643" y="249718"/>
                    </a:cubicBezTo>
                    <a:lnTo>
                      <a:pt x="28876" y="204091"/>
                    </a:lnTo>
                    <a:cubicBezTo>
                      <a:pt x="26894" y="198998"/>
                      <a:pt x="28530" y="192983"/>
                      <a:pt x="32493" y="190725"/>
                    </a:cubicBezTo>
                    <a:lnTo>
                      <a:pt x="68005" y="170192"/>
                    </a:lnTo>
                    <a:close/>
                    <a:moveTo>
                      <a:pt x="124164" y="137792"/>
                    </a:moveTo>
                    <a:cubicBezTo>
                      <a:pt x="128150" y="135488"/>
                      <a:pt x="132967" y="137746"/>
                      <a:pt x="134949" y="142862"/>
                    </a:cubicBezTo>
                    <a:lnTo>
                      <a:pt x="152693" y="188490"/>
                    </a:lnTo>
                    <a:cubicBezTo>
                      <a:pt x="154674" y="193583"/>
                      <a:pt x="153061" y="199528"/>
                      <a:pt x="149075" y="201832"/>
                    </a:cubicBezTo>
                    <a:lnTo>
                      <a:pt x="113563" y="222342"/>
                    </a:lnTo>
                    <a:cubicBezTo>
                      <a:pt x="109577" y="224623"/>
                      <a:pt x="104806" y="222388"/>
                      <a:pt x="102801" y="217272"/>
                    </a:cubicBezTo>
                    <a:lnTo>
                      <a:pt x="85058" y="171667"/>
                    </a:lnTo>
                    <a:cubicBezTo>
                      <a:pt x="83076" y="166551"/>
                      <a:pt x="84666" y="160606"/>
                      <a:pt x="88629" y="158301"/>
                    </a:cubicBezTo>
                    <a:lnTo>
                      <a:pt x="124164" y="137792"/>
                    </a:lnTo>
                    <a:close/>
                    <a:moveTo>
                      <a:pt x="236505" y="72922"/>
                    </a:moveTo>
                    <a:cubicBezTo>
                      <a:pt x="240492" y="70641"/>
                      <a:pt x="245308" y="72899"/>
                      <a:pt x="247290" y="77992"/>
                    </a:cubicBezTo>
                    <a:lnTo>
                      <a:pt x="265034" y="123620"/>
                    </a:lnTo>
                    <a:cubicBezTo>
                      <a:pt x="267039" y="128736"/>
                      <a:pt x="265402" y="134658"/>
                      <a:pt x="261416" y="136963"/>
                    </a:cubicBezTo>
                    <a:lnTo>
                      <a:pt x="225905" y="157472"/>
                    </a:lnTo>
                    <a:cubicBezTo>
                      <a:pt x="221918" y="159776"/>
                      <a:pt x="217148" y="157518"/>
                      <a:pt x="215166" y="152402"/>
                    </a:cubicBezTo>
                    <a:lnTo>
                      <a:pt x="197399" y="106797"/>
                    </a:lnTo>
                    <a:cubicBezTo>
                      <a:pt x="195417" y="101705"/>
                      <a:pt x="197007" y="95736"/>
                      <a:pt x="200971" y="93432"/>
                    </a:cubicBezTo>
                    <a:lnTo>
                      <a:pt x="236505" y="72922"/>
                    </a:lnTo>
                    <a:close/>
                    <a:moveTo>
                      <a:pt x="320594" y="289009"/>
                    </a:moveTo>
                    <a:cubicBezTo>
                      <a:pt x="324581" y="286705"/>
                      <a:pt x="329397" y="288986"/>
                      <a:pt x="331379" y="294079"/>
                    </a:cubicBezTo>
                    <a:lnTo>
                      <a:pt x="349123" y="339707"/>
                    </a:lnTo>
                    <a:cubicBezTo>
                      <a:pt x="351105" y="344799"/>
                      <a:pt x="349492" y="350745"/>
                      <a:pt x="345505" y="353049"/>
                    </a:cubicBezTo>
                    <a:lnTo>
                      <a:pt x="309994" y="373559"/>
                    </a:lnTo>
                    <a:cubicBezTo>
                      <a:pt x="306007" y="375863"/>
                      <a:pt x="301237" y="373605"/>
                      <a:pt x="299232" y="368489"/>
                    </a:cubicBezTo>
                    <a:lnTo>
                      <a:pt x="281488" y="322884"/>
                    </a:lnTo>
                    <a:cubicBezTo>
                      <a:pt x="279506" y="317792"/>
                      <a:pt x="281073" y="311823"/>
                      <a:pt x="285060" y="309519"/>
                    </a:cubicBezTo>
                    <a:lnTo>
                      <a:pt x="320594" y="289009"/>
                    </a:lnTo>
                    <a:close/>
                    <a:moveTo>
                      <a:pt x="292572" y="216996"/>
                    </a:moveTo>
                    <a:cubicBezTo>
                      <a:pt x="296559" y="214691"/>
                      <a:pt x="301352" y="216926"/>
                      <a:pt x="303334" y="222042"/>
                    </a:cubicBezTo>
                    <a:lnTo>
                      <a:pt x="321101" y="267647"/>
                    </a:lnTo>
                    <a:cubicBezTo>
                      <a:pt x="323083" y="272763"/>
                      <a:pt x="321470" y="278731"/>
                      <a:pt x="317506" y="281036"/>
                    </a:cubicBezTo>
                    <a:lnTo>
                      <a:pt x="281949" y="301545"/>
                    </a:lnTo>
                    <a:cubicBezTo>
                      <a:pt x="277985" y="303827"/>
                      <a:pt x="273192" y="301545"/>
                      <a:pt x="271210" y="296429"/>
                    </a:cubicBezTo>
                    <a:lnTo>
                      <a:pt x="253466" y="250825"/>
                    </a:lnTo>
                    <a:cubicBezTo>
                      <a:pt x="251484" y="245732"/>
                      <a:pt x="253051" y="239809"/>
                      <a:pt x="257038" y="237505"/>
                    </a:cubicBezTo>
                    <a:lnTo>
                      <a:pt x="292572" y="216996"/>
                    </a:lnTo>
                    <a:close/>
                    <a:moveTo>
                      <a:pt x="264527" y="144936"/>
                    </a:moveTo>
                    <a:cubicBezTo>
                      <a:pt x="268514" y="142654"/>
                      <a:pt x="273330" y="144913"/>
                      <a:pt x="275312" y="150005"/>
                    </a:cubicBezTo>
                    <a:lnTo>
                      <a:pt x="293056" y="195633"/>
                    </a:lnTo>
                    <a:cubicBezTo>
                      <a:pt x="295061" y="200749"/>
                      <a:pt x="293424" y="206672"/>
                      <a:pt x="289461" y="208976"/>
                    </a:cubicBezTo>
                    <a:lnTo>
                      <a:pt x="253927" y="229486"/>
                    </a:lnTo>
                    <a:cubicBezTo>
                      <a:pt x="249940" y="231790"/>
                      <a:pt x="245170" y="229532"/>
                      <a:pt x="243188" y="224439"/>
                    </a:cubicBezTo>
                    <a:lnTo>
                      <a:pt x="225444" y="178811"/>
                    </a:lnTo>
                    <a:cubicBezTo>
                      <a:pt x="223439" y="173718"/>
                      <a:pt x="225029" y="167750"/>
                      <a:pt x="228993" y="165445"/>
                    </a:cubicBezTo>
                    <a:lnTo>
                      <a:pt x="264527" y="144936"/>
                    </a:lnTo>
                    <a:close/>
                    <a:moveTo>
                      <a:pt x="208368" y="177359"/>
                    </a:moveTo>
                    <a:cubicBezTo>
                      <a:pt x="212355" y="175055"/>
                      <a:pt x="217148" y="177359"/>
                      <a:pt x="219129" y="182452"/>
                    </a:cubicBezTo>
                    <a:lnTo>
                      <a:pt x="236874" y="228057"/>
                    </a:lnTo>
                    <a:cubicBezTo>
                      <a:pt x="238856" y="233173"/>
                      <a:pt x="237266" y="239095"/>
                      <a:pt x="233302" y="241399"/>
                    </a:cubicBezTo>
                    <a:lnTo>
                      <a:pt x="197767" y="261909"/>
                    </a:lnTo>
                    <a:cubicBezTo>
                      <a:pt x="193781" y="264213"/>
                      <a:pt x="188988" y="261978"/>
                      <a:pt x="186983" y="256862"/>
                    </a:cubicBezTo>
                    <a:lnTo>
                      <a:pt x="169239" y="211257"/>
                    </a:lnTo>
                    <a:cubicBezTo>
                      <a:pt x="167257" y="206142"/>
                      <a:pt x="168870" y="200173"/>
                      <a:pt x="172833" y="197869"/>
                    </a:cubicBezTo>
                    <a:lnTo>
                      <a:pt x="208368" y="177359"/>
                    </a:lnTo>
                    <a:close/>
                    <a:moveTo>
                      <a:pt x="180346" y="105346"/>
                    </a:moveTo>
                    <a:cubicBezTo>
                      <a:pt x="184333" y="103041"/>
                      <a:pt x="189126" y="105346"/>
                      <a:pt x="191107" y="110438"/>
                    </a:cubicBezTo>
                    <a:lnTo>
                      <a:pt x="208852" y="156043"/>
                    </a:lnTo>
                    <a:cubicBezTo>
                      <a:pt x="210834" y="161159"/>
                      <a:pt x="209244" y="167081"/>
                      <a:pt x="205280" y="169386"/>
                    </a:cubicBezTo>
                    <a:lnTo>
                      <a:pt x="169746" y="189895"/>
                    </a:lnTo>
                    <a:cubicBezTo>
                      <a:pt x="165759" y="192200"/>
                      <a:pt x="160966" y="189964"/>
                      <a:pt x="158961" y="184849"/>
                    </a:cubicBezTo>
                    <a:lnTo>
                      <a:pt x="141217" y="139244"/>
                    </a:lnTo>
                    <a:cubicBezTo>
                      <a:pt x="139235" y="134128"/>
                      <a:pt x="140848" y="128159"/>
                      <a:pt x="144812" y="125855"/>
                    </a:cubicBezTo>
                    <a:lnTo>
                      <a:pt x="180346" y="105346"/>
                    </a:lnTo>
                    <a:close/>
                    <a:moveTo>
                      <a:pt x="236413" y="249419"/>
                    </a:moveTo>
                    <a:cubicBezTo>
                      <a:pt x="240399" y="247115"/>
                      <a:pt x="245146" y="249373"/>
                      <a:pt x="247151" y="254466"/>
                    </a:cubicBezTo>
                    <a:lnTo>
                      <a:pt x="264896" y="300093"/>
                    </a:lnTo>
                    <a:cubicBezTo>
                      <a:pt x="266878" y="305186"/>
                      <a:pt x="265310" y="311155"/>
                      <a:pt x="261347" y="313459"/>
                    </a:cubicBezTo>
                    <a:lnTo>
                      <a:pt x="225812" y="333969"/>
                    </a:lnTo>
                    <a:cubicBezTo>
                      <a:pt x="221826" y="336273"/>
                      <a:pt x="217010" y="333992"/>
                      <a:pt x="215028" y="328899"/>
                    </a:cubicBezTo>
                    <a:lnTo>
                      <a:pt x="197261" y="283271"/>
                    </a:lnTo>
                    <a:cubicBezTo>
                      <a:pt x="195278" y="278155"/>
                      <a:pt x="196892" y="272233"/>
                      <a:pt x="200878" y="269928"/>
                    </a:cubicBezTo>
                    <a:lnTo>
                      <a:pt x="236413" y="249419"/>
                    </a:lnTo>
                    <a:close/>
                    <a:moveTo>
                      <a:pt x="180231" y="281865"/>
                    </a:moveTo>
                    <a:cubicBezTo>
                      <a:pt x="184218" y="279561"/>
                      <a:pt x="189011" y="281773"/>
                      <a:pt x="190993" y="286889"/>
                    </a:cubicBezTo>
                    <a:lnTo>
                      <a:pt x="208737" y="332517"/>
                    </a:lnTo>
                    <a:cubicBezTo>
                      <a:pt x="210742" y="337610"/>
                      <a:pt x="209128" y="343601"/>
                      <a:pt x="205142" y="345883"/>
                    </a:cubicBezTo>
                    <a:lnTo>
                      <a:pt x="169607" y="366415"/>
                    </a:lnTo>
                    <a:cubicBezTo>
                      <a:pt x="165644" y="368697"/>
                      <a:pt x="160850" y="366415"/>
                      <a:pt x="158869" y="361299"/>
                    </a:cubicBezTo>
                    <a:lnTo>
                      <a:pt x="141125" y="315694"/>
                    </a:lnTo>
                    <a:cubicBezTo>
                      <a:pt x="139120" y="310579"/>
                      <a:pt x="140710" y="304656"/>
                      <a:pt x="144697" y="302375"/>
                    </a:cubicBezTo>
                    <a:lnTo>
                      <a:pt x="180231" y="281865"/>
                    </a:lnTo>
                    <a:close/>
                    <a:moveTo>
                      <a:pt x="152186" y="209806"/>
                    </a:moveTo>
                    <a:cubicBezTo>
                      <a:pt x="156172" y="207501"/>
                      <a:pt x="160989" y="209760"/>
                      <a:pt x="162971" y="214875"/>
                    </a:cubicBezTo>
                    <a:lnTo>
                      <a:pt x="180715" y="260503"/>
                    </a:lnTo>
                    <a:cubicBezTo>
                      <a:pt x="182696" y="265596"/>
                      <a:pt x="181083" y="271541"/>
                      <a:pt x="177097" y="273846"/>
                    </a:cubicBezTo>
                    <a:lnTo>
                      <a:pt x="141585" y="294355"/>
                    </a:lnTo>
                    <a:cubicBezTo>
                      <a:pt x="137599" y="296637"/>
                      <a:pt x="132828" y="294402"/>
                      <a:pt x="130847" y="289286"/>
                    </a:cubicBezTo>
                    <a:lnTo>
                      <a:pt x="113080" y="243681"/>
                    </a:lnTo>
                    <a:cubicBezTo>
                      <a:pt x="111098" y="238565"/>
                      <a:pt x="112688" y="232620"/>
                      <a:pt x="116651" y="230315"/>
                    </a:cubicBezTo>
                    <a:lnTo>
                      <a:pt x="152186" y="209806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02" name="Graphic 4">
              <a:extLst>
                <a:ext uri="{FF2B5EF4-FFF2-40B4-BE49-F238E27FC236}">
                  <a16:creationId xmlns:a16="http://schemas.microsoft.com/office/drawing/2014/main" id="{487E4D87-9C2E-60F5-E0E5-33A576834F04}"/>
                </a:ext>
              </a:extLst>
            </p:cNvPr>
            <p:cNvGrpSpPr/>
            <p:nvPr/>
          </p:nvGrpSpPr>
          <p:grpSpPr>
            <a:xfrm>
              <a:off x="14337299" y="11091449"/>
              <a:ext cx="691344" cy="923051"/>
              <a:chOff x="14387174" y="7490998"/>
              <a:chExt cx="691344" cy="923051"/>
            </a:xfrm>
          </p:grpSpPr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B9269A25-949F-1906-C25D-B54C4092F6AA}"/>
                  </a:ext>
                </a:extLst>
              </p:cNvPr>
              <p:cNvSpPr/>
              <p:nvPr/>
            </p:nvSpPr>
            <p:spPr>
              <a:xfrm>
                <a:off x="14686426" y="8295622"/>
                <a:ext cx="239223" cy="118428"/>
              </a:xfrm>
              <a:custGeom>
                <a:avLst/>
                <a:gdLst>
                  <a:gd name="connsiteX0" fmla="*/ 239223 w 239223"/>
                  <a:gd name="connsiteY0" fmla="*/ 0 h 118428"/>
                  <a:gd name="connsiteX1" fmla="*/ 239177 w 239223"/>
                  <a:gd name="connsiteY1" fmla="*/ 30695 h 118428"/>
                  <a:gd name="connsiteX2" fmla="*/ 236205 w 239223"/>
                  <a:gd name="connsiteY2" fmla="*/ 34820 h 118428"/>
                  <a:gd name="connsiteX3" fmla="*/ 95334 w 239223"/>
                  <a:gd name="connsiteY3" fmla="*/ 116697 h 118428"/>
                  <a:gd name="connsiteX4" fmla="*/ 80977 w 239223"/>
                  <a:gd name="connsiteY4" fmla="*/ 116720 h 118428"/>
                  <a:gd name="connsiteX5" fmla="*/ 2996 w 239223"/>
                  <a:gd name="connsiteY5" fmla="*/ 71691 h 118428"/>
                  <a:gd name="connsiteX6" fmla="*/ 0 w 239223"/>
                  <a:gd name="connsiteY6" fmla="*/ 67474 h 118428"/>
                  <a:gd name="connsiteX7" fmla="*/ 45 w 239223"/>
                  <a:gd name="connsiteY7" fmla="*/ 36779 h 118428"/>
                  <a:gd name="connsiteX8" fmla="*/ 3041 w 239223"/>
                  <a:gd name="connsiteY8" fmla="*/ 40950 h 118428"/>
                  <a:gd name="connsiteX9" fmla="*/ 81046 w 239223"/>
                  <a:gd name="connsiteY9" fmla="*/ 86002 h 118428"/>
                  <a:gd name="connsiteX10" fmla="*/ 95380 w 239223"/>
                  <a:gd name="connsiteY10" fmla="*/ 86002 h 118428"/>
                  <a:gd name="connsiteX11" fmla="*/ 236274 w 239223"/>
                  <a:gd name="connsiteY11" fmla="*/ 4148 h 118428"/>
                  <a:gd name="connsiteX12" fmla="*/ 239223 w 239223"/>
                  <a:gd name="connsiteY12" fmla="*/ 0 h 118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28">
                    <a:moveTo>
                      <a:pt x="239223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5" y="36779"/>
                    </a:lnTo>
                    <a:cubicBezTo>
                      <a:pt x="45" y="38300"/>
                      <a:pt x="1037" y="39844"/>
                      <a:pt x="3041" y="40950"/>
                    </a:cubicBezTo>
                    <a:lnTo>
                      <a:pt x="81046" y="86002"/>
                    </a:lnTo>
                    <a:cubicBezTo>
                      <a:pt x="85034" y="88329"/>
                      <a:pt x="91439" y="88306"/>
                      <a:pt x="95380" y="86002"/>
                    </a:cubicBezTo>
                    <a:lnTo>
                      <a:pt x="236274" y="4148"/>
                    </a:lnTo>
                    <a:cubicBezTo>
                      <a:pt x="238231" y="2996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AADC0D6D-2D9C-CAED-C884-AAE65F03A418}"/>
                  </a:ext>
                </a:extLst>
              </p:cNvPr>
              <p:cNvSpPr/>
              <p:nvPr/>
            </p:nvSpPr>
            <p:spPr>
              <a:xfrm>
                <a:off x="14686480" y="8244680"/>
                <a:ext cx="239160" cy="138663"/>
              </a:xfrm>
              <a:custGeom>
                <a:avLst/>
                <a:gdLst>
                  <a:gd name="connsiteX0" fmla="*/ 236173 w 239160"/>
                  <a:gd name="connsiteY0" fmla="*/ 46771 h 138663"/>
                  <a:gd name="connsiteX1" fmla="*/ 236219 w 239160"/>
                  <a:gd name="connsiteY1" fmla="*/ 55091 h 138663"/>
                  <a:gd name="connsiteX2" fmla="*/ 95348 w 239160"/>
                  <a:gd name="connsiteY2" fmla="*/ 136944 h 138663"/>
                  <a:gd name="connsiteX3" fmla="*/ 80992 w 239160"/>
                  <a:gd name="connsiteY3" fmla="*/ 136944 h 138663"/>
                  <a:gd name="connsiteX4" fmla="*/ 2987 w 239160"/>
                  <a:gd name="connsiteY4" fmla="*/ 91915 h 138663"/>
                  <a:gd name="connsiteX5" fmla="*/ 2942 w 239160"/>
                  <a:gd name="connsiteY5" fmla="*/ 83596 h 138663"/>
                  <a:gd name="connsiteX6" fmla="*/ 143811 w 239160"/>
                  <a:gd name="connsiteY6" fmla="*/ 1720 h 138663"/>
                  <a:gd name="connsiteX7" fmla="*/ 158168 w 239160"/>
                  <a:gd name="connsiteY7" fmla="*/ 1720 h 138663"/>
                  <a:gd name="connsiteX8" fmla="*/ 236173 w 239160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60" h="138663">
                    <a:moveTo>
                      <a:pt x="236173" y="46771"/>
                    </a:moveTo>
                    <a:cubicBezTo>
                      <a:pt x="240137" y="49076"/>
                      <a:pt x="240161" y="52786"/>
                      <a:pt x="236219" y="55091"/>
                    </a:cubicBezTo>
                    <a:lnTo>
                      <a:pt x="95348" y="136944"/>
                    </a:lnTo>
                    <a:cubicBezTo>
                      <a:pt x="91409" y="139226"/>
                      <a:pt x="84980" y="139248"/>
                      <a:pt x="80992" y="136944"/>
                    </a:cubicBezTo>
                    <a:lnTo>
                      <a:pt x="2987" y="91915"/>
                    </a:lnTo>
                    <a:cubicBezTo>
                      <a:pt x="-977" y="89611"/>
                      <a:pt x="-999" y="85878"/>
                      <a:pt x="2942" y="83596"/>
                    </a:cubicBezTo>
                    <a:lnTo>
                      <a:pt x="143811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" name="Freeform 104">
                <a:extLst>
                  <a:ext uri="{FF2B5EF4-FFF2-40B4-BE49-F238E27FC236}">
                    <a16:creationId xmlns:a16="http://schemas.microsoft.com/office/drawing/2014/main" id="{9045764D-1A98-4F03-B082-D23322AEF2C1}"/>
                  </a:ext>
                </a:extLst>
              </p:cNvPr>
              <p:cNvSpPr/>
              <p:nvPr/>
            </p:nvSpPr>
            <p:spPr>
              <a:xfrm>
                <a:off x="14766527" y="8230176"/>
                <a:ext cx="58049" cy="99482"/>
              </a:xfrm>
              <a:custGeom>
                <a:avLst/>
                <a:gdLst>
                  <a:gd name="connsiteX0" fmla="*/ 58050 w 58049"/>
                  <a:gd name="connsiteY0" fmla="*/ 161 h 99482"/>
                  <a:gd name="connsiteX1" fmla="*/ 57497 w 58049"/>
                  <a:gd name="connsiteY1" fmla="*/ 82913 h 99482"/>
                  <a:gd name="connsiteX2" fmla="*/ 49155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4 w 58049"/>
                  <a:gd name="connsiteY5" fmla="*/ 0 h 99482"/>
                  <a:gd name="connsiteX6" fmla="*/ 9034 w 58049"/>
                  <a:gd name="connsiteY6" fmla="*/ 11868 h 99482"/>
                  <a:gd name="connsiteX7" fmla="*/ 49708 w 58049"/>
                  <a:gd name="connsiteY7" fmla="*/ 11845 h 99482"/>
                  <a:gd name="connsiteX8" fmla="*/ 58050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50" y="161"/>
                    </a:moveTo>
                    <a:lnTo>
                      <a:pt x="57497" y="82913"/>
                    </a:lnTo>
                    <a:cubicBezTo>
                      <a:pt x="57497" y="87154"/>
                      <a:pt x="54685" y="91371"/>
                      <a:pt x="49155" y="94597"/>
                    </a:cubicBezTo>
                    <a:cubicBezTo>
                      <a:pt x="37955" y="101095"/>
                      <a:pt x="19750" y="101119"/>
                      <a:pt x="8481" y="94620"/>
                    </a:cubicBezTo>
                    <a:cubicBezTo>
                      <a:pt x="2812" y="91348"/>
                      <a:pt x="-22" y="87038"/>
                      <a:pt x="0" y="82752"/>
                    </a:cubicBezTo>
                    <a:lnTo>
                      <a:pt x="554" y="0"/>
                    </a:lnTo>
                    <a:cubicBezTo>
                      <a:pt x="554" y="4286"/>
                      <a:pt x="3366" y="8596"/>
                      <a:pt x="9034" y="11868"/>
                    </a:cubicBezTo>
                    <a:cubicBezTo>
                      <a:pt x="20279" y="18366"/>
                      <a:pt x="38508" y="18343"/>
                      <a:pt x="49708" y="11845"/>
                    </a:cubicBezTo>
                    <a:cubicBezTo>
                      <a:pt x="55261" y="8618"/>
                      <a:pt x="58050" y="4378"/>
                      <a:pt x="58050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" name="Freeform 105">
                <a:extLst>
                  <a:ext uri="{FF2B5EF4-FFF2-40B4-BE49-F238E27FC236}">
                    <a16:creationId xmlns:a16="http://schemas.microsoft.com/office/drawing/2014/main" id="{BCBD02E8-B01F-7212-DFD2-EA0A08EB6B58}"/>
                  </a:ext>
                </a:extLst>
              </p:cNvPr>
              <p:cNvSpPr/>
              <p:nvPr/>
            </p:nvSpPr>
            <p:spPr>
              <a:xfrm>
                <a:off x="14767075" y="8213607"/>
                <a:ext cx="57496" cy="33299"/>
              </a:xfrm>
              <a:custGeom>
                <a:avLst/>
                <a:gdLst>
                  <a:gd name="connsiteX0" fmla="*/ 49021 w 57496"/>
                  <a:gd name="connsiteY0" fmla="*/ 4885 h 33299"/>
                  <a:gd name="connsiteX1" fmla="*/ 49136 w 57496"/>
                  <a:gd name="connsiteY1" fmla="*/ 28414 h 33299"/>
                  <a:gd name="connsiteX2" fmla="*/ 8487 w 57496"/>
                  <a:gd name="connsiteY2" fmla="*/ 28437 h 33299"/>
                  <a:gd name="connsiteX3" fmla="*/ 8349 w 57496"/>
                  <a:gd name="connsiteY3" fmla="*/ 4863 h 33299"/>
                  <a:gd name="connsiteX4" fmla="*/ 49021 w 57496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299">
                    <a:moveTo>
                      <a:pt x="49021" y="4885"/>
                    </a:moveTo>
                    <a:cubicBezTo>
                      <a:pt x="60267" y="11384"/>
                      <a:pt x="60336" y="21915"/>
                      <a:pt x="49136" y="28414"/>
                    </a:cubicBezTo>
                    <a:cubicBezTo>
                      <a:pt x="37960" y="34912"/>
                      <a:pt x="19756" y="34935"/>
                      <a:pt x="8487" y="28437"/>
                    </a:cubicBezTo>
                    <a:cubicBezTo>
                      <a:pt x="-2782" y="21938"/>
                      <a:pt x="-2829" y="11384"/>
                      <a:pt x="8349" y="4863"/>
                    </a:cubicBezTo>
                    <a:cubicBezTo>
                      <a:pt x="19525" y="-1636"/>
                      <a:pt x="37753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0CE0A84B-CE2F-A098-73B2-A5D716FBC9D3}"/>
                  </a:ext>
                </a:extLst>
              </p:cNvPr>
              <p:cNvSpPr/>
              <p:nvPr/>
            </p:nvSpPr>
            <p:spPr>
              <a:xfrm>
                <a:off x="14777658" y="7912879"/>
                <a:ext cx="35787" cy="325844"/>
              </a:xfrm>
              <a:custGeom>
                <a:avLst/>
                <a:gdLst>
                  <a:gd name="connsiteX0" fmla="*/ 35787 w 35787"/>
                  <a:gd name="connsiteY0" fmla="*/ 92 h 325844"/>
                  <a:gd name="connsiteX1" fmla="*/ 35443 w 35787"/>
                  <a:gd name="connsiteY1" fmla="*/ 315662 h 325844"/>
                  <a:gd name="connsiteX2" fmla="*/ 30303 w 35787"/>
                  <a:gd name="connsiteY2" fmla="*/ 322851 h 325844"/>
                  <a:gd name="connsiteX3" fmla="*/ 0 w 35787"/>
                  <a:gd name="connsiteY3" fmla="*/ 315546 h 325844"/>
                  <a:gd name="connsiteX4" fmla="*/ 322 w 35787"/>
                  <a:gd name="connsiteY4" fmla="*/ 0 h 325844"/>
                  <a:gd name="connsiteX5" fmla="*/ 5554 w 35787"/>
                  <a:gd name="connsiteY5" fmla="*/ 7305 h 325844"/>
                  <a:gd name="connsiteX6" fmla="*/ 30649 w 35787"/>
                  <a:gd name="connsiteY6" fmla="*/ 7305 h 325844"/>
                  <a:gd name="connsiteX7" fmla="*/ 35787 w 35787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44">
                    <a:moveTo>
                      <a:pt x="35787" y="92"/>
                    </a:moveTo>
                    <a:lnTo>
                      <a:pt x="35443" y="315662"/>
                    </a:lnTo>
                    <a:cubicBezTo>
                      <a:pt x="35443" y="318265"/>
                      <a:pt x="33714" y="320870"/>
                      <a:pt x="30303" y="322851"/>
                    </a:cubicBezTo>
                    <a:cubicBezTo>
                      <a:pt x="19380" y="329188"/>
                      <a:pt x="-46" y="324856"/>
                      <a:pt x="0" y="315546"/>
                    </a:cubicBezTo>
                    <a:lnTo>
                      <a:pt x="322" y="0"/>
                    </a:lnTo>
                    <a:cubicBezTo>
                      <a:pt x="322" y="2627"/>
                      <a:pt x="2075" y="5277"/>
                      <a:pt x="5554" y="7305"/>
                    </a:cubicBezTo>
                    <a:cubicBezTo>
                      <a:pt x="12512" y="11315"/>
                      <a:pt x="23735" y="11315"/>
                      <a:pt x="30649" y="7305"/>
                    </a:cubicBezTo>
                    <a:cubicBezTo>
                      <a:pt x="34060" y="5300"/>
                      <a:pt x="35787" y="2696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" name="Freeform 107">
                <a:extLst>
                  <a:ext uri="{FF2B5EF4-FFF2-40B4-BE49-F238E27FC236}">
                    <a16:creationId xmlns:a16="http://schemas.microsoft.com/office/drawing/2014/main" id="{E0400961-2F45-F982-0A73-BA951F48BC0C}"/>
                  </a:ext>
                </a:extLst>
              </p:cNvPr>
              <p:cNvSpPr/>
              <p:nvPr/>
            </p:nvSpPr>
            <p:spPr>
              <a:xfrm>
                <a:off x="14777981" y="7902656"/>
                <a:ext cx="35462" cy="20535"/>
              </a:xfrm>
              <a:custGeom>
                <a:avLst/>
                <a:gdLst>
                  <a:gd name="connsiteX0" fmla="*/ 30234 w 35462"/>
                  <a:gd name="connsiteY0" fmla="*/ 3010 h 20535"/>
                  <a:gd name="connsiteX1" fmla="*/ 30303 w 35462"/>
                  <a:gd name="connsiteY1" fmla="*/ 17528 h 20535"/>
                  <a:gd name="connsiteX2" fmla="*/ 5232 w 35462"/>
                  <a:gd name="connsiteY2" fmla="*/ 17528 h 20535"/>
                  <a:gd name="connsiteX3" fmla="*/ 5139 w 35462"/>
                  <a:gd name="connsiteY3" fmla="*/ 2987 h 20535"/>
                  <a:gd name="connsiteX4" fmla="*/ 30234 w 35462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5">
                    <a:moveTo>
                      <a:pt x="30234" y="3010"/>
                    </a:moveTo>
                    <a:cubicBezTo>
                      <a:pt x="37171" y="7020"/>
                      <a:pt x="37216" y="13518"/>
                      <a:pt x="30303" y="17528"/>
                    </a:cubicBezTo>
                    <a:cubicBezTo>
                      <a:pt x="23412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999"/>
                      <a:pt x="23275" y="-999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" name="Freeform 108">
                <a:extLst>
                  <a:ext uri="{FF2B5EF4-FFF2-40B4-BE49-F238E27FC236}">
                    <a16:creationId xmlns:a16="http://schemas.microsoft.com/office/drawing/2014/main" id="{BE9C2357-EB6C-0B80-9AAE-8CE5259DFC46}"/>
                  </a:ext>
                </a:extLst>
              </p:cNvPr>
              <p:cNvSpPr/>
              <p:nvPr/>
            </p:nvSpPr>
            <p:spPr>
              <a:xfrm>
                <a:off x="14397242" y="7646509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3 w 232771"/>
                  <a:gd name="connsiteY3" fmla="*/ 3733 h 575218"/>
                  <a:gd name="connsiteX4" fmla="*/ 212330 w 232771"/>
                  <a:gd name="connsiteY4" fmla="*/ 1774 h 575218"/>
                  <a:gd name="connsiteX5" fmla="*/ 189586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86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3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53"/>
                      <a:pt x="226664" y="1959"/>
                    </a:cubicBezTo>
                    <a:lnTo>
                      <a:pt x="206223" y="3733"/>
                    </a:lnTo>
                    <a:cubicBezTo>
                      <a:pt x="208205" y="2604"/>
                      <a:pt x="210257" y="1959"/>
                      <a:pt x="212330" y="1774"/>
                    </a:cubicBezTo>
                    <a:close/>
                    <a:moveTo>
                      <a:pt x="189586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86" y="573390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3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" name="Freeform 109">
                <a:extLst>
                  <a:ext uri="{FF2B5EF4-FFF2-40B4-BE49-F238E27FC236}">
                    <a16:creationId xmlns:a16="http://schemas.microsoft.com/office/drawing/2014/main" id="{796EFF54-5E8F-8A31-592A-824D36032E04}"/>
                  </a:ext>
                </a:extLst>
              </p:cNvPr>
              <p:cNvSpPr/>
              <p:nvPr/>
            </p:nvSpPr>
            <p:spPr>
              <a:xfrm>
                <a:off x="14387174" y="7767538"/>
                <a:ext cx="181356" cy="440700"/>
              </a:xfrm>
              <a:custGeom>
                <a:avLst/>
                <a:gdLst>
                  <a:gd name="connsiteX0" fmla="*/ 181357 w 181356"/>
                  <a:gd name="connsiteY0" fmla="*/ 438926 h 440700"/>
                  <a:gd name="connsiteX1" fmla="*/ 160917 w 181356"/>
                  <a:gd name="connsiteY1" fmla="*/ 440700 h 440700"/>
                  <a:gd name="connsiteX2" fmla="*/ 1911 w 181356"/>
                  <a:gd name="connsiteY2" fmla="*/ 32124 h 440700"/>
                  <a:gd name="connsiteX3" fmla="*/ 22374 w 181356"/>
                  <a:gd name="connsiteY3" fmla="*/ 30327 h 440700"/>
                  <a:gd name="connsiteX4" fmla="*/ 181357 w 181356"/>
                  <a:gd name="connsiteY4" fmla="*/ 438926 h 440700"/>
                  <a:gd name="connsiteX5" fmla="*/ 22374 w 181356"/>
                  <a:gd name="connsiteY5" fmla="*/ 30327 h 440700"/>
                  <a:gd name="connsiteX6" fmla="*/ 1911 w 181356"/>
                  <a:gd name="connsiteY6" fmla="*/ 32124 h 440700"/>
                  <a:gd name="connsiteX7" fmla="*/ 10068 w 181356"/>
                  <a:gd name="connsiteY7" fmla="*/ 1774 h 440700"/>
                  <a:gd name="connsiteX8" fmla="*/ 30485 w 181356"/>
                  <a:gd name="connsiteY8" fmla="*/ 0 h 440700"/>
                  <a:gd name="connsiteX9" fmla="*/ 22374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7" y="438926"/>
                    </a:moveTo>
                    <a:lnTo>
                      <a:pt x="160917" y="440700"/>
                    </a:lnTo>
                    <a:lnTo>
                      <a:pt x="1911" y="32124"/>
                    </a:lnTo>
                    <a:lnTo>
                      <a:pt x="22374" y="30327"/>
                    </a:lnTo>
                    <a:lnTo>
                      <a:pt x="181357" y="438926"/>
                    </a:lnTo>
                    <a:close/>
                    <a:moveTo>
                      <a:pt x="22374" y="30327"/>
                    </a:moveTo>
                    <a:lnTo>
                      <a:pt x="1911" y="32124"/>
                    </a:lnTo>
                    <a:cubicBezTo>
                      <a:pt x="-2561" y="20556"/>
                      <a:pt x="1081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8" y="18781"/>
                      <a:pt x="2237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" name="Freeform 110">
                <a:extLst>
                  <a:ext uri="{FF2B5EF4-FFF2-40B4-BE49-F238E27FC236}">
                    <a16:creationId xmlns:a16="http://schemas.microsoft.com/office/drawing/2014/main" id="{D5BCFA93-D704-BF82-5A55-DE17CF367158}"/>
                  </a:ext>
                </a:extLst>
              </p:cNvPr>
              <p:cNvSpPr/>
              <p:nvPr/>
            </p:nvSpPr>
            <p:spPr>
              <a:xfrm>
                <a:off x="14407614" y="7646456"/>
                <a:ext cx="401631" cy="573497"/>
              </a:xfrm>
              <a:custGeom>
                <a:avLst/>
                <a:gdLst>
                  <a:gd name="connsiteX0" fmla="*/ 216292 w 401631"/>
                  <a:gd name="connsiteY0" fmla="*/ 2012 h 573497"/>
                  <a:gd name="connsiteX1" fmla="*/ 240719 w 401631"/>
                  <a:gd name="connsiteY1" fmla="*/ 13557 h 573497"/>
                  <a:gd name="connsiteX2" fmla="*/ 399726 w 401631"/>
                  <a:gd name="connsiteY2" fmla="*/ 422157 h 573497"/>
                  <a:gd name="connsiteX3" fmla="*/ 391568 w 401631"/>
                  <a:gd name="connsiteY3" fmla="*/ 452414 h 573497"/>
                  <a:gd name="connsiteX4" fmla="*/ 185321 w 401631"/>
                  <a:gd name="connsiteY4" fmla="*/ 571484 h 573497"/>
                  <a:gd name="connsiteX5" fmla="*/ 160940 w 401631"/>
                  <a:gd name="connsiteY5" fmla="*/ 560008 h 573497"/>
                  <a:gd name="connsiteX6" fmla="*/ 1911 w 401631"/>
                  <a:gd name="connsiteY6" fmla="*/ 151409 h 573497"/>
                  <a:gd name="connsiteX7" fmla="*/ 10045 w 401631"/>
                  <a:gd name="connsiteY7" fmla="*/ 121082 h 573497"/>
                  <a:gd name="connsiteX8" fmla="*/ 216292 w 40163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7">
                    <a:moveTo>
                      <a:pt x="216292" y="2012"/>
                    </a:moveTo>
                    <a:cubicBezTo>
                      <a:pt x="225256" y="-3173"/>
                      <a:pt x="236226" y="2012"/>
                      <a:pt x="240719" y="13557"/>
                    </a:cubicBezTo>
                    <a:lnTo>
                      <a:pt x="399726" y="422157"/>
                    </a:lnTo>
                    <a:cubicBezTo>
                      <a:pt x="404196" y="433633"/>
                      <a:pt x="400532" y="447229"/>
                      <a:pt x="391568" y="452414"/>
                    </a:cubicBezTo>
                    <a:lnTo>
                      <a:pt x="185321" y="571484"/>
                    </a:lnTo>
                    <a:cubicBezTo>
                      <a:pt x="176380" y="576669"/>
                      <a:pt x="165388" y="571484"/>
                      <a:pt x="160940" y="560008"/>
                    </a:cubicBezTo>
                    <a:lnTo>
                      <a:pt x="1911" y="151409"/>
                    </a:lnTo>
                    <a:cubicBezTo>
                      <a:pt x="-2560" y="139863"/>
                      <a:pt x="1081" y="126267"/>
                      <a:pt x="10045" y="121082"/>
                    </a:cubicBezTo>
                    <a:lnTo>
                      <a:pt x="21629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" name="Freeform 111">
                <a:extLst>
                  <a:ext uri="{FF2B5EF4-FFF2-40B4-BE49-F238E27FC236}">
                    <a16:creationId xmlns:a16="http://schemas.microsoft.com/office/drawing/2014/main" id="{F4715F93-2435-9F5C-DDF1-397416D393C1}"/>
                  </a:ext>
                </a:extLst>
              </p:cNvPr>
              <p:cNvSpPr/>
              <p:nvPr/>
            </p:nvSpPr>
            <p:spPr>
              <a:xfrm>
                <a:off x="14419424" y="7661332"/>
                <a:ext cx="377999" cy="543746"/>
              </a:xfrm>
              <a:custGeom>
                <a:avLst/>
                <a:gdLst>
                  <a:gd name="connsiteX0" fmla="*/ 180124 w 377999"/>
                  <a:gd name="connsiteY0" fmla="*/ 458300 h 543746"/>
                  <a:gd name="connsiteX1" fmla="*/ 190863 w 377999"/>
                  <a:gd name="connsiteY1" fmla="*/ 463393 h 543746"/>
                  <a:gd name="connsiteX2" fmla="*/ 208630 w 377999"/>
                  <a:gd name="connsiteY2" fmla="*/ 508998 h 543746"/>
                  <a:gd name="connsiteX3" fmla="*/ 205035 w 377999"/>
                  <a:gd name="connsiteY3" fmla="*/ 522340 h 543746"/>
                  <a:gd name="connsiteX4" fmla="*/ 169523 w 377999"/>
                  <a:gd name="connsiteY4" fmla="*/ 542850 h 543746"/>
                  <a:gd name="connsiteX5" fmla="*/ 158739 w 377999"/>
                  <a:gd name="connsiteY5" fmla="*/ 537803 h 543746"/>
                  <a:gd name="connsiteX6" fmla="*/ 140995 w 377999"/>
                  <a:gd name="connsiteY6" fmla="*/ 492198 h 543746"/>
                  <a:gd name="connsiteX7" fmla="*/ 144590 w 377999"/>
                  <a:gd name="connsiteY7" fmla="*/ 478810 h 543746"/>
                  <a:gd name="connsiteX8" fmla="*/ 180124 w 377999"/>
                  <a:gd name="connsiteY8" fmla="*/ 458300 h 543746"/>
                  <a:gd name="connsiteX9" fmla="*/ 264443 w 377999"/>
                  <a:gd name="connsiteY9" fmla="*/ 321417 h 543746"/>
                  <a:gd name="connsiteX10" fmla="*/ 275182 w 377999"/>
                  <a:gd name="connsiteY10" fmla="*/ 326510 h 543746"/>
                  <a:gd name="connsiteX11" fmla="*/ 292949 w 377999"/>
                  <a:gd name="connsiteY11" fmla="*/ 372138 h 543746"/>
                  <a:gd name="connsiteX12" fmla="*/ 289354 w 377999"/>
                  <a:gd name="connsiteY12" fmla="*/ 385457 h 543746"/>
                  <a:gd name="connsiteX13" fmla="*/ 253820 w 377999"/>
                  <a:gd name="connsiteY13" fmla="*/ 405966 h 543746"/>
                  <a:gd name="connsiteX14" fmla="*/ 243058 w 377999"/>
                  <a:gd name="connsiteY14" fmla="*/ 400943 h 543746"/>
                  <a:gd name="connsiteX15" fmla="*/ 225314 w 377999"/>
                  <a:gd name="connsiteY15" fmla="*/ 355315 h 543746"/>
                  <a:gd name="connsiteX16" fmla="*/ 228909 w 377999"/>
                  <a:gd name="connsiteY16" fmla="*/ 341926 h 543746"/>
                  <a:gd name="connsiteX17" fmla="*/ 264443 w 377999"/>
                  <a:gd name="connsiteY17" fmla="*/ 321417 h 543746"/>
                  <a:gd name="connsiteX18" fmla="*/ 152102 w 377999"/>
                  <a:gd name="connsiteY18" fmla="*/ 386287 h 543746"/>
                  <a:gd name="connsiteX19" fmla="*/ 162841 w 377999"/>
                  <a:gd name="connsiteY19" fmla="*/ 391379 h 543746"/>
                  <a:gd name="connsiteX20" fmla="*/ 180608 w 377999"/>
                  <a:gd name="connsiteY20" fmla="*/ 436984 h 543746"/>
                  <a:gd name="connsiteX21" fmla="*/ 177013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90 h 543746"/>
                  <a:gd name="connsiteX24" fmla="*/ 112950 w 377999"/>
                  <a:gd name="connsiteY24" fmla="*/ 420185 h 543746"/>
                  <a:gd name="connsiteX25" fmla="*/ 116568 w 377999"/>
                  <a:gd name="connsiteY25" fmla="*/ 406796 h 543746"/>
                  <a:gd name="connsiteX26" fmla="*/ 152102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2 w 377999"/>
                  <a:gd name="connsiteY30" fmla="*/ 417904 h 543746"/>
                  <a:gd name="connsiteX31" fmla="*/ 197638 w 377999"/>
                  <a:gd name="connsiteY31" fmla="*/ 438413 h 543746"/>
                  <a:gd name="connsiteX32" fmla="*/ 186899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7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6 h 543746"/>
                  <a:gd name="connsiteX38" fmla="*/ 264812 w 377999"/>
                  <a:gd name="connsiteY38" fmla="*/ 476575 h 543746"/>
                  <a:gd name="connsiteX39" fmla="*/ 261194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1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9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01 w 377999"/>
                  <a:gd name="connsiteY45" fmla="*/ 361007 h 543746"/>
                  <a:gd name="connsiteX46" fmla="*/ 359410 w 377999"/>
                  <a:gd name="connsiteY46" fmla="*/ 366100 h 543746"/>
                  <a:gd name="connsiteX47" fmla="*/ 377153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1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8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01 w 377999"/>
                  <a:gd name="connsiteY53" fmla="*/ 361007 h 543746"/>
                  <a:gd name="connsiteX54" fmla="*/ 292465 w 377999"/>
                  <a:gd name="connsiteY54" fmla="*/ 393430 h 543746"/>
                  <a:gd name="connsiteX55" fmla="*/ 303226 w 377999"/>
                  <a:gd name="connsiteY55" fmla="*/ 398523 h 543746"/>
                  <a:gd name="connsiteX56" fmla="*/ 320971 w 377999"/>
                  <a:gd name="connsiteY56" fmla="*/ 444151 h 543746"/>
                  <a:gd name="connsiteX57" fmla="*/ 317376 w 377999"/>
                  <a:gd name="connsiteY57" fmla="*/ 457471 h 543746"/>
                  <a:gd name="connsiteX58" fmla="*/ 281864 w 377999"/>
                  <a:gd name="connsiteY58" fmla="*/ 477980 h 543746"/>
                  <a:gd name="connsiteX59" fmla="*/ 271080 w 377999"/>
                  <a:gd name="connsiteY59" fmla="*/ 472957 h 543746"/>
                  <a:gd name="connsiteX60" fmla="*/ 253336 w 377999"/>
                  <a:gd name="connsiteY60" fmla="*/ 427329 h 543746"/>
                  <a:gd name="connsiteX61" fmla="*/ 256931 w 377999"/>
                  <a:gd name="connsiteY61" fmla="*/ 413940 h 543746"/>
                  <a:gd name="connsiteX62" fmla="*/ 292465 w 377999"/>
                  <a:gd name="connsiteY62" fmla="*/ 393430 h 543746"/>
                  <a:gd name="connsiteX63" fmla="*/ 124080 w 377999"/>
                  <a:gd name="connsiteY63" fmla="*/ 314250 h 543746"/>
                  <a:gd name="connsiteX64" fmla="*/ 134819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1 w 377999"/>
                  <a:gd name="connsiteY66" fmla="*/ 378313 h 543746"/>
                  <a:gd name="connsiteX67" fmla="*/ 113456 w 377999"/>
                  <a:gd name="connsiteY67" fmla="*/ 398823 h 543746"/>
                  <a:gd name="connsiteX68" fmla="*/ 102671 w 377999"/>
                  <a:gd name="connsiteY68" fmla="*/ 393753 h 543746"/>
                  <a:gd name="connsiteX69" fmla="*/ 84928 w 377999"/>
                  <a:gd name="connsiteY69" fmla="*/ 348125 h 543746"/>
                  <a:gd name="connsiteX70" fmla="*/ 88546 w 377999"/>
                  <a:gd name="connsiteY70" fmla="*/ 334783 h 543746"/>
                  <a:gd name="connsiteX71" fmla="*/ 124080 w 377999"/>
                  <a:gd name="connsiteY71" fmla="*/ 314250 h 543746"/>
                  <a:gd name="connsiteX72" fmla="*/ 96035 w 377999"/>
                  <a:gd name="connsiteY72" fmla="*/ 242214 h 543746"/>
                  <a:gd name="connsiteX73" fmla="*/ 106797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4 h 543746"/>
                  <a:gd name="connsiteX76" fmla="*/ 85434 w 377999"/>
                  <a:gd name="connsiteY76" fmla="*/ 326763 h 543746"/>
                  <a:gd name="connsiteX77" fmla="*/ 74649 w 377999"/>
                  <a:gd name="connsiteY77" fmla="*/ 321716 h 543746"/>
                  <a:gd name="connsiteX78" fmla="*/ 56906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4 h 543746"/>
                  <a:gd name="connsiteX81" fmla="*/ 208492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4 h 543746"/>
                  <a:gd name="connsiteX84" fmla="*/ 233403 w 377999"/>
                  <a:gd name="connsiteY84" fmla="*/ 64933 h 543746"/>
                  <a:gd name="connsiteX85" fmla="*/ 197868 w 377999"/>
                  <a:gd name="connsiteY85" fmla="*/ 85443 h 543746"/>
                  <a:gd name="connsiteX86" fmla="*/ 187130 w 377999"/>
                  <a:gd name="connsiteY86" fmla="*/ 80350 h 543746"/>
                  <a:gd name="connsiteX87" fmla="*/ 169363 w 377999"/>
                  <a:gd name="connsiteY87" fmla="*/ 34745 h 543746"/>
                  <a:gd name="connsiteX88" fmla="*/ 172958 w 377999"/>
                  <a:gd name="connsiteY88" fmla="*/ 21402 h 543746"/>
                  <a:gd name="connsiteX89" fmla="*/ 208492 w 377999"/>
                  <a:gd name="connsiteY89" fmla="*/ 893 h 543746"/>
                  <a:gd name="connsiteX90" fmla="*/ 152333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6 w 377999"/>
                  <a:gd name="connsiteY92" fmla="*/ 83991 h 543746"/>
                  <a:gd name="connsiteX93" fmla="*/ 177266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4 w 377999"/>
                  <a:gd name="connsiteY95" fmla="*/ 112796 h 543746"/>
                  <a:gd name="connsiteX96" fmla="*/ 113203 w 377999"/>
                  <a:gd name="connsiteY96" fmla="*/ 67192 h 543746"/>
                  <a:gd name="connsiteX97" fmla="*/ 116798 w 377999"/>
                  <a:gd name="connsiteY97" fmla="*/ 53826 h 543746"/>
                  <a:gd name="connsiteX98" fmla="*/ 152333 w 377999"/>
                  <a:gd name="connsiteY98" fmla="*/ 33316 h 543746"/>
                  <a:gd name="connsiteX99" fmla="*/ 96151 w 377999"/>
                  <a:gd name="connsiteY99" fmla="*/ 65763 h 543746"/>
                  <a:gd name="connsiteX100" fmla="*/ 106912 w 377999"/>
                  <a:gd name="connsiteY100" fmla="*/ 70810 h 543746"/>
                  <a:gd name="connsiteX101" fmla="*/ 124657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50 w 377999"/>
                  <a:gd name="connsiteY103" fmla="*/ 150312 h 543746"/>
                  <a:gd name="connsiteX104" fmla="*/ 74789 w 377999"/>
                  <a:gd name="connsiteY104" fmla="*/ 145220 h 543746"/>
                  <a:gd name="connsiteX105" fmla="*/ 57044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1 w 377999"/>
                  <a:gd name="connsiteY107" fmla="*/ 65763 h 543746"/>
                  <a:gd name="connsiteX108" fmla="*/ 39969 w 377999"/>
                  <a:gd name="connsiteY108" fmla="*/ 98186 h 543746"/>
                  <a:gd name="connsiteX109" fmla="*/ 50730 w 377999"/>
                  <a:gd name="connsiteY109" fmla="*/ 103233 h 543746"/>
                  <a:gd name="connsiteX110" fmla="*/ 68475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68 w 377999"/>
                  <a:gd name="connsiteY112" fmla="*/ 182736 h 543746"/>
                  <a:gd name="connsiteX113" fmla="*/ 18583 w 377999"/>
                  <a:gd name="connsiteY113" fmla="*/ 177666 h 543746"/>
                  <a:gd name="connsiteX114" fmla="*/ 840 w 377999"/>
                  <a:gd name="connsiteY114" fmla="*/ 132038 h 543746"/>
                  <a:gd name="connsiteX115" fmla="*/ 4457 w 377999"/>
                  <a:gd name="connsiteY115" fmla="*/ 118696 h 543746"/>
                  <a:gd name="connsiteX116" fmla="*/ 39969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5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9 w 377999"/>
                  <a:gd name="connsiteY122" fmla="*/ 249703 h 543746"/>
                  <a:gd name="connsiteX123" fmla="*/ 28884 w 377999"/>
                  <a:gd name="connsiteY123" fmla="*/ 204098 h 543746"/>
                  <a:gd name="connsiteX124" fmla="*/ 32479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3 w 377999"/>
                  <a:gd name="connsiteY126" fmla="*/ 137777 h 543746"/>
                  <a:gd name="connsiteX127" fmla="*/ 134956 w 377999"/>
                  <a:gd name="connsiteY127" fmla="*/ 142846 h 543746"/>
                  <a:gd name="connsiteX128" fmla="*/ 152701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1 w 377999"/>
                  <a:gd name="connsiteY131" fmla="*/ 217279 h 543746"/>
                  <a:gd name="connsiteX132" fmla="*/ 85066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3 w 377999"/>
                  <a:gd name="connsiteY134" fmla="*/ 137777 h 543746"/>
                  <a:gd name="connsiteX135" fmla="*/ 236514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5 w 377999"/>
                  <a:gd name="connsiteY138" fmla="*/ 136947 h 543746"/>
                  <a:gd name="connsiteX139" fmla="*/ 225913 w 377999"/>
                  <a:gd name="connsiteY139" fmla="*/ 157456 h 543746"/>
                  <a:gd name="connsiteX140" fmla="*/ 215152 w 377999"/>
                  <a:gd name="connsiteY140" fmla="*/ 152410 h 543746"/>
                  <a:gd name="connsiteX141" fmla="*/ 197407 w 377999"/>
                  <a:gd name="connsiteY141" fmla="*/ 106782 h 543746"/>
                  <a:gd name="connsiteX142" fmla="*/ 200980 w 377999"/>
                  <a:gd name="connsiteY142" fmla="*/ 93416 h 543746"/>
                  <a:gd name="connsiteX143" fmla="*/ 236514 w 377999"/>
                  <a:gd name="connsiteY143" fmla="*/ 72907 h 543746"/>
                  <a:gd name="connsiteX144" fmla="*/ 320602 w 377999"/>
                  <a:gd name="connsiteY144" fmla="*/ 288994 h 543746"/>
                  <a:gd name="connsiteX145" fmla="*/ 331388 w 377999"/>
                  <a:gd name="connsiteY145" fmla="*/ 294063 h 543746"/>
                  <a:gd name="connsiteX146" fmla="*/ 349131 w 377999"/>
                  <a:gd name="connsiteY146" fmla="*/ 339691 h 543746"/>
                  <a:gd name="connsiteX147" fmla="*/ 345513 w 377999"/>
                  <a:gd name="connsiteY147" fmla="*/ 353034 h 543746"/>
                  <a:gd name="connsiteX148" fmla="*/ 310002 w 377999"/>
                  <a:gd name="connsiteY148" fmla="*/ 373543 h 543746"/>
                  <a:gd name="connsiteX149" fmla="*/ 299240 w 377999"/>
                  <a:gd name="connsiteY149" fmla="*/ 368496 h 543746"/>
                  <a:gd name="connsiteX150" fmla="*/ 281496 w 377999"/>
                  <a:gd name="connsiteY150" fmla="*/ 322869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4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29 h 543746"/>
                  <a:gd name="connsiteX158" fmla="*/ 271218 w 377999"/>
                  <a:gd name="connsiteY158" fmla="*/ 296437 h 543746"/>
                  <a:gd name="connsiteX159" fmla="*/ 253451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6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8 h 543746"/>
                  <a:gd name="connsiteX165" fmla="*/ 289447 w 377999"/>
                  <a:gd name="connsiteY165" fmla="*/ 208960 h 543746"/>
                  <a:gd name="connsiteX166" fmla="*/ 253935 w 377999"/>
                  <a:gd name="connsiteY166" fmla="*/ 229470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5 h 543746"/>
                  <a:gd name="connsiteX169" fmla="*/ 229000 w 377999"/>
                  <a:gd name="connsiteY169" fmla="*/ 165430 h 543746"/>
                  <a:gd name="connsiteX170" fmla="*/ 264536 w 377999"/>
                  <a:gd name="connsiteY170" fmla="*/ 144920 h 543746"/>
                  <a:gd name="connsiteX171" fmla="*/ 208377 w 377999"/>
                  <a:gd name="connsiteY171" fmla="*/ 177344 h 543746"/>
                  <a:gd name="connsiteX172" fmla="*/ 219138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287 w 377999"/>
                  <a:gd name="connsiteY174" fmla="*/ 241384 h 543746"/>
                  <a:gd name="connsiteX175" fmla="*/ 197776 w 377999"/>
                  <a:gd name="connsiteY175" fmla="*/ 261916 h 543746"/>
                  <a:gd name="connsiteX176" fmla="*/ 186990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7 w 377999"/>
                  <a:gd name="connsiteY179" fmla="*/ 177344 h 543746"/>
                  <a:gd name="connsiteX180" fmla="*/ 180355 w 377999"/>
                  <a:gd name="connsiteY180" fmla="*/ 105330 h 543746"/>
                  <a:gd name="connsiteX181" fmla="*/ 191116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4 w 377999"/>
                  <a:gd name="connsiteY184" fmla="*/ 189880 h 543746"/>
                  <a:gd name="connsiteX185" fmla="*/ 158970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5 w 377999"/>
                  <a:gd name="connsiteY188" fmla="*/ 105330 h 543746"/>
                  <a:gd name="connsiteX189" fmla="*/ 236421 w 377999"/>
                  <a:gd name="connsiteY189" fmla="*/ 249403 h 543746"/>
                  <a:gd name="connsiteX190" fmla="*/ 247160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32 w 377999"/>
                  <a:gd name="connsiteY192" fmla="*/ 313443 h 543746"/>
                  <a:gd name="connsiteX193" fmla="*/ 225798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7 w 377999"/>
                  <a:gd name="connsiteY196" fmla="*/ 269913 h 543746"/>
                  <a:gd name="connsiteX197" fmla="*/ 236421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0 w 377999"/>
                  <a:gd name="connsiteY199" fmla="*/ 286896 h 543746"/>
                  <a:gd name="connsiteX200" fmla="*/ 208745 w 377999"/>
                  <a:gd name="connsiteY200" fmla="*/ 332501 h 543746"/>
                  <a:gd name="connsiteX201" fmla="*/ 205150 w 377999"/>
                  <a:gd name="connsiteY201" fmla="*/ 345890 h 543746"/>
                  <a:gd name="connsiteX202" fmla="*/ 169616 w 377999"/>
                  <a:gd name="connsiteY202" fmla="*/ 366399 h 543746"/>
                  <a:gd name="connsiteX203" fmla="*/ 158877 w 377999"/>
                  <a:gd name="connsiteY203" fmla="*/ 361307 h 543746"/>
                  <a:gd name="connsiteX204" fmla="*/ 141132 w 377999"/>
                  <a:gd name="connsiteY204" fmla="*/ 315679 h 543746"/>
                  <a:gd name="connsiteX205" fmla="*/ 144705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5 w 377999"/>
                  <a:gd name="connsiteY207" fmla="*/ 209790 h 543746"/>
                  <a:gd name="connsiteX208" fmla="*/ 162978 w 377999"/>
                  <a:gd name="connsiteY208" fmla="*/ 214860 h 543746"/>
                  <a:gd name="connsiteX209" fmla="*/ 180723 w 377999"/>
                  <a:gd name="connsiteY209" fmla="*/ 260488 h 543746"/>
                  <a:gd name="connsiteX210" fmla="*/ 177105 w 377999"/>
                  <a:gd name="connsiteY210" fmla="*/ 273830 h 543746"/>
                  <a:gd name="connsiteX211" fmla="*/ 141594 w 377999"/>
                  <a:gd name="connsiteY211" fmla="*/ 294340 h 543746"/>
                  <a:gd name="connsiteX212" fmla="*/ 130833 w 377999"/>
                  <a:gd name="connsiteY212" fmla="*/ 289293 h 543746"/>
                  <a:gd name="connsiteX213" fmla="*/ 113088 w 377999"/>
                  <a:gd name="connsiteY213" fmla="*/ 243665 h 543746"/>
                  <a:gd name="connsiteX214" fmla="*/ 116659 w 377999"/>
                  <a:gd name="connsiteY214" fmla="*/ 230300 h 543746"/>
                  <a:gd name="connsiteX215" fmla="*/ 152195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4" y="458300"/>
                    </a:moveTo>
                    <a:cubicBezTo>
                      <a:pt x="184110" y="455996"/>
                      <a:pt x="188881" y="458300"/>
                      <a:pt x="190863" y="463393"/>
                    </a:cubicBezTo>
                    <a:lnTo>
                      <a:pt x="208630" y="508998"/>
                    </a:lnTo>
                    <a:cubicBezTo>
                      <a:pt x="210612" y="514114"/>
                      <a:pt x="209022" y="520036"/>
                      <a:pt x="205035" y="522340"/>
                    </a:cubicBezTo>
                    <a:lnTo>
                      <a:pt x="169523" y="542850"/>
                    </a:lnTo>
                    <a:cubicBezTo>
                      <a:pt x="165559" y="545131"/>
                      <a:pt x="160744" y="542919"/>
                      <a:pt x="158739" y="537803"/>
                    </a:cubicBezTo>
                    <a:lnTo>
                      <a:pt x="140995" y="492198"/>
                    </a:lnTo>
                    <a:cubicBezTo>
                      <a:pt x="139013" y="487083"/>
                      <a:pt x="140649" y="481091"/>
                      <a:pt x="144590" y="478810"/>
                    </a:cubicBezTo>
                    <a:lnTo>
                      <a:pt x="180124" y="458300"/>
                    </a:lnTo>
                    <a:close/>
                    <a:moveTo>
                      <a:pt x="264443" y="321417"/>
                    </a:moveTo>
                    <a:cubicBezTo>
                      <a:pt x="268407" y="319112"/>
                      <a:pt x="273200" y="321417"/>
                      <a:pt x="275182" y="326510"/>
                    </a:cubicBezTo>
                    <a:lnTo>
                      <a:pt x="292949" y="372138"/>
                    </a:lnTo>
                    <a:cubicBezTo>
                      <a:pt x="294931" y="377230"/>
                      <a:pt x="293341" y="383176"/>
                      <a:pt x="289354" y="385457"/>
                    </a:cubicBezTo>
                    <a:lnTo>
                      <a:pt x="253820" y="405966"/>
                    </a:lnTo>
                    <a:cubicBezTo>
                      <a:pt x="249856" y="408271"/>
                      <a:pt x="245063" y="406036"/>
                      <a:pt x="243058" y="400943"/>
                    </a:cubicBezTo>
                    <a:lnTo>
                      <a:pt x="225314" y="355315"/>
                    </a:lnTo>
                    <a:cubicBezTo>
                      <a:pt x="223332" y="350199"/>
                      <a:pt x="224923" y="344231"/>
                      <a:pt x="228909" y="341926"/>
                    </a:cubicBezTo>
                    <a:lnTo>
                      <a:pt x="264443" y="321417"/>
                    </a:lnTo>
                    <a:close/>
                    <a:moveTo>
                      <a:pt x="152102" y="386287"/>
                    </a:moveTo>
                    <a:cubicBezTo>
                      <a:pt x="156089" y="383982"/>
                      <a:pt x="160859" y="386287"/>
                      <a:pt x="162841" y="391379"/>
                    </a:cubicBezTo>
                    <a:lnTo>
                      <a:pt x="180608" y="436984"/>
                    </a:lnTo>
                    <a:cubicBezTo>
                      <a:pt x="182590" y="442100"/>
                      <a:pt x="181000" y="448023"/>
                      <a:pt x="177013" y="450327"/>
                    </a:cubicBezTo>
                    <a:lnTo>
                      <a:pt x="141478" y="470836"/>
                    </a:lnTo>
                    <a:cubicBezTo>
                      <a:pt x="137537" y="473118"/>
                      <a:pt x="132699" y="470906"/>
                      <a:pt x="130717" y="465790"/>
                    </a:cubicBezTo>
                    <a:lnTo>
                      <a:pt x="112950" y="420185"/>
                    </a:lnTo>
                    <a:cubicBezTo>
                      <a:pt x="110968" y="415069"/>
                      <a:pt x="112604" y="409054"/>
                      <a:pt x="116568" y="406796"/>
                    </a:cubicBezTo>
                    <a:lnTo>
                      <a:pt x="152102" y="386287"/>
                    </a:lnTo>
                    <a:close/>
                    <a:moveTo>
                      <a:pt x="208261" y="353863"/>
                    </a:moveTo>
                    <a:cubicBezTo>
                      <a:pt x="212225" y="351559"/>
                      <a:pt x="217041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1" y="409654"/>
                      <a:pt x="237158" y="415599"/>
                      <a:pt x="233172" y="417904"/>
                    </a:cubicBezTo>
                    <a:lnTo>
                      <a:pt x="197638" y="438413"/>
                    </a:lnTo>
                    <a:cubicBezTo>
                      <a:pt x="193674" y="440694"/>
                      <a:pt x="188903" y="438459"/>
                      <a:pt x="186899" y="433343"/>
                    </a:cubicBezTo>
                    <a:lnTo>
                      <a:pt x="169154" y="387738"/>
                    </a:lnTo>
                    <a:cubicBezTo>
                      <a:pt x="167173" y="382646"/>
                      <a:pt x="168740" y="376677"/>
                      <a:pt x="172727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7" y="425854"/>
                      <a:pt x="247068" y="430946"/>
                    </a:cubicBezTo>
                    <a:lnTo>
                      <a:pt x="264812" y="476575"/>
                    </a:lnTo>
                    <a:cubicBezTo>
                      <a:pt x="266793" y="481667"/>
                      <a:pt x="265180" y="487613"/>
                      <a:pt x="261194" y="489917"/>
                    </a:cubicBezTo>
                    <a:lnTo>
                      <a:pt x="225682" y="510427"/>
                    </a:lnTo>
                    <a:cubicBezTo>
                      <a:pt x="221672" y="512731"/>
                      <a:pt x="216925" y="510473"/>
                      <a:pt x="214921" y="505357"/>
                    </a:cubicBezTo>
                    <a:lnTo>
                      <a:pt x="197176" y="459752"/>
                    </a:lnTo>
                    <a:cubicBezTo>
                      <a:pt x="195195" y="454659"/>
                      <a:pt x="196762" y="448691"/>
                      <a:pt x="200749" y="446387"/>
                    </a:cubicBezTo>
                    <a:lnTo>
                      <a:pt x="236283" y="425877"/>
                    </a:lnTo>
                    <a:close/>
                    <a:moveTo>
                      <a:pt x="348601" y="361007"/>
                    </a:moveTo>
                    <a:cubicBezTo>
                      <a:pt x="352611" y="358726"/>
                      <a:pt x="357428" y="360984"/>
                      <a:pt x="359410" y="366100"/>
                    </a:cubicBezTo>
                    <a:lnTo>
                      <a:pt x="377153" y="411705"/>
                    </a:lnTo>
                    <a:cubicBezTo>
                      <a:pt x="379135" y="416820"/>
                      <a:pt x="377521" y="422743"/>
                      <a:pt x="373535" y="425047"/>
                    </a:cubicBezTo>
                    <a:lnTo>
                      <a:pt x="338001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8" y="394882"/>
                    </a:lnTo>
                    <a:cubicBezTo>
                      <a:pt x="307536" y="389789"/>
                      <a:pt x="309103" y="383821"/>
                      <a:pt x="313090" y="381517"/>
                    </a:cubicBezTo>
                    <a:lnTo>
                      <a:pt x="348601" y="361007"/>
                    </a:lnTo>
                    <a:close/>
                    <a:moveTo>
                      <a:pt x="292465" y="393430"/>
                    </a:moveTo>
                    <a:cubicBezTo>
                      <a:pt x="296429" y="391126"/>
                      <a:pt x="301222" y="393430"/>
                      <a:pt x="303226" y="398523"/>
                    </a:cubicBezTo>
                    <a:lnTo>
                      <a:pt x="320971" y="444151"/>
                    </a:lnTo>
                    <a:cubicBezTo>
                      <a:pt x="322953" y="449244"/>
                      <a:pt x="321363" y="455189"/>
                      <a:pt x="317376" y="457471"/>
                    </a:cubicBezTo>
                    <a:lnTo>
                      <a:pt x="281864" y="477980"/>
                    </a:lnTo>
                    <a:cubicBezTo>
                      <a:pt x="277878" y="480285"/>
                      <a:pt x="273085" y="478049"/>
                      <a:pt x="271080" y="472957"/>
                    </a:cubicBezTo>
                    <a:lnTo>
                      <a:pt x="253336" y="427329"/>
                    </a:lnTo>
                    <a:cubicBezTo>
                      <a:pt x="251354" y="422213"/>
                      <a:pt x="252943" y="416245"/>
                      <a:pt x="256931" y="413940"/>
                    </a:cubicBezTo>
                    <a:lnTo>
                      <a:pt x="292465" y="393430"/>
                    </a:lnTo>
                    <a:close/>
                    <a:moveTo>
                      <a:pt x="124080" y="314250"/>
                    </a:moveTo>
                    <a:cubicBezTo>
                      <a:pt x="128067" y="311969"/>
                      <a:pt x="132814" y="314227"/>
                      <a:pt x="134819" y="319343"/>
                    </a:cubicBezTo>
                    <a:lnTo>
                      <a:pt x="152563" y="364925"/>
                    </a:lnTo>
                    <a:cubicBezTo>
                      <a:pt x="154545" y="370040"/>
                      <a:pt x="152978" y="376009"/>
                      <a:pt x="148991" y="378313"/>
                    </a:cubicBezTo>
                    <a:lnTo>
                      <a:pt x="113456" y="398823"/>
                    </a:lnTo>
                    <a:cubicBezTo>
                      <a:pt x="109515" y="401104"/>
                      <a:pt x="104653" y="398846"/>
                      <a:pt x="102671" y="393753"/>
                    </a:cubicBezTo>
                    <a:lnTo>
                      <a:pt x="84928" y="348125"/>
                    </a:lnTo>
                    <a:cubicBezTo>
                      <a:pt x="82946" y="343009"/>
                      <a:pt x="84605" y="337064"/>
                      <a:pt x="88546" y="334783"/>
                    </a:cubicBezTo>
                    <a:lnTo>
                      <a:pt x="124080" y="314250"/>
                    </a:lnTo>
                    <a:close/>
                    <a:moveTo>
                      <a:pt x="96035" y="242214"/>
                    </a:moveTo>
                    <a:cubicBezTo>
                      <a:pt x="99999" y="239909"/>
                      <a:pt x="104815" y="242214"/>
                      <a:pt x="106797" y="247306"/>
                    </a:cubicBezTo>
                    <a:lnTo>
                      <a:pt x="124541" y="292911"/>
                    </a:lnTo>
                    <a:cubicBezTo>
                      <a:pt x="126523" y="298027"/>
                      <a:pt x="124932" y="303949"/>
                      <a:pt x="120946" y="306254"/>
                    </a:cubicBezTo>
                    <a:lnTo>
                      <a:pt x="85434" y="326763"/>
                    </a:lnTo>
                    <a:cubicBezTo>
                      <a:pt x="81471" y="329044"/>
                      <a:pt x="76631" y="326832"/>
                      <a:pt x="74649" y="321716"/>
                    </a:cubicBezTo>
                    <a:lnTo>
                      <a:pt x="56906" y="276112"/>
                    </a:lnTo>
                    <a:cubicBezTo>
                      <a:pt x="54924" y="270996"/>
                      <a:pt x="56560" y="265004"/>
                      <a:pt x="60501" y="262723"/>
                    </a:cubicBezTo>
                    <a:lnTo>
                      <a:pt x="96035" y="242214"/>
                    </a:lnTo>
                    <a:close/>
                    <a:moveTo>
                      <a:pt x="208492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4"/>
                    </a:lnTo>
                    <a:cubicBezTo>
                      <a:pt x="239002" y="56660"/>
                      <a:pt x="237389" y="62629"/>
                      <a:pt x="233403" y="64933"/>
                    </a:cubicBezTo>
                    <a:lnTo>
                      <a:pt x="197868" y="85443"/>
                    </a:lnTo>
                    <a:cubicBezTo>
                      <a:pt x="193905" y="87747"/>
                      <a:pt x="189112" y="85466"/>
                      <a:pt x="187130" y="80350"/>
                    </a:cubicBezTo>
                    <a:lnTo>
                      <a:pt x="169363" y="34745"/>
                    </a:lnTo>
                    <a:cubicBezTo>
                      <a:pt x="167381" y="29629"/>
                      <a:pt x="168970" y="23707"/>
                      <a:pt x="172958" y="21402"/>
                    </a:cubicBezTo>
                    <a:lnTo>
                      <a:pt x="208492" y="893"/>
                    </a:lnTo>
                    <a:close/>
                    <a:moveTo>
                      <a:pt x="152333" y="33316"/>
                    </a:moveTo>
                    <a:cubicBezTo>
                      <a:pt x="156296" y="31012"/>
                      <a:pt x="161090" y="33270"/>
                      <a:pt x="163071" y="38386"/>
                    </a:cubicBezTo>
                    <a:lnTo>
                      <a:pt x="180816" y="83991"/>
                    </a:lnTo>
                    <a:cubicBezTo>
                      <a:pt x="182820" y="89107"/>
                      <a:pt x="181229" y="95075"/>
                      <a:pt x="177266" y="97356"/>
                    </a:cubicBezTo>
                    <a:lnTo>
                      <a:pt x="141732" y="117866"/>
                    </a:lnTo>
                    <a:cubicBezTo>
                      <a:pt x="137746" y="120170"/>
                      <a:pt x="132930" y="117889"/>
                      <a:pt x="130924" y="112796"/>
                    </a:cubicBezTo>
                    <a:lnTo>
                      <a:pt x="113203" y="67192"/>
                    </a:lnTo>
                    <a:cubicBezTo>
                      <a:pt x="111221" y="62076"/>
                      <a:pt x="112835" y="56130"/>
                      <a:pt x="116798" y="53826"/>
                    </a:cubicBezTo>
                    <a:lnTo>
                      <a:pt x="152333" y="33316"/>
                    </a:lnTo>
                    <a:close/>
                    <a:moveTo>
                      <a:pt x="96151" y="65763"/>
                    </a:moveTo>
                    <a:cubicBezTo>
                      <a:pt x="100114" y="63458"/>
                      <a:pt x="104930" y="65694"/>
                      <a:pt x="106912" y="70810"/>
                    </a:cubicBezTo>
                    <a:lnTo>
                      <a:pt x="124657" y="116414"/>
                    </a:lnTo>
                    <a:cubicBezTo>
                      <a:pt x="126661" y="121530"/>
                      <a:pt x="125048" y="127498"/>
                      <a:pt x="121061" y="129803"/>
                    </a:cubicBezTo>
                    <a:lnTo>
                      <a:pt x="85550" y="150312"/>
                    </a:lnTo>
                    <a:cubicBezTo>
                      <a:pt x="81540" y="152594"/>
                      <a:pt x="76770" y="150312"/>
                      <a:pt x="74789" y="145220"/>
                    </a:cubicBezTo>
                    <a:lnTo>
                      <a:pt x="57044" y="99592"/>
                    </a:lnTo>
                    <a:cubicBezTo>
                      <a:pt x="55040" y="94499"/>
                      <a:pt x="56629" y="88577"/>
                      <a:pt x="60616" y="86272"/>
                    </a:cubicBezTo>
                    <a:lnTo>
                      <a:pt x="96151" y="65763"/>
                    </a:lnTo>
                    <a:close/>
                    <a:moveTo>
                      <a:pt x="39969" y="98186"/>
                    </a:moveTo>
                    <a:cubicBezTo>
                      <a:pt x="43977" y="95882"/>
                      <a:pt x="48748" y="98140"/>
                      <a:pt x="50730" y="103233"/>
                    </a:cubicBezTo>
                    <a:lnTo>
                      <a:pt x="68475" y="148861"/>
                    </a:lnTo>
                    <a:cubicBezTo>
                      <a:pt x="70456" y="153976"/>
                      <a:pt x="68888" y="159922"/>
                      <a:pt x="64925" y="162226"/>
                    </a:cubicBezTo>
                    <a:lnTo>
                      <a:pt x="29368" y="182736"/>
                    </a:lnTo>
                    <a:cubicBezTo>
                      <a:pt x="25427" y="185017"/>
                      <a:pt x="20588" y="182759"/>
                      <a:pt x="18583" y="177666"/>
                    </a:cubicBezTo>
                    <a:lnTo>
                      <a:pt x="840" y="132038"/>
                    </a:lnTo>
                    <a:cubicBezTo>
                      <a:pt x="-1144" y="126946"/>
                      <a:pt x="516" y="120977"/>
                      <a:pt x="4457" y="118696"/>
                    </a:cubicBezTo>
                    <a:lnTo>
                      <a:pt x="39969" y="98186"/>
                    </a:lnTo>
                    <a:close/>
                    <a:moveTo>
                      <a:pt x="68013" y="170200"/>
                    </a:moveTo>
                    <a:cubicBezTo>
                      <a:pt x="71977" y="167895"/>
                      <a:pt x="76770" y="170200"/>
                      <a:pt x="78775" y="175293"/>
                    </a:cubicBezTo>
                    <a:lnTo>
                      <a:pt x="96519" y="220897"/>
                    </a:lnTo>
                    <a:cubicBezTo>
                      <a:pt x="98501" y="226013"/>
                      <a:pt x="96910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9" y="257031"/>
                      <a:pt x="48633" y="254819"/>
                      <a:pt x="46629" y="249703"/>
                    </a:cubicBezTo>
                    <a:lnTo>
                      <a:pt x="28884" y="204098"/>
                    </a:lnTo>
                    <a:cubicBezTo>
                      <a:pt x="26902" y="198982"/>
                      <a:pt x="28538" y="192968"/>
                      <a:pt x="32479" y="190709"/>
                    </a:cubicBezTo>
                    <a:lnTo>
                      <a:pt x="68013" y="170200"/>
                    </a:lnTo>
                    <a:close/>
                    <a:moveTo>
                      <a:pt x="124173" y="137777"/>
                    </a:moveTo>
                    <a:cubicBezTo>
                      <a:pt x="128136" y="135472"/>
                      <a:pt x="132975" y="137753"/>
                      <a:pt x="134956" y="142846"/>
                    </a:cubicBezTo>
                    <a:lnTo>
                      <a:pt x="152701" y="188474"/>
                    </a:lnTo>
                    <a:cubicBezTo>
                      <a:pt x="154683" y="193567"/>
                      <a:pt x="153070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6" y="224631"/>
                      <a:pt x="104815" y="222372"/>
                      <a:pt x="102811" y="217279"/>
                    </a:cubicBezTo>
                    <a:lnTo>
                      <a:pt x="85066" y="171651"/>
                    </a:lnTo>
                    <a:cubicBezTo>
                      <a:pt x="83084" y="166559"/>
                      <a:pt x="84651" y="160590"/>
                      <a:pt x="88638" y="158286"/>
                    </a:cubicBezTo>
                    <a:lnTo>
                      <a:pt x="124173" y="137777"/>
                    </a:lnTo>
                    <a:close/>
                    <a:moveTo>
                      <a:pt x="236514" y="72907"/>
                    </a:moveTo>
                    <a:cubicBezTo>
                      <a:pt x="240500" y="70625"/>
                      <a:pt x="245316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4" y="128720"/>
                      <a:pt x="265411" y="134642"/>
                      <a:pt x="261425" y="136947"/>
                    </a:cubicBezTo>
                    <a:lnTo>
                      <a:pt x="225913" y="157456"/>
                    </a:lnTo>
                    <a:cubicBezTo>
                      <a:pt x="221927" y="159761"/>
                      <a:pt x="217156" y="157525"/>
                      <a:pt x="215152" y="152410"/>
                    </a:cubicBezTo>
                    <a:lnTo>
                      <a:pt x="197407" y="106782"/>
                    </a:lnTo>
                    <a:cubicBezTo>
                      <a:pt x="195425" y="101689"/>
                      <a:pt x="197015" y="95720"/>
                      <a:pt x="200980" y="93416"/>
                    </a:cubicBezTo>
                    <a:lnTo>
                      <a:pt x="236514" y="72907"/>
                    </a:lnTo>
                    <a:close/>
                    <a:moveTo>
                      <a:pt x="320602" y="288994"/>
                    </a:moveTo>
                    <a:cubicBezTo>
                      <a:pt x="324566" y="286712"/>
                      <a:pt x="329406" y="288970"/>
                      <a:pt x="331388" y="294063"/>
                    </a:cubicBezTo>
                    <a:lnTo>
                      <a:pt x="349131" y="339691"/>
                    </a:lnTo>
                    <a:cubicBezTo>
                      <a:pt x="351113" y="344807"/>
                      <a:pt x="349499" y="350729"/>
                      <a:pt x="345513" y="353034"/>
                    </a:cubicBezTo>
                    <a:lnTo>
                      <a:pt x="310002" y="373543"/>
                    </a:lnTo>
                    <a:cubicBezTo>
                      <a:pt x="305992" y="375848"/>
                      <a:pt x="301222" y="373612"/>
                      <a:pt x="299240" y="368496"/>
                    </a:cubicBezTo>
                    <a:lnTo>
                      <a:pt x="281496" y="322869"/>
                    </a:lnTo>
                    <a:cubicBezTo>
                      <a:pt x="279514" y="317776"/>
                      <a:pt x="281081" y="311807"/>
                      <a:pt x="285068" y="309503"/>
                    </a:cubicBezTo>
                    <a:lnTo>
                      <a:pt x="320602" y="288994"/>
                    </a:lnTo>
                    <a:close/>
                    <a:moveTo>
                      <a:pt x="292580" y="216980"/>
                    </a:moveTo>
                    <a:cubicBezTo>
                      <a:pt x="296567" y="214699"/>
                      <a:pt x="301360" y="216934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7" y="278716"/>
                      <a:pt x="317491" y="281020"/>
                    </a:cubicBezTo>
                    <a:lnTo>
                      <a:pt x="281980" y="301529"/>
                    </a:lnTo>
                    <a:cubicBezTo>
                      <a:pt x="277970" y="303834"/>
                      <a:pt x="273200" y="301553"/>
                      <a:pt x="271218" y="296437"/>
                    </a:cubicBezTo>
                    <a:lnTo>
                      <a:pt x="253451" y="250809"/>
                    </a:lnTo>
                    <a:cubicBezTo>
                      <a:pt x="251469" y="245716"/>
                      <a:pt x="253059" y="239794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6" y="144920"/>
                    </a:moveTo>
                    <a:cubicBezTo>
                      <a:pt x="268522" y="142639"/>
                      <a:pt x="273338" y="144897"/>
                      <a:pt x="275320" y="150013"/>
                    </a:cubicBezTo>
                    <a:lnTo>
                      <a:pt x="293064" y="195618"/>
                    </a:lnTo>
                    <a:cubicBezTo>
                      <a:pt x="295046" y="200734"/>
                      <a:pt x="293433" y="206656"/>
                      <a:pt x="289447" y="208960"/>
                    </a:cubicBezTo>
                    <a:lnTo>
                      <a:pt x="253935" y="229470"/>
                    </a:lnTo>
                    <a:cubicBezTo>
                      <a:pt x="249949" y="231774"/>
                      <a:pt x="245178" y="229539"/>
                      <a:pt x="243196" y="224423"/>
                    </a:cubicBezTo>
                    <a:lnTo>
                      <a:pt x="225429" y="178795"/>
                    </a:lnTo>
                    <a:cubicBezTo>
                      <a:pt x="223447" y="173702"/>
                      <a:pt x="225037" y="167734"/>
                      <a:pt x="229000" y="165430"/>
                    </a:cubicBezTo>
                    <a:lnTo>
                      <a:pt x="264536" y="144920"/>
                    </a:lnTo>
                    <a:close/>
                    <a:moveTo>
                      <a:pt x="208377" y="177344"/>
                    </a:moveTo>
                    <a:cubicBezTo>
                      <a:pt x="212363" y="175062"/>
                      <a:pt x="217156" y="177344"/>
                      <a:pt x="219138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3" y="239102"/>
                      <a:pt x="233287" y="241384"/>
                    </a:cubicBezTo>
                    <a:lnTo>
                      <a:pt x="197776" y="261916"/>
                    </a:lnTo>
                    <a:cubicBezTo>
                      <a:pt x="193790" y="264198"/>
                      <a:pt x="188972" y="261962"/>
                      <a:pt x="186990" y="256870"/>
                    </a:cubicBezTo>
                    <a:lnTo>
                      <a:pt x="169247" y="211242"/>
                    </a:lnTo>
                    <a:cubicBezTo>
                      <a:pt x="167266" y="206149"/>
                      <a:pt x="168879" y="200157"/>
                      <a:pt x="172842" y="197853"/>
                    </a:cubicBezTo>
                    <a:lnTo>
                      <a:pt x="208377" y="177344"/>
                    </a:lnTo>
                    <a:close/>
                    <a:moveTo>
                      <a:pt x="180355" y="105330"/>
                    </a:moveTo>
                    <a:cubicBezTo>
                      <a:pt x="184341" y="103025"/>
                      <a:pt x="189134" y="105330"/>
                      <a:pt x="191116" y="110423"/>
                    </a:cubicBezTo>
                    <a:lnTo>
                      <a:pt x="208860" y="156051"/>
                    </a:lnTo>
                    <a:cubicBezTo>
                      <a:pt x="210842" y="161167"/>
                      <a:pt x="209251" y="167089"/>
                      <a:pt x="205265" y="169370"/>
                    </a:cubicBezTo>
                    <a:lnTo>
                      <a:pt x="169754" y="189880"/>
                    </a:lnTo>
                    <a:cubicBezTo>
                      <a:pt x="165768" y="192184"/>
                      <a:pt x="160952" y="189949"/>
                      <a:pt x="158970" y="184856"/>
                    </a:cubicBezTo>
                    <a:lnTo>
                      <a:pt x="141225" y="139228"/>
                    </a:lnTo>
                    <a:cubicBezTo>
                      <a:pt x="139244" y="134112"/>
                      <a:pt x="140857" y="128144"/>
                      <a:pt x="144820" y="125839"/>
                    </a:cubicBezTo>
                    <a:lnTo>
                      <a:pt x="180355" y="105330"/>
                    </a:lnTo>
                    <a:close/>
                    <a:moveTo>
                      <a:pt x="236421" y="249403"/>
                    </a:moveTo>
                    <a:cubicBezTo>
                      <a:pt x="240409" y="247099"/>
                      <a:pt x="245156" y="249357"/>
                      <a:pt x="247160" y="254473"/>
                    </a:cubicBezTo>
                    <a:lnTo>
                      <a:pt x="264904" y="300078"/>
                    </a:lnTo>
                    <a:cubicBezTo>
                      <a:pt x="266886" y="305194"/>
                      <a:pt x="265319" y="311162"/>
                      <a:pt x="261332" y="313443"/>
                    </a:cubicBezTo>
                    <a:lnTo>
                      <a:pt x="225798" y="333953"/>
                    </a:lnTo>
                    <a:cubicBezTo>
                      <a:pt x="221834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8" y="278163"/>
                      <a:pt x="196901" y="272217"/>
                      <a:pt x="200887" y="269913"/>
                    </a:cubicBezTo>
                    <a:lnTo>
                      <a:pt x="236421" y="249403"/>
                    </a:lnTo>
                    <a:close/>
                    <a:moveTo>
                      <a:pt x="180239" y="281850"/>
                    </a:moveTo>
                    <a:cubicBezTo>
                      <a:pt x="184203" y="279545"/>
                      <a:pt x="189019" y="281781"/>
                      <a:pt x="191000" y="286896"/>
                    </a:cubicBezTo>
                    <a:lnTo>
                      <a:pt x="208745" y="332501"/>
                    </a:lnTo>
                    <a:cubicBezTo>
                      <a:pt x="210727" y="337617"/>
                      <a:pt x="209136" y="343586"/>
                      <a:pt x="205150" y="345890"/>
                    </a:cubicBezTo>
                    <a:lnTo>
                      <a:pt x="169616" y="366399"/>
                    </a:lnTo>
                    <a:cubicBezTo>
                      <a:pt x="165652" y="368681"/>
                      <a:pt x="160859" y="366399"/>
                      <a:pt x="158877" y="361307"/>
                    </a:cubicBezTo>
                    <a:lnTo>
                      <a:pt x="141132" y="315679"/>
                    </a:lnTo>
                    <a:cubicBezTo>
                      <a:pt x="139151" y="310586"/>
                      <a:pt x="140741" y="304664"/>
                      <a:pt x="144705" y="302359"/>
                    </a:cubicBezTo>
                    <a:lnTo>
                      <a:pt x="180239" y="281850"/>
                    </a:lnTo>
                    <a:close/>
                    <a:moveTo>
                      <a:pt x="152195" y="209790"/>
                    </a:moveTo>
                    <a:cubicBezTo>
                      <a:pt x="156158" y="207508"/>
                      <a:pt x="160997" y="209767"/>
                      <a:pt x="162978" y="214860"/>
                    </a:cubicBezTo>
                    <a:lnTo>
                      <a:pt x="180723" y="260488"/>
                    </a:lnTo>
                    <a:cubicBezTo>
                      <a:pt x="182705" y="265580"/>
                      <a:pt x="181092" y="271526"/>
                      <a:pt x="177105" y="273830"/>
                    </a:cubicBezTo>
                    <a:lnTo>
                      <a:pt x="141594" y="294340"/>
                    </a:lnTo>
                    <a:cubicBezTo>
                      <a:pt x="137608" y="296644"/>
                      <a:pt x="132837" y="294386"/>
                      <a:pt x="130833" y="289293"/>
                    </a:cubicBezTo>
                    <a:lnTo>
                      <a:pt x="113088" y="243665"/>
                    </a:lnTo>
                    <a:cubicBezTo>
                      <a:pt x="111106" y="238572"/>
                      <a:pt x="112673" y="232604"/>
                      <a:pt x="116659" y="230300"/>
                    </a:cubicBezTo>
                    <a:lnTo>
                      <a:pt x="152195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" name="Freeform 112">
                <a:extLst>
                  <a:ext uri="{FF2B5EF4-FFF2-40B4-BE49-F238E27FC236}">
                    <a16:creationId xmlns:a16="http://schemas.microsoft.com/office/drawing/2014/main" id="{07A72B2F-F0E8-2CC2-9BA4-8AA40375E7B0}"/>
                  </a:ext>
                </a:extLst>
              </p:cNvPr>
              <p:cNvSpPr/>
              <p:nvPr/>
            </p:nvSpPr>
            <p:spPr>
              <a:xfrm>
                <a:off x="14666493" y="7491052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5 h 575195"/>
                  <a:gd name="connsiteX1" fmla="*/ 232794 w 232793"/>
                  <a:gd name="connsiteY1" fmla="*/ 0 h 575195"/>
                  <a:gd name="connsiteX2" fmla="*/ 226687 w 232793"/>
                  <a:gd name="connsiteY2" fmla="*/ 1936 h 575195"/>
                  <a:gd name="connsiteX3" fmla="*/ 206246 w 232793"/>
                  <a:gd name="connsiteY3" fmla="*/ 3733 h 575195"/>
                  <a:gd name="connsiteX4" fmla="*/ 212353 w 232793"/>
                  <a:gd name="connsiteY4" fmla="*/ 1775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06 h 575195"/>
                  <a:gd name="connsiteX11" fmla="*/ 0 w 232793"/>
                  <a:gd name="connsiteY11" fmla="*/ 122804 h 575195"/>
                  <a:gd name="connsiteX12" fmla="*/ 206246 w 232793"/>
                  <a:gd name="connsiteY12" fmla="*/ 3733 h 575195"/>
                  <a:gd name="connsiteX13" fmla="*/ 226687 w 232793"/>
                  <a:gd name="connsiteY13" fmla="*/ 1936 h 575195"/>
                  <a:gd name="connsiteX14" fmla="*/ 20439 w 232793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5"/>
                    </a:moveTo>
                    <a:lnTo>
                      <a:pt x="232794" y="0"/>
                    </a:lnTo>
                    <a:cubicBezTo>
                      <a:pt x="230650" y="185"/>
                      <a:pt x="228553" y="853"/>
                      <a:pt x="226687" y="1936"/>
                    </a:cubicBezTo>
                    <a:lnTo>
                      <a:pt x="206246" y="3733"/>
                    </a:lnTo>
                    <a:cubicBezTo>
                      <a:pt x="208205" y="2581"/>
                      <a:pt x="210280" y="1936"/>
                      <a:pt x="212353" y="1775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896"/>
                      <a:pt x="182234" y="574012"/>
                      <a:pt x="189586" y="573367"/>
                    </a:cubicBezTo>
                    <a:close/>
                    <a:moveTo>
                      <a:pt x="20439" y="121006"/>
                    </a:moveTo>
                    <a:lnTo>
                      <a:pt x="0" y="122804"/>
                    </a:lnTo>
                    <a:lnTo>
                      <a:pt x="206246" y="3733"/>
                    </a:lnTo>
                    <a:lnTo>
                      <a:pt x="226687" y="1936"/>
                    </a:lnTo>
                    <a:lnTo>
                      <a:pt x="20439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" name="Freeform 113">
                <a:extLst>
                  <a:ext uri="{FF2B5EF4-FFF2-40B4-BE49-F238E27FC236}">
                    <a16:creationId xmlns:a16="http://schemas.microsoft.com/office/drawing/2014/main" id="{2AF74A02-D20B-9BA4-4CC6-54272BF54612}"/>
                  </a:ext>
                </a:extLst>
              </p:cNvPr>
              <p:cNvSpPr/>
              <p:nvPr/>
            </p:nvSpPr>
            <p:spPr>
              <a:xfrm>
                <a:off x="14656455" y="7612081"/>
                <a:ext cx="181372" cy="440700"/>
              </a:xfrm>
              <a:custGeom>
                <a:avLst/>
                <a:gdLst>
                  <a:gd name="connsiteX0" fmla="*/ 10060 w 181372"/>
                  <a:gd name="connsiteY0" fmla="*/ 1775 h 440700"/>
                  <a:gd name="connsiteX1" fmla="*/ 1925 w 181372"/>
                  <a:gd name="connsiteY1" fmla="*/ 32101 h 440700"/>
                  <a:gd name="connsiteX2" fmla="*/ 160909 w 181372"/>
                  <a:gd name="connsiteY2" fmla="*/ 440700 h 440700"/>
                  <a:gd name="connsiteX3" fmla="*/ 181373 w 181372"/>
                  <a:gd name="connsiteY3" fmla="*/ 438926 h 440700"/>
                  <a:gd name="connsiteX4" fmla="*/ 22366 w 181372"/>
                  <a:gd name="connsiteY4" fmla="*/ 30327 h 440700"/>
                  <a:gd name="connsiteX5" fmla="*/ 30501 w 181372"/>
                  <a:gd name="connsiteY5" fmla="*/ 0 h 440700"/>
                  <a:gd name="connsiteX6" fmla="*/ 10060 w 181372"/>
                  <a:gd name="connsiteY6" fmla="*/ 1775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2" h="440700">
                    <a:moveTo>
                      <a:pt x="10060" y="1775"/>
                    </a:moveTo>
                    <a:cubicBezTo>
                      <a:pt x="1073" y="6959"/>
                      <a:pt x="-2569" y="20556"/>
                      <a:pt x="1925" y="32101"/>
                    </a:cubicBezTo>
                    <a:lnTo>
                      <a:pt x="160909" y="440700"/>
                    </a:lnTo>
                    <a:lnTo>
                      <a:pt x="181373" y="438926"/>
                    </a:lnTo>
                    <a:lnTo>
                      <a:pt x="22366" y="30327"/>
                    </a:lnTo>
                    <a:cubicBezTo>
                      <a:pt x="17850" y="18781"/>
                      <a:pt x="21536" y="5162"/>
                      <a:pt x="30501" y="0"/>
                    </a:cubicBezTo>
                    <a:lnTo>
                      <a:pt x="10060" y="177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" name="Freeform 114">
                <a:extLst>
                  <a:ext uri="{FF2B5EF4-FFF2-40B4-BE49-F238E27FC236}">
                    <a16:creationId xmlns:a16="http://schemas.microsoft.com/office/drawing/2014/main" id="{8CEDAC30-8FF0-B47C-3092-DDB4925498FB}"/>
                  </a:ext>
                </a:extLst>
              </p:cNvPr>
              <p:cNvSpPr/>
              <p:nvPr/>
            </p:nvSpPr>
            <p:spPr>
              <a:xfrm>
                <a:off x="14676899" y="7490998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4 w 401619"/>
                  <a:gd name="connsiteY2" fmla="*/ 422157 h 573497"/>
                  <a:gd name="connsiteX3" fmla="*/ 391532 w 401619"/>
                  <a:gd name="connsiteY3" fmla="*/ 452414 h 573497"/>
                  <a:gd name="connsiteX4" fmla="*/ 185309 w 401619"/>
                  <a:gd name="connsiteY4" fmla="*/ 571484 h 573497"/>
                  <a:gd name="connsiteX5" fmla="*/ 160904 w 401619"/>
                  <a:gd name="connsiteY5" fmla="*/ 560008 h 573497"/>
                  <a:gd name="connsiteX6" fmla="*/ 1922 w 401619"/>
                  <a:gd name="connsiteY6" fmla="*/ 151409 h 573497"/>
                  <a:gd name="connsiteX7" fmla="*/ 10033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84" y="433610"/>
                      <a:pt x="400520" y="447229"/>
                      <a:pt x="391532" y="452414"/>
                    </a:cubicBezTo>
                    <a:lnTo>
                      <a:pt x="185309" y="571484"/>
                    </a:lnTo>
                    <a:cubicBezTo>
                      <a:pt x="176344" y="576669"/>
                      <a:pt x="165376" y="571484"/>
                      <a:pt x="160904" y="560008"/>
                    </a:cubicBezTo>
                    <a:lnTo>
                      <a:pt x="1922" y="151409"/>
                    </a:lnTo>
                    <a:cubicBezTo>
                      <a:pt x="-2572" y="139863"/>
                      <a:pt x="1092" y="126244"/>
                      <a:pt x="10033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" name="Freeform 115">
                <a:extLst>
                  <a:ext uri="{FF2B5EF4-FFF2-40B4-BE49-F238E27FC236}">
                    <a16:creationId xmlns:a16="http://schemas.microsoft.com/office/drawing/2014/main" id="{2DB490BE-F355-66C9-1369-A989AD7DC679}"/>
                  </a:ext>
                </a:extLst>
              </p:cNvPr>
              <p:cNvSpPr/>
              <p:nvPr/>
            </p:nvSpPr>
            <p:spPr>
              <a:xfrm>
                <a:off x="14688698" y="7505861"/>
                <a:ext cx="377999" cy="543751"/>
              </a:xfrm>
              <a:custGeom>
                <a:avLst/>
                <a:gdLst>
                  <a:gd name="connsiteX0" fmla="*/ 180123 w 377999"/>
                  <a:gd name="connsiteY0" fmla="*/ 458314 h 543751"/>
                  <a:gd name="connsiteX1" fmla="*/ 190862 w 377999"/>
                  <a:gd name="connsiteY1" fmla="*/ 463407 h 543751"/>
                  <a:gd name="connsiteX2" fmla="*/ 208629 w 377999"/>
                  <a:gd name="connsiteY2" fmla="*/ 509012 h 543751"/>
                  <a:gd name="connsiteX3" fmla="*/ 205034 w 377999"/>
                  <a:gd name="connsiteY3" fmla="*/ 522331 h 543751"/>
                  <a:gd name="connsiteX4" fmla="*/ 169500 w 377999"/>
                  <a:gd name="connsiteY4" fmla="*/ 542841 h 543751"/>
                  <a:gd name="connsiteX5" fmla="*/ 158739 w 377999"/>
                  <a:gd name="connsiteY5" fmla="*/ 537817 h 543751"/>
                  <a:gd name="connsiteX6" fmla="*/ 140994 w 377999"/>
                  <a:gd name="connsiteY6" fmla="*/ 492189 h 543751"/>
                  <a:gd name="connsiteX7" fmla="*/ 144589 w 377999"/>
                  <a:gd name="connsiteY7" fmla="*/ 478800 h 543751"/>
                  <a:gd name="connsiteX8" fmla="*/ 180123 w 377999"/>
                  <a:gd name="connsiteY8" fmla="*/ 458314 h 543751"/>
                  <a:gd name="connsiteX9" fmla="*/ 264442 w 377999"/>
                  <a:gd name="connsiteY9" fmla="*/ 321430 h 543751"/>
                  <a:gd name="connsiteX10" fmla="*/ 275181 w 377999"/>
                  <a:gd name="connsiteY10" fmla="*/ 326523 h 543751"/>
                  <a:gd name="connsiteX11" fmla="*/ 292948 w 377999"/>
                  <a:gd name="connsiteY11" fmla="*/ 372128 h 543751"/>
                  <a:gd name="connsiteX12" fmla="*/ 289353 w 377999"/>
                  <a:gd name="connsiteY12" fmla="*/ 385471 h 543751"/>
                  <a:gd name="connsiteX13" fmla="*/ 253842 w 377999"/>
                  <a:gd name="connsiteY13" fmla="*/ 405980 h 543751"/>
                  <a:gd name="connsiteX14" fmla="*/ 243058 w 377999"/>
                  <a:gd name="connsiteY14" fmla="*/ 400933 h 543751"/>
                  <a:gd name="connsiteX15" fmla="*/ 225313 w 377999"/>
                  <a:gd name="connsiteY15" fmla="*/ 355329 h 543751"/>
                  <a:gd name="connsiteX16" fmla="*/ 228908 w 377999"/>
                  <a:gd name="connsiteY16" fmla="*/ 341940 h 543751"/>
                  <a:gd name="connsiteX17" fmla="*/ 264442 w 377999"/>
                  <a:gd name="connsiteY17" fmla="*/ 321430 h 543751"/>
                  <a:gd name="connsiteX18" fmla="*/ 152101 w 377999"/>
                  <a:gd name="connsiteY18" fmla="*/ 386277 h 543751"/>
                  <a:gd name="connsiteX19" fmla="*/ 162840 w 377999"/>
                  <a:gd name="connsiteY19" fmla="*/ 391370 h 543751"/>
                  <a:gd name="connsiteX20" fmla="*/ 180607 w 377999"/>
                  <a:gd name="connsiteY20" fmla="*/ 436998 h 543751"/>
                  <a:gd name="connsiteX21" fmla="*/ 177012 w 377999"/>
                  <a:gd name="connsiteY21" fmla="*/ 450318 h 543751"/>
                  <a:gd name="connsiteX22" fmla="*/ 141478 w 377999"/>
                  <a:gd name="connsiteY22" fmla="*/ 470827 h 543751"/>
                  <a:gd name="connsiteX23" fmla="*/ 130717 w 377999"/>
                  <a:gd name="connsiteY23" fmla="*/ 465803 h 543751"/>
                  <a:gd name="connsiteX24" fmla="*/ 112949 w 377999"/>
                  <a:gd name="connsiteY24" fmla="*/ 420176 h 543751"/>
                  <a:gd name="connsiteX25" fmla="*/ 116567 w 377999"/>
                  <a:gd name="connsiteY25" fmla="*/ 406787 h 543751"/>
                  <a:gd name="connsiteX26" fmla="*/ 152101 w 377999"/>
                  <a:gd name="connsiteY26" fmla="*/ 386277 h 543751"/>
                  <a:gd name="connsiteX27" fmla="*/ 208238 w 377999"/>
                  <a:gd name="connsiteY27" fmla="*/ 353877 h 543751"/>
                  <a:gd name="connsiteX28" fmla="*/ 219046 w 377999"/>
                  <a:gd name="connsiteY28" fmla="*/ 358947 h 543751"/>
                  <a:gd name="connsiteX29" fmla="*/ 236789 w 377999"/>
                  <a:gd name="connsiteY29" fmla="*/ 404551 h 543751"/>
                  <a:gd name="connsiteX30" fmla="*/ 233171 w 377999"/>
                  <a:gd name="connsiteY30" fmla="*/ 417894 h 543751"/>
                  <a:gd name="connsiteX31" fmla="*/ 197637 w 377999"/>
                  <a:gd name="connsiteY31" fmla="*/ 438427 h 543751"/>
                  <a:gd name="connsiteX32" fmla="*/ 186898 w 377999"/>
                  <a:gd name="connsiteY32" fmla="*/ 433357 h 543751"/>
                  <a:gd name="connsiteX33" fmla="*/ 169154 w 377999"/>
                  <a:gd name="connsiteY33" fmla="*/ 387752 h 543751"/>
                  <a:gd name="connsiteX34" fmla="*/ 172702 w 377999"/>
                  <a:gd name="connsiteY34" fmla="*/ 374386 h 543751"/>
                  <a:gd name="connsiteX35" fmla="*/ 208238 w 377999"/>
                  <a:gd name="connsiteY35" fmla="*/ 353877 h 543751"/>
                  <a:gd name="connsiteX36" fmla="*/ 236283 w 377999"/>
                  <a:gd name="connsiteY36" fmla="*/ 425891 h 543751"/>
                  <a:gd name="connsiteX37" fmla="*/ 247068 w 377999"/>
                  <a:gd name="connsiteY37" fmla="*/ 430960 h 543751"/>
                  <a:gd name="connsiteX38" fmla="*/ 264811 w 377999"/>
                  <a:gd name="connsiteY38" fmla="*/ 476565 h 543751"/>
                  <a:gd name="connsiteX39" fmla="*/ 261193 w 377999"/>
                  <a:gd name="connsiteY39" fmla="*/ 489908 h 543751"/>
                  <a:gd name="connsiteX40" fmla="*/ 225659 w 377999"/>
                  <a:gd name="connsiteY40" fmla="*/ 510440 h 543751"/>
                  <a:gd name="connsiteX41" fmla="*/ 214920 w 377999"/>
                  <a:gd name="connsiteY41" fmla="*/ 505370 h 543751"/>
                  <a:gd name="connsiteX42" fmla="*/ 197176 w 377999"/>
                  <a:gd name="connsiteY42" fmla="*/ 459766 h 543751"/>
                  <a:gd name="connsiteX43" fmla="*/ 200725 w 377999"/>
                  <a:gd name="connsiteY43" fmla="*/ 446400 h 543751"/>
                  <a:gd name="connsiteX44" fmla="*/ 236283 w 377999"/>
                  <a:gd name="connsiteY44" fmla="*/ 425891 h 543751"/>
                  <a:gd name="connsiteX45" fmla="*/ 348624 w 377999"/>
                  <a:gd name="connsiteY45" fmla="*/ 361021 h 543751"/>
                  <a:gd name="connsiteX46" fmla="*/ 359409 w 377999"/>
                  <a:gd name="connsiteY46" fmla="*/ 366091 h 543751"/>
                  <a:gd name="connsiteX47" fmla="*/ 377152 w 377999"/>
                  <a:gd name="connsiteY47" fmla="*/ 411718 h 543751"/>
                  <a:gd name="connsiteX48" fmla="*/ 373535 w 377999"/>
                  <a:gd name="connsiteY48" fmla="*/ 425061 h 543751"/>
                  <a:gd name="connsiteX49" fmla="*/ 338023 w 377999"/>
                  <a:gd name="connsiteY49" fmla="*/ 445570 h 543751"/>
                  <a:gd name="connsiteX50" fmla="*/ 327262 w 377999"/>
                  <a:gd name="connsiteY50" fmla="*/ 440501 h 543751"/>
                  <a:gd name="connsiteX51" fmla="*/ 309517 w 377999"/>
                  <a:gd name="connsiteY51" fmla="*/ 394896 h 543751"/>
                  <a:gd name="connsiteX52" fmla="*/ 313090 w 377999"/>
                  <a:gd name="connsiteY52" fmla="*/ 381530 h 543751"/>
                  <a:gd name="connsiteX53" fmla="*/ 348624 w 377999"/>
                  <a:gd name="connsiteY53" fmla="*/ 361021 h 543751"/>
                  <a:gd name="connsiteX54" fmla="*/ 292464 w 377999"/>
                  <a:gd name="connsiteY54" fmla="*/ 393421 h 543751"/>
                  <a:gd name="connsiteX55" fmla="*/ 303203 w 377999"/>
                  <a:gd name="connsiteY55" fmla="*/ 398537 h 543751"/>
                  <a:gd name="connsiteX56" fmla="*/ 320970 w 377999"/>
                  <a:gd name="connsiteY56" fmla="*/ 444142 h 543751"/>
                  <a:gd name="connsiteX57" fmla="*/ 317375 w 377999"/>
                  <a:gd name="connsiteY57" fmla="*/ 457485 h 543751"/>
                  <a:gd name="connsiteX58" fmla="*/ 281864 w 377999"/>
                  <a:gd name="connsiteY58" fmla="*/ 477994 h 543751"/>
                  <a:gd name="connsiteX59" fmla="*/ 271080 w 377999"/>
                  <a:gd name="connsiteY59" fmla="*/ 472947 h 543751"/>
                  <a:gd name="connsiteX60" fmla="*/ 253335 w 377999"/>
                  <a:gd name="connsiteY60" fmla="*/ 427342 h 543751"/>
                  <a:gd name="connsiteX61" fmla="*/ 256930 w 377999"/>
                  <a:gd name="connsiteY61" fmla="*/ 413954 h 543751"/>
                  <a:gd name="connsiteX62" fmla="*/ 292464 w 377999"/>
                  <a:gd name="connsiteY62" fmla="*/ 393421 h 543751"/>
                  <a:gd name="connsiteX63" fmla="*/ 124079 w 377999"/>
                  <a:gd name="connsiteY63" fmla="*/ 314264 h 543751"/>
                  <a:gd name="connsiteX64" fmla="*/ 134818 w 377999"/>
                  <a:gd name="connsiteY64" fmla="*/ 319333 h 543751"/>
                  <a:gd name="connsiteX65" fmla="*/ 152563 w 377999"/>
                  <a:gd name="connsiteY65" fmla="*/ 364938 h 543751"/>
                  <a:gd name="connsiteX66" fmla="*/ 148990 w 377999"/>
                  <a:gd name="connsiteY66" fmla="*/ 378304 h 543751"/>
                  <a:gd name="connsiteX67" fmla="*/ 113456 w 377999"/>
                  <a:gd name="connsiteY67" fmla="*/ 398813 h 543751"/>
                  <a:gd name="connsiteX68" fmla="*/ 102671 w 377999"/>
                  <a:gd name="connsiteY68" fmla="*/ 393744 h 543751"/>
                  <a:gd name="connsiteX69" fmla="*/ 84927 w 377999"/>
                  <a:gd name="connsiteY69" fmla="*/ 348116 h 543751"/>
                  <a:gd name="connsiteX70" fmla="*/ 88545 w 377999"/>
                  <a:gd name="connsiteY70" fmla="*/ 334773 h 543751"/>
                  <a:gd name="connsiteX71" fmla="*/ 124079 w 377999"/>
                  <a:gd name="connsiteY71" fmla="*/ 314264 h 543751"/>
                  <a:gd name="connsiteX72" fmla="*/ 96035 w 377999"/>
                  <a:gd name="connsiteY72" fmla="*/ 242204 h 543751"/>
                  <a:gd name="connsiteX73" fmla="*/ 106796 w 377999"/>
                  <a:gd name="connsiteY73" fmla="*/ 247320 h 543751"/>
                  <a:gd name="connsiteX74" fmla="*/ 124541 w 377999"/>
                  <a:gd name="connsiteY74" fmla="*/ 292925 h 543751"/>
                  <a:gd name="connsiteX75" fmla="*/ 120946 w 377999"/>
                  <a:gd name="connsiteY75" fmla="*/ 306244 h 543751"/>
                  <a:gd name="connsiteX76" fmla="*/ 85411 w 377999"/>
                  <a:gd name="connsiteY76" fmla="*/ 326754 h 543751"/>
                  <a:gd name="connsiteX77" fmla="*/ 74649 w 377999"/>
                  <a:gd name="connsiteY77" fmla="*/ 321730 h 543751"/>
                  <a:gd name="connsiteX78" fmla="*/ 56905 w 377999"/>
                  <a:gd name="connsiteY78" fmla="*/ 276102 h 543751"/>
                  <a:gd name="connsiteX79" fmla="*/ 60501 w 377999"/>
                  <a:gd name="connsiteY79" fmla="*/ 262737 h 543751"/>
                  <a:gd name="connsiteX80" fmla="*/ 96035 w 377999"/>
                  <a:gd name="connsiteY80" fmla="*/ 242204 h 543751"/>
                  <a:gd name="connsiteX81" fmla="*/ 208491 w 377999"/>
                  <a:gd name="connsiteY81" fmla="*/ 907 h 543751"/>
                  <a:gd name="connsiteX82" fmla="*/ 219253 w 377999"/>
                  <a:gd name="connsiteY82" fmla="*/ 5953 h 543751"/>
                  <a:gd name="connsiteX83" fmla="*/ 236997 w 377999"/>
                  <a:gd name="connsiteY83" fmla="*/ 51558 h 543751"/>
                  <a:gd name="connsiteX84" fmla="*/ 233402 w 377999"/>
                  <a:gd name="connsiteY84" fmla="*/ 64947 h 543751"/>
                  <a:gd name="connsiteX85" fmla="*/ 197868 w 377999"/>
                  <a:gd name="connsiteY85" fmla="*/ 85456 h 543751"/>
                  <a:gd name="connsiteX86" fmla="*/ 187129 w 377999"/>
                  <a:gd name="connsiteY86" fmla="*/ 80364 h 543751"/>
                  <a:gd name="connsiteX87" fmla="*/ 169362 w 377999"/>
                  <a:gd name="connsiteY87" fmla="*/ 34736 h 543751"/>
                  <a:gd name="connsiteX88" fmla="*/ 172957 w 377999"/>
                  <a:gd name="connsiteY88" fmla="*/ 21416 h 543751"/>
                  <a:gd name="connsiteX89" fmla="*/ 208491 w 377999"/>
                  <a:gd name="connsiteY89" fmla="*/ 907 h 543751"/>
                  <a:gd name="connsiteX90" fmla="*/ 152332 w 377999"/>
                  <a:gd name="connsiteY90" fmla="*/ 33330 h 543751"/>
                  <a:gd name="connsiteX91" fmla="*/ 163071 w 377999"/>
                  <a:gd name="connsiteY91" fmla="*/ 38377 h 543751"/>
                  <a:gd name="connsiteX92" fmla="*/ 180815 w 377999"/>
                  <a:gd name="connsiteY92" fmla="*/ 84005 h 543751"/>
                  <a:gd name="connsiteX93" fmla="*/ 177265 w 377999"/>
                  <a:gd name="connsiteY93" fmla="*/ 97370 h 543751"/>
                  <a:gd name="connsiteX94" fmla="*/ 141709 w 377999"/>
                  <a:gd name="connsiteY94" fmla="*/ 117880 h 543751"/>
                  <a:gd name="connsiteX95" fmla="*/ 130923 w 377999"/>
                  <a:gd name="connsiteY95" fmla="*/ 112810 h 543751"/>
                  <a:gd name="connsiteX96" fmla="*/ 113180 w 377999"/>
                  <a:gd name="connsiteY96" fmla="*/ 67182 h 543751"/>
                  <a:gd name="connsiteX97" fmla="*/ 116798 w 377999"/>
                  <a:gd name="connsiteY97" fmla="*/ 53839 h 543751"/>
                  <a:gd name="connsiteX98" fmla="*/ 152332 w 377999"/>
                  <a:gd name="connsiteY98" fmla="*/ 33330 h 543751"/>
                  <a:gd name="connsiteX99" fmla="*/ 96150 w 377999"/>
                  <a:gd name="connsiteY99" fmla="*/ 65777 h 543751"/>
                  <a:gd name="connsiteX100" fmla="*/ 106911 w 377999"/>
                  <a:gd name="connsiteY100" fmla="*/ 70800 h 543751"/>
                  <a:gd name="connsiteX101" fmla="*/ 124656 w 377999"/>
                  <a:gd name="connsiteY101" fmla="*/ 116428 h 543751"/>
                  <a:gd name="connsiteX102" fmla="*/ 121061 w 377999"/>
                  <a:gd name="connsiteY102" fmla="*/ 129817 h 543751"/>
                  <a:gd name="connsiteX103" fmla="*/ 85549 w 377999"/>
                  <a:gd name="connsiteY103" fmla="*/ 150326 h 543751"/>
                  <a:gd name="connsiteX104" fmla="*/ 74788 w 377999"/>
                  <a:gd name="connsiteY104" fmla="*/ 145210 h 543751"/>
                  <a:gd name="connsiteX105" fmla="*/ 57021 w 377999"/>
                  <a:gd name="connsiteY105" fmla="*/ 99605 h 543751"/>
                  <a:gd name="connsiteX106" fmla="*/ 60616 w 377999"/>
                  <a:gd name="connsiteY106" fmla="*/ 86286 h 543751"/>
                  <a:gd name="connsiteX107" fmla="*/ 96150 w 377999"/>
                  <a:gd name="connsiteY107" fmla="*/ 65777 h 543751"/>
                  <a:gd name="connsiteX108" fmla="*/ 39991 w 377999"/>
                  <a:gd name="connsiteY108" fmla="*/ 98177 h 543751"/>
                  <a:gd name="connsiteX109" fmla="*/ 50729 w 377999"/>
                  <a:gd name="connsiteY109" fmla="*/ 103246 h 543751"/>
                  <a:gd name="connsiteX110" fmla="*/ 68474 w 377999"/>
                  <a:gd name="connsiteY110" fmla="*/ 148851 h 543751"/>
                  <a:gd name="connsiteX111" fmla="*/ 64901 w 377999"/>
                  <a:gd name="connsiteY111" fmla="*/ 162217 h 543751"/>
                  <a:gd name="connsiteX112" fmla="*/ 29367 w 377999"/>
                  <a:gd name="connsiteY112" fmla="*/ 182727 h 543751"/>
                  <a:gd name="connsiteX113" fmla="*/ 18582 w 377999"/>
                  <a:gd name="connsiteY113" fmla="*/ 177657 h 543751"/>
                  <a:gd name="connsiteX114" fmla="*/ 839 w 377999"/>
                  <a:gd name="connsiteY114" fmla="*/ 132052 h 543751"/>
                  <a:gd name="connsiteX115" fmla="*/ 4456 w 377999"/>
                  <a:gd name="connsiteY115" fmla="*/ 118686 h 543751"/>
                  <a:gd name="connsiteX116" fmla="*/ 39991 w 377999"/>
                  <a:gd name="connsiteY116" fmla="*/ 98177 h 543751"/>
                  <a:gd name="connsiteX117" fmla="*/ 67990 w 377999"/>
                  <a:gd name="connsiteY117" fmla="*/ 170190 h 543751"/>
                  <a:gd name="connsiteX118" fmla="*/ 78751 w 377999"/>
                  <a:gd name="connsiteY118" fmla="*/ 175306 h 543751"/>
                  <a:gd name="connsiteX119" fmla="*/ 96519 w 377999"/>
                  <a:gd name="connsiteY119" fmla="*/ 220911 h 543751"/>
                  <a:gd name="connsiteX120" fmla="*/ 92924 w 377999"/>
                  <a:gd name="connsiteY120" fmla="*/ 234231 h 543751"/>
                  <a:gd name="connsiteX121" fmla="*/ 57412 w 377999"/>
                  <a:gd name="connsiteY121" fmla="*/ 254740 h 543751"/>
                  <a:gd name="connsiteX122" fmla="*/ 46628 w 377999"/>
                  <a:gd name="connsiteY122" fmla="*/ 249716 h 543751"/>
                  <a:gd name="connsiteX123" fmla="*/ 28883 w 377999"/>
                  <a:gd name="connsiteY123" fmla="*/ 204089 h 543751"/>
                  <a:gd name="connsiteX124" fmla="*/ 32478 w 377999"/>
                  <a:gd name="connsiteY124" fmla="*/ 190723 h 543751"/>
                  <a:gd name="connsiteX125" fmla="*/ 67990 w 377999"/>
                  <a:gd name="connsiteY125" fmla="*/ 170190 h 543751"/>
                  <a:gd name="connsiteX126" fmla="*/ 124172 w 377999"/>
                  <a:gd name="connsiteY126" fmla="*/ 137790 h 543751"/>
                  <a:gd name="connsiteX127" fmla="*/ 134956 w 377999"/>
                  <a:gd name="connsiteY127" fmla="*/ 142860 h 543751"/>
                  <a:gd name="connsiteX128" fmla="*/ 152700 w 377999"/>
                  <a:gd name="connsiteY128" fmla="*/ 188488 h 543751"/>
                  <a:gd name="connsiteX129" fmla="*/ 149083 w 377999"/>
                  <a:gd name="connsiteY129" fmla="*/ 201830 h 543751"/>
                  <a:gd name="connsiteX130" fmla="*/ 113571 w 377999"/>
                  <a:gd name="connsiteY130" fmla="*/ 222340 h 543751"/>
                  <a:gd name="connsiteX131" fmla="*/ 102810 w 377999"/>
                  <a:gd name="connsiteY131" fmla="*/ 217270 h 543751"/>
                  <a:gd name="connsiteX132" fmla="*/ 85065 w 377999"/>
                  <a:gd name="connsiteY132" fmla="*/ 171665 h 543751"/>
                  <a:gd name="connsiteX133" fmla="*/ 88638 w 377999"/>
                  <a:gd name="connsiteY133" fmla="*/ 158300 h 543751"/>
                  <a:gd name="connsiteX134" fmla="*/ 124172 w 377999"/>
                  <a:gd name="connsiteY134" fmla="*/ 137790 h 543751"/>
                  <a:gd name="connsiteX135" fmla="*/ 236513 w 377999"/>
                  <a:gd name="connsiteY135" fmla="*/ 72920 h 543751"/>
                  <a:gd name="connsiteX136" fmla="*/ 247297 w 377999"/>
                  <a:gd name="connsiteY136" fmla="*/ 77990 h 543751"/>
                  <a:gd name="connsiteX137" fmla="*/ 265042 w 377999"/>
                  <a:gd name="connsiteY137" fmla="*/ 123618 h 543751"/>
                  <a:gd name="connsiteX138" fmla="*/ 261424 w 377999"/>
                  <a:gd name="connsiteY138" fmla="*/ 136960 h 543751"/>
                  <a:gd name="connsiteX139" fmla="*/ 225890 w 377999"/>
                  <a:gd name="connsiteY139" fmla="*/ 157470 h 543751"/>
                  <a:gd name="connsiteX140" fmla="*/ 215151 w 377999"/>
                  <a:gd name="connsiteY140" fmla="*/ 152400 h 543751"/>
                  <a:gd name="connsiteX141" fmla="*/ 197407 w 377999"/>
                  <a:gd name="connsiteY141" fmla="*/ 106795 h 543751"/>
                  <a:gd name="connsiteX142" fmla="*/ 200979 w 377999"/>
                  <a:gd name="connsiteY142" fmla="*/ 93430 h 543751"/>
                  <a:gd name="connsiteX143" fmla="*/ 236513 w 377999"/>
                  <a:gd name="connsiteY143" fmla="*/ 72920 h 543751"/>
                  <a:gd name="connsiteX144" fmla="*/ 320602 w 377999"/>
                  <a:gd name="connsiteY144" fmla="*/ 289007 h 543751"/>
                  <a:gd name="connsiteX145" fmla="*/ 331387 w 377999"/>
                  <a:gd name="connsiteY145" fmla="*/ 294077 h 543751"/>
                  <a:gd name="connsiteX146" fmla="*/ 349130 w 377999"/>
                  <a:gd name="connsiteY146" fmla="*/ 339705 h 543751"/>
                  <a:gd name="connsiteX147" fmla="*/ 345513 w 377999"/>
                  <a:gd name="connsiteY147" fmla="*/ 353047 h 543751"/>
                  <a:gd name="connsiteX148" fmla="*/ 310001 w 377999"/>
                  <a:gd name="connsiteY148" fmla="*/ 373557 h 543751"/>
                  <a:gd name="connsiteX149" fmla="*/ 299240 w 377999"/>
                  <a:gd name="connsiteY149" fmla="*/ 368487 h 543751"/>
                  <a:gd name="connsiteX150" fmla="*/ 281495 w 377999"/>
                  <a:gd name="connsiteY150" fmla="*/ 322882 h 543751"/>
                  <a:gd name="connsiteX151" fmla="*/ 285044 w 377999"/>
                  <a:gd name="connsiteY151" fmla="*/ 309517 h 543751"/>
                  <a:gd name="connsiteX152" fmla="*/ 320602 w 377999"/>
                  <a:gd name="connsiteY152" fmla="*/ 289007 h 543751"/>
                  <a:gd name="connsiteX153" fmla="*/ 292580 w 377999"/>
                  <a:gd name="connsiteY153" fmla="*/ 216994 h 543751"/>
                  <a:gd name="connsiteX154" fmla="*/ 303341 w 377999"/>
                  <a:gd name="connsiteY154" fmla="*/ 222017 h 543751"/>
                  <a:gd name="connsiteX155" fmla="*/ 321086 w 377999"/>
                  <a:gd name="connsiteY155" fmla="*/ 267645 h 543751"/>
                  <a:gd name="connsiteX156" fmla="*/ 317491 w 377999"/>
                  <a:gd name="connsiteY156" fmla="*/ 281034 h 543751"/>
                  <a:gd name="connsiteX157" fmla="*/ 281956 w 377999"/>
                  <a:gd name="connsiteY157" fmla="*/ 301543 h 543751"/>
                  <a:gd name="connsiteX158" fmla="*/ 271218 w 377999"/>
                  <a:gd name="connsiteY158" fmla="*/ 296427 h 543751"/>
                  <a:gd name="connsiteX159" fmla="*/ 253451 w 377999"/>
                  <a:gd name="connsiteY159" fmla="*/ 250823 h 543751"/>
                  <a:gd name="connsiteX160" fmla="*/ 257046 w 377999"/>
                  <a:gd name="connsiteY160" fmla="*/ 237503 h 543751"/>
                  <a:gd name="connsiteX161" fmla="*/ 292580 w 377999"/>
                  <a:gd name="connsiteY161" fmla="*/ 216994 h 543751"/>
                  <a:gd name="connsiteX162" fmla="*/ 264535 w 377999"/>
                  <a:gd name="connsiteY162" fmla="*/ 144934 h 543751"/>
                  <a:gd name="connsiteX163" fmla="*/ 275319 w 377999"/>
                  <a:gd name="connsiteY163" fmla="*/ 150004 h 543751"/>
                  <a:gd name="connsiteX164" fmla="*/ 293064 w 377999"/>
                  <a:gd name="connsiteY164" fmla="*/ 195631 h 543751"/>
                  <a:gd name="connsiteX165" fmla="*/ 289446 w 377999"/>
                  <a:gd name="connsiteY165" fmla="*/ 208974 h 543751"/>
                  <a:gd name="connsiteX166" fmla="*/ 253934 w 377999"/>
                  <a:gd name="connsiteY166" fmla="*/ 229483 h 543751"/>
                  <a:gd name="connsiteX167" fmla="*/ 243173 w 377999"/>
                  <a:gd name="connsiteY167" fmla="*/ 224414 h 543751"/>
                  <a:gd name="connsiteX168" fmla="*/ 225429 w 377999"/>
                  <a:gd name="connsiteY168" fmla="*/ 178809 h 543751"/>
                  <a:gd name="connsiteX169" fmla="*/ 229001 w 377999"/>
                  <a:gd name="connsiteY169" fmla="*/ 165443 h 543751"/>
                  <a:gd name="connsiteX170" fmla="*/ 264535 w 377999"/>
                  <a:gd name="connsiteY170" fmla="*/ 144934 h 543751"/>
                  <a:gd name="connsiteX171" fmla="*/ 208376 w 377999"/>
                  <a:gd name="connsiteY171" fmla="*/ 177357 h 543751"/>
                  <a:gd name="connsiteX172" fmla="*/ 219137 w 377999"/>
                  <a:gd name="connsiteY172" fmla="*/ 182450 h 543751"/>
                  <a:gd name="connsiteX173" fmla="*/ 236882 w 377999"/>
                  <a:gd name="connsiteY173" fmla="*/ 228055 h 543751"/>
                  <a:gd name="connsiteX174" fmla="*/ 233287 w 377999"/>
                  <a:gd name="connsiteY174" fmla="*/ 241398 h 543751"/>
                  <a:gd name="connsiteX175" fmla="*/ 197775 w 377999"/>
                  <a:gd name="connsiteY175" fmla="*/ 261907 h 543751"/>
                  <a:gd name="connsiteX176" fmla="*/ 186990 w 377999"/>
                  <a:gd name="connsiteY176" fmla="*/ 256860 h 543751"/>
                  <a:gd name="connsiteX177" fmla="*/ 169247 w 377999"/>
                  <a:gd name="connsiteY177" fmla="*/ 211255 h 543751"/>
                  <a:gd name="connsiteX178" fmla="*/ 172842 w 377999"/>
                  <a:gd name="connsiteY178" fmla="*/ 197867 h 543751"/>
                  <a:gd name="connsiteX179" fmla="*/ 208376 w 377999"/>
                  <a:gd name="connsiteY179" fmla="*/ 177357 h 543751"/>
                  <a:gd name="connsiteX180" fmla="*/ 180354 w 377999"/>
                  <a:gd name="connsiteY180" fmla="*/ 105344 h 543751"/>
                  <a:gd name="connsiteX181" fmla="*/ 191115 w 377999"/>
                  <a:gd name="connsiteY181" fmla="*/ 110436 h 543751"/>
                  <a:gd name="connsiteX182" fmla="*/ 208860 w 377999"/>
                  <a:gd name="connsiteY182" fmla="*/ 156041 h 543751"/>
                  <a:gd name="connsiteX183" fmla="*/ 205265 w 377999"/>
                  <a:gd name="connsiteY183" fmla="*/ 169384 h 543751"/>
                  <a:gd name="connsiteX184" fmla="*/ 169731 w 377999"/>
                  <a:gd name="connsiteY184" fmla="*/ 189893 h 543751"/>
                  <a:gd name="connsiteX185" fmla="*/ 158969 w 377999"/>
                  <a:gd name="connsiteY185" fmla="*/ 184847 h 543751"/>
                  <a:gd name="connsiteX186" fmla="*/ 141225 w 377999"/>
                  <a:gd name="connsiteY186" fmla="*/ 139242 h 543751"/>
                  <a:gd name="connsiteX187" fmla="*/ 144820 w 377999"/>
                  <a:gd name="connsiteY187" fmla="*/ 125853 h 543751"/>
                  <a:gd name="connsiteX188" fmla="*/ 180354 w 377999"/>
                  <a:gd name="connsiteY188" fmla="*/ 105344 h 543751"/>
                  <a:gd name="connsiteX189" fmla="*/ 236420 w 377999"/>
                  <a:gd name="connsiteY189" fmla="*/ 249417 h 543751"/>
                  <a:gd name="connsiteX190" fmla="*/ 247159 w 377999"/>
                  <a:gd name="connsiteY190" fmla="*/ 254463 h 543751"/>
                  <a:gd name="connsiteX191" fmla="*/ 264904 w 377999"/>
                  <a:gd name="connsiteY191" fmla="*/ 300092 h 543751"/>
                  <a:gd name="connsiteX192" fmla="*/ 261331 w 377999"/>
                  <a:gd name="connsiteY192" fmla="*/ 313457 h 543751"/>
                  <a:gd name="connsiteX193" fmla="*/ 225797 w 377999"/>
                  <a:gd name="connsiteY193" fmla="*/ 333967 h 543751"/>
                  <a:gd name="connsiteX194" fmla="*/ 215012 w 377999"/>
                  <a:gd name="connsiteY194" fmla="*/ 328897 h 543751"/>
                  <a:gd name="connsiteX195" fmla="*/ 197269 w 377999"/>
                  <a:gd name="connsiteY195" fmla="*/ 283269 h 543751"/>
                  <a:gd name="connsiteX196" fmla="*/ 200886 w 377999"/>
                  <a:gd name="connsiteY196" fmla="*/ 269926 h 543751"/>
                  <a:gd name="connsiteX197" fmla="*/ 236420 w 377999"/>
                  <a:gd name="connsiteY197" fmla="*/ 249417 h 543751"/>
                  <a:gd name="connsiteX198" fmla="*/ 180216 w 377999"/>
                  <a:gd name="connsiteY198" fmla="*/ 281863 h 543751"/>
                  <a:gd name="connsiteX199" fmla="*/ 191000 w 377999"/>
                  <a:gd name="connsiteY199" fmla="*/ 286887 h 543751"/>
                  <a:gd name="connsiteX200" fmla="*/ 208744 w 377999"/>
                  <a:gd name="connsiteY200" fmla="*/ 332515 h 543751"/>
                  <a:gd name="connsiteX201" fmla="*/ 205149 w 377999"/>
                  <a:gd name="connsiteY201" fmla="*/ 345881 h 543751"/>
                  <a:gd name="connsiteX202" fmla="*/ 169615 w 377999"/>
                  <a:gd name="connsiteY202" fmla="*/ 366413 h 543751"/>
                  <a:gd name="connsiteX203" fmla="*/ 158854 w 377999"/>
                  <a:gd name="connsiteY203" fmla="*/ 361297 h 543751"/>
                  <a:gd name="connsiteX204" fmla="*/ 141109 w 377999"/>
                  <a:gd name="connsiteY204" fmla="*/ 315693 h 543751"/>
                  <a:gd name="connsiteX205" fmla="*/ 144704 w 377999"/>
                  <a:gd name="connsiteY205" fmla="*/ 302373 h 543751"/>
                  <a:gd name="connsiteX206" fmla="*/ 180216 w 377999"/>
                  <a:gd name="connsiteY206" fmla="*/ 281863 h 543751"/>
                  <a:gd name="connsiteX207" fmla="*/ 152194 w 377999"/>
                  <a:gd name="connsiteY207" fmla="*/ 209804 h 543751"/>
                  <a:gd name="connsiteX208" fmla="*/ 162978 w 377999"/>
                  <a:gd name="connsiteY208" fmla="*/ 214874 h 543751"/>
                  <a:gd name="connsiteX209" fmla="*/ 180722 w 377999"/>
                  <a:gd name="connsiteY209" fmla="*/ 260501 h 543751"/>
                  <a:gd name="connsiteX210" fmla="*/ 177105 w 377999"/>
                  <a:gd name="connsiteY210" fmla="*/ 273844 h 543751"/>
                  <a:gd name="connsiteX211" fmla="*/ 141571 w 377999"/>
                  <a:gd name="connsiteY211" fmla="*/ 294353 h 543751"/>
                  <a:gd name="connsiteX212" fmla="*/ 130832 w 377999"/>
                  <a:gd name="connsiteY212" fmla="*/ 289284 h 543751"/>
                  <a:gd name="connsiteX213" fmla="*/ 113087 w 377999"/>
                  <a:gd name="connsiteY213" fmla="*/ 243679 h 543751"/>
                  <a:gd name="connsiteX214" fmla="*/ 116660 w 377999"/>
                  <a:gd name="connsiteY214" fmla="*/ 230313 h 543751"/>
                  <a:gd name="connsiteX215" fmla="*/ 152194 w 377999"/>
                  <a:gd name="connsiteY215" fmla="*/ 209804 h 543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1">
                    <a:moveTo>
                      <a:pt x="180123" y="458314"/>
                    </a:moveTo>
                    <a:cubicBezTo>
                      <a:pt x="184109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27"/>
                      <a:pt x="209022" y="520050"/>
                      <a:pt x="205034" y="522331"/>
                    </a:cubicBezTo>
                    <a:lnTo>
                      <a:pt x="169500" y="542841"/>
                    </a:lnTo>
                    <a:cubicBezTo>
                      <a:pt x="165559" y="545145"/>
                      <a:pt x="160720" y="542933"/>
                      <a:pt x="158739" y="537817"/>
                    </a:cubicBezTo>
                    <a:lnTo>
                      <a:pt x="140994" y="492189"/>
                    </a:lnTo>
                    <a:cubicBezTo>
                      <a:pt x="138990" y="487096"/>
                      <a:pt x="140648" y="481082"/>
                      <a:pt x="144589" y="478800"/>
                    </a:cubicBezTo>
                    <a:lnTo>
                      <a:pt x="180123" y="458314"/>
                    </a:lnTo>
                    <a:close/>
                    <a:moveTo>
                      <a:pt x="264442" y="321430"/>
                    </a:moveTo>
                    <a:cubicBezTo>
                      <a:pt x="268430" y="319126"/>
                      <a:pt x="273199" y="321407"/>
                      <a:pt x="275181" y="326523"/>
                    </a:cubicBezTo>
                    <a:lnTo>
                      <a:pt x="292948" y="372128"/>
                    </a:lnTo>
                    <a:cubicBezTo>
                      <a:pt x="294930" y="377244"/>
                      <a:pt x="293341" y="383166"/>
                      <a:pt x="289353" y="385471"/>
                    </a:cubicBezTo>
                    <a:lnTo>
                      <a:pt x="253842" y="405980"/>
                    </a:lnTo>
                    <a:cubicBezTo>
                      <a:pt x="249833" y="408285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277"/>
                    </a:moveTo>
                    <a:cubicBezTo>
                      <a:pt x="156065" y="383996"/>
                      <a:pt x="160858" y="386277"/>
                      <a:pt x="162840" y="391370"/>
                    </a:cubicBezTo>
                    <a:lnTo>
                      <a:pt x="180607" y="436998"/>
                    </a:lnTo>
                    <a:cubicBezTo>
                      <a:pt x="182589" y="442114"/>
                      <a:pt x="181000" y="448036"/>
                      <a:pt x="177012" y="450318"/>
                    </a:cubicBezTo>
                    <a:lnTo>
                      <a:pt x="141478" y="470827"/>
                    </a:lnTo>
                    <a:cubicBezTo>
                      <a:pt x="137537" y="473132"/>
                      <a:pt x="132698" y="470919"/>
                      <a:pt x="130717" y="465803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7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0" y="353831"/>
                      <a:pt x="219046" y="358947"/>
                    </a:cubicBezTo>
                    <a:lnTo>
                      <a:pt x="236789" y="404551"/>
                    </a:lnTo>
                    <a:cubicBezTo>
                      <a:pt x="238771" y="409667"/>
                      <a:pt x="237135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3" y="438473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6"/>
                      <a:pt x="168739" y="376668"/>
                      <a:pt x="172702" y="374386"/>
                    </a:cubicBezTo>
                    <a:lnTo>
                      <a:pt x="208238" y="353877"/>
                    </a:lnTo>
                    <a:close/>
                    <a:moveTo>
                      <a:pt x="236283" y="425891"/>
                    </a:moveTo>
                    <a:cubicBezTo>
                      <a:pt x="240246" y="423586"/>
                      <a:pt x="245062" y="425845"/>
                      <a:pt x="247068" y="430960"/>
                    </a:cubicBezTo>
                    <a:lnTo>
                      <a:pt x="264811" y="476565"/>
                    </a:lnTo>
                    <a:cubicBezTo>
                      <a:pt x="266793" y="481681"/>
                      <a:pt x="265179" y="487626"/>
                      <a:pt x="261193" y="489908"/>
                    </a:cubicBezTo>
                    <a:lnTo>
                      <a:pt x="225659" y="510440"/>
                    </a:lnTo>
                    <a:cubicBezTo>
                      <a:pt x="221696" y="512722"/>
                      <a:pt x="216925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1" y="448681"/>
                      <a:pt x="200725" y="446400"/>
                    </a:cubicBezTo>
                    <a:lnTo>
                      <a:pt x="236283" y="425891"/>
                    </a:lnTo>
                    <a:close/>
                    <a:moveTo>
                      <a:pt x="348624" y="361021"/>
                    </a:moveTo>
                    <a:cubicBezTo>
                      <a:pt x="352587" y="358716"/>
                      <a:pt x="357403" y="360998"/>
                      <a:pt x="359409" y="366091"/>
                    </a:cubicBezTo>
                    <a:lnTo>
                      <a:pt x="377152" y="411718"/>
                    </a:lnTo>
                    <a:cubicBezTo>
                      <a:pt x="379134" y="416834"/>
                      <a:pt x="377521" y="422757"/>
                      <a:pt x="373535" y="425061"/>
                    </a:cubicBezTo>
                    <a:lnTo>
                      <a:pt x="338023" y="445570"/>
                    </a:lnTo>
                    <a:cubicBezTo>
                      <a:pt x="334013" y="447875"/>
                      <a:pt x="329243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803"/>
                      <a:pt x="309102" y="383835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21"/>
                    </a:moveTo>
                    <a:cubicBezTo>
                      <a:pt x="296428" y="391140"/>
                      <a:pt x="301221" y="393421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7"/>
                      <a:pt x="321363" y="455180"/>
                      <a:pt x="317375" y="457485"/>
                    </a:cubicBezTo>
                    <a:lnTo>
                      <a:pt x="281864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26"/>
                      <a:pt x="252944" y="416258"/>
                      <a:pt x="256930" y="413954"/>
                    </a:cubicBezTo>
                    <a:lnTo>
                      <a:pt x="292464" y="393421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18"/>
                      <a:pt x="134818" y="319333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5999"/>
                      <a:pt x="148990" y="378304"/>
                    </a:cubicBezTo>
                    <a:lnTo>
                      <a:pt x="113456" y="398813"/>
                    </a:lnTo>
                    <a:cubicBezTo>
                      <a:pt x="109515" y="401118"/>
                      <a:pt x="104652" y="398860"/>
                      <a:pt x="102671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4" y="337054"/>
                      <a:pt x="88545" y="334773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99998" y="239923"/>
                      <a:pt x="104792" y="242204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2" y="303963"/>
                      <a:pt x="120946" y="306244"/>
                    </a:cubicBezTo>
                    <a:lnTo>
                      <a:pt x="85411" y="326754"/>
                    </a:lnTo>
                    <a:cubicBezTo>
                      <a:pt x="81470" y="329058"/>
                      <a:pt x="76654" y="326846"/>
                      <a:pt x="74649" y="321730"/>
                    </a:cubicBezTo>
                    <a:lnTo>
                      <a:pt x="56905" y="276102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88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880" y="87761"/>
                      <a:pt x="189111" y="85456"/>
                      <a:pt x="187129" y="80364"/>
                    </a:cubicBezTo>
                    <a:lnTo>
                      <a:pt x="169362" y="34736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5" y="33284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7"/>
                      <a:pt x="181229" y="95066"/>
                      <a:pt x="177265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180" y="67182"/>
                    </a:lnTo>
                    <a:cubicBezTo>
                      <a:pt x="111198" y="62066"/>
                      <a:pt x="112810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38" y="121521"/>
                      <a:pt x="125047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39" y="152607"/>
                      <a:pt x="76770" y="150326"/>
                      <a:pt x="74788" y="145210"/>
                    </a:cubicBezTo>
                    <a:lnTo>
                      <a:pt x="57021" y="99605"/>
                    </a:lnTo>
                    <a:cubicBezTo>
                      <a:pt x="55039" y="94490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177"/>
                    </a:moveTo>
                    <a:cubicBezTo>
                      <a:pt x="43977" y="95895"/>
                      <a:pt x="48724" y="98154"/>
                      <a:pt x="50729" y="103246"/>
                    </a:cubicBezTo>
                    <a:lnTo>
                      <a:pt x="68474" y="148851"/>
                    </a:lnTo>
                    <a:cubicBezTo>
                      <a:pt x="70456" y="153967"/>
                      <a:pt x="68888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6" y="185031"/>
                      <a:pt x="20564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6"/>
                      <a:pt x="515" y="120968"/>
                      <a:pt x="4456" y="118686"/>
                    </a:cubicBezTo>
                    <a:lnTo>
                      <a:pt x="39991" y="98177"/>
                    </a:lnTo>
                    <a:close/>
                    <a:moveTo>
                      <a:pt x="67990" y="170190"/>
                    </a:moveTo>
                    <a:cubicBezTo>
                      <a:pt x="71999" y="167909"/>
                      <a:pt x="76770" y="170190"/>
                      <a:pt x="78751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0" y="231949"/>
                      <a:pt x="92924" y="234231"/>
                    </a:cubicBezTo>
                    <a:lnTo>
                      <a:pt x="57412" y="254740"/>
                    </a:lnTo>
                    <a:cubicBezTo>
                      <a:pt x="53448" y="257044"/>
                      <a:pt x="48632" y="254832"/>
                      <a:pt x="46628" y="249716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1"/>
                      <a:pt x="32478" y="190723"/>
                    </a:cubicBezTo>
                    <a:lnTo>
                      <a:pt x="67990" y="170190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52" y="137744"/>
                      <a:pt x="134956" y="142860"/>
                    </a:cubicBezTo>
                    <a:lnTo>
                      <a:pt x="152700" y="188488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71" y="222340"/>
                    </a:lnTo>
                    <a:cubicBezTo>
                      <a:pt x="109561" y="224621"/>
                      <a:pt x="104792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604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39"/>
                      <a:pt x="245315" y="72897"/>
                      <a:pt x="247297" y="77990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70"/>
                    </a:lnTo>
                    <a:cubicBezTo>
                      <a:pt x="221926" y="159774"/>
                      <a:pt x="217155" y="157516"/>
                      <a:pt x="215151" y="152400"/>
                    </a:cubicBezTo>
                    <a:lnTo>
                      <a:pt x="197407" y="106795"/>
                    </a:lnTo>
                    <a:cubicBezTo>
                      <a:pt x="195425" y="101702"/>
                      <a:pt x="196992" y="95734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381" y="288984"/>
                      <a:pt x="331387" y="294077"/>
                    </a:cubicBezTo>
                    <a:lnTo>
                      <a:pt x="349130" y="339705"/>
                    </a:lnTo>
                    <a:cubicBezTo>
                      <a:pt x="351112" y="344798"/>
                      <a:pt x="349499" y="350743"/>
                      <a:pt x="345513" y="353047"/>
                    </a:cubicBezTo>
                    <a:lnTo>
                      <a:pt x="310001" y="373557"/>
                    </a:lnTo>
                    <a:cubicBezTo>
                      <a:pt x="305991" y="375861"/>
                      <a:pt x="301244" y="373603"/>
                      <a:pt x="299240" y="368487"/>
                    </a:cubicBezTo>
                    <a:lnTo>
                      <a:pt x="281495" y="322882"/>
                    </a:lnTo>
                    <a:cubicBezTo>
                      <a:pt x="279513" y="317789"/>
                      <a:pt x="281080" y="311821"/>
                      <a:pt x="285044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43" y="214689"/>
                      <a:pt x="301359" y="216924"/>
                      <a:pt x="303341" y="222017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25"/>
                      <a:pt x="273199" y="301543"/>
                      <a:pt x="271218" y="296427"/>
                    </a:cubicBezTo>
                    <a:lnTo>
                      <a:pt x="253451" y="250823"/>
                    </a:lnTo>
                    <a:cubicBezTo>
                      <a:pt x="251469" y="245730"/>
                      <a:pt x="253058" y="239808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499" y="142652"/>
                      <a:pt x="273337" y="144911"/>
                      <a:pt x="275319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70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53"/>
                      <a:pt x="217133" y="177357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3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0" y="256860"/>
                    </a:cubicBezTo>
                    <a:lnTo>
                      <a:pt x="169247" y="211255"/>
                    </a:lnTo>
                    <a:cubicBezTo>
                      <a:pt x="167265" y="206139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44"/>
                      <a:pt x="191115" y="110436"/>
                    </a:cubicBezTo>
                    <a:lnTo>
                      <a:pt x="208860" y="156041"/>
                    </a:lnTo>
                    <a:cubicBezTo>
                      <a:pt x="210842" y="161157"/>
                      <a:pt x="209251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32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384" y="247112"/>
                      <a:pt x="245155" y="249371"/>
                      <a:pt x="247159" y="254463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3"/>
                      <a:pt x="261331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4" y="333990"/>
                      <a:pt x="215012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8" y="281771"/>
                      <a:pt x="191000" y="286887"/>
                    </a:cubicBezTo>
                    <a:lnTo>
                      <a:pt x="208744" y="332515"/>
                    </a:lnTo>
                    <a:cubicBezTo>
                      <a:pt x="210726" y="337608"/>
                      <a:pt x="209113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09" y="315693"/>
                    </a:lnTo>
                    <a:cubicBezTo>
                      <a:pt x="139128" y="310577"/>
                      <a:pt x="140717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6" y="209758"/>
                      <a:pt x="162978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40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35"/>
                      <a:pt x="132836" y="294399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3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17" name="Graphic 4">
              <a:extLst>
                <a:ext uri="{FF2B5EF4-FFF2-40B4-BE49-F238E27FC236}">
                  <a16:creationId xmlns:a16="http://schemas.microsoft.com/office/drawing/2014/main" id="{3D106A6F-2851-D384-0899-E8311691FACB}"/>
                </a:ext>
              </a:extLst>
            </p:cNvPr>
            <p:cNvGrpSpPr/>
            <p:nvPr/>
          </p:nvGrpSpPr>
          <p:grpSpPr>
            <a:xfrm>
              <a:off x="17219071" y="13199953"/>
              <a:ext cx="691336" cy="923051"/>
              <a:chOff x="17288743" y="9669174"/>
              <a:chExt cx="691336" cy="923051"/>
            </a:xfrm>
          </p:grpSpPr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id="{E566AC90-1A14-3614-59E2-660CE6B25543}"/>
                  </a:ext>
                </a:extLst>
              </p:cNvPr>
              <p:cNvSpPr/>
              <p:nvPr/>
            </p:nvSpPr>
            <p:spPr>
              <a:xfrm>
                <a:off x="17587986" y="10473798"/>
                <a:ext cx="239246" cy="118427"/>
              </a:xfrm>
              <a:custGeom>
                <a:avLst/>
                <a:gdLst>
                  <a:gd name="connsiteX0" fmla="*/ 239247 w 239246"/>
                  <a:gd name="connsiteY0" fmla="*/ 0 h 118427"/>
                  <a:gd name="connsiteX1" fmla="*/ 239177 w 239246"/>
                  <a:gd name="connsiteY1" fmla="*/ 30695 h 118427"/>
                  <a:gd name="connsiteX2" fmla="*/ 236205 w 239246"/>
                  <a:gd name="connsiteY2" fmla="*/ 34820 h 118427"/>
                  <a:gd name="connsiteX3" fmla="*/ 95335 w 239246"/>
                  <a:gd name="connsiteY3" fmla="*/ 116697 h 118427"/>
                  <a:gd name="connsiteX4" fmla="*/ 81001 w 239246"/>
                  <a:gd name="connsiteY4" fmla="*/ 116720 h 118427"/>
                  <a:gd name="connsiteX5" fmla="*/ 2996 w 239246"/>
                  <a:gd name="connsiteY5" fmla="*/ 71691 h 118427"/>
                  <a:gd name="connsiteX6" fmla="*/ 0 w 239246"/>
                  <a:gd name="connsiteY6" fmla="*/ 67474 h 118427"/>
                  <a:gd name="connsiteX7" fmla="*/ 46 w 239246"/>
                  <a:gd name="connsiteY7" fmla="*/ 36779 h 118427"/>
                  <a:gd name="connsiteX8" fmla="*/ 3042 w 239246"/>
                  <a:gd name="connsiteY8" fmla="*/ 40950 h 118427"/>
                  <a:gd name="connsiteX9" fmla="*/ 81046 w 239246"/>
                  <a:gd name="connsiteY9" fmla="*/ 86001 h 118427"/>
                  <a:gd name="connsiteX10" fmla="*/ 95404 w 239246"/>
                  <a:gd name="connsiteY10" fmla="*/ 86001 h 118427"/>
                  <a:gd name="connsiteX11" fmla="*/ 236274 w 239246"/>
                  <a:gd name="connsiteY11" fmla="*/ 4125 h 118427"/>
                  <a:gd name="connsiteX12" fmla="*/ 239247 w 239246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27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24"/>
                      <a:pt x="81001" y="116720"/>
                    </a:cubicBezTo>
                    <a:lnTo>
                      <a:pt x="2996" y="71691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42" y="40950"/>
                    </a:cubicBezTo>
                    <a:lnTo>
                      <a:pt x="81046" y="86001"/>
                    </a:lnTo>
                    <a:cubicBezTo>
                      <a:pt x="85034" y="88306"/>
                      <a:pt x="91463" y="88306"/>
                      <a:pt x="95404" y="86001"/>
                    </a:cubicBezTo>
                    <a:lnTo>
                      <a:pt x="236274" y="4125"/>
                    </a:lnTo>
                    <a:cubicBezTo>
                      <a:pt x="238255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" name="Freeform 118">
                <a:extLst>
                  <a:ext uri="{FF2B5EF4-FFF2-40B4-BE49-F238E27FC236}">
                    <a16:creationId xmlns:a16="http://schemas.microsoft.com/office/drawing/2014/main" id="{0AA630F6-287B-7379-25D2-548F66771A2C}"/>
                  </a:ext>
                </a:extLst>
              </p:cNvPr>
              <p:cNvSpPr/>
              <p:nvPr/>
            </p:nvSpPr>
            <p:spPr>
              <a:xfrm>
                <a:off x="17588041" y="10422855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94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1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35 w 239159"/>
                  <a:gd name="connsiteY6" fmla="*/ 1720 h 138663"/>
                  <a:gd name="connsiteX7" fmla="*/ 158167 w 239159"/>
                  <a:gd name="connsiteY7" fmla="*/ 1720 h 138663"/>
                  <a:gd name="connsiteX8" fmla="*/ 236172 w 239159"/>
                  <a:gd name="connsiteY8" fmla="*/ 46794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94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8"/>
                      <a:pt x="80991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7"/>
                      <a:pt x="2941" y="83596"/>
                    </a:cubicBezTo>
                    <a:lnTo>
                      <a:pt x="143835" y="1720"/>
                    </a:lnTo>
                    <a:cubicBezTo>
                      <a:pt x="147774" y="-585"/>
                      <a:pt x="154203" y="-562"/>
                      <a:pt x="158167" y="1720"/>
                    </a:cubicBezTo>
                    <a:lnTo>
                      <a:pt x="236172" y="4679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BEACB4EA-3E64-54FF-8C1F-825EF9B96911}"/>
                  </a:ext>
                </a:extLst>
              </p:cNvPr>
              <p:cNvSpPr/>
              <p:nvPr/>
            </p:nvSpPr>
            <p:spPr>
              <a:xfrm>
                <a:off x="17668089" y="10408352"/>
                <a:ext cx="58048" cy="99502"/>
              </a:xfrm>
              <a:custGeom>
                <a:avLst/>
                <a:gdLst>
                  <a:gd name="connsiteX0" fmla="*/ 58048 w 58048"/>
                  <a:gd name="connsiteY0" fmla="*/ 161 h 99502"/>
                  <a:gd name="connsiteX1" fmla="*/ 57496 w 58048"/>
                  <a:gd name="connsiteY1" fmla="*/ 82913 h 99502"/>
                  <a:gd name="connsiteX2" fmla="*/ 49154 w 58048"/>
                  <a:gd name="connsiteY2" fmla="*/ 94620 h 99502"/>
                  <a:gd name="connsiteX3" fmla="*/ 8480 w 58048"/>
                  <a:gd name="connsiteY3" fmla="*/ 94620 h 99502"/>
                  <a:gd name="connsiteX4" fmla="*/ 0 w 58048"/>
                  <a:gd name="connsiteY4" fmla="*/ 82752 h 99502"/>
                  <a:gd name="connsiteX5" fmla="*/ 553 w 58048"/>
                  <a:gd name="connsiteY5" fmla="*/ 0 h 99502"/>
                  <a:gd name="connsiteX6" fmla="*/ 9033 w 58048"/>
                  <a:gd name="connsiteY6" fmla="*/ 11891 h 99502"/>
                  <a:gd name="connsiteX7" fmla="*/ 49706 w 58048"/>
                  <a:gd name="connsiteY7" fmla="*/ 11868 h 99502"/>
                  <a:gd name="connsiteX8" fmla="*/ 58048 w 58048"/>
                  <a:gd name="connsiteY8" fmla="*/ 161 h 9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50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4"/>
                      <a:pt x="54707" y="91371"/>
                      <a:pt x="49154" y="94620"/>
                    </a:cubicBezTo>
                    <a:cubicBezTo>
                      <a:pt x="37954" y="101119"/>
                      <a:pt x="19749" y="101142"/>
                      <a:pt x="8480" y="94620"/>
                    </a:cubicBezTo>
                    <a:cubicBezTo>
                      <a:pt x="2812" y="91348"/>
                      <a:pt x="-24" y="87062"/>
                      <a:pt x="0" y="82752"/>
                    </a:cubicBezTo>
                    <a:lnTo>
                      <a:pt x="553" y="0"/>
                    </a:lnTo>
                    <a:cubicBezTo>
                      <a:pt x="553" y="4310"/>
                      <a:pt x="3365" y="8596"/>
                      <a:pt x="9033" y="11891"/>
                    </a:cubicBezTo>
                    <a:cubicBezTo>
                      <a:pt x="20302" y="18389"/>
                      <a:pt x="38506" y="18366"/>
                      <a:pt x="49706" y="11868"/>
                    </a:cubicBezTo>
                    <a:cubicBezTo>
                      <a:pt x="55261" y="8618"/>
                      <a:pt x="58048" y="4402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00B9A940-C9BA-7A49-C3D8-738EDE3F5D52}"/>
                  </a:ext>
                </a:extLst>
              </p:cNvPr>
              <p:cNvSpPr/>
              <p:nvPr/>
            </p:nvSpPr>
            <p:spPr>
              <a:xfrm>
                <a:off x="17668635" y="10391783"/>
                <a:ext cx="57498" cy="33299"/>
              </a:xfrm>
              <a:custGeom>
                <a:avLst/>
                <a:gdLst>
                  <a:gd name="connsiteX0" fmla="*/ 49022 w 57498"/>
                  <a:gd name="connsiteY0" fmla="*/ 4886 h 33299"/>
                  <a:gd name="connsiteX1" fmla="*/ 49160 w 57498"/>
                  <a:gd name="connsiteY1" fmla="*/ 28414 h 33299"/>
                  <a:gd name="connsiteX2" fmla="*/ 8486 w 57498"/>
                  <a:gd name="connsiteY2" fmla="*/ 28437 h 33299"/>
                  <a:gd name="connsiteX3" fmla="*/ 8348 w 57498"/>
                  <a:gd name="connsiteY3" fmla="*/ 4863 h 33299"/>
                  <a:gd name="connsiteX4" fmla="*/ 49022 w 57498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8" h="33299">
                    <a:moveTo>
                      <a:pt x="49022" y="4886"/>
                    </a:moveTo>
                    <a:cubicBezTo>
                      <a:pt x="60267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3"/>
                    </a:cubicBezTo>
                    <a:cubicBezTo>
                      <a:pt x="19548" y="-1636"/>
                      <a:pt x="37753" y="-1613"/>
                      <a:pt x="49022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id="{C89197DD-D9FD-2165-6C8E-174E154BF3EE}"/>
                  </a:ext>
                </a:extLst>
              </p:cNvPr>
              <p:cNvSpPr/>
              <p:nvPr/>
            </p:nvSpPr>
            <p:spPr>
              <a:xfrm>
                <a:off x="17679219" y="10091054"/>
                <a:ext cx="35788" cy="325863"/>
              </a:xfrm>
              <a:custGeom>
                <a:avLst/>
                <a:gdLst>
                  <a:gd name="connsiteX0" fmla="*/ 35789 w 35788"/>
                  <a:gd name="connsiteY0" fmla="*/ 93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77 w 35788"/>
                  <a:gd name="connsiteY5" fmla="*/ 7329 h 325863"/>
                  <a:gd name="connsiteX6" fmla="*/ 30649 w 35788"/>
                  <a:gd name="connsiteY6" fmla="*/ 7305 h 325863"/>
                  <a:gd name="connsiteX7" fmla="*/ 35789 w 35788"/>
                  <a:gd name="connsiteY7" fmla="*/ 93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3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403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77" y="7329"/>
                    </a:cubicBezTo>
                    <a:cubicBezTo>
                      <a:pt x="12514" y="11338"/>
                      <a:pt x="23736" y="11315"/>
                      <a:pt x="30649" y="7305"/>
                    </a:cubicBezTo>
                    <a:cubicBezTo>
                      <a:pt x="34060" y="5324"/>
                      <a:pt x="35789" y="2719"/>
                      <a:pt x="35789" y="93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F767ADC5-60D4-B654-1BCA-BA4A29B5E006}"/>
                  </a:ext>
                </a:extLst>
              </p:cNvPr>
              <p:cNvSpPr/>
              <p:nvPr/>
            </p:nvSpPr>
            <p:spPr>
              <a:xfrm>
                <a:off x="17679544" y="10080831"/>
                <a:ext cx="35462" cy="20535"/>
              </a:xfrm>
              <a:custGeom>
                <a:avLst/>
                <a:gdLst>
                  <a:gd name="connsiteX0" fmla="*/ 30231 w 35462"/>
                  <a:gd name="connsiteY0" fmla="*/ 3010 h 20535"/>
                  <a:gd name="connsiteX1" fmla="*/ 30324 w 35462"/>
                  <a:gd name="connsiteY1" fmla="*/ 17528 h 20535"/>
                  <a:gd name="connsiteX2" fmla="*/ 5229 w 35462"/>
                  <a:gd name="connsiteY2" fmla="*/ 17528 h 20535"/>
                  <a:gd name="connsiteX3" fmla="*/ 5160 w 35462"/>
                  <a:gd name="connsiteY3" fmla="*/ 2987 h 20535"/>
                  <a:gd name="connsiteX4" fmla="*/ 30231 w 35462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5">
                    <a:moveTo>
                      <a:pt x="30231" y="3010"/>
                    </a:moveTo>
                    <a:cubicBezTo>
                      <a:pt x="37168" y="7020"/>
                      <a:pt x="37214" y="13518"/>
                      <a:pt x="30324" y="17528"/>
                    </a:cubicBezTo>
                    <a:cubicBezTo>
                      <a:pt x="23411" y="21538"/>
                      <a:pt x="12188" y="21538"/>
                      <a:pt x="5229" y="17528"/>
                    </a:cubicBezTo>
                    <a:cubicBezTo>
                      <a:pt x="-1708" y="13518"/>
                      <a:pt x="-1755" y="7020"/>
                      <a:pt x="5160" y="2987"/>
                    </a:cubicBezTo>
                    <a:cubicBezTo>
                      <a:pt x="12049" y="-1000"/>
                      <a:pt x="23296" y="-1000"/>
                      <a:pt x="30231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251DFD98-174B-0A14-FB4B-74CF175861D2}"/>
                  </a:ext>
                </a:extLst>
              </p:cNvPr>
              <p:cNvSpPr/>
              <p:nvPr/>
            </p:nvSpPr>
            <p:spPr>
              <a:xfrm>
                <a:off x="17298803" y="9824707"/>
                <a:ext cx="232771" cy="575195"/>
              </a:xfrm>
              <a:custGeom>
                <a:avLst/>
                <a:gdLst>
                  <a:gd name="connsiteX0" fmla="*/ 212354 w 232771"/>
                  <a:gd name="connsiteY0" fmla="*/ 1751 h 575195"/>
                  <a:gd name="connsiteX1" fmla="*/ 232771 w 232771"/>
                  <a:gd name="connsiteY1" fmla="*/ 0 h 575195"/>
                  <a:gd name="connsiteX2" fmla="*/ 226664 w 232771"/>
                  <a:gd name="connsiteY2" fmla="*/ 1935 h 575195"/>
                  <a:gd name="connsiteX3" fmla="*/ 206225 w 232771"/>
                  <a:gd name="connsiteY3" fmla="*/ 3710 h 575195"/>
                  <a:gd name="connsiteX4" fmla="*/ 212354 w 232771"/>
                  <a:gd name="connsiteY4" fmla="*/ 1751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312 w 232771"/>
                  <a:gd name="connsiteY8" fmla="*/ 559932 h 575195"/>
                  <a:gd name="connsiteX9" fmla="*/ 189586 w 232771"/>
                  <a:gd name="connsiteY9" fmla="*/ 573367 h 575195"/>
                  <a:gd name="connsiteX10" fmla="*/ 20441 w 232771"/>
                  <a:gd name="connsiteY10" fmla="*/ 121006 h 575195"/>
                  <a:gd name="connsiteX11" fmla="*/ 0 w 232771"/>
                  <a:gd name="connsiteY11" fmla="*/ 122780 h 575195"/>
                  <a:gd name="connsiteX12" fmla="*/ 206225 w 232771"/>
                  <a:gd name="connsiteY12" fmla="*/ 3710 h 575195"/>
                  <a:gd name="connsiteX13" fmla="*/ 226664 w 232771"/>
                  <a:gd name="connsiteY13" fmla="*/ 1935 h 575195"/>
                  <a:gd name="connsiteX14" fmla="*/ 20441 w 232771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4" y="1751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10"/>
                    </a:lnTo>
                    <a:cubicBezTo>
                      <a:pt x="208207" y="2581"/>
                      <a:pt x="210257" y="1935"/>
                      <a:pt x="212354" y="1751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51" y="570671"/>
                      <a:pt x="150849" y="561729"/>
                    </a:cubicBezTo>
                    <a:lnTo>
                      <a:pt x="171312" y="559932"/>
                    </a:lnTo>
                    <a:cubicBezTo>
                      <a:pt x="174768" y="568896"/>
                      <a:pt x="182211" y="574012"/>
                      <a:pt x="189586" y="573367"/>
                    </a:cubicBezTo>
                    <a:close/>
                    <a:moveTo>
                      <a:pt x="20441" y="121006"/>
                    </a:moveTo>
                    <a:lnTo>
                      <a:pt x="0" y="122780"/>
                    </a:lnTo>
                    <a:lnTo>
                      <a:pt x="206225" y="3710"/>
                    </a:lnTo>
                    <a:lnTo>
                      <a:pt x="226664" y="1935"/>
                    </a:lnTo>
                    <a:lnTo>
                      <a:pt x="20441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28359EE4-6CD3-CF0F-1060-B165CA2CB193}"/>
                  </a:ext>
                </a:extLst>
              </p:cNvPr>
              <p:cNvSpPr/>
              <p:nvPr/>
            </p:nvSpPr>
            <p:spPr>
              <a:xfrm>
                <a:off x="17288743" y="9945713"/>
                <a:ext cx="181371" cy="440723"/>
              </a:xfrm>
              <a:custGeom>
                <a:avLst/>
                <a:gdLst>
                  <a:gd name="connsiteX0" fmla="*/ 181372 w 181371"/>
                  <a:gd name="connsiteY0" fmla="*/ 438926 h 440723"/>
                  <a:gd name="connsiteX1" fmla="*/ 160908 w 181371"/>
                  <a:gd name="connsiteY1" fmla="*/ 440723 h 440723"/>
                  <a:gd name="connsiteX2" fmla="*/ 1925 w 181371"/>
                  <a:gd name="connsiteY2" fmla="*/ 32123 h 440723"/>
                  <a:gd name="connsiteX3" fmla="*/ 22365 w 181371"/>
                  <a:gd name="connsiteY3" fmla="*/ 30349 h 440723"/>
                  <a:gd name="connsiteX4" fmla="*/ 181372 w 181371"/>
                  <a:gd name="connsiteY4" fmla="*/ 438926 h 440723"/>
                  <a:gd name="connsiteX5" fmla="*/ 22365 w 181371"/>
                  <a:gd name="connsiteY5" fmla="*/ 30349 h 440723"/>
                  <a:gd name="connsiteX6" fmla="*/ 1925 w 181371"/>
                  <a:gd name="connsiteY6" fmla="*/ 32123 h 440723"/>
                  <a:gd name="connsiteX7" fmla="*/ 10059 w 181371"/>
                  <a:gd name="connsiteY7" fmla="*/ 1774 h 440723"/>
                  <a:gd name="connsiteX8" fmla="*/ 30500 w 181371"/>
                  <a:gd name="connsiteY8" fmla="*/ 0 h 440723"/>
                  <a:gd name="connsiteX9" fmla="*/ 22365 w 181371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71" h="440723">
                    <a:moveTo>
                      <a:pt x="181372" y="438926"/>
                    </a:moveTo>
                    <a:lnTo>
                      <a:pt x="160908" y="440723"/>
                    </a:lnTo>
                    <a:lnTo>
                      <a:pt x="1925" y="32123"/>
                    </a:lnTo>
                    <a:lnTo>
                      <a:pt x="22365" y="30349"/>
                    </a:lnTo>
                    <a:lnTo>
                      <a:pt x="181372" y="438926"/>
                    </a:lnTo>
                    <a:close/>
                    <a:moveTo>
                      <a:pt x="22365" y="30349"/>
                    </a:moveTo>
                    <a:lnTo>
                      <a:pt x="1925" y="32123"/>
                    </a:lnTo>
                    <a:cubicBezTo>
                      <a:pt x="-2568" y="20579"/>
                      <a:pt x="1072" y="6959"/>
                      <a:pt x="10059" y="1774"/>
                    </a:cubicBezTo>
                    <a:lnTo>
                      <a:pt x="30500" y="0"/>
                    </a:lnTo>
                    <a:cubicBezTo>
                      <a:pt x="21535" y="5185"/>
                      <a:pt x="17849" y="18781"/>
                      <a:pt x="22365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289F8E06-979E-A220-7890-71776A715217}"/>
                  </a:ext>
                </a:extLst>
              </p:cNvPr>
              <p:cNvSpPr/>
              <p:nvPr/>
            </p:nvSpPr>
            <p:spPr>
              <a:xfrm>
                <a:off x="17309182" y="9824631"/>
                <a:ext cx="401623" cy="573497"/>
              </a:xfrm>
              <a:custGeom>
                <a:avLst/>
                <a:gdLst>
                  <a:gd name="connsiteX0" fmla="*/ 216284 w 401623"/>
                  <a:gd name="connsiteY0" fmla="*/ 2012 h 573497"/>
                  <a:gd name="connsiteX1" fmla="*/ 240711 w 401623"/>
                  <a:gd name="connsiteY1" fmla="*/ 13557 h 573497"/>
                  <a:gd name="connsiteX2" fmla="*/ 399718 w 401623"/>
                  <a:gd name="connsiteY2" fmla="*/ 422157 h 573497"/>
                  <a:gd name="connsiteX3" fmla="*/ 391560 w 401623"/>
                  <a:gd name="connsiteY3" fmla="*/ 452414 h 573497"/>
                  <a:gd name="connsiteX4" fmla="*/ 185313 w 401623"/>
                  <a:gd name="connsiteY4" fmla="*/ 571484 h 573497"/>
                  <a:gd name="connsiteX5" fmla="*/ 160932 w 401623"/>
                  <a:gd name="connsiteY5" fmla="*/ 560008 h 573497"/>
                  <a:gd name="connsiteX6" fmla="*/ 1926 w 401623"/>
                  <a:gd name="connsiteY6" fmla="*/ 151432 h 573497"/>
                  <a:gd name="connsiteX7" fmla="*/ 10037 w 401623"/>
                  <a:gd name="connsiteY7" fmla="*/ 121083 h 573497"/>
                  <a:gd name="connsiteX8" fmla="*/ 216284 w 401623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23" h="573497">
                    <a:moveTo>
                      <a:pt x="216284" y="2012"/>
                    </a:moveTo>
                    <a:cubicBezTo>
                      <a:pt x="225248" y="-3173"/>
                      <a:pt x="236217" y="2012"/>
                      <a:pt x="240711" y="13557"/>
                    </a:cubicBezTo>
                    <a:lnTo>
                      <a:pt x="399718" y="422157"/>
                    </a:lnTo>
                    <a:cubicBezTo>
                      <a:pt x="404188" y="433633"/>
                      <a:pt x="400524" y="447252"/>
                      <a:pt x="391560" y="452414"/>
                    </a:cubicBezTo>
                    <a:lnTo>
                      <a:pt x="185313" y="571484"/>
                    </a:lnTo>
                    <a:cubicBezTo>
                      <a:pt x="176372" y="576669"/>
                      <a:pt x="165380" y="571484"/>
                      <a:pt x="160932" y="560008"/>
                    </a:cubicBezTo>
                    <a:lnTo>
                      <a:pt x="1926" y="151432"/>
                    </a:lnTo>
                    <a:cubicBezTo>
                      <a:pt x="-2568" y="139864"/>
                      <a:pt x="1073" y="126268"/>
                      <a:pt x="10037" y="121083"/>
                    </a:cubicBezTo>
                    <a:lnTo>
                      <a:pt x="21628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79836390-E8B3-F981-C39F-6350C0B1552B}"/>
                  </a:ext>
                </a:extLst>
              </p:cNvPr>
              <p:cNvSpPr/>
              <p:nvPr/>
            </p:nvSpPr>
            <p:spPr>
              <a:xfrm>
                <a:off x="17320985" y="9839517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1 h 543737"/>
                  <a:gd name="connsiteX1" fmla="*/ 190886 w 377999"/>
                  <a:gd name="connsiteY1" fmla="*/ 463384 h 543737"/>
                  <a:gd name="connsiteX2" fmla="*/ 208629 w 377999"/>
                  <a:gd name="connsiteY2" fmla="*/ 509012 h 543737"/>
                  <a:gd name="connsiteX3" fmla="*/ 205034 w 377999"/>
                  <a:gd name="connsiteY3" fmla="*/ 522331 h 543737"/>
                  <a:gd name="connsiteX4" fmla="*/ 169524 w 377999"/>
                  <a:gd name="connsiteY4" fmla="*/ 542841 h 543737"/>
                  <a:gd name="connsiteX5" fmla="*/ 158739 w 377999"/>
                  <a:gd name="connsiteY5" fmla="*/ 537795 h 543737"/>
                  <a:gd name="connsiteX6" fmla="*/ 140994 w 377999"/>
                  <a:gd name="connsiteY6" fmla="*/ 492190 h 543737"/>
                  <a:gd name="connsiteX7" fmla="*/ 144589 w 377999"/>
                  <a:gd name="connsiteY7" fmla="*/ 478801 h 543737"/>
                  <a:gd name="connsiteX8" fmla="*/ 180123 w 377999"/>
                  <a:gd name="connsiteY8" fmla="*/ 458291 h 543737"/>
                  <a:gd name="connsiteX9" fmla="*/ 264442 w 377999"/>
                  <a:gd name="connsiteY9" fmla="*/ 321408 h 543737"/>
                  <a:gd name="connsiteX10" fmla="*/ 275205 w 377999"/>
                  <a:gd name="connsiteY10" fmla="*/ 326501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48 h 543737"/>
                  <a:gd name="connsiteX13" fmla="*/ 253843 w 377999"/>
                  <a:gd name="connsiteY13" fmla="*/ 405958 h 543737"/>
                  <a:gd name="connsiteX14" fmla="*/ 243058 w 377999"/>
                  <a:gd name="connsiteY14" fmla="*/ 400934 h 543737"/>
                  <a:gd name="connsiteX15" fmla="*/ 225313 w 377999"/>
                  <a:gd name="connsiteY15" fmla="*/ 355306 h 543737"/>
                  <a:gd name="connsiteX16" fmla="*/ 228908 w 377999"/>
                  <a:gd name="connsiteY16" fmla="*/ 341918 h 543737"/>
                  <a:gd name="connsiteX17" fmla="*/ 264442 w 377999"/>
                  <a:gd name="connsiteY17" fmla="*/ 321408 h 543737"/>
                  <a:gd name="connsiteX18" fmla="*/ 152101 w 377999"/>
                  <a:gd name="connsiteY18" fmla="*/ 386278 h 543737"/>
                  <a:gd name="connsiteX19" fmla="*/ 162840 w 377999"/>
                  <a:gd name="connsiteY19" fmla="*/ 391371 h 543737"/>
                  <a:gd name="connsiteX20" fmla="*/ 180607 w 377999"/>
                  <a:gd name="connsiteY20" fmla="*/ 436998 h 543737"/>
                  <a:gd name="connsiteX21" fmla="*/ 177036 w 377999"/>
                  <a:gd name="connsiteY21" fmla="*/ 450318 h 543737"/>
                  <a:gd name="connsiteX22" fmla="*/ 141478 w 377999"/>
                  <a:gd name="connsiteY22" fmla="*/ 470828 h 543737"/>
                  <a:gd name="connsiteX23" fmla="*/ 130717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787 h 543737"/>
                  <a:gd name="connsiteX26" fmla="*/ 152101 w 377999"/>
                  <a:gd name="connsiteY26" fmla="*/ 386278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89 w 377999"/>
                  <a:gd name="connsiteY29" fmla="*/ 404552 h 543737"/>
                  <a:gd name="connsiteX30" fmla="*/ 233171 w 377999"/>
                  <a:gd name="connsiteY30" fmla="*/ 417895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7 h 543737"/>
                  <a:gd name="connsiteX33" fmla="*/ 169154 w 377999"/>
                  <a:gd name="connsiteY33" fmla="*/ 387752 h 543737"/>
                  <a:gd name="connsiteX34" fmla="*/ 172726 w 377999"/>
                  <a:gd name="connsiteY34" fmla="*/ 374364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7 h 543737"/>
                  <a:gd name="connsiteX38" fmla="*/ 264811 w 377999"/>
                  <a:gd name="connsiteY38" fmla="*/ 476565 h 543737"/>
                  <a:gd name="connsiteX39" fmla="*/ 261193 w 377999"/>
                  <a:gd name="connsiteY39" fmla="*/ 489908 h 543737"/>
                  <a:gd name="connsiteX40" fmla="*/ 225682 w 377999"/>
                  <a:gd name="connsiteY40" fmla="*/ 510417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7 h 543737"/>
                  <a:gd name="connsiteX44" fmla="*/ 236283 w 377999"/>
                  <a:gd name="connsiteY44" fmla="*/ 425868 h 543737"/>
                  <a:gd name="connsiteX45" fmla="*/ 348624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01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1 h 543737"/>
                  <a:gd name="connsiteX53" fmla="*/ 348624 w 377999"/>
                  <a:gd name="connsiteY53" fmla="*/ 361021 h 543737"/>
                  <a:gd name="connsiteX54" fmla="*/ 292464 w 377999"/>
                  <a:gd name="connsiteY54" fmla="*/ 393421 h 543737"/>
                  <a:gd name="connsiteX55" fmla="*/ 303227 w 377999"/>
                  <a:gd name="connsiteY55" fmla="*/ 398514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65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20 h 543737"/>
                  <a:gd name="connsiteX61" fmla="*/ 256930 w 377999"/>
                  <a:gd name="connsiteY61" fmla="*/ 413931 h 543737"/>
                  <a:gd name="connsiteX62" fmla="*/ 292464 w 377999"/>
                  <a:gd name="connsiteY62" fmla="*/ 393421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4 h 543737"/>
                  <a:gd name="connsiteX65" fmla="*/ 152563 w 377999"/>
                  <a:gd name="connsiteY65" fmla="*/ 364939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5 w 377999"/>
                  <a:gd name="connsiteY70" fmla="*/ 334774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6 w 377999"/>
                  <a:gd name="connsiteY73" fmla="*/ 247297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5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7 h 543737"/>
                  <a:gd name="connsiteX78" fmla="*/ 56905 w 377999"/>
                  <a:gd name="connsiteY78" fmla="*/ 276102 h 543737"/>
                  <a:gd name="connsiteX79" fmla="*/ 60523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0 h 543737"/>
                  <a:gd name="connsiteX83" fmla="*/ 237020 w 377999"/>
                  <a:gd name="connsiteY83" fmla="*/ 51559 h 543737"/>
                  <a:gd name="connsiteX84" fmla="*/ 233402 w 377999"/>
                  <a:gd name="connsiteY84" fmla="*/ 64924 h 543737"/>
                  <a:gd name="connsiteX85" fmla="*/ 197890 w 377999"/>
                  <a:gd name="connsiteY85" fmla="*/ 85434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6 h 543737"/>
                  <a:gd name="connsiteX89" fmla="*/ 208491 w 377999"/>
                  <a:gd name="connsiteY89" fmla="*/ 907 h 543737"/>
                  <a:gd name="connsiteX90" fmla="*/ 152332 w 377999"/>
                  <a:gd name="connsiteY90" fmla="*/ 33308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8 h 543737"/>
                  <a:gd name="connsiteX94" fmla="*/ 141731 w 377999"/>
                  <a:gd name="connsiteY94" fmla="*/ 117857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820 w 377999"/>
                  <a:gd name="connsiteY97" fmla="*/ 53817 h 543737"/>
                  <a:gd name="connsiteX98" fmla="*/ 152332 w 377999"/>
                  <a:gd name="connsiteY98" fmla="*/ 33308 h 543737"/>
                  <a:gd name="connsiteX99" fmla="*/ 96150 w 377999"/>
                  <a:gd name="connsiteY99" fmla="*/ 65754 h 543737"/>
                  <a:gd name="connsiteX100" fmla="*/ 106911 w 377999"/>
                  <a:gd name="connsiteY100" fmla="*/ 70800 h 543737"/>
                  <a:gd name="connsiteX101" fmla="*/ 124678 w 377999"/>
                  <a:gd name="connsiteY101" fmla="*/ 116405 h 543737"/>
                  <a:gd name="connsiteX102" fmla="*/ 121061 w 377999"/>
                  <a:gd name="connsiteY102" fmla="*/ 129794 h 543737"/>
                  <a:gd name="connsiteX103" fmla="*/ 85549 w 377999"/>
                  <a:gd name="connsiteY103" fmla="*/ 150304 h 543737"/>
                  <a:gd name="connsiteX104" fmla="*/ 74788 w 377999"/>
                  <a:gd name="connsiteY104" fmla="*/ 145211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91 w 377999"/>
                  <a:gd name="connsiteY108" fmla="*/ 98177 h 543737"/>
                  <a:gd name="connsiteX109" fmla="*/ 50729 w 377999"/>
                  <a:gd name="connsiteY109" fmla="*/ 103224 h 543737"/>
                  <a:gd name="connsiteX110" fmla="*/ 68474 w 377999"/>
                  <a:gd name="connsiteY110" fmla="*/ 148851 h 543737"/>
                  <a:gd name="connsiteX111" fmla="*/ 64925 w 377999"/>
                  <a:gd name="connsiteY111" fmla="*/ 162218 h 543737"/>
                  <a:gd name="connsiteX112" fmla="*/ 29390 w 377999"/>
                  <a:gd name="connsiteY112" fmla="*/ 182727 h 543737"/>
                  <a:gd name="connsiteX113" fmla="*/ 18606 w 377999"/>
                  <a:gd name="connsiteY113" fmla="*/ 177657 h 543737"/>
                  <a:gd name="connsiteX114" fmla="*/ 839 w 377999"/>
                  <a:gd name="connsiteY114" fmla="*/ 132030 h 543737"/>
                  <a:gd name="connsiteX115" fmla="*/ 4456 w 377999"/>
                  <a:gd name="connsiteY115" fmla="*/ 118687 h 543737"/>
                  <a:gd name="connsiteX116" fmla="*/ 39991 w 377999"/>
                  <a:gd name="connsiteY116" fmla="*/ 98177 h 543737"/>
                  <a:gd name="connsiteX117" fmla="*/ 68013 w 377999"/>
                  <a:gd name="connsiteY117" fmla="*/ 170190 h 543737"/>
                  <a:gd name="connsiteX118" fmla="*/ 78774 w 377999"/>
                  <a:gd name="connsiteY118" fmla="*/ 175283 h 543737"/>
                  <a:gd name="connsiteX119" fmla="*/ 96519 w 377999"/>
                  <a:gd name="connsiteY119" fmla="*/ 220912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0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0 h 543737"/>
                  <a:gd name="connsiteX125" fmla="*/ 68013 w 377999"/>
                  <a:gd name="connsiteY125" fmla="*/ 170190 h 543737"/>
                  <a:gd name="connsiteX126" fmla="*/ 124172 w 377999"/>
                  <a:gd name="connsiteY126" fmla="*/ 137791 h 543737"/>
                  <a:gd name="connsiteX127" fmla="*/ 134957 w 377999"/>
                  <a:gd name="connsiteY127" fmla="*/ 142860 h 543737"/>
                  <a:gd name="connsiteX128" fmla="*/ 152700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71 w 377999"/>
                  <a:gd name="connsiteY130" fmla="*/ 222317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6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91 h 543737"/>
                  <a:gd name="connsiteX135" fmla="*/ 236513 w 377999"/>
                  <a:gd name="connsiteY135" fmla="*/ 72898 h 543737"/>
                  <a:gd name="connsiteX136" fmla="*/ 247298 w 377999"/>
                  <a:gd name="connsiteY136" fmla="*/ 77991 h 543737"/>
                  <a:gd name="connsiteX137" fmla="*/ 265042 w 377999"/>
                  <a:gd name="connsiteY137" fmla="*/ 123595 h 543737"/>
                  <a:gd name="connsiteX138" fmla="*/ 261424 w 377999"/>
                  <a:gd name="connsiteY138" fmla="*/ 136938 h 543737"/>
                  <a:gd name="connsiteX139" fmla="*/ 225912 w 377999"/>
                  <a:gd name="connsiteY139" fmla="*/ 157471 h 543737"/>
                  <a:gd name="connsiteX140" fmla="*/ 215174 w 377999"/>
                  <a:gd name="connsiteY140" fmla="*/ 152401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8 h 543737"/>
                  <a:gd name="connsiteX144" fmla="*/ 320602 w 377999"/>
                  <a:gd name="connsiteY144" fmla="*/ 289007 h 543737"/>
                  <a:gd name="connsiteX145" fmla="*/ 331387 w 377999"/>
                  <a:gd name="connsiteY145" fmla="*/ 294077 h 543737"/>
                  <a:gd name="connsiteX146" fmla="*/ 349130 w 377999"/>
                  <a:gd name="connsiteY146" fmla="*/ 339682 h 543737"/>
                  <a:gd name="connsiteX147" fmla="*/ 345513 w 377999"/>
                  <a:gd name="connsiteY147" fmla="*/ 353025 h 543737"/>
                  <a:gd name="connsiteX148" fmla="*/ 310001 w 377999"/>
                  <a:gd name="connsiteY148" fmla="*/ 373557 h 543737"/>
                  <a:gd name="connsiteX149" fmla="*/ 299240 w 377999"/>
                  <a:gd name="connsiteY149" fmla="*/ 368487 h 543737"/>
                  <a:gd name="connsiteX150" fmla="*/ 281495 w 377999"/>
                  <a:gd name="connsiteY150" fmla="*/ 322882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7 h 543737"/>
                  <a:gd name="connsiteX153" fmla="*/ 292580 w 377999"/>
                  <a:gd name="connsiteY153" fmla="*/ 216994 h 543737"/>
                  <a:gd name="connsiteX154" fmla="*/ 303341 w 377999"/>
                  <a:gd name="connsiteY154" fmla="*/ 222018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0 h 543737"/>
                  <a:gd name="connsiteX158" fmla="*/ 271218 w 377999"/>
                  <a:gd name="connsiteY158" fmla="*/ 296428 h 543737"/>
                  <a:gd name="connsiteX159" fmla="*/ 253474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09 h 543737"/>
                  <a:gd name="connsiteX165" fmla="*/ 289446 w 377999"/>
                  <a:gd name="connsiteY165" fmla="*/ 208951 h 543737"/>
                  <a:gd name="connsiteX166" fmla="*/ 253934 w 377999"/>
                  <a:gd name="connsiteY166" fmla="*/ 229484 h 543737"/>
                  <a:gd name="connsiteX167" fmla="*/ 243196 w 377999"/>
                  <a:gd name="connsiteY167" fmla="*/ 224414 h 543737"/>
                  <a:gd name="connsiteX168" fmla="*/ 225452 w 377999"/>
                  <a:gd name="connsiteY168" fmla="*/ 178810 h 543737"/>
                  <a:gd name="connsiteX169" fmla="*/ 229001 w 377999"/>
                  <a:gd name="connsiteY169" fmla="*/ 165443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5 h 543737"/>
                  <a:gd name="connsiteX172" fmla="*/ 219137 w 377999"/>
                  <a:gd name="connsiteY172" fmla="*/ 182450 h 543737"/>
                  <a:gd name="connsiteX173" fmla="*/ 236882 w 377999"/>
                  <a:gd name="connsiteY173" fmla="*/ 228055 h 543737"/>
                  <a:gd name="connsiteX174" fmla="*/ 233311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44 h 543737"/>
                  <a:gd name="connsiteX179" fmla="*/ 208376 w 377999"/>
                  <a:gd name="connsiteY179" fmla="*/ 177335 h 543737"/>
                  <a:gd name="connsiteX180" fmla="*/ 180354 w 377999"/>
                  <a:gd name="connsiteY180" fmla="*/ 105321 h 543737"/>
                  <a:gd name="connsiteX181" fmla="*/ 191115 w 377999"/>
                  <a:gd name="connsiteY181" fmla="*/ 110437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3 w 377999"/>
                  <a:gd name="connsiteY184" fmla="*/ 189870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0 h 543737"/>
                  <a:gd name="connsiteX188" fmla="*/ 180354 w 377999"/>
                  <a:gd name="connsiteY188" fmla="*/ 105321 h 543737"/>
                  <a:gd name="connsiteX189" fmla="*/ 236420 w 377999"/>
                  <a:gd name="connsiteY189" fmla="*/ 249394 h 543737"/>
                  <a:gd name="connsiteX190" fmla="*/ 247159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55 w 377999"/>
                  <a:gd name="connsiteY192" fmla="*/ 313434 h 543737"/>
                  <a:gd name="connsiteX193" fmla="*/ 225797 w 377999"/>
                  <a:gd name="connsiteY193" fmla="*/ 333944 h 543737"/>
                  <a:gd name="connsiteX194" fmla="*/ 215036 w 377999"/>
                  <a:gd name="connsiteY194" fmla="*/ 328874 h 543737"/>
                  <a:gd name="connsiteX195" fmla="*/ 197269 w 377999"/>
                  <a:gd name="connsiteY195" fmla="*/ 283269 h 543737"/>
                  <a:gd name="connsiteX196" fmla="*/ 200886 w 377999"/>
                  <a:gd name="connsiteY196" fmla="*/ 269904 h 543737"/>
                  <a:gd name="connsiteX197" fmla="*/ 236420 w 377999"/>
                  <a:gd name="connsiteY197" fmla="*/ 249394 h 543737"/>
                  <a:gd name="connsiteX198" fmla="*/ 180239 w 377999"/>
                  <a:gd name="connsiteY198" fmla="*/ 281840 h 543737"/>
                  <a:gd name="connsiteX199" fmla="*/ 191000 w 377999"/>
                  <a:gd name="connsiteY199" fmla="*/ 286888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0 h 543737"/>
                  <a:gd name="connsiteX203" fmla="*/ 158876 w 377999"/>
                  <a:gd name="connsiteY203" fmla="*/ 361297 h 543737"/>
                  <a:gd name="connsiteX204" fmla="*/ 141133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0 h 543737"/>
                  <a:gd name="connsiteX207" fmla="*/ 152194 w 377999"/>
                  <a:gd name="connsiteY207" fmla="*/ 209781 h 543737"/>
                  <a:gd name="connsiteX208" fmla="*/ 162979 w 377999"/>
                  <a:gd name="connsiteY208" fmla="*/ 214851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93 w 377999"/>
                  <a:gd name="connsiteY211" fmla="*/ 294331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3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1"/>
                    </a:moveTo>
                    <a:cubicBezTo>
                      <a:pt x="184111" y="455987"/>
                      <a:pt x="188880" y="458291"/>
                      <a:pt x="190886" y="463384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27"/>
                      <a:pt x="205034" y="522331"/>
                    </a:cubicBezTo>
                    <a:lnTo>
                      <a:pt x="169524" y="542841"/>
                    </a:lnTo>
                    <a:cubicBezTo>
                      <a:pt x="165560" y="545123"/>
                      <a:pt x="160743" y="542910"/>
                      <a:pt x="158739" y="537795"/>
                    </a:cubicBezTo>
                    <a:lnTo>
                      <a:pt x="140994" y="492190"/>
                    </a:lnTo>
                    <a:cubicBezTo>
                      <a:pt x="139012" y="487097"/>
                      <a:pt x="140648" y="481082"/>
                      <a:pt x="144589" y="478801"/>
                    </a:cubicBezTo>
                    <a:lnTo>
                      <a:pt x="180123" y="458291"/>
                    </a:lnTo>
                    <a:close/>
                    <a:moveTo>
                      <a:pt x="264442" y="321408"/>
                    </a:moveTo>
                    <a:cubicBezTo>
                      <a:pt x="268406" y="319126"/>
                      <a:pt x="273199" y="321408"/>
                      <a:pt x="275205" y="326501"/>
                    </a:cubicBezTo>
                    <a:lnTo>
                      <a:pt x="292948" y="372128"/>
                    </a:lnTo>
                    <a:cubicBezTo>
                      <a:pt x="294930" y="377244"/>
                      <a:pt x="293341" y="383166"/>
                      <a:pt x="289353" y="385448"/>
                    </a:cubicBezTo>
                    <a:lnTo>
                      <a:pt x="253843" y="405958"/>
                    </a:lnTo>
                    <a:cubicBezTo>
                      <a:pt x="249856" y="408262"/>
                      <a:pt x="245062" y="406027"/>
                      <a:pt x="243058" y="400934"/>
                    </a:cubicBezTo>
                    <a:lnTo>
                      <a:pt x="225313" y="355306"/>
                    </a:lnTo>
                    <a:cubicBezTo>
                      <a:pt x="223331" y="350213"/>
                      <a:pt x="224945" y="344221"/>
                      <a:pt x="228908" y="341918"/>
                    </a:cubicBezTo>
                    <a:lnTo>
                      <a:pt x="264442" y="321408"/>
                    </a:lnTo>
                    <a:close/>
                    <a:moveTo>
                      <a:pt x="152101" y="386278"/>
                    </a:moveTo>
                    <a:cubicBezTo>
                      <a:pt x="156089" y="383973"/>
                      <a:pt x="160858" y="386278"/>
                      <a:pt x="162840" y="391371"/>
                    </a:cubicBezTo>
                    <a:lnTo>
                      <a:pt x="180607" y="436998"/>
                    </a:lnTo>
                    <a:cubicBezTo>
                      <a:pt x="182589" y="442091"/>
                      <a:pt x="181000" y="448013"/>
                      <a:pt x="177036" y="450318"/>
                    </a:cubicBezTo>
                    <a:lnTo>
                      <a:pt x="141478" y="470828"/>
                    </a:lnTo>
                    <a:cubicBezTo>
                      <a:pt x="137538" y="473109"/>
                      <a:pt x="132721" y="470896"/>
                      <a:pt x="130717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9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4"/>
                    </a:moveTo>
                    <a:cubicBezTo>
                      <a:pt x="212248" y="351550"/>
                      <a:pt x="217064" y="353831"/>
                      <a:pt x="219046" y="358924"/>
                    </a:cubicBezTo>
                    <a:lnTo>
                      <a:pt x="236789" y="404552"/>
                    </a:lnTo>
                    <a:cubicBezTo>
                      <a:pt x="238772" y="409645"/>
                      <a:pt x="237159" y="415590"/>
                      <a:pt x="233171" y="417895"/>
                    </a:cubicBezTo>
                    <a:lnTo>
                      <a:pt x="197637" y="438404"/>
                    </a:lnTo>
                    <a:cubicBezTo>
                      <a:pt x="193674" y="440708"/>
                      <a:pt x="188904" y="438450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7"/>
                      <a:pt x="168740" y="376668"/>
                      <a:pt x="172726" y="374364"/>
                    </a:cubicBezTo>
                    <a:lnTo>
                      <a:pt x="208261" y="353854"/>
                    </a:lnTo>
                    <a:close/>
                    <a:moveTo>
                      <a:pt x="236283" y="425868"/>
                    </a:moveTo>
                    <a:cubicBezTo>
                      <a:pt x="240269" y="423564"/>
                      <a:pt x="245086" y="425845"/>
                      <a:pt x="247068" y="430937"/>
                    </a:cubicBezTo>
                    <a:lnTo>
                      <a:pt x="264811" y="476565"/>
                    </a:lnTo>
                    <a:cubicBezTo>
                      <a:pt x="266793" y="481658"/>
                      <a:pt x="265181" y="487627"/>
                      <a:pt x="261193" y="489908"/>
                    </a:cubicBezTo>
                    <a:lnTo>
                      <a:pt x="225682" y="510417"/>
                    </a:lnTo>
                    <a:cubicBezTo>
                      <a:pt x="221696" y="512722"/>
                      <a:pt x="216925" y="510464"/>
                      <a:pt x="214920" y="505371"/>
                    </a:cubicBezTo>
                    <a:lnTo>
                      <a:pt x="197176" y="459766"/>
                    </a:lnTo>
                    <a:cubicBezTo>
                      <a:pt x="195194" y="454651"/>
                      <a:pt x="196761" y="448682"/>
                      <a:pt x="200748" y="446377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610" y="358716"/>
                      <a:pt x="357427" y="360975"/>
                      <a:pt x="359409" y="366091"/>
                    </a:cubicBezTo>
                    <a:lnTo>
                      <a:pt x="377152" y="411696"/>
                    </a:lnTo>
                    <a:cubicBezTo>
                      <a:pt x="379134" y="416812"/>
                      <a:pt x="377522" y="422757"/>
                      <a:pt x="373535" y="425038"/>
                    </a:cubicBezTo>
                    <a:lnTo>
                      <a:pt x="338000" y="445571"/>
                    </a:lnTo>
                    <a:cubicBezTo>
                      <a:pt x="334037" y="447852"/>
                      <a:pt x="329266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1"/>
                      <a:pt x="309102" y="383812"/>
                      <a:pt x="313090" y="381531"/>
                    </a:cubicBezTo>
                    <a:lnTo>
                      <a:pt x="348624" y="361021"/>
                    </a:lnTo>
                    <a:close/>
                    <a:moveTo>
                      <a:pt x="292464" y="393421"/>
                    </a:moveTo>
                    <a:cubicBezTo>
                      <a:pt x="296428" y="391140"/>
                      <a:pt x="301221" y="393421"/>
                      <a:pt x="303227" y="398514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6"/>
                      <a:pt x="273084" y="478040"/>
                      <a:pt x="271080" y="472947"/>
                    </a:cubicBezTo>
                    <a:lnTo>
                      <a:pt x="253335" y="427320"/>
                    </a:lnTo>
                    <a:cubicBezTo>
                      <a:pt x="251353" y="422227"/>
                      <a:pt x="252967" y="416235"/>
                      <a:pt x="256930" y="413931"/>
                    </a:cubicBezTo>
                    <a:lnTo>
                      <a:pt x="292464" y="393421"/>
                    </a:lnTo>
                    <a:close/>
                    <a:moveTo>
                      <a:pt x="124079" y="314264"/>
                    </a:moveTo>
                    <a:cubicBezTo>
                      <a:pt x="128067" y="311959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4"/>
                      <a:pt x="152978" y="376000"/>
                      <a:pt x="148990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76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4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100021" y="239900"/>
                      <a:pt x="104814" y="242204"/>
                      <a:pt x="106796" y="247297"/>
                    </a:cubicBezTo>
                    <a:lnTo>
                      <a:pt x="124541" y="292925"/>
                    </a:lnTo>
                    <a:cubicBezTo>
                      <a:pt x="126522" y="298018"/>
                      <a:pt x="124933" y="303940"/>
                      <a:pt x="120946" y="306245"/>
                    </a:cubicBezTo>
                    <a:lnTo>
                      <a:pt x="85434" y="326754"/>
                    </a:lnTo>
                    <a:cubicBezTo>
                      <a:pt x="81470" y="329035"/>
                      <a:pt x="76632" y="326824"/>
                      <a:pt x="74650" y="321707"/>
                    </a:cubicBezTo>
                    <a:lnTo>
                      <a:pt x="56905" y="276102"/>
                    </a:lnTo>
                    <a:cubicBezTo>
                      <a:pt x="54924" y="271009"/>
                      <a:pt x="56559" y="264995"/>
                      <a:pt x="60523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7"/>
                      <a:pt x="219253" y="5930"/>
                    </a:cubicBezTo>
                    <a:lnTo>
                      <a:pt x="237020" y="51559"/>
                    </a:lnTo>
                    <a:cubicBezTo>
                      <a:pt x="239001" y="56652"/>
                      <a:pt x="237388" y="62643"/>
                      <a:pt x="233402" y="64924"/>
                    </a:cubicBezTo>
                    <a:lnTo>
                      <a:pt x="197890" y="85434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94" y="23698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08"/>
                    </a:moveTo>
                    <a:cubicBezTo>
                      <a:pt x="156319" y="31026"/>
                      <a:pt x="161089" y="33261"/>
                      <a:pt x="163071" y="38377"/>
                    </a:cubicBezTo>
                    <a:lnTo>
                      <a:pt x="180815" y="83982"/>
                    </a:lnTo>
                    <a:cubicBezTo>
                      <a:pt x="182820" y="89098"/>
                      <a:pt x="181230" y="95066"/>
                      <a:pt x="177267" y="97348"/>
                    </a:cubicBezTo>
                    <a:lnTo>
                      <a:pt x="141731" y="117857"/>
                    </a:lnTo>
                    <a:cubicBezTo>
                      <a:pt x="137745" y="120161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820" y="53817"/>
                    </a:cubicBezTo>
                    <a:lnTo>
                      <a:pt x="152332" y="33308"/>
                    </a:lnTo>
                    <a:close/>
                    <a:moveTo>
                      <a:pt x="96150" y="65754"/>
                    </a:moveTo>
                    <a:cubicBezTo>
                      <a:pt x="100114" y="63449"/>
                      <a:pt x="104930" y="65685"/>
                      <a:pt x="106911" y="70800"/>
                    </a:cubicBezTo>
                    <a:lnTo>
                      <a:pt x="124678" y="116405"/>
                    </a:lnTo>
                    <a:cubicBezTo>
                      <a:pt x="126660" y="121521"/>
                      <a:pt x="125047" y="127513"/>
                      <a:pt x="121061" y="129794"/>
                    </a:cubicBezTo>
                    <a:lnTo>
                      <a:pt x="85549" y="150304"/>
                    </a:lnTo>
                    <a:cubicBezTo>
                      <a:pt x="81563" y="152608"/>
                      <a:pt x="76770" y="150304"/>
                      <a:pt x="74788" y="145211"/>
                    </a:cubicBezTo>
                    <a:lnTo>
                      <a:pt x="57043" y="99606"/>
                    </a:lnTo>
                    <a:cubicBezTo>
                      <a:pt x="55062" y="94490"/>
                      <a:pt x="56628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48" y="98131"/>
                      <a:pt x="50729" y="103224"/>
                    </a:cubicBezTo>
                    <a:lnTo>
                      <a:pt x="68474" y="148851"/>
                    </a:lnTo>
                    <a:cubicBezTo>
                      <a:pt x="70478" y="153968"/>
                      <a:pt x="68889" y="159913"/>
                      <a:pt x="64925" y="162218"/>
                    </a:cubicBezTo>
                    <a:lnTo>
                      <a:pt x="29390" y="182727"/>
                    </a:lnTo>
                    <a:cubicBezTo>
                      <a:pt x="25426" y="185008"/>
                      <a:pt x="20588" y="182773"/>
                      <a:pt x="18606" y="177657"/>
                    </a:cubicBezTo>
                    <a:lnTo>
                      <a:pt x="839" y="132030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8013" y="170190"/>
                    </a:moveTo>
                    <a:cubicBezTo>
                      <a:pt x="72000" y="167909"/>
                      <a:pt x="76792" y="170190"/>
                      <a:pt x="78774" y="175283"/>
                    </a:cubicBezTo>
                    <a:lnTo>
                      <a:pt x="96519" y="220912"/>
                    </a:lnTo>
                    <a:cubicBezTo>
                      <a:pt x="98500" y="226004"/>
                      <a:pt x="96911" y="231927"/>
                      <a:pt x="92924" y="234231"/>
                    </a:cubicBezTo>
                    <a:lnTo>
                      <a:pt x="57412" y="254740"/>
                    </a:lnTo>
                    <a:cubicBezTo>
                      <a:pt x="53448" y="257022"/>
                      <a:pt x="48632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0"/>
                    </a:cubicBezTo>
                    <a:lnTo>
                      <a:pt x="68013" y="170190"/>
                    </a:lnTo>
                    <a:close/>
                    <a:moveTo>
                      <a:pt x="124172" y="137791"/>
                    </a:moveTo>
                    <a:cubicBezTo>
                      <a:pt x="128136" y="135463"/>
                      <a:pt x="132975" y="137744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58"/>
                      <a:pt x="153069" y="199526"/>
                      <a:pt x="149083" y="201808"/>
                    </a:cubicBezTo>
                    <a:lnTo>
                      <a:pt x="113571" y="222317"/>
                    </a:lnTo>
                    <a:cubicBezTo>
                      <a:pt x="109585" y="224621"/>
                      <a:pt x="104814" y="222363"/>
                      <a:pt x="102810" y="217270"/>
                    </a:cubicBezTo>
                    <a:lnTo>
                      <a:pt x="85065" y="171666"/>
                    </a:lnTo>
                    <a:cubicBezTo>
                      <a:pt x="83084" y="166550"/>
                      <a:pt x="84650" y="160581"/>
                      <a:pt x="88638" y="158277"/>
                    </a:cubicBezTo>
                    <a:lnTo>
                      <a:pt x="124172" y="137791"/>
                    </a:lnTo>
                    <a:close/>
                    <a:moveTo>
                      <a:pt x="236513" y="72898"/>
                    </a:moveTo>
                    <a:cubicBezTo>
                      <a:pt x="240499" y="70616"/>
                      <a:pt x="245317" y="72874"/>
                      <a:pt x="247298" y="77991"/>
                    </a:cubicBezTo>
                    <a:lnTo>
                      <a:pt x="265042" y="123595"/>
                    </a:lnTo>
                    <a:cubicBezTo>
                      <a:pt x="267023" y="128711"/>
                      <a:pt x="265410" y="134656"/>
                      <a:pt x="261424" y="136938"/>
                    </a:cubicBezTo>
                    <a:lnTo>
                      <a:pt x="225912" y="157471"/>
                    </a:lnTo>
                    <a:cubicBezTo>
                      <a:pt x="221926" y="159752"/>
                      <a:pt x="217155" y="157516"/>
                      <a:pt x="215174" y="152401"/>
                    </a:cubicBezTo>
                    <a:lnTo>
                      <a:pt x="197407" y="106796"/>
                    </a:lnTo>
                    <a:cubicBezTo>
                      <a:pt x="195425" y="101680"/>
                      <a:pt x="197016" y="95711"/>
                      <a:pt x="200979" y="93430"/>
                    </a:cubicBezTo>
                    <a:lnTo>
                      <a:pt x="236513" y="72898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405" y="288962"/>
                      <a:pt x="331387" y="294077"/>
                    </a:cubicBezTo>
                    <a:lnTo>
                      <a:pt x="349130" y="339682"/>
                    </a:lnTo>
                    <a:cubicBezTo>
                      <a:pt x="351113" y="344798"/>
                      <a:pt x="349500" y="350743"/>
                      <a:pt x="345513" y="353025"/>
                    </a:cubicBezTo>
                    <a:lnTo>
                      <a:pt x="310001" y="373557"/>
                    </a:lnTo>
                    <a:cubicBezTo>
                      <a:pt x="306015" y="375839"/>
                      <a:pt x="301221" y="373604"/>
                      <a:pt x="299240" y="368487"/>
                    </a:cubicBezTo>
                    <a:lnTo>
                      <a:pt x="281495" y="322882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59" y="216925"/>
                      <a:pt x="303341" y="222018"/>
                    </a:cubicBezTo>
                    <a:lnTo>
                      <a:pt x="321086" y="267645"/>
                    </a:lnTo>
                    <a:cubicBezTo>
                      <a:pt x="323091" y="272738"/>
                      <a:pt x="321478" y="278730"/>
                      <a:pt x="317491" y="281011"/>
                    </a:cubicBezTo>
                    <a:lnTo>
                      <a:pt x="281980" y="301520"/>
                    </a:lnTo>
                    <a:cubicBezTo>
                      <a:pt x="277993" y="303825"/>
                      <a:pt x="273199" y="301544"/>
                      <a:pt x="271218" y="296428"/>
                    </a:cubicBezTo>
                    <a:lnTo>
                      <a:pt x="253474" y="250823"/>
                    </a:lnTo>
                    <a:cubicBezTo>
                      <a:pt x="251469" y="245707"/>
                      <a:pt x="253060" y="239785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30"/>
                      <a:pt x="273339" y="144888"/>
                      <a:pt x="275320" y="150004"/>
                    </a:cubicBezTo>
                    <a:lnTo>
                      <a:pt x="293064" y="195609"/>
                    </a:lnTo>
                    <a:cubicBezTo>
                      <a:pt x="295069" y="200724"/>
                      <a:pt x="293432" y="206670"/>
                      <a:pt x="289446" y="208951"/>
                    </a:cubicBezTo>
                    <a:lnTo>
                      <a:pt x="253934" y="229484"/>
                    </a:lnTo>
                    <a:cubicBezTo>
                      <a:pt x="249948" y="231766"/>
                      <a:pt x="245177" y="229530"/>
                      <a:pt x="243196" y="224414"/>
                    </a:cubicBezTo>
                    <a:lnTo>
                      <a:pt x="225452" y="178810"/>
                    </a:lnTo>
                    <a:cubicBezTo>
                      <a:pt x="223447" y="173693"/>
                      <a:pt x="225038" y="167725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35"/>
                    </a:moveTo>
                    <a:cubicBezTo>
                      <a:pt x="212362" y="175053"/>
                      <a:pt x="217155" y="177335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4"/>
                      <a:pt x="233311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96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9"/>
                      <a:pt x="172842" y="197844"/>
                    </a:cubicBezTo>
                    <a:lnTo>
                      <a:pt x="208376" y="177335"/>
                    </a:lnTo>
                    <a:close/>
                    <a:moveTo>
                      <a:pt x="180354" y="105321"/>
                    </a:moveTo>
                    <a:cubicBezTo>
                      <a:pt x="184341" y="103040"/>
                      <a:pt x="189133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3" y="189870"/>
                    </a:lnTo>
                    <a:cubicBezTo>
                      <a:pt x="165767" y="192175"/>
                      <a:pt x="160974" y="189963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7"/>
                      <a:pt x="140856" y="128135"/>
                      <a:pt x="144820" y="125830"/>
                    </a:cubicBezTo>
                    <a:lnTo>
                      <a:pt x="180354" y="105321"/>
                    </a:lnTo>
                    <a:close/>
                    <a:moveTo>
                      <a:pt x="236420" y="249394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69"/>
                    </a:lnTo>
                    <a:cubicBezTo>
                      <a:pt x="266886" y="305184"/>
                      <a:pt x="265319" y="311153"/>
                      <a:pt x="261355" y="313434"/>
                    </a:cubicBezTo>
                    <a:lnTo>
                      <a:pt x="225797" y="333944"/>
                    </a:lnTo>
                    <a:cubicBezTo>
                      <a:pt x="221833" y="336249"/>
                      <a:pt x="217018" y="333990"/>
                      <a:pt x="215036" y="328874"/>
                    </a:cubicBezTo>
                    <a:lnTo>
                      <a:pt x="197269" y="283269"/>
                    </a:lnTo>
                    <a:cubicBezTo>
                      <a:pt x="195287" y="278154"/>
                      <a:pt x="196900" y="272208"/>
                      <a:pt x="200886" y="269904"/>
                    </a:cubicBezTo>
                    <a:lnTo>
                      <a:pt x="236420" y="249394"/>
                    </a:lnTo>
                    <a:close/>
                    <a:moveTo>
                      <a:pt x="180239" y="281840"/>
                    </a:moveTo>
                    <a:cubicBezTo>
                      <a:pt x="184226" y="279536"/>
                      <a:pt x="189018" y="281771"/>
                      <a:pt x="191000" y="286888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77"/>
                      <a:pt x="205149" y="345881"/>
                    </a:cubicBezTo>
                    <a:lnTo>
                      <a:pt x="169615" y="366390"/>
                    </a:lnTo>
                    <a:cubicBezTo>
                      <a:pt x="165652" y="368695"/>
                      <a:pt x="160858" y="366390"/>
                      <a:pt x="158876" y="361297"/>
                    </a:cubicBezTo>
                    <a:lnTo>
                      <a:pt x="141133" y="315693"/>
                    </a:lnTo>
                    <a:cubicBezTo>
                      <a:pt x="139150" y="310577"/>
                      <a:pt x="140741" y="304655"/>
                      <a:pt x="144704" y="302350"/>
                    </a:cubicBezTo>
                    <a:lnTo>
                      <a:pt x="180239" y="281840"/>
                    </a:lnTo>
                    <a:close/>
                    <a:moveTo>
                      <a:pt x="152194" y="209781"/>
                    </a:moveTo>
                    <a:cubicBezTo>
                      <a:pt x="156158" y="207500"/>
                      <a:pt x="160997" y="209758"/>
                      <a:pt x="162979" y="214851"/>
                    </a:cubicBezTo>
                    <a:lnTo>
                      <a:pt x="180722" y="260478"/>
                    </a:lnTo>
                    <a:cubicBezTo>
                      <a:pt x="182704" y="265571"/>
                      <a:pt x="181091" y="271540"/>
                      <a:pt x="177105" y="273821"/>
                    </a:cubicBezTo>
                    <a:lnTo>
                      <a:pt x="141593" y="294331"/>
                    </a:lnTo>
                    <a:cubicBezTo>
                      <a:pt x="137607" y="296635"/>
                      <a:pt x="132836" y="294377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3"/>
                      <a:pt x="112696" y="232595"/>
                      <a:pt x="116660" y="230313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id="{C6ECD7D7-206E-2358-3A52-59C57918AEED}"/>
                  </a:ext>
                </a:extLst>
              </p:cNvPr>
              <p:cNvSpPr/>
              <p:nvPr/>
            </p:nvSpPr>
            <p:spPr>
              <a:xfrm>
                <a:off x="17568076" y="9669227"/>
                <a:ext cx="232771" cy="575199"/>
              </a:xfrm>
              <a:custGeom>
                <a:avLst/>
                <a:gdLst>
                  <a:gd name="connsiteX0" fmla="*/ 212330 w 232771"/>
                  <a:gd name="connsiteY0" fmla="*/ 1774 h 575199"/>
                  <a:gd name="connsiteX1" fmla="*/ 232771 w 232771"/>
                  <a:gd name="connsiteY1" fmla="*/ 0 h 575199"/>
                  <a:gd name="connsiteX2" fmla="*/ 226664 w 232771"/>
                  <a:gd name="connsiteY2" fmla="*/ 1959 h 575199"/>
                  <a:gd name="connsiteX3" fmla="*/ 206225 w 232771"/>
                  <a:gd name="connsiteY3" fmla="*/ 3734 h 575199"/>
                  <a:gd name="connsiteX4" fmla="*/ 212330 w 232771"/>
                  <a:gd name="connsiteY4" fmla="*/ 1774 h 575199"/>
                  <a:gd name="connsiteX5" fmla="*/ 189563 w 232771"/>
                  <a:gd name="connsiteY5" fmla="*/ 573390 h 575199"/>
                  <a:gd name="connsiteX6" fmla="*/ 169122 w 232771"/>
                  <a:gd name="connsiteY6" fmla="*/ 575141 h 575199"/>
                  <a:gd name="connsiteX7" fmla="*/ 150849 w 232771"/>
                  <a:gd name="connsiteY7" fmla="*/ 561729 h 575199"/>
                  <a:gd name="connsiteX8" fmla="*/ 171288 w 232771"/>
                  <a:gd name="connsiteY8" fmla="*/ 559955 h 575199"/>
                  <a:gd name="connsiteX9" fmla="*/ 189563 w 232771"/>
                  <a:gd name="connsiteY9" fmla="*/ 573390 h 575199"/>
                  <a:gd name="connsiteX10" fmla="*/ 20417 w 232771"/>
                  <a:gd name="connsiteY10" fmla="*/ 121029 h 575199"/>
                  <a:gd name="connsiteX11" fmla="*/ 0 w 232771"/>
                  <a:gd name="connsiteY11" fmla="*/ 122804 h 575199"/>
                  <a:gd name="connsiteX12" fmla="*/ 206225 w 232771"/>
                  <a:gd name="connsiteY12" fmla="*/ 3734 h 575199"/>
                  <a:gd name="connsiteX13" fmla="*/ 226664 w 232771"/>
                  <a:gd name="connsiteY13" fmla="*/ 1959 h 575199"/>
                  <a:gd name="connsiteX14" fmla="*/ 20417 w 232771"/>
                  <a:gd name="connsiteY14" fmla="*/ 121029 h 575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9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59"/>
                    </a:cubicBezTo>
                    <a:lnTo>
                      <a:pt x="206225" y="3734"/>
                    </a:lnTo>
                    <a:cubicBezTo>
                      <a:pt x="208207" y="2581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41"/>
                    </a:lnTo>
                    <a:cubicBezTo>
                      <a:pt x="161772" y="575809"/>
                      <a:pt x="154329" y="570671"/>
                      <a:pt x="150849" y="561729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12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4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id="{E3CE3671-6A5C-BB9D-DDAC-24022DA86A30}"/>
                  </a:ext>
                </a:extLst>
              </p:cNvPr>
              <p:cNvSpPr/>
              <p:nvPr/>
            </p:nvSpPr>
            <p:spPr>
              <a:xfrm>
                <a:off x="17558021" y="9790256"/>
                <a:ext cx="181367" cy="440700"/>
              </a:xfrm>
              <a:custGeom>
                <a:avLst/>
                <a:gdLst>
                  <a:gd name="connsiteX0" fmla="*/ 10055 w 181367"/>
                  <a:gd name="connsiteY0" fmla="*/ 1774 h 440700"/>
                  <a:gd name="connsiteX1" fmla="*/ 1921 w 181367"/>
                  <a:gd name="connsiteY1" fmla="*/ 32101 h 440700"/>
                  <a:gd name="connsiteX2" fmla="*/ 160904 w 181367"/>
                  <a:gd name="connsiteY2" fmla="*/ 440700 h 440700"/>
                  <a:gd name="connsiteX3" fmla="*/ 181367 w 181367"/>
                  <a:gd name="connsiteY3" fmla="*/ 438926 h 440700"/>
                  <a:gd name="connsiteX4" fmla="*/ 22361 w 181367"/>
                  <a:gd name="connsiteY4" fmla="*/ 30326 h 440700"/>
                  <a:gd name="connsiteX5" fmla="*/ 30496 w 181367"/>
                  <a:gd name="connsiteY5" fmla="*/ 0 h 440700"/>
                  <a:gd name="connsiteX6" fmla="*/ 10055 w 181367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0">
                    <a:moveTo>
                      <a:pt x="10055" y="1774"/>
                    </a:moveTo>
                    <a:cubicBezTo>
                      <a:pt x="1091" y="6959"/>
                      <a:pt x="-2573" y="20556"/>
                      <a:pt x="1921" y="32101"/>
                    </a:cubicBezTo>
                    <a:lnTo>
                      <a:pt x="160904" y="440700"/>
                    </a:lnTo>
                    <a:lnTo>
                      <a:pt x="181367" y="438926"/>
                    </a:lnTo>
                    <a:lnTo>
                      <a:pt x="22361" y="30326"/>
                    </a:lnTo>
                    <a:cubicBezTo>
                      <a:pt x="17867" y="18781"/>
                      <a:pt x="21531" y="5185"/>
                      <a:pt x="30496" y="0"/>
                    </a:cubicBezTo>
                    <a:lnTo>
                      <a:pt x="10055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C4BD1BBD-8DDF-C265-7A1E-7B9FC1096A08}"/>
                  </a:ext>
                </a:extLst>
              </p:cNvPr>
              <p:cNvSpPr/>
              <p:nvPr/>
            </p:nvSpPr>
            <p:spPr>
              <a:xfrm>
                <a:off x="17578460" y="9669174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3 w 401619"/>
                  <a:gd name="connsiteY2" fmla="*/ 422157 h 573497"/>
                  <a:gd name="connsiteX3" fmla="*/ 391555 w 401619"/>
                  <a:gd name="connsiteY3" fmla="*/ 452414 h 573497"/>
                  <a:gd name="connsiteX4" fmla="*/ 185308 w 401619"/>
                  <a:gd name="connsiteY4" fmla="*/ 571484 h 573497"/>
                  <a:gd name="connsiteX5" fmla="*/ 160928 w 401619"/>
                  <a:gd name="connsiteY5" fmla="*/ 560008 h 573497"/>
                  <a:gd name="connsiteX6" fmla="*/ 1921 w 401619"/>
                  <a:gd name="connsiteY6" fmla="*/ 151431 h 573497"/>
                  <a:gd name="connsiteX7" fmla="*/ 10056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3" y="422157"/>
                    </a:lnTo>
                    <a:cubicBezTo>
                      <a:pt x="404183" y="433609"/>
                      <a:pt x="400519" y="447229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9"/>
                      <a:pt x="165375" y="571484"/>
                      <a:pt x="160928" y="560008"/>
                    </a:cubicBezTo>
                    <a:lnTo>
                      <a:pt x="1921" y="151431"/>
                    </a:lnTo>
                    <a:cubicBezTo>
                      <a:pt x="-2573" y="139863"/>
                      <a:pt x="1091" y="126267"/>
                      <a:pt x="10056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id="{73F0C264-E217-434C-95C6-055B5661C1C9}"/>
                  </a:ext>
                </a:extLst>
              </p:cNvPr>
              <p:cNvSpPr/>
              <p:nvPr/>
            </p:nvSpPr>
            <p:spPr>
              <a:xfrm>
                <a:off x="17590259" y="9684037"/>
                <a:ext cx="377999" cy="543760"/>
              </a:xfrm>
              <a:custGeom>
                <a:avLst/>
                <a:gdLst>
                  <a:gd name="connsiteX0" fmla="*/ 180123 w 377999"/>
                  <a:gd name="connsiteY0" fmla="*/ 458314 h 543760"/>
                  <a:gd name="connsiteX1" fmla="*/ 190862 w 377999"/>
                  <a:gd name="connsiteY1" fmla="*/ 463407 h 543760"/>
                  <a:gd name="connsiteX2" fmla="*/ 208629 w 377999"/>
                  <a:gd name="connsiteY2" fmla="*/ 509012 h 543760"/>
                  <a:gd name="connsiteX3" fmla="*/ 205034 w 377999"/>
                  <a:gd name="connsiteY3" fmla="*/ 522354 h 543760"/>
                  <a:gd name="connsiteX4" fmla="*/ 169500 w 377999"/>
                  <a:gd name="connsiteY4" fmla="*/ 542864 h 543760"/>
                  <a:gd name="connsiteX5" fmla="*/ 158739 w 377999"/>
                  <a:gd name="connsiteY5" fmla="*/ 537817 h 543760"/>
                  <a:gd name="connsiteX6" fmla="*/ 140994 w 377999"/>
                  <a:gd name="connsiteY6" fmla="*/ 492212 h 543760"/>
                  <a:gd name="connsiteX7" fmla="*/ 144589 w 377999"/>
                  <a:gd name="connsiteY7" fmla="*/ 478824 h 543760"/>
                  <a:gd name="connsiteX8" fmla="*/ 180123 w 377999"/>
                  <a:gd name="connsiteY8" fmla="*/ 458314 h 543760"/>
                  <a:gd name="connsiteX9" fmla="*/ 264442 w 377999"/>
                  <a:gd name="connsiteY9" fmla="*/ 321430 h 543760"/>
                  <a:gd name="connsiteX10" fmla="*/ 275181 w 377999"/>
                  <a:gd name="connsiteY10" fmla="*/ 326523 h 543760"/>
                  <a:gd name="connsiteX11" fmla="*/ 292948 w 377999"/>
                  <a:gd name="connsiteY11" fmla="*/ 372151 h 543760"/>
                  <a:gd name="connsiteX12" fmla="*/ 289353 w 377999"/>
                  <a:gd name="connsiteY12" fmla="*/ 385470 h 543760"/>
                  <a:gd name="connsiteX13" fmla="*/ 253843 w 377999"/>
                  <a:gd name="connsiteY13" fmla="*/ 405980 h 543760"/>
                  <a:gd name="connsiteX14" fmla="*/ 243058 w 377999"/>
                  <a:gd name="connsiteY14" fmla="*/ 400934 h 543760"/>
                  <a:gd name="connsiteX15" fmla="*/ 225313 w 377999"/>
                  <a:gd name="connsiteY15" fmla="*/ 355329 h 543760"/>
                  <a:gd name="connsiteX16" fmla="*/ 228908 w 377999"/>
                  <a:gd name="connsiteY16" fmla="*/ 341940 h 543760"/>
                  <a:gd name="connsiteX17" fmla="*/ 264442 w 377999"/>
                  <a:gd name="connsiteY17" fmla="*/ 321430 h 543760"/>
                  <a:gd name="connsiteX18" fmla="*/ 152101 w 377999"/>
                  <a:gd name="connsiteY18" fmla="*/ 386300 h 543760"/>
                  <a:gd name="connsiteX19" fmla="*/ 162840 w 377999"/>
                  <a:gd name="connsiteY19" fmla="*/ 391393 h 543760"/>
                  <a:gd name="connsiteX20" fmla="*/ 180607 w 377999"/>
                  <a:gd name="connsiteY20" fmla="*/ 436998 h 543760"/>
                  <a:gd name="connsiteX21" fmla="*/ 177012 w 377999"/>
                  <a:gd name="connsiteY21" fmla="*/ 450340 h 543760"/>
                  <a:gd name="connsiteX22" fmla="*/ 141478 w 377999"/>
                  <a:gd name="connsiteY22" fmla="*/ 470850 h 543760"/>
                  <a:gd name="connsiteX23" fmla="*/ 130717 w 377999"/>
                  <a:gd name="connsiteY23" fmla="*/ 465804 h 543760"/>
                  <a:gd name="connsiteX24" fmla="*/ 112972 w 377999"/>
                  <a:gd name="connsiteY24" fmla="*/ 420199 h 543760"/>
                  <a:gd name="connsiteX25" fmla="*/ 116567 w 377999"/>
                  <a:gd name="connsiteY25" fmla="*/ 406810 h 543760"/>
                  <a:gd name="connsiteX26" fmla="*/ 152101 w 377999"/>
                  <a:gd name="connsiteY26" fmla="*/ 386300 h 543760"/>
                  <a:gd name="connsiteX27" fmla="*/ 208261 w 377999"/>
                  <a:gd name="connsiteY27" fmla="*/ 353877 h 543760"/>
                  <a:gd name="connsiteX28" fmla="*/ 219046 w 377999"/>
                  <a:gd name="connsiteY28" fmla="*/ 358946 h 543760"/>
                  <a:gd name="connsiteX29" fmla="*/ 236790 w 377999"/>
                  <a:gd name="connsiteY29" fmla="*/ 404574 h 543760"/>
                  <a:gd name="connsiteX30" fmla="*/ 233171 w 377999"/>
                  <a:gd name="connsiteY30" fmla="*/ 417917 h 543760"/>
                  <a:gd name="connsiteX31" fmla="*/ 197637 w 377999"/>
                  <a:gd name="connsiteY31" fmla="*/ 438427 h 543760"/>
                  <a:gd name="connsiteX32" fmla="*/ 186898 w 377999"/>
                  <a:gd name="connsiteY32" fmla="*/ 433380 h 543760"/>
                  <a:gd name="connsiteX33" fmla="*/ 169154 w 377999"/>
                  <a:gd name="connsiteY33" fmla="*/ 387752 h 543760"/>
                  <a:gd name="connsiteX34" fmla="*/ 172704 w 377999"/>
                  <a:gd name="connsiteY34" fmla="*/ 374386 h 543760"/>
                  <a:gd name="connsiteX35" fmla="*/ 208261 w 377999"/>
                  <a:gd name="connsiteY35" fmla="*/ 353877 h 543760"/>
                  <a:gd name="connsiteX36" fmla="*/ 236283 w 377999"/>
                  <a:gd name="connsiteY36" fmla="*/ 425890 h 543760"/>
                  <a:gd name="connsiteX37" fmla="*/ 247068 w 377999"/>
                  <a:gd name="connsiteY37" fmla="*/ 430960 h 543760"/>
                  <a:gd name="connsiteX38" fmla="*/ 264811 w 377999"/>
                  <a:gd name="connsiteY38" fmla="*/ 476588 h 543760"/>
                  <a:gd name="connsiteX39" fmla="*/ 261193 w 377999"/>
                  <a:gd name="connsiteY39" fmla="*/ 489931 h 543760"/>
                  <a:gd name="connsiteX40" fmla="*/ 225659 w 377999"/>
                  <a:gd name="connsiteY40" fmla="*/ 510440 h 543760"/>
                  <a:gd name="connsiteX41" fmla="*/ 214920 w 377999"/>
                  <a:gd name="connsiteY41" fmla="*/ 505394 h 543760"/>
                  <a:gd name="connsiteX42" fmla="*/ 197176 w 377999"/>
                  <a:gd name="connsiteY42" fmla="*/ 459765 h 543760"/>
                  <a:gd name="connsiteX43" fmla="*/ 200748 w 377999"/>
                  <a:gd name="connsiteY43" fmla="*/ 446400 h 543760"/>
                  <a:gd name="connsiteX44" fmla="*/ 236283 w 377999"/>
                  <a:gd name="connsiteY44" fmla="*/ 425890 h 543760"/>
                  <a:gd name="connsiteX45" fmla="*/ 348624 w 377999"/>
                  <a:gd name="connsiteY45" fmla="*/ 361021 h 543760"/>
                  <a:gd name="connsiteX46" fmla="*/ 359409 w 377999"/>
                  <a:gd name="connsiteY46" fmla="*/ 366113 h 543760"/>
                  <a:gd name="connsiteX47" fmla="*/ 377152 w 377999"/>
                  <a:gd name="connsiteY47" fmla="*/ 411718 h 543760"/>
                  <a:gd name="connsiteX48" fmla="*/ 373535 w 377999"/>
                  <a:gd name="connsiteY48" fmla="*/ 425061 h 543760"/>
                  <a:gd name="connsiteX49" fmla="*/ 338023 w 377999"/>
                  <a:gd name="connsiteY49" fmla="*/ 445570 h 543760"/>
                  <a:gd name="connsiteX50" fmla="*/ 327262 w 377999"/>
                  <a:gd name="connsiteY50" fmla="*/ 440524 h 543760"/>
                  <a:gd name="connsiteX51" fmla="*/ 309517 w 377999"/>
                  <a:gd name="connsiteY51" fmla="*/ 394919 h 543760"/>
                  <a:gd name="connsiteX52" fmla="*/ 313090 w 377999"/>
                  <a:gd name="connsiteY52" fmla="*/ 381553 h 543760"/>
                  <a:gd name="connsiteX53" fmla="*/ 348624 w 377999"/>
                  <a:gd name="connsiteY53" fmla="*/ 361021 h 543760"/>
                  <a:gd name="connsiteX54" fmla="*/ 292464 w 377999"/>
                  <a:gd name="connsiteY54" fmla="*/ 393444 h 543760"/>
                  <a:gd name="connsiteX55" fmla="*/ 303203 w 377999"/>
                  <a:gd name="connsiteY55" fmla="*/ 398537 h 543760"/>
                  <a:gd name="connsiteX56" fmla="*/ 320970 w 377999"/>
                  <a:gd name="connsiteY56" fmla="*/ 444165 h 543760"/>
                  <a:gd name="connsiteX57" fmla="*/ 317375 w 377999"/>
                  <a:gd name="connsiteY57" fmla="*/ 457484 h 543760"/>
                  <a:gd name="connsiteX58" fmla="*/ 281865 w 377999"/>
                  <a:gd name="connsiteY58" fmla="*/ 477994 h 543760"/>
                  <a:gd name="connsiteX59" fmla="*/ 271080 w 377999"/>
                  <a:gd name="connsiteY59" fmla="*/ 472947 h 543760"/>
                  <a:gd name="connsiteX60" fmla="*/ 253335 w 377999"/>
                  <a:gd name="connsiteY60" fmla="*/ 427342 h 543760"/>
                  <a:gd name="connsiteX61" fmla="*/ 256930 w 377999"/>
                  <a:gd name="connsiteY61" fmla="*/ 413954 h 543760"/>
                  <a:gd name="connsiteX62" fmla="*/ 292464 w 377999"/>
                  <a:gd name="connsiteY62" fmla="*/ 393444 h 543760"/>
                  <a:gd name="connsiteX63" fmla="*/ 124079 w 377999"/>
                  <a:gd name="connsiteY63" fmla="*/ 314287 h 543760"/>
                  <a:gd name="connsiteX64" fmla="*/ 134818 w 377999"/>
                  <a:gd name="connsiteY64" fmla="*/ 319333 h 543760"/>
                  <a:gd name="connsiteX65" fmla="*/ 152563 w 377999"/>
                  <a:gd name="connsiteY65" fmla="*/ 364961 h 543760"/>
                  <a:gd name="connsiteX66" fmla="*/ 148990 w 377999"/>
                  <a:gd name="connsiteY66" fmla="*/ 378304 h 543760"/>
                  <a:gd name="connsiteX67" fmla="*/ 113456 w 377999"/>
                  <a:gd name="connsiteY67" fmla="*/ 398837 h 543760"/>
                  <a:gd name="connsiteX68" fmla="*/ 102672 w 377999"/>
                  <a:gd name="connsiteY68" fmla="*/ 393744 h 543760"/>
                  <a:gd name="connsiteX69" fmla="*/ 84927 w 377999"/>
                  <a:gd name="connsiteY69" fmla="*/ 348139 h 543760"/>
                  <a:gd name="connsiteX70" fmla="*/ 88545 w 377999"/>
                  <a:gd name="connsiteY70" fmla="*/ 334797 h 543760"/>
                  <a:gd name="connsiteX71" fmla="*/ 124079 w 377999"/>
                  <a:gd name="connsiteY71" fmla="*/ 314287 h 543760"/>
                  <a:gd name="connsiteX72" fmla="*/ 96035 w 377999"/>
                  <a:gd name="connsiteY72" fmla="*/ 242227 h 543760"/>
                  <a:gd name="connsiteX73" fmla="*/ 106796 w 377999"/>
                  <a:gd name="connsiteY73" fmla="*/ 247320 h 543760"/>
                  <a:gd name="connsiteX74" fmla="*/ 124541 w 377999"/>
                  <a:gd name="connsiteY74" fmla="*/ 292948 h 543760"/>
                  <a:gd name="connsiteX75" fmla="*/ 120946 w 377999"/>
                  <a:gd name="connsiteY75" fmla="*/ 306267 h 543760"/>
                  <a:gd name="connsiteX76" fmla="*/ 85434 w 377999"/>
                  <a:gd name="connsiteY76" fmla="*/ 326777 h 543760"/>
                  <a:gd name="connsiteX77" fmla="*/ 74650 w 377999"/>
                  <a:gd name="connsiteY77" fmla="*/ 321730 h 543760"/>
                  <a:gd name="connsiteX78" fmla="*/ 56905 w 377999"/>
                  <a:gd name="connsiteY78" fmla="*/ 276125 h 543760"/>
                  <a:gd name="connsiteX79" fmla="*/ 60501 w 377999"/>
                  <a:gd name="connsiteY79" fmla="*/ 262737 h 543760"/>
                  <a:gd name="connsiteX80" fmla="*/ 96035 w 377999"/>
                  <a:gd name="connsiteY80" fmla="*/ 242227 h 543760"/>
                  <a:gd name="connsiteX81" fmla="*/ 208491 w 377999"/>
                  <a:gd name="connsiteY81" fmla="*/ 907 h 543760"/>
                  <a:gd name="connsiteX82" fmla="*/ 219253 w 377999"/>
                  <a:gd name="connsiteY82" fmla="*/ 5953 h 543760"/>
                  <a:gd name="connsiteX83" fmla="*/ 236997 w 377999"/>
                  <a:gd name="connsiteY83" fmla="*/ 51558 h 543760"/>
                  <a:gd name="connsiteX84" fmla="*/ 233402 w 377999"/>
                  <a:gd name="connsiteY84" fmla="*/ 64947 h 543760"/>
                  <a:gd name="connsiteX85" fmla="*/ 197868 w 377999"/>
                  <a:gd name="connsiteY85" fmla="*/ 85456 h 543760"/>
                  <a:gd name="connsiteX86" fmla="*/ 187129 w 377999"/>
                  <a:gd name="connsiteY86" fmla="*/ 80363 h 543760"/>
                  <a:gd name="connsiteX87" fmla="*/ 169362 w 377999"/>
                  <a:gd name="connsiteY87" fmla="*/ 34759 h 543760"/>
                  <a:gd name="connsiteX88" fmla="*/ 172957 w 377999"/>
                  <a:gd name="connsiteY88" fmla="*/ 21416 h 543760"/>
                  <a:gd name="connsiteX89" fmla="*/ 208491 w 377999"/>
                  <a:gd name="connsiteY89" fmla="*/ 907 h 543760"/>
                  <a:gd name="connsiteX90" fmla="*/ 152332 w 377999"/>
                  <a:gd name="connsiteY90" fmla="*/ 33330 h 543760"/>
                  <a:gd name="connsiteX91" fmla="*/ 163071 w 377999"/>
                  <a:gd name="connsiteY91" fmla="*/ 38377 h 543760"/>
                  <a:gd name="connsiteX92" fmla="*/ 180815 w 377999"/>
                  <a:gd name="connsiteY92" fmla="*/ 84004 h 543760"/>
                  <a:gd name="connsiteX93" fmla="*/ 177267 w 377999"/>
                  <a:gd name="connsiteY93" fmla="*/ 97370 h 543760"/>
                  <a:gd name="connsiteX94" fmla="*/ 141732 w 377999"/>
                  <a:gd name="connsiteY94" fmla="*/ 117879 h 543760"/>
                  <a:gd name="connsiteX95" fmla="*/ 130947 w 377999"/>
                  <a:gd name="connsiteY95" fmla="*/ 112810 h 543760"/>
                  <a:gd name="connsiteX96" fmla="*/ 113180 w 377999"/>
                  <a:gd name="connsiteY96" fmla="*/ 67182 h 543760"/>
                  <a:gd name="connsiteX97" fmla="*/ 116798 w 377999"/>
                  <a:gd name="connsiteY97" fmla="*/ 53839 h 543760"/>
                  <a:gd name="connsiteX98" fmla="*/ 152332 w 377999"/>
                  <a:gd name="connsiteY98" fmla="*/ 33330 h 543760"/>
                  <a:gd name="connsiteX99" fmla="*/ 96150 w 377999"/>
                  <a:gd name="connsiteY99" fmla="*/ 65776 h 543760"/>
                  <a:gd name="connsiteX100" fmla="*/ 106911 w 377999"/>
                  <a:gd name="connsiteY100" fmla="*/ 70823 h 543760"/>
                  <a:gd name="connsiteX101" fmla="*/ 124656 w 377999"/>
                  <a:gd name="connsiteY101" fmla="*/ 116428 h 543760"/>
                  <a:gd name="connsiteX102" fmla="*/ 121061 w 377999"/>
                  <a:gd name="connsiteY102" fmla="*/ 129817 h 543760"/>
                  <a:gd name="connsiteX103" fmla="*/ 85549 w 377999"/>
                  <a:gd name="connsiteY103" fmla="*/ 150326 h 543760"/>
                  <a:gd name="connsiteX104" fmla="*/ 74788 w 377999"/>
                  <a:gd name="connsiteY104" fmla="*/ 145233 h 543760"/>
                  <a:gd name="connsiteX105" fmla="*/ 57043 w 377999"/>
                  <a:gd name="connsiteY105" fmla="*/ 99629 h 543760"/>
                  <a:gd name="connsiteX106" fmla="*/ 60616 w 377999"/>
                  <a:gd name="connsiteY106" fmla="*/ 86286 h 543760"/>
                  <a:gd name="connsiteX107" fmla="*/ 96150 w 377999"/>
                  <a:gd name="connsiteY107" fmla="*/ 65776 h 543760"/>
                  <a:gd name="connsiteX108" fmla="*/ 39991 w 377999"/>
                  <a:gd name="connsiteY108" fmla="*/ 98200 h 543760"/>
                  <a:gd name="connsiteX109" fmla="*/ 50729 w 377999"/>
                  <a:gd name="connsiteY109" fmla="*/ 103247 h 543760"/>
                  <a:gd name="connsiteX110" fmla="*/ 68474 w 377999"/>
                  <a:gd name="connsiteY110" fmla="*/ 148874 h 543760"/>
                  <a:gd name="connsiteX111" fmla="*/ 64925 w 377999"/>
                  <a:gd name="connsiteY111" fmla="*/ 162240 h 543760"/>
                  <a:gd name="connsiteX112" fmla="*/ 29367 w 377999"/>
                  <a:gd name="connsiteY112" fmla="*/ 182749 h 543760"/>
                  <a:gd name="connsiteX113" fmla="*/ 18582 w 377999"/>
                  <a:gd name="connsiteY113" fmla="*/ 177657 h 543760"/>
                  <a:gd name="connsiteX114" fmla="*/ 839 w 377999"/>
                  <a:gd name="connsiteY114" fmla="*/ 132052 h 543760"/>
                  <a:gd name="connsiteX115" fmla="*/ 4456 w 377999"/>
                  <a:gd name="connsiteY115" fmla="*/ 118709 h 543760"/>
                  <a:gd name="connsiteX116" fmla="*/ 39991 w 377999"/>
                  <a:gd name="connsiteY116" fmla="*/ 98200 h 543760"/>
                  <a:gd name="connsiteX117" fmla="*/ 68013 w 377999"/>
                  <a:gd name="connsiteY117" fmla="*/ 170214 h 543760"/>
                  <a:gd name="connsiteX118" fmla="*/ 78774 w 377999"/>
                  <a:gd name="connsiteY118" fmla="*/ 175306 h 543760"/>
                  <a:gd name="connsiteX119" fmla="*/ 96519 w 377999"/>
                  <a:gd name="connsiteY119" fmla="*/ 220911 h 543760"/>
                  <a:gd name="connsiteX120" fmla="*/ 92924 w 377999"/>
                  <a:gd name="connsiteY120" fmla="*/ 234254 h 543760"/>
                  <a:gd name="connsiteX121" fmla="*/ 57412 w 377999"/>
                  <a:gd name="connsiteY121" fmla="*/ 254763 h 543760"/>
                  <a:gd name="connsiteX122" fmla="*/ 46628 w 377999"/>
                  <a:gd name="connsiteY122" fmla="*/ 249716 h 543760"/>
                  <a:gd name="connsiteX123" fmla="*/ 28883 w 377999"/>
                  <a:gd name="connsiteY123" fmla="*/ 204112 h 543760"/>
                  <a:gd name="connsiteX124" fmla="*/ 32478 w 377999"/>
                  <a:gd name="connsiteY124" fmla="*/ 190723 h 543760"/>
                  <a:gd name="connsiteX125" fmla="*/ 68013 w 377999"/>
                  <a:gd name="connsiteY125" fmla="*/ 170214 h 543760"/>
                  <a:gd name="connsiteX126" fmla="*/ 124172 w 377999"/>
                  <a:gd name="connsiteY126" fmla="*/ 137790 h 543760"/>
                  <a:gd name="connsiteX127" fmla="*/ 134957 w 377999"/>
                  <a:gd name="connsiteY127" fmla="*/ 142860 h 543760"/>
                  <a:gd name="connsiteX128" fmla="*/ 152700 w 377999"/>
                  <a:gd name="connsiteY128" fmla="*/ 188488 h 543760"/>
                  <a:gd name="connsiteX129" fmla="*/ 149083 w 377999"/>
                  <a:gd name="connsiteY129" fmla="*/ 201830 h 543760"/>
                  <a:gd name="connsiteX130" fmla="*/ 113571 w 377999"/>
                  <a:gd name="connsiteY130" fmla="*/ 222340 h 543760"/>
                  <a:gd name="connsiteX131" fmla="*/ 102810 w 377999"/>
                  <a:gd name="connsiteY131" fmla="*/ 217293 h 543760"/>
                  <a:gd name="connsiteX132" fmla="*/ 85065 w 377999"/>
                  <a:gd name="connsiteY132" fmla="*/ 171665 h 543760"/>
                  <a:gd name="connsiteX133" fmla="*/ 88638 w 377999"/>
                  <a:gd name="connsiteY133" fmla="*/ 158299 h 543760"/>
                  <a:gd name="connsiteX134" fmla="*/ 124172 w 377999"/>
                  <a:gd name="connsiteY134" fmla="*/ 137790 h 543760"/>
                  <a:gd name="connsiteX135" fmla="*/ 236513 w 377999"/>
                  <a:gd name="connsiteY135" fmla="*/ 72943 h 543760"/>
                  <a:gd name="connsiteX136" fmla="*/ 247298 w 377999"/>
                  <a:gd name="connsiteY136" fmla="*/ 78013 h 543760"/>
                  <a:gd name="connsiteX137" fmla="*/ 265042 w 377999"/>
                  <a:gd name="connsiteY137" fmla="*/ 123618 h 543760"/>
                  <a:gd name="connsiteX138" fmla="*/ 261424 w 377999"/>
                  <a:gd name="connsiteY138" fmla="*/ 136960 h 543760"/>
                  <a:gd name="connsiteX139" fmla="*/ 225890 w 377999"/>
                  <a:gd name="connsiteY139" fmla="*/ 157470 h 543760"/>
                  <a:gd name="connsiteX140" fmla="*/ 215151 w 377999"/>
                  <a:gd name="connsiteY140" fmla="*/ 152423 h 543760"/>
                  <a:gd name="connsiteX141" fmla="*/ 197407 w 377999"/>
                  <a:gd name="connsiteY141" fmla="*/ 106819 h 543760"/>
                  <a:gd name="connsiteX142" fmla="*/ 200979 w 377999"/>
                  <a:gd name="connsiteY142" fmla="*/ 93452 h 543760"/>
                  <a:gd name="connsiteX143" fmla="*/ 236513 w 377999"/>
                  <a:gd name="connsiteY143" fmla="*/ 72943 h 543760"/>
                  <a:gd name="connsiteX144" fmla="*/ 320602 w 377999"/>
                  <a:gd name="connsiteY144" fmla="*/ 289007 h 543760"/>
                  <a:gd name="connsiteX145" fmla="*/ 331387 w 377999"/>
                  <a:gd name="connsiteY145" fmla="*/ 294077 h 543760"/>
                  <a:gd name="connsiteX146" fmla="*/ 349132 w 377999"/>
                  <a:gd name="connsiteY146" fmla="*/ 339705 h 543760"/>
                  <a:gd name="connsiteX147" fmla="*/ 345513 w 377999"/>
                  <a:gd name="connsiteY147" fmla="*/ 353047 h 543760"/>
                  <a:gd name="connsiteX148" fmla="*/ 310001 w 377999"/>
                  <a:gd name="connsiteY148" fmla="*/ 373557 h 543760"/>
                  <a:gd name="connsiteX149" fmla="*/ 299240 w 377999"/>
                  <a:gd name="connsiteY149" fmla="*/ 368510 h 543760"/>
                  <a:gd name="connsiteX150" fmla="*/ 281495 w 377999"/>
                  <a:gd name="connsiteY150" fmla="*/ 322883 h 543760"/>
                  <a:gd name="connsiteX151" fmla="*/ 285068 w 377999"/>
                  <a:gd name="connsiteY151" fmla="*/ 309540 h 543760"/>
                  <a:gd name="connsiteX152" fmla="*/ 320602 w 377999"/>
                  <a:gd name="connsiteY152" fmla="*/ 289007 h 543760"/>
                  <a:gd name="connsiteX153" fmla="*/ 292580 w 377999"/>
                  <a:gd name="connsiteY153" fmla="*/ 216994 h 543760"/>
                  <a:gd name="connsiteX154" fmla="*/ 303342 w 377999"/>
                  <a:gd name="connsiteY154" fmla="*/ 222040 h 543760"/>
                  <a:gd name="connsiteX155" fmla="*/ 321086 w 377999"/>
                  <a:gd name="connsiteY155" fmla="*/ 267645 h 543760"/>
                  <a:gd name="connsiteX156" fmla="*/ 317491 w 377999"/>
                  <a:gd name="connsiteY156" fmla="*/ 281034 h 543760"/>
                  <a:gd name="connsiteX157" fmla="*/ 281956 w 377999"/>
                  <a:gd name="connsiteY157" fmla="*/ 301543 h 543760"/>
                  <a:gd name="connsiteX158" fmla="*/ 271218 w 377999"/>
                  <a:gd name="connsiteY158" fmla="*/ 296451 h 543760"/>
                  <a:gd name="connsiteX159" fmla="*/ 253451 w 377999"/>
                  <a:gd name="connsiteY159" fmla="*/ 250846 h 543760"/>
                  <a:gd name="connsiteX160" fmla="*/ 257046 w 377999"/>
                  <a:gd name="connsiteY160" fmla="*/ 237503 h 543760"/>
                  <a:gd name="connsiteX161" fmla="*/ 292580 w 377999"/>
                  <a:gd name="connsiteY161" fmla="*/ 216994 h 543760"/>
                  <a:gd name="connsiteX162" fmla="*/ 264535 w 377999"/>
                  <a:gd name="connsiteY162" fmla="*/ 144934 h 543760"/>
                  <a:gd name="connsiteX163" fmla="*/ 275320 w 377999"/>
                  <a:gd name="connsiteY163" fmla="*/ 150027 h 543760"/>
                  <a:gd name="connsiteX164" fmla="*/ 293064 w 377999"/>
                  <a:gd name="connsiteY164" fmla="*/ 195632 h 543760"/>
                  <a:gd name="connsiteX165" fmla="*/ 289446 w 377999"/>
                  <a:gd name="connsiteY165" fmla="*/ 208974 h 543760"/>
                  <a:gd name="connsiteX166" fmla="*/ 253934 w 377999"/>
                  <a:gd name="connsiteY166" fmla="*/ 229484 h 543760"/>
                  <a:gd name="connsiteX167" fmla="*/ 243173 w 377999"/>
                  <a:gd name="connsiteY167" fmla="*/ 224437 h 543760"/>
                  <a:gd name="connsiteX168" fmla="*/ 225429 w 377999"/>
                  <a:gd name="connsiteY168" fmla="*/ 178832 h 543760"/>
                  <a:gd name="connsiteX169" fmla="*/ 229001 w 377999"/>
                  <a:gd name="connsiteY169" fmla="*/ 165466 h 543760"/>
                  <a:gd name="connsiteX170" fmla="*/ 264535 w 377999"/>
                  <a:gd name="connsiteY170" fmla="*/ 144934 h 543760"/>
                  <a:gd name="connsiteX171" fmla="*/ 208376 w 377999"/>
                  <a:gd name="connsiteY171" fmla="*/ 177357 h 543760"/>
                  <a:gd name="connsiteX172" fmla="*/ 219137 w 377999"/>
                  <a:gd name="connsiteY172" fmla="*/ 182450 h 543760"/>
                  <a:gd name="connsiteX173" fmla="*/ 236882 w 377999"/>
                  <a:gd name="connsiteY173" fmla="*/ 228078 h 543760"/>
                  <a:gd name="connsiteX174" fmla="*/ 233287 w 377999"/>
                  <a:gd name="connsiteY174" fmla="*/ 241398 h 543760"/>
                  <a:gd name="connsiteX175" fmla="*/ 197775 w 377999"/>
                  <a:gd name="connsiteY175" fmla="*/ 261907 h 543760"/>
                  <a:gd name="connsiteX176" fmla="*/ 186991 w 377999"/>
                  <a:gd name="connsiteY176" fmla="*/ 256860 h 543760"/>
                  <a:gd name="connsiteX177" fmla="*/ 169247 w 377999"/>
                  <a:gd name="connsiteY177" fmla="*/ 211255 h 543760"/>
                  <a:gd name="connsiteX178" fmla="*/ 172842 w 377999"/>
                  <a:gd name="connsiteY178" fmla="*/ 197867 h 543760"/>
                  <a:gd name="connsiteX179" fmla="*/ 208376 w 377999"/>
                  <a:gd name="connsiteY179" fmla="*/ 177357 h 543760"/>
                  <a:gd name="connsiteX180" fmla="*/ 180354 w 377999"/>
                  <a:gd name="connsiteY180" fmla="*/ 105344 h 543760"/>
                  <a:gd name="connsiteX181" fmla="*/ 191115 w 377999"/>
                  <a:gd name="connsiteY181" fmla="*/ 110436 h 543760"/>
                  <a:gd name="connsiteX182" fmla="*/ 208860 w 377999"/>
                  <a:gd name="connsiteY182" fmla="*/ 156064 h 543760"/>
                  <a:gd name="connsiteX183" fmla="*/ 205265 w 377999"/>
                  <a:gd name="connsiteY183" fmla="*/ 169384 h 543760"/>
                  <a:gd name="connsiteX184" fmla="*/ 169753 w 377999"/>
                  <a:gd name="connsiteY184" fmla="*/ 189893 h 543760"/>
                  <a:gd name="connsiteX185" fmla="*/ 158969 w 377999"/>
                  <a:gd name="connsiteY185" fmla="*/ 184846 h 543760"/>
                  <a:gd name="connsiteX186" fmla="*/ 141225 w 377999"/>
                  <a:gd name="connsiteY186" fmla="*/ 139242 h 543760"/>
                  <a:gd name="connsiteX187" fmla="*/ 144820 w 377999"/>
                  <a:gd name="connsiteY187" fmla="*/ 125853 h 543760"/>
                  <a:gd name="connsiteX188" fmla="*/ 180354 w 377999"/>
                  <a:gd name="connsiteY188" fmla="*/ 105344 h 543760"/>
                  <a:gd name="connsiteX189" fmla="*/ 236420 w 377999"/>
                  <a:gd name="connsiteY189" fmla="*/ 249417 h 543760"/>
                  <a:gd name="connsiteX190" fmla="*/ 247159 w 377999"/>
                  <a:gd name="connsiteY190" fmla="*/ 254463 h 543760"/>
                  <a:gd name="connsiteX191" fmla="*/ 264904 w 377999"/>
                  <a:gd name="connsiteY191" fmla="*/ 300091 h 543760"/>
                  <a:gd name="connsiteX192" fmla="*/ 261331 w 377999"/>
                  <a:gd name="connsiteY192" fmla="*/ 313457 h 543760"/>
                  <a:gd name="connsiteX193" fmla="*/ 225797 w 377999"/>
                  <a:gd name="connsiteY193" fmla="*/ 333967 h 543760"/>
                  <a:gd name="connsiteX194" fmla="*/ 215013 w 377999"/>
                  <a:gd name="connsiteY194" fmla="*/ 328897 h 543760"/>
                  <a:gd name="connsiteX195" fmla="*/ 197269 w 377999"/>
                  <a:gd name="connsiteY195" fmla="*/ 283269 h 543760"/>
                  <a:gd name="connsiteX196" fmla="*/ 200886 w 377999"/>
                  <a:gd name="connsiteY196" fmla="*/ 269927 h 543760"/>
                  <a:gd name="connsiteX197" fmla="*/ 236420 w 377999"/>
                  <a:gd name="connsiteY197" fmla="*/ 249417 h 543760"/>
                  <a:gd name="connsiteX198" fmla="*/ 180216 w 377999"/>
                  <a:gd name="connsiteY198" fmla="*/ 281863 h 543760"/>
                  <a:gd name="connsiteX199" fmla="*/ 191001 w 377999"/>
                  <a:gd name="connsiteY199" fmla="*/ 286910 h 543760"/>
                  <a:gd name="connsiteX200" fmla="*/ 208744 w 377999"/>
                  <a:gd name="connsiteY200" fmla="*/ 332515 h 543760"/>
                  <a:gd name="connsiteX201" fmla="*/ 205149 w 377999"/>
                  <a:gd name="connsiteY201" fmla="*/ 345904 h 543760"/>
                  <a:gd name="connsiteX202" fmla="*/ 169615 w 377999"/>
                  <a:gd name="connsiteY202" fmla="*/ 366413 h 543760"/>
                  <a:gd name="connsiteX203" fmla="*/ 158854 w 377999"/>
                  <a:gd name="connsiteY203" fmla="*/ 361321 h 543760"/>
                  <a:gd name="connsiteX204" fmla="*/ 141109 w 377999"/>
                  <a:gd name="connsiteY204" fmla="*/ 315693 h 543760"/>
                  <a:gd name="connsiteX205" fmla="*/ 144704 w 377999"/>
                  <a:gd name="connsiteY205" fmla="*/ 302373 h 543760"/>
                  <a:gd name="connsiteX206" fmla="*/ 180216 w 377999"/>
                  <a:gd name="connsiteY206" fmla="*/ 281863 h 543760"/>
                  <a:gd name="connsiteX207" fmla="*/ 152194 w 377999"/>
                  <a:gd name="connsiteY207" fmla="*/ 209804 h 543760"/>
                  <a:gd name="connsiteX208" fmla="*/ 162979 w 377999"/>
                  <a:gd name="connsiteY208" fmla="*/ 214873 h 543760"/>
                  <a:gd name="connsiteX209" fmla="*/ 180722 w 377999"/>
                  <a:gd name="connsiteY209" fmla="*/ 260502 h 543760"/>
                  <a:gd name="connsiteX210" fmla="*/ 177105 w 377999"/>
                  <a:gd name="connsiteY210" fmla="*/ 273844 h 543760"/>
                  <a:gd name="connsiteX211" fmla="*/ 141571 w 377999"/>
                  <a:gd name="connsiteY211" fmla="*/ 294354 h 543760"/>
                  <a:gd name="connsiteX212" fmla="*/ 130832 w 377999"/>
                  <a:gd name="connsiteY212" fmla="*/ 289307 h 543760"/>
                  <a:gd name="connsiteX213" fmla="*/ 113087 w 377999"/>
                  <a:gd name="connsiteY213" fmla="*/ 243679 h 543760"/>
                  <a:gd name="connsiteX214" fmla="*/ 116660 w 377999"/>
                  <a:gd name="connsiteY214" fmla="*/ 230313 h 543760"/>
                  <a:gd name="connsiteX215" fmla="*/ 152194 w 377999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60">
                    <a:moveTo>
                      <a:pt x="180123" y="458314"/>
                    </a:moveTo>
                    <a:cubicBezTo>
                      <a:pt x="184111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8" y="481105"/>
                      <a:pt x="144589" y="478824"/>
                    </a:cubicBezTo>
                    <a:lnTo>
                      <a:pt x="180123" y="458314"/>
                    </a:lnTo>
                    <a:close/>
                    <a:moveTo>
                      <a:pt x="264442" y="321430"/>
                    </a:moveTo>
                    <a:cubicBezTo>
                      <a:pt x="268430" y="319126"/>
                      <a:pt x="273199" y="321430"/>
                      <a:pt x="275181" y="326523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67"/>
                      <a:pt x="289353" y="385470"/>
                    </a:cubicBezTo>
                    <a:lnTo>
                      <a:pt x="253843" y="405980"/>
                    </a:lnTo>
                    <a:cubicBezTo>
                      <a:pt x="249833" y="408285"/>
                      <a:pt x="245040" y="406049"/>
                      <a:pt x="243058" y="400934"/>
                    </a:cubicBezTo>
                    <a:lnTo>
                      <a:pt x="225313" y="355329"/>
                    </a:lnTo>
                    <a:cubicBezTo>
                      <a:pt x="223331" y="350236"/>
                      <a:pt x="224922" y="344244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300"/>
                      <a:pt x="162840" y="391393"/>
                    </a:cubicBezTo>
                    <a:lnTo>
                      <a:pt x="180607" y="436998"/>
                    </a:lnTo>
                    <a:cubicBezTo>
                      <a:pt x="182589" y="442114"/>
                      <a:pt x="181000" y="448037"/>
                      <a:pt x="177012" y="450340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4"/>
                    </a:cubicBezTo>
                    <a:lnTo>
                      <a:pt x="112972" y="420199"/>
                    </a:lnTo>
                    <a:cubicBezTo>
                      <a:pt x="110968" y="415083"/>
                      <a:pt x="112627" y="409092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3"/>
                      <a:pt x="217040" y="353854"/>
                      <a:pt x="219046" y="358946"/>
                    </a:cubicBezTo>
                    <a:lnTo>
                      <a:pt x="236790" y="404574"/>
                    </a:lnTo>
                    <a:cubicBezTo>
                      <a:pt x="238772" y="409667"/>
                      <a:pt x="237159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904" y="438473"/>
                      <a:pt x="186898" y="433380"/>
                    </a:cubicBezTo>
                    <a:lnTo>
                      <a:pt x="169154" y="387752"/>
                    </a:lnTo>
                    <a:cubicBezTo>
                      <a:pt x="167172" y="382636"/>
                      <a:pt x="168740" y="376691"/>
                      <a:pt x="172704" y="374386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8"/>
                      <a:pt x="247068" y="430960"/>
                    </a:cubicBezTo>
                    <a:lnTo>
                      <a:pt x="264811" y="476588"/>
                    </a:lnTo>
                    <a:cubicBezTo>
                      <a:pt x="266793" y="481681"/>
                      <a:pt x="265181" y="487626"/>
                      <a:pt x="261193" y="489931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6" y="459765"/>
                    </a:lnTo>
                    <a:cubicBezTo>
                      <a:pt x="195194" y="454650"/>
                      <a:pt x="196762" y="448705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24" y="361021"/>
                    </a:moveTo>
                    <a:cubicBezTo>
                      <a:pt x="352587" y="358740"/>
                      <a:pt x="357427" y="360998"/>
                      <a:pt x="359409" y="366113"/>
                    </a:cubicBezTo>
                    <a:lnTo>
                      <a:pt x="377152" y="411718"/>
                    </a:lnTo>
                    <a:cubicBezTo>
                      <a:pt x="379134" y="416834"/>
                      <a:pt x="377522" y="422780"/>
                      <a:pt x="373535" y="425061"/>
                    </a:cubicBezTo>
                    <a:lnTo>
                      <a:pt x="338023" y="445570"/>
                    </a:lnTo>
                    <a:cubicBezTo>
                      <a:pt x="334037" y="447875"/>
                      <a:pt x="329243" y="445617"/>
                      <a:pt x="327262" y="440524"/>
                    </a:cubicBezTo>
                    <a:lnTo>
                      <a:pt x="309517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1"/>
                    </a:lnTo>
                    <a:close/>
                    <a:moveTo>
                      <a:pt x="292464" y="393444"/>
                    </a:moveTo>
                    <a:cubicBezTo>
                      <a:pt x="296428" y="391139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49"/>
                      <a:pt x="252944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87"/>
                    </a:moveTo>
                    <a:cubicBezTo>
                      <a:pt x="128043" y="311982"/>
                      <a:pt x="132814" y="314218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78" y="376023"/>
                      <a:pt x="148990" y="378304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8"/>
                      <a:pt x="88545" y="334797"/>
                    </a:cubicBezTo>
                    <a:lnTo>
                      <a:pt x="124079" y="314287"/>
                    </a:lnTo>
                    <a:close/>
                    <a:moveTo>
                      <a:pt x="96035" y="242227"/>
                    </a:moveTo>
                    <a:cubicBezTo>
                      <a:pt x="99998" y="239923"/>
                      <a:pt x="104792" y="242227"/>
                      <a:pt x="106796" y="247320"/>
                    </a:cubicBezTo>
                    <a:lnTo>
                      <a:pt x="124541" y="292948"/>
                    </a:lnTo>
                    <a:cubicBezTo>
                      <a:pt x="126522" y="298041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10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65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1"/>
                      <a:pt x="189111" y="85456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6"/>
                      <a:pt x="161066" y="33284"/>
                      <a:pt x="163071" y="38377"/>
                    </a:cubicBezTo>
                    <a:lnTo>
                      <a:pt x="180815" y="84004"/>
                    </a:lnTo>
                    <a:cubicBezTo>
                      <a:pt x="182797" y="89120"/>
                      <a:pt x="181230" y="95066"/>
                      <a:pt x="177267" y="97370"/>
                    </a:cubicBezTo>
                    <a:lnTo>
                      <a:pt x="141732" y="117879"/>
                    </a:lnTo>
                    <a:cubicBezTo>
                      <a:pt x="137745" y="120184"/>
                      <a:pt x="132929" y="117926"/>
                      <a:pt x="130947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36" y="63472"/>
                      <a:pt x="104930" y="65708"/>
                      <a:pt x="106911" y="70823"/>
                    </a:cubicBezTo>
                    <a:lnTo>
                      <a:pt x="124656" y="116428"/>
                    </a:lnTo>
                    <a:cubicBezTo>
                      <a:pt x="126660" y="121521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1"/>
                      <a:pt x="76770" y="150326"/>
                      <a:pt x="74788" y="145233"/>
                    </a:cubicBezTo>
                    <a:lnTo>
                      <a:pt x="57043" y="99629"/>
                    </a:lnTo>
                    <a:cubicBezTo>
                      <a:pt x="55039" y="94490"/>
                      <a:pt x="56628" y="88590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6"/>
                      <a:pt x="48725" y="98154"/>
                      <a:pt x="50729" y="103247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6" y="185031"/>
                      <a:pt x="20588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8013" y="170214"/>
                    </a:moveTo>
                    <a:cubicBezTo>
                      <a:pt x="72000" y="167909"/>
                      <a:pt x="76770" y="170214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2" y="254763"/>
                    </a:lnTo>
                    <a:cubicBezTo>
                      <a:pt x="53448" y="257044"/>
                      <a:pt x="48632" y="254833"/>
                      <a:pt x="46628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3004"/>
                      <a:pt x="32478" y="190723"/>
                    </a:cubicBezTo>
                    <a:lnTo>
                      <a:pt x="68013" y="170214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75" y="137767"/>
                      <a:pt x="134957" y="142860"/>
                    </a:cubicBezTo>
                    <a:lnTo>
                      <a:pt x="152700" y="188488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71" y="222340"/>
                    </a:lnTo>
                    <a:cubicBezTo>
                      <a:pt x="109585" y="224645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79"/>
                      <a:pt x="261424" y="136960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6"/>
                      <a:pt x="215151" y="152423"/>
                    </a:cubicBezTo>
                    <a:lnTo>
                      <a:pt x="197407" y="106819"/>
                    </a:lnTo>
                    <a:cubicBezTo>
                      <a:pt x="195425" y="101702"/>
                      <a:pt x="196992" y="95734"/>
                      <a:pt x="200979" y="93452"/>
                    </a:cubicBezTo>
                    <a:lnTo>
                      <a:pt x="236513" y="72943"/>
                    </a:lnTo>
                    <a:close/>
                    <a:moveTo>
                      <a:pt x="320602" y="289007"/>
                    </a:moveTo>
                    <a:cubicBezTo>
                      <a:pt x="324589" y="286703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7"/>
                    </a:cubicBezTo>
                    <a:lnTo>
                      <a:pt x="310001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5" y="322883"/>
                    </a:lnTo>
                    <a:cubicBezTo>
                      <a:pt x="279513" y="317790"/>
                      <a:pt x="281082" y="311821"/>
                      <a:pt x="285068" y="309540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43" y="214689"/>
                      <a:pt x="301359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218" y="296451"/>
                    </a:cubicBezTo>
                    <a:lnTo>
                      <a:pt x="253451" y="250846"/>
                    </a:lnTo>
                    <a:cubicBezTo>
                      <a:pt x="251469" y="245730"/>
                      <a:pt x="253060" y="239807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499" y="142652"/>
                      <a:pt x="273339" y="144911"/>
                      <a:pt x="275320" y="150027"/>
                    </a:cubicBezTo>
                    <a:lnTo>
                      <a:pt x="293064" y="195632"/>
                    </a:lnTo>
                    <a:cubicBezTo>
                      <a:pt x="295045" y="200747"/>
                      <a:pt x="293432" y="206692"/>
                      <a:pt x="289446" y="208974"/>
                    </a:cubicBezTo>
                    <a:lnTo>
                      <a:pt x="253934" y="229484"/>
                    </a:lnTo>
                    <a:cubicBezTo>
                      <a:pt x="249948" y="231788"/>
                      <a:pt x="245177" y="229529"/>
                      <a:pt x="243173" y="224437"/>
                    </a:cubicBezTo>
                    <a:lnTo>
                      <a:pt x="225429" y="178832"/>
                    </a:lnTo>
                    <a:cubicBezTo>
                      <a:pt x="223447" y="173716"/>
                      <a:pt x="225038" y="167747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76"/>
                      <a:pt x="217155" y="177357"/>
                      <a:pt x="219137" y="182450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60"/>
                    </a:cubicBezTo>
                    <a:lnTo>
                      <a:pt x="169247" y="211255"/>
                    </a:lnTo>
                    <a:cubicBezTo>
                      <a:pt x="167265" y="206163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44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53" y="189893"/>
                    </a:lnTo>
                    <a:cubicBezTo>
                      <a:pt x="165767" y="192198"/>
                      <a:pt x="160951" y="189963"/>
                      <a:pt x="158969" y="184846"/>
                    </a:cubicBezTo>
                    <a:lnTo>
                      <a:pt x="141225" y="139242"/>
                    </a:lnTo>
                    <a:cubicBezTo>
                      <a:pt x="139243" y="134149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63"/>
                    </a:cubicBezTo>
                    <a:lnTo>
                      <a:pt x="264904" y="300091"/>
                    </a:lnTo>
                    <a:cubicBezTo>
                      <a:pt x="266886" y="305207"/>
                      <a:pt x="265319" y="311153"/>
                      <a:pt x="261331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4012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7"/>
                      <a:pt x="196900" y="272231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8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07"/>
                      <a:pt x="209137" y="343599"/>
                      <a:pt x="205149" y="345904"/>
                    </a:cubicBezTo>
                    <a:lnTo>
                      <a:pt x="169615" y="366413"/>
                    </a:lnTo>
                    <a:cubicBezTo>
                      <a:pt x="165652" y="368717"/>
                      <a:pt x="160858" y="366413"/>
                      <a:pt x="158854" y="361321"/>
                    </a:cubicBezTo>
                    <a:lnTo>
                      <a:pt x="141109" y="315693"/>
                    </a:lnTo>
                    <a:cubicBezTo>
                      <a:pt x="139128" y="310576"/>
                      <a:pt x="140718" y="304677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0"/>
                      <a:pt x="162979" y="214873"/>
                    </a:cubicBezTo>
                    <a:lnTo>
                      <a:pt x="180722" y="260502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4"/>
                    </a:lnTo>
                    <a:cubicBezTo>
                      <a:pt x="137607" y="296658"/>
                      <a:pt x="132836" y="294399"/>
                      <a:pt x="130832" y="289307"/>
                    </a:cubicBezTo>
                    <a:lnTo>
                      <a:pt x="113087" y="243679"/>
                    </a:lnTo>
                    <a:cubicBezTo>
                      <a:pt x="111106" y="238563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32" name="Graphic 4">
              <a:extLst>
                <a:ext uri="{FF2B5EF4-FFF2-40B4-BE49-F238E27FC236}">
                  <a16:creationId xmlns:a16="http://schemas.microsoft.com/office/drawing/2014/main" id="{7650287D-1572-9FF7-7941-B5A7D95B1B79}"/>
                </a:ext>
              </a:extLst>
            </p:cNvPr>
            <p:cNvGrpSpPr/>
            <p:nvPr/>
          </p:nvGrpSpPr>
          <p:grpSpPr>
            <a:xfrm>
              <a:off x="13548027" y="10659085"/>
              <a:ext cx="691344" cy="923063"/>
              <a:chOff x="13548027" y="6992134"/>
              <a:chExt cx="691344" cy="923063"/>
            </a:xfrm>
          </p:grpSpPr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9D6D0B1A-C8E8-6B43-3CED-D3D9BB53E1CA}"/>
                  </a:ext>
                </a:extLst>
              </p:cNvPr>
              <p:cNvSpPr/>
              <p:nvPr/>
            </p:nvSpPr>
            <p:spPr>
              <a:xfrm>
                <a:off x="13847289" y="7796781"/>
                <a:ext cx="239223" cy="118416"/>
              </a:xfrm>
              <a:custGeom>
                <a:avLst/>
                <a:gdLst>
                  <a:gd name="connsiteX0" fmla="*/ 239223 w 239223"/>
                  <a:gd name="connsiteY0" fmla="*/ 0 h 118416"/>
                  <a:gd name="connsiteX1" fmla="*/ 239177 w 239223"/>
                  <a:gd name="connsiteY1" fmla="*/ 30672 h 118416"/>
                  <a:gd name="connsiteX2" fmla="*/ 236205 w 239223"/>
                  <a:gd name="connsiteY2" fmla="*/ 34820 h 118416"/>
                  <a:gd name="connsiteX3" fmla="*/ 95311 w 239223"/>
                  <a:gd name="connsiteY3" fmla="*/ 116697 h 118416"/>
                  <a:gd name="connsiteX4" fmla="*/ 80977 w 239223"/>
                  <a:gd name="connsiteY4" fmla="*/ 116697 h 118416"/>
                  <a:gd name="connsiteX5" fmla="*/ 2996 w 239223"/>
                  <a:gd name="connsiteY5" fmla="*/ 71668 h 118416"/>
                  <a:gd name="connsiteX6" fmla="*/ 0 w 239223"/>
                  <a:gd name="connsiteY6" fmla="*/ 67451 h 118416"/>
                  <a:gd name="connsiteX7" fmla="*/ 45 w 239223"/>
                  <a:gd name="connsiteY7" fmla="*/ 36779 h 118416"/>
                  <a:gd name="connsiteX8" fmla="*/ 3041 w 239223"/>
                  <a:gd name="connsiteY8" fmla="*/ 40950 h 118416"/>
                  <a:gd name="connsiteX9" fmla="*/ 81046 w 239223"/>
                  <a:gd name="connsiteY9" fmla="*/ 85979 h 118416"/>
                  <a:gd name="connsiteX10" fmla="*/ 95380 w 239223"/>
                  <a:gd name="connsiteY10" fmla="*/ 85979 h 118416"/>
                  <a:gd name="connsiteX11" fmla="*/ 236274 w 239223"/>
                  <a:gd name="connsiteY11" fmla="*/ 4125 h 118416"/>
                  <a:gd name="connsiteX12" fmla="*/ 239223 w 239223"/>
                  <a:gd name="connsiteY12" fmla="*/ 0 h 118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16">
                    <a:moveTo>
                      <a:pt x="239223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11" y="116697"/>
                    </a:lnTo>
                    <a:cubicBezTo>
                      <a:pt x="91394" y="118978"/>
                      <a:pt x="84965" y="119001"/>
                      <a:pt x="80977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5" y="36779"/>
                    </a:lnTo>
                    <a:cubicBezTo>
                      <a:pt x="45" y="38300"/>
                      <a:pt x="1037" y="39821"/>
                      <a:pt x="3041" y="40950"/>
                    </a:cubicBezTo>
                    <a:lnTo>
                      <a:pt x="81046" y="85979"/>
                    </a:lnTo>
                    <a:cubicBezTo>
                      <a:pt x="85034" y="88306"/>
                      <a:pt x="91439" y="88283"/>
                      <a:pt x="95380" y="85979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id="{C4A7214A-573D-6609-815E-1B7461E65142}"/>
                  </a:ext>
                </a:extLst>
              </p:cNvPr>
              <p:cNvSpPr/>
              <p:nvPr/>
            </p:nvSpPr>
            <p:spPr>
              <a:xfrm>
                <a:off x="13847343" y="7745830"/>
                <a:ext cx="239160" cy="138657"/>
              </a:xfrm>
              <a:custGeom>
                <a:avLst/>
                <a:gdLst>
                  <a:gd name="connsiteX0" fmla="*/ 236173 w 239160"/>
                  <a:gd name="connsiteY0" fmla="*/ 46780 h 138657"/>
                  <a:gd name="connsiteX1" fmla="*/ 236219 w 239160"/>
                  <a:gd name="connsiteY1" fmla="*/ 55076 h 138657"/>
                  <a:gd name="connsiteX2" fmla="*/ 95348 w 239160"/>
                  <a:gd name="connsiteY2" fmla="*/ 136930 h 138657"/>
                  <a:gd name="connsiteX3" fmla="*/ 80992 w 239160"/>
                  <a:gd name="connsiteY3" fmla="*/ 136930 h 138657"/>
                  <a:gd name="connsiteX4" fmla="*/ 2987 w 239160"/>
                  <a:gd name="connsiteY4" fmla="*/ 91901 h 138657"/>
                  <a:gd name="connsiteX5" fmla="*/ 2942 w 239160"/>
                  <a:gd name="connsiteY5" fmla="*/ 83582 h 138657"/>
                  <a:gd name="connsiteX6" fmla="*/ 143811 w 239160"/>
                  <a:gd name="connsiteY6" fmla="*/ 1728 h 138657"/>
                  <a:gd name="connsiteX7" fmla="*/ 158168 w 239160"/>
                  <a:gd name="connsiteY7" fmla="*/ 1728 h 138657"/>
                  <a:gd name="connsiteX8" fmla="*/ 236173 w 239160"/>
                  <a:gd name="connsiteY8" fmla="*/ 46780 h 13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60" h="138657">
                    <a:moveTo>
                      <a:pt x="236173" y="46780"/>
                    </a:moveTo>
                    <a:cubicBezTo>
                      <a:pt x="240137" y="49061"/>
                      <a:pt x="240161" y="52772"/>
                      <a:pt x="236219" y="55076"/>
                    </a:cubicBezTo>
                    <a:lnTo>
                      <a:pt x="95348" y="136930"/>
                    </a:lnTo>
                    <a:cubicBezTo>
                      <a:pt x="91409" y="139234"/>
                      <a:pt x="84980" y="139234"/>
                      <a:pt x="80992" y="136930"/>
                    </a:cubicBezTo>
                    <a:lnTo>
                      <a:pt x="2987" y="91901"/>
                    </a:lnTo>
                    <a:cubicBezTo>
                      <a:pt x="-977" y="89620"/>
                      <a:pt x="-999" y="85886"/>
                      <a:pt x="2942" y="83582"/>
                    </a:cubicBezTo>
                    <a:lnTo>
                      <a:pt x="143811" y="1728"/>
                    </a:lnTo>
                    <a:cubicBezTo>
                      <a:pt x="147775" y="-576"/>
                      <a:pt x="154204" y="-576"/>
                      <a:pt x="158168" y="1728"/>
                    </a:cubicBezTo>
                    <a:lnTo>
                      <a:pt x="236173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D8F2EDC7-8B17-415E-6292-578198C26D68}"/>
                  </a:ext>
                </a:extLst>
              </p:cNvPr>
              <p:cNvSpPr/>
              <p:nvPr/>
            </p:nvSpPr>
            <p:spPr>
              <a:xfrm>
                <a:off x="13927391" y="7731312"/>
                <a:ext cx="58048" cy="99502"/>
              </a:xfrm>
              <a:custGeom>
                <a:avLst/>
                <a:gdLst>
                  <a:gd name="connsiteX0" fmla="*/ 58048 w 58048"/>
                  <a:gd name="connsiteY0" fmla="*/ 161 h 99502"/>
                  <a:gd name="connsiteX1" fmla="*/ 57496 w 58048"/>
                  <a:gd name="connsiteY1" fmla="*/ 82913 h 99502"/>
                  <a:gd name="connsiteX2" fmla="*/ 49154 w 58048"/>
                  <a:gd name="connsiteY2" fmla="*/ 94620 h 99502"/>
                  <a:gd name="connsiteX3" fmla="*/ 8480 w 58048"/>
                  <a:gd name="connsiteY3" fmla="*/ 94620 h 99502"/>
                  <a:gd name="connsiteX4" fmla="*/ 0 w 58048"/>
                  <a:gd name="connsiteY4" fmla="*/ 82752 h 99502"/>
                  <a:gd name="connsiteX5" fmla="*/ 553 w 58048"/>
                  <a:gd name="connsiteY5" fmla="*/ 0 h 99502"/>
                  <a:gd name="connsiteX6" fmla="*/ 9033 w 58048"/>
                  <a:gd name="connsiteY6" fmla="*/ 11891 h 99502"/>
                  <a:gd name="connsiteX7" fmla="*/ 49683 w 58048"/>
                  <a:gd name="connsiteY7" fmla="*/ 11868 h 99502"/>
                  <a:gd name="connsiteX8" fmla="*/ 58048 w 58048"/>
                  <a:gd name="connsiteY8" fmla="*/ 161 h 9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50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4"/>
                      <a:pt x="54684" y="91371"/>
                      <a:pt x="49154" y="94620"/>
                    </a:cubicBezTo>
                    <a:cubicBezTo>
                      <a:pt x="37954" y="101119"/>
                      <a:pt x="19749" y="101141"/>
                      <a:pt x="8480" y="94620"/>
                    </a:cubicBezTo>
                    <a:cubicBezTo>
                      <a:pt x="2810" y="91348"/>
                      <a:pt x="-24" y="87062"/>
                      <a:pt x="0" y="82752"/>
                    </a:cubicBezTo>
                    <a:lnTo>
                      <a:pt x="553" y="0"/>
                    </a:lnTo>
                    <a:cubicBezTo>
                      <a:pt x="553" y="4309"/>
                      <a:pt x="3365" y="8596"/>
                      <a:pt x="9033" y="11891"/>
                    </a:cubicBezTo>
                    <a:cubicBezTo>
                      <a:pt x="20278" y="18389"/>
                      <a:pt x="38506" y="18366"/>
                      <a:pt x="49683" y="11868"/>
                    </a:cubicBezTo>
                    <a:cubicBezTo>
                      <a:pt x="55259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B6FC1D73-2F5D-937C-1DA2-A669222341A0}"/>
                  </a:ext>
                </a:extLst>
              </p:cNvPr>
              <p:cNvSpPr/>
              <p:nvPr/>
            </p:nvSpPr>
            <p:spPr>
              <a:xfrm>
                <a:off x="13927937" y="7714755"/>
                <a:ext cx="57496" cy="33304"/>
              </a:xfrm>
              <a:custGeom>
                <a:avLst/>
                <a:gdLst>
                  <a:gd name="connsiteX0" fmla="*/ 49021 w 57496"/>
                  <a:gd name="connsiteY0" fmla="*/ 4874 h 33304"/>
                  <a:gd name="connsiteX1" fmla="*/ 49136 w 57496"/>
                  <a:gd name="connsiteY1" fmla="*/ 28402 h 33304"/>
                  <a:gd name="connsiteX2" fmla="*/ 8487 w 57496"/>
                  <a:gd name="connsiteY2" fmla="*/ 28425 h 33304"/>
                  <a:gd name="connsiteX3" fmla="*/ 8349 w 57496"/>
                  <a:gd name="connsiteY3" fmla="*/ 4874 h 33304"/>
                  <a:gd name="connsiteX4" fmla="*/ 49021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1" y="4874"/>
                    </a:moveTo>
                    <a:cubicBezTo>
                      <a:pt x="60267" y="11396"/>
                      <a:pt x="60336" y="21904"/>
                      <a:pt x="49136" y="28402"/>
                    </a:cubicBezTo>
                    <a:cubicBezTo>
                      <a:pt x="37960" y="34924"/>
                      <a:pt x="19756" y="34947"/>
                      <a:pt x="8487" y="28425"/>
                    </a:cubicBezTo>
                    <a:cubicBezTo>
                      <a:pt x="-2782" y="21927"/>
                      <a:pt x="-2829" y="11372"/>
                      <a:pt x="8349" y="4874"/>
                    </a:cubicBezTo>
                    <a:cubicBezTo>
                      <a:pt x="19525" y="-1648"/>
                      <a:pt x="37753" y="-1602"/>
                      <a:pt x="49021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7" name="Freeform 136">
                <a:extLst>
                  <a:ext uri="{FF2B5EF4-FFF2-40B4-BE49-F238E27FC236}">
                    <a16:creationId xmlns:a16="http://schemas.microsoft.com/office/drawing/2014/main" id="{8C6A3A02-CDF2-852D-6961-05A7116733D9}"/>
                  </a:ext>
                </a:extLst>
              </p:cNvPr>
              <p:cNvSpPr/>
              <p:nvPr/>
            </p:nvSpPr>
            <p:spPr>
              <a:xfrm>
                <a:off x="13938521" y="7414014"/>
                <a:ext cx="35787" cy="325862"/>
              </a:xfrm>
              <a:custGeom>
                <a:avLst/>
                <a:gdLst>
                  <a:gd name="connsiteX0" fmla="*/ 35787 w 35787"/>
                  <a:gd name="connsiteY0" fmla="*/ 92 h 325862"/>
                  <a:gd name="connsiteX1" fmla="*/ 35443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2 w 35787"/>
                  <a:gd name="connsiteY4" fmla="*/ 0 h 325862"/>
                  <a:gd name="connsiteX5" fmla="*/ 5554 w 35787"/>
                  <a:gd name="connsiteY5" fmla="*/ 7328 h 325862"/>
                  <a:gd name="connsiteX6" fmla="*/ 30649 w 35787"/>
                  <a:gd name="connsiteY6" fmla="*/ 7305 h 325862"/>
                  <a:gd name="connsiteX7" fmla="*/ 35787 w 35787"/>
                  <a:gd name="connsiteY7" fmla="*/ 92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92"/>
                    </a:moveTo>
                    <a:lnTo>
                      <a:pt x="35443" y="315662"/>
                    </a:lnTo>
                    <a:cubicBezTo>
                      <a:pt x="35443" y="318289"/>
                      <a:pt x="33714" y="320870"/>
                      <a:pt x="30303" y="322874"/>
                    </a:cubicBezTo>
                    <a:cubicBezTo>
                      <a:pt x="19380" y="329212"/>
                      <a:pt x="-46" y="324856"/>
                      <a:pt x="0" y="315569"/>
                    </a:cubicBezTo>
                    <a:lnTo>
                      <a:pt x="322" y="0"/>
                    </a:lnTo>
                    <a:cubicBezTo>
                      <a:pt x="322" y="2650"/>
                      <a:pt x="2075" y="5300"/>
                      <a:pt x="5554" y="7328"/>
                    </a:cubicBezTo>
                    <a:cubicBezTo>
                      <a:pt x="12512" y="11338"/>
                      <a:pt x="23736" y="11315"/>
                      <a:pt x="30649" y="7305"/>
                    </a:cubicBezTo>
                    <a:cubicBezTo>
                      <a:pt x="34060" y="5323"/>
                      <a:pt x="35787" y="2719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89872E09-815F-B72D-FCBB-0BAA58334439}"/>
                  </a:ext>
                </a:extLst>
              </p:cNvPr>
              <p:cNvSpPr/>
              <p:nvPr/>
            </p:nvSpPr>
            <p:spPr>
              <a:xfrm>
                <a:off x="13938844" y="7403803"/>
                <a:ext cx="35462" cy="20532"/>
              </a:xfrm>
              <a:custGeom>
                <a:avLst/>
                <a:gdLst>
                  <a:gd name="connsiteX0" fmla="*/ 30234 w 35462"/>
                  <a:gd name="connsiteY0" fmla="*/ 2999 h 20532"/>
                  <a:gd name="connsiteX1" fmla="*/ 30303 w 35462"/>
                  <a:gd name="connsiteY1" fmla="*/ 17516 h 20532"/>
                  <a:gd name="connsiteX2" fmla="*/ 5232 w 35462"/>
                  <a:gd name="connsiteY2" fmla="*/ 17516 h 20532"/>
                  <a:gd name="connsiteX3" fmla="*/ 5139 w 35462"/>
                  <a:gd name="connsiteY3" fmla="*/ 2999 h 20532"/>
                  <a:gd name="connsiteX4" fmla="*/ 30234 w 35462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3" y="17516"/>
                    </a:cubicBezTo>
                    <a:cubicBezTo>
                      <a:pt x="23414" y="21526"/>
                      <a:pt x="12167" y="21549"/>
                      <a:pt x="5232" y="17516"/>
                    </a:cubicBezTo>
                    <a:cubicBezTo>
                      <a:pt x="-1705" y="13507"/>
                      <a:pt x="-1752" y="7008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" name="Freeform 138">
                <a:extLst>
                  <a:ext uri="{FF2B5EF4-FFF2-40B4-BE49-F238E27FC236}">
                    <a16:creationId xmlns:a16="http://schemas.microsoft.com/office/drawing/2014/main" id="{F7DFF5DD-1317-5DF0-D30A-A42FBDE32039}"/>
                  </a:ext>
                </a:extLst>
              </p:cNvPr>
              <p:cNvSpPr/>
              <p:nvPr/>
            </p:nvSpPr>
            <p:spPr>
              <a:xfrm>
                <a:off x="13558105" y="7147668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5 h 575195"/>
                  <a:gd name="connsiteX1" fmla="*/ 232771 w 232771"/>
                  <a:gd name="connsiteY1" fmla="*/ 0 h 575195"/>
                  <a:gd name="connsiteX2" fmla="*/ 226664 w 232771"/>
                  <a:gd name="connsiteY2" fmla="*/ 1936 h 575195"/>
                  <a:gd name="connsiteX3" fmla="*/ 206223 w 232771"/>
                  <a:gd name="connsiteY3" fmla="*/ 3710 h 575195"/>
                  <a:gd name="connsiteX4" fmla="*/ 212330 w 232771"/>
                  <a:gd name="connsiteY4" fmla="*/ 1775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288 w 232771"/>
                  <a:gd name="connsiteY8" fmla="*/ 559955 h 575195"/>
                  <a:gd name="connsiteX9" fmla="*/ 189586 w 232771"/>
                  <a:gd name="connsiteY9" fmla="*/ 573367 h 575195"/>
                  <a:gd name="connsiteX10" fmla="*/ 20417 w 232771"/>
                  <a:gd name="connsiteY10" fmla="*/ 121029 h 575195"/>
                  <a:gd name="connsiteX11" fmla="*/ 0 w 232771"/>
                  <a:gd name="connsiteY11" fmla="*/ 122780 h 575195"/>
                  <a:gd name="connsiteX12" fmla="*/ 206223 w 232771"/>
                  <a:gd name="connsiteY12" fmla="*/ 3710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5"/>
                    </a:moveTo>
                    <a:lnTo>
                      <a:pt x="232771" y="0"/>
                    </a:lnTo>
                    <a:cubicBezTo>
                      <a:pt x="230628" y="185"/>
                      <a:pt x="228531" y="853"/>
                      <a:pt x="226664" y="1936"/>
                    </a:cubicBezTo>
                    <a:lnTo>
                      <a:pt x="206223" y="3710"/>
                    </a:lnTo>
                    <a:cubicBezTo>
                      <a:pt x="208205" y="2581"/>
                      <a:pt x="210257" y="1959"/>
                      <a:pt x="212330" y="1775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29" y="570671"/>
                      <a:pt x="150849" y="561729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12"/>
                      <a:pt x="189586" y="573367"/>
                    </a:cubicBezTo>
                    <a:close/>
                    <a:moveTo>
                      <a:pt x="20417" y="121029"/>
                    </a:moveTo>
                    <a:lnTo>
                      <a:pt x="0" y="122780"/>
                    </a:lnTo>
                    <a:lnTo>
                      <a:pt x="206223" y="3710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524C2591-0A9A-4F31-0A1B-54A097AFE235}"/>
                  </a:ext>
                </a:extLst>
              </p:cNvPr>
              <p:cNvSpPr/>
              <p:nvPr/>
            </p:nvSpPr>
            <p:spPr>
              <a:xfrm>
                <a:off x="13548027" y="7268697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0 h 440700"/>
                  <a:gd name="connsiteX2" fmla="*/ 1921 w 181366"/>
                  <a:gd name="connsiteY2" fmla="*/ 32101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01 h 440700"/>
                  <a:gd name="connsiteX7" fmla="*/ 10078 w 181366"/>
                  <a:gd name="connsiteY7" fmla="*/ 1751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0"/>
                    </a:lnTo>
                    <a:lnTo>
                      <a:pt x="1921" y="32101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01"/>
                    </a:lnTo>
                    <a:cubicBezTo>
                      <a:pt x="-2573" y="20556"/>
                      <a:pt x="1091" y="6937"/>
                      <a:pt x="10078" y="1751"/>
                    </a:cubicBezTo>
                    <a:lnTo>
                      <a:pt x="30495" y="0"/>
                    </a:lnTo>
                    <a:cubicBezTo>
                      <a:pt x="21554" y="5162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89AC032E-5DB6-0058-BF34-0AAB19347007}"/>
                  </a:ext>
                </a:extLst>
              </p:cNvPr>
              <p:cNvSpPr/>
              <p:nvPr/>
            </p:nvSpPr>
            <p:spPr>
              <a:xfrm>
                <a:off x="13568467" y="7147610"/>
                <a:ext cx="401641" cy="573482"/>
              </a:xfrm>
              <a:custGeom>
                <a:avLst/>
                <a:gdLst>
                  <a:gd name="connsiteX0" fmla="*/ 216302 w 401641"/>
                  <a:gd name="connsiteY0" fmla="*/ 2016 h 573482"/>
                  <a:gd name="connsiteX1" fmla="*/ 240729 w 401641"/>
                  <a:gd name="connsiteY1" fmla="*/ 13538 h 573482"/>
                  <a:gd name="connsiteX2" fmla="*/ 399736 w 401641"/>
                  <a:gd name="connsiteY2" fmla="*/ 422138 h 573482"/>
                  <a:gd name="connsiteX3" fmla="*/ 391578 w 401641"/>
                  <a:gd name="connsiteY3" fmla="*/ 452395 h 573482"/>
                  <a:gd name="connsiteX4" fmla="*/ 185331 w 401641"/>
                  <a:gd name="connsiteY4" fmla="*/ 571465 h 573482"/>
                  <a:gd name="connsiteX5" fmla="*/ 160950 w 401641"/>
                  <a:gd name="connsiteY5" fmla="*/ 560012 h 573482"/>
                  <a:gd name="connsiteX6" fmla="*/ 1921 w 401641"/>
                  <a:gd name="connsiteY6" fmla="*/ 151413 h 573482"/>
                  <a:gd name="connsiteX7" fmla="*/ 10055 w 401641"/>
                  <a:gd name="connsiteY7" fmla="*/ 121086 h 573482"/>
                  <a:gd name="connsiteX8" fmla="*/ 216302 w 401641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82">
                    <a:moveTo>
                      <a:pt x="216302" y="2016"/>
                    </a:moveTo>
                    <a:cubicBezTo>
                      <a:pt x="225266" y="-3169"/>
                      <a:pt x="236235" y="1993"/>
                      <a:pt x="240729" y="13538"/>
                    </a:cubicBezTo>
                    <a:lnTo>
                      <a:pt x="399736" y="422138"/>
                    </a:lnTo>
                    <a:cubicBezTo>
                      <a:pt x="404206" y="433614"/>
                      <a:pt x="400542" y="447233"/>
                      <a:pt x="391578" y="452395"/>
                    </a:cubicBezTo>
                    <a:lnTo>
                      <a:pt x="185331" y="571465"/>
                    </a:lnTo>
                    <a:cubicBezTo>
                      <a:pt x="176366" y="576650"/>
                      <a:pt x="165398" y="571488"/>
                      <a:pt x="160950" y="560012"/>
                    </a:cubicBezTo>
                    <a:lnTo>
                      <a:pt x="1921" y="151413"/>
                    </a:lnTo>
                    <a:cubicBezTo>
                      <a:pt x="-2573" y="139867"/>
                      <a:pt x="1091" y="126248"/>
                      <a:pt x="10055" y="121086"/>
                    </a:cubicBezTo>
                    <a:lnTo>
                      <a:pt x="21630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2CBAA756-B227-0A42-8186-1154F74BE279}"/>
                  </a:ext>
                </a:extLst>
              </p:cNvPr>
              <p:cNvSpPr/>
              <p:nvPr/>
            </p:nvSpPr>
            <p:spPr>
              <a:xfrm>
                <a:off x="13580288" y="7162477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1 h 543737"/>
                  <a:gd name="connsiteX1" fmla="*/ 190862 w 377999"/>
                  <a:gd name="connsiteY1" fmla="*/ 463407 h 543737"/>
                  <a:gd name="connsiteX2" fmla="*/ 208629 w 377999"/>
                  <a:gd name="connsiteY2" fmla="*/ 509012 h 543737"/>
                  <a:gd name="connsiteX3" fmla="*/ 205034 w 377999"/>
                  <a:gd name="connsiteY3" fmla="*/ 522331 h 543737"/>
                  <a:gd name="connsiteX4" fmla="*/ 169522 w 377999"/>
                  <a:gd name="connsiteY4" fmla="*/ 542841 h 543737"/>
                  <a:gd name="connsiteX5" fmla="*/ 158739 w 377999"/>
                  <a:gd name="connsiteY5" fmla="*/ 537817 h 543737"/>
                  <a:gd name="connsiteX6" fmla="*/ 140994 w 377999"/>
                  <a:gd name="connsiteY6" fmla="*/ 492189 h 543737"/>
                  <a:gd name="connsiteX7" fmla="*/ 144589 w 377999"/>
                  <a:gd name="connsiteY7" fmla="*/ 478823 h 543737"/>
                  <a:gd name="connsiteX8" fmla="*/ 180123 w 377999"/>
                  <a:gd name="connsiteY8" fmla="*/ 458291 h 543737"/>
                  <a:gd name="connsiteX9" fmla="*/ 264442 w 377999"/>
                  <a:gd name="connsiteY9" fmla="*/ 321430 h 543737"/>
                  <a:gd name="connsiteX10" fmla="*/ 275181 w 377999"/>
                  <a:gd name="connsiteY10" fmla="*/ 326523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71 h 543737"/>
                  <a:gd name="connsiteX13" fmla="*/ 253819 w 377999"/>
                  <a:gd name="connsiteY13" fmla="*/ 405980 h 543737"/>
                  <a:gd name="connsiteX14" fmla="*/ 243058 w 377999"/>
                  <a:gd name="connsiteY14" fmla="*/ 400933 h 543737"/>
                  <a:gd name="connsiteX15" fmla="*/ 225313 w 377999"/>
                  <a:gd name="connsiteY15" fmla="*/ 355329 h 543737"/>
                  <a:gd name="connsiteX16" fmla="*/ 228908 w 377999"/>
                  <a:gd name="connsiteY16" fmla="*/ 341940 h 543737"/>
                  <a:gd name="connsiteX17" fmla="*/ 264442 w 377999"/>
                  <a:gd name="connsiteY17" fmla="*/ 321430 h 543737"/>
                  <a:gd name="connsiteX18" fmla="*/ 152101 w 377999"/>
                  <a:gd name="connsiteY18" fmla="*/ 386277 h 543737"/>
                  <a:gd name="connsiteX19" fmla="*/ 162840 w 377999"/>
                  <a:gd name="connsiteY19" fmla="*/ 391393 h 543737"/>
                  <a:gd name="connsiteX20" fmla="*/ 180585 w 377999"/>
                  <a:gd name="connsiteY20" fmla="*/ 436998 h 543737"/>
                  <a:gd name="connsiteX21" fmla="*/ 177012 w 377999"/>
                  <a:gd name="connsiteY21" fmla="*/ 450318 h 543737"/>
                  <a:gd name="connsiteX22" fmla="*/ 141478 w 377999"/>
                  <a:gd name="connsiteY22" fmla="*/ 470827 h 543737"/>
                  <a:gd name="connsiteX23" fmla="*/ 130717 w 377999"/>
                  <a:gd name="connsiteY23" fmla="*/ 465803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810 h 543737"/>
                  <a:gd name="connsiteX26" fmla="*/ 152101 w 377999"/>
                  <a:gd name="connsiteY26" fmla="*/ 386277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47 h 543737"/>
                  <a:gd name="connsiteX29" fmla="*/ 236789 w 377999"/>
                  <a:gd name="connsiteY29" fmla="*/ 404551 h 543737"/>
                  <a:gd name="connsiteX30" fmla="*/ 233171 w 377999"/>
                  <a:gd name="connsiteY30" fmla="*/ 417894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7 h 543737"/>
                  <a:gd name="connsiteX33" fmla="*/ 169154 w 377999"/>
                  <a:gd name="connsiteY33" fmla="*/ 387752 h 543737"/>
                  <a:gd name="connsiteX34" fmla="*/ 172702 w 377999"/>
                  <a:gd name="connsiteY34" fmla="*/ 374363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7 h 543737"/>
                  <a:gd name="connsiteX37" fmla="*/ 247068 w 377999"/>
                  <a:gd name="connsiteY37" fmla="*/ 430960 h 543737"/>
                  <a:gd name="connsiteX38" fmla="*/ 264811 w 377999"/>
                  <a:gd name="connsiteY38" fmla="*/ 476565 h 543737"/>
                  <a:gd name="connsiteX39" fmla="*/ 261193 w 377999"/>
                  <a:gd name="connsiteY39" fmla="*/ 489931 h 543737"/>
                  <a:gd name="connsiteX40" fmla="*/ 225682 w 377999"/>
                  <a:gd name="connsiteY40" fmla="*/ 510440 h 543737"/>
                  <a:gd name="connsiteX41" fmla="*/ 214920 w 377999"/>
                  <a:gd name="connsiteY41" fmla="*/ 505370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7 h 543737"/>
                  <a:gd name="connsiteX44" fmla="*/ 236283 w 377999"/>
                  <a:gd name="connsiteY44" fmla="*/ 425867 h 543737"/>
                  <a:gd name="connsiteX45" fmla="*/ 348600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718 h 543737"/>
                  <a:gd name="connsiteX48" fmla="*/ 373535 w 377999"/>
                  <a:gd name="connsiteY48" fmla="*/ 425061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24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0 h 543737"/>
                  <a:gd name="connsiteX53" fmla="*/ 348600 w 377999"/>
                  <a:gd name="connsiteY53" fmla="*/ 361021 h 543737"/>
                  <a:gd name="connsiteX54" fmla="*/ 292464 w 377999"/>
                  <a:gd name="connsiteY54" fmla="*/ 393444 h 543737"/>
                  <a:gd name="connsiteX55" fmla="*/ 303203 w 377999"/>
                  <a:gd name="connsiteY55" fmla="*/ 398537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41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43 h 543737"/>
                  <a:gd name="connsiteX61" fmla="*/ 256930 w 377999"/>
                  <a:gd name="connsiteY61" fmla="*/ 413954 h 543737"/>
                  <a:gd name="connsiteX62" fmla="*/ 292464 w 377999"/>
                  <a:gd name="connsiteY62" fmla="*/ 393444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3 h 543737"/>
                  <a:gd name="connsiteX65" fmla="*/ 152563 w 377999"/>
                  <a:gd name="connsiteY65" fmla="*/ 364938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3 h 543737"/>
                  <a:gd name="connsiteX68" fmla="*/ 102671 w 377999"/>
                  <a:gd name="connsiteY68" fmla="*/ 393744 h 543737"/>
                  <a:gd name="connsiteX69" fmla="*/ 84927 w 377999"/>
                  <a:gd name="connsiteY69" fmla="*/ 348139 h 543737"/>
                  <a:gd name="connsiteX70" fmla="*/ 88545 w 377999"/>
                  <a:gd name="connsiteY70" fmla="*/ 334796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27 h 543737"/>
                  <a:gd name="connsiteX73" fmla="*/ 106796 w 377999"/>
                  <a:gd name="connsiteY73" fmla="*/ 247320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4 h 543737"/>
                  <a:gd name="connsiteX76" fmla="*/ 85434 w 377999"/>
                  <a:gd name="connsiteY76" fmla="*/ 326754 h 543737"/>
                  <a:gd name="connsiteX77" fmla="*/ 74649 w 377999"/>
                  <a:gd name="connsiteY77" fmla="*/ 321730 h 543737"/>
                  <a:gd name="connsiteX78" fmla="*/ 56905 w 377999"/>
                  <a:gd name="connsiteY78" fmla="*/ 276102 h 543737"/>
                  <a:gd name="connsiteX79" fmla="*/ 60501 w 377999"/>
                  <a:gd name="connsiteY79" fmla="*/ 262737 h 543737"/>
                  <a:gd name="connsiteX80" fmla="*/ 96035 w 377999"/>
                  <a:gd name="connsiteY80" fmla="*/ 242227 h 543737"/>
                  <a:gd name="connsiteX81" fmla="*/ 208491 w 377999"/>
                  <a:gd name="connsiteY81" fmla="*/ 907 h 543737"/>
                  <a:gd name="connsiteX82" fmla="*/ 219253 w 377999"/>
                  <a:gd name="connsiteY82" fmla="*/ 5953 h 543737"/>
                  <a:gd name="connsiteX83" fmla="*/ 237020 w 377999"/>
                  <a:gd name="connsiteY83" fmla="*/ 51558 h 543737"/>
                  <a:gd name="connsiteX84" fmla="*/ 233402 w 377999"/>
                  <a:gd name="connsiteY84" fmla="*/ 64947 h 543737"/>
                  <a:gd name="connsiteX85" fmla="*/ 197868 w 377999"/>
                  <a:gd name="connsiteY85" fmla="*/ 85456 h 543737"/>
                  <a:gd name="connsiteX86" fmla="*/ 187129 w 377999"/>
                  <a:gd name="connsiteY86" fmla="*/ 80364 h 543737"/>
                  <a:gd name="connsiteX87" fmla="*/ 169362 w 377999"/>
                  <a:gd name="connsiteY87" fmla="*/ 34759 h 543737"/>
                  <a:gd name="connsiteX88" fmla="*/ 172957 w 377999"/>
                  <a:gd name="connsiteY88" fmla="*/ 21416 h 543737"/>
                  <a:gd name="connsiteX89" fmla="*/ 208491 w 377999"/>
                  <a:gd name="connsiteY89" fmla="*/ 907 h 543737"/>
                  <a:gd name="connsiteX90" fmla="*/ 152332 w 377999"/>
                  <a:gd name="connsiteY90" fmla="*/ 33330 h 543737"/>
                  <a:gd name="connsiteX91" fmla="*/ 163071 w 377999"/>
                  <a:gd name="connsiteY91" fmla="*/ 38377 h 543737"/>
                  <a:gd name="connsiteX92" fmla="*/ 180815 w 377999"/>
                  <a:gd name="connsiteY92" fmla="*/ 84005 h 543737"/>
                  <a:gd name="connsiteX93" fmla="*/ 177265 w 377999"/>
                  <a:gd name="connsiteY93" fmla="*/ 97370 h 543737"/>
                  <a:gd name="connsiteX94" fmla="*/ 141731 w 377999"/>
                  <a:gd name="connsiteY94" fmla="*/ 117880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39 h 543737"/>
                  <a:gd name="connsiteX98" fmla="*/ 152332 w 377999"/>
                  <a:gd name="connsiteY98" fmla="*/ 33330 h 543737"/>
                  <a:gd name="connsiteX99" fmla="*/ 96150 w 377999"/>
                  <a:gd name="connsiteY99" fmla="*/ 65753 h 543737"/>
                  <a:gd name="connsiteX100" fmla="*/ 106911 w 377999"/>
                  <a:gd name="connsiteY100" fmla="*/ 70800 h 543737"/>
                  <a:gd name="connsiteX101" fmla="*/ 124656 w 377999"/>
                  <a:gd name="connsiteY101" fmla="*/ 116428 h 543737"/>
                  <a:gd name="connsiteX102" fmla="*/ 121061 w 377999"/>
                  <a:gd name="connsiteY102" fmla="*/ 129817 h 543737"/>
                  <a:gd name="connsiteX103" fmla="*/ 85549 w 377999"/>
                  <a:gd name="connsiteY103" fmla="*/ 150326 h 543737"/>
                  <a:gd name="connsiteX104" fmla="*/ 74788 w 377999"/>
                  <a:gd name="connsiteY104" fmla="*/ 145210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3 h 543737"/>
                  <a:gd name="connsiteX108" fmla="*/ 39968 w 377999"/>
                  <a:gd name="connsiteY108" fmla="*/ 98200 h 543737"/>
                  <a:gd name="connsiteX109" fmla="*/ 50729 w 377999"/>
                  <a:gd name="connsiteY109" fmla="*/ 103246 h 543737"/>
                  <a:gd name="connsiteX110" fmla="*/ 68474 w 377999"/>
                  <a:gd name="connsiteY110" fmla="*/ 148851 h 543737"/>
                  <a:gd name="connsiteX111" fmla="*/ 64924 w 377999"/>
                  <a:gd name="connsiteY111" fmla="*/ 162217 h 543737"/>
                  <a:gd name="connsiteX112" fmla="*/ 29367 w 377999"/>
                  <a:gd name="connsiteY112" fmla="*/ 182727 h 543737"/>
                  <a:gd name="connsiteX113" fmla="*/ 18582 w 377999"/>
                  <a:gd name="connsiteY113" fmla="*/ 177657 h 543737"/>
                  <a:gd name="connsiteX114" fmla="*/ 839 w 377999"/>
                  <a:gd name="connsiteY114" fmla="*/ 132052 h 543737"/>
                  <a:gd name="connsiteX115" fmla="*/ 4456 w 377999"/>
                  <a:gd name="connsiteY115" fmla="*/ 118709 h 543737"/>
                  <a:gd name="connsiteX116" fmla="*/ 39968 w 377999"/>
                  <a:gd name="connsiteY116" fmla="*/ 98200 h 543737"/>
                  <a:gd name="connsiteX117" fmla="*/ 68013 w 377999"/>
                  <a:gd name="connsiteY117" fmla="*/ 170213 h 543737"/>
                  <a:gd name="connsiteX118" fmla="*/ 78774 w 377999"/>
                  <a:gd name="connsiteY118" fmla="*/ 175306 h 543737"/>
                  <a:gd name="connsiteX119" fmla="*/ 96519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389 w 377999"/>
                  <a:gd name="connsiteY121" fmla="*/ 254740 h 543737"/>
                  <a:gd name="connsiteX122" fmla="*/ 46628 w 377999"/>
                  <a:gd name="connsiteY122" fmla="*/ 249716 h 543737"/>
                  <a:gd name="connsiteX123" fmla="*/ 28883 w 377999"/>
                  <a:gd name="connsiteY123" fmla="*/ 204112 h 543737"/>
                  <a:gd name="connsiteX124" fmla="*/ 32478 w 377999"/>
                  <a:gd name="connsiteY124" fmla="*/ 190723 h 543737"/>
                  <a:gd name="connsiteX125" fmla="*/ 68013 w 377999"/>
                  <a:gd name="connsiteY125" fmla="*/ 170213 h 543737"/>
                  <a:gd name="connsiteX126" fmla="*/ 124172 w 377999"/>
                  <a:gd name="connsiteY126" fmla="*/ 137790 h 543737"/>
                  <a:gd name="connsiteX127" fmla="*/ 134956 w 377999"/>
                  <a:gd name="connsiteY127" fmla="*/ 142860 h 543737"/>
                  <a:gd name="connsiteX128" fmla="*/ 152700 w 377999"/>
                  <a:gd name="connsiteY128" fmla="*/ 188464 h 543737"/>
                  <a:gd name="connsiteX129" fmla="*/ 149083 w 377999"/>
                  <a:gd name="connsiteY129" fmla="*/ 201830 h 543737"/>
                  <a:gd name="connsiteX130" fmla="*/ 113549 w 377999"/>
                  <a:gd name="connsiteY130" fmla="*/ 222340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5 h 543737"/>
                  <a:gd name="connsiteX133" fmla="*/ 88638 w 377999"/>
                  <a:gd name="connsiteY133" fmla="*/ 158276 h 543737"/>
                  <a:gd name="connsiteX134" fmla="*/ 124172 w 377999"/>
                  <a:gd name="connsiteY134" fmla="*/ 137790 h 543737"/>
                  <a:gd name="connsiteX135" fmla="*/ 236513 w 377999"/>
                  <a:gd name="connsiteY135" fmla="*/ 72897 h 543737"/>
                  <a:gd name="connsiteX136" fmla="*/ 247297 w 377999"/>
                  <a:gd name="connsiteY136" fmla="*/ 77990 h 543737"/>
                  <a:gd name="connsiteX137" fmla="*/ 265042 w 377999"/>
                  <a:gd name="connsiteY137" fmla="*/ 123618 h 543737"/>
                  <a:gd name="connsiteX138" fmla="*/ 261424 w 377999"/>
                  <a:gd name="connsiteY138" fmla="*/ 136960 h 543737"/>
                  <a:gd name="connsiteX139" fmla="*/ 225912 w 377999"/>
                  <a:gd name="connsiteY139" fmla="*/ 157470 h 543737"/>
                  <a:gd name="connsiteX140" fmla="*/ 215151 w 377999"/>
                  <a:gd name="connsiteY140" fmla="*/ 152423 h 543737"/>
                  <a:gd name="connsiteX141" fmla="*/ 197407 w 377999"/>
                  <a:gd name="connsiteY141" fmla="*/ 106795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7 h 543737"/>
                  <a:gd name="connsiteX144" fmla="*/ 320602 w 377999"/>
                  <a:gd name="connsiteY144" fmla="*/ 289007 h 543737"/>
                  <a:gd name="connsiteX145" fmla="*/ 331387 w 377999"/>
                  <a:gd name="connsiteY145" fmla="*/ 294077 h 543737"/>
                  <a:gd name="connsiteX146" fmla="*/ 349130 w 377999"/>
                  <a:gd name="connsiteY146" fmla="*/ 339705 h 543737"/>
                  <a:gd name="connsiteX147" fmla="*/ 345513 w 377999"/>
                  <a:gd name="connsiteY147" fmla="*/ 353047 h 543737"/>
                  <a:gd name="connsiteX148" fmla="*/ 310001 w 377999"/>
                  <a:gd name="connsiteY148" fmla="*/ 373557 h 543737"/>
                  <a:gd name="connsiteX149" fmla="*/ 299240 w 377999"/>
                  <a:gd name="connsiteY149" fmla="*/ 368487 h 543737"/>
                  <a:gd name="connsiteX150" fmla="*/ 281495 w 377999"/>
                  <a:gd name="connsiteY150" fmla="*/ 322882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7 h 543737"/>
                  <a:gd name="connsiteX153" fmla="*/ 292580 w 377999"/>
                  <a:gd name="connsiteY153" fmla="*/ 216994 h 543737"/>
                  <a:gd name="connsiteX154" fmla="*/ 303341 w 377999"/>
                  <a:gd name="connsiteY154" fmla="*/ 222040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34 h 543737"/>
                  <a:gd name="connsiteX157" fmla="*/ 281979 w 377999"/>
                  <a:gd name="connsiteY157" fmla="*/ 301543 h 543737"/>
                  <a:gd name="connsiteX158" fmla="*/ 271218 w 377999"/>
                  <a:gd name="connsiteY158" fmla="*/ 296450 h 543737"/>
                  <a:gd name="connsiteX159" fmla="*/ 253451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19 w 377999"/>
                  <a:gd name="connsiteY163" fmla="*/ 150004 h 543737"/>
                  <a:gd name="connsiteX164" fmla="*/ 293064 w 377999"/>
                  <a:gd name="connsiteY164" fmla="*/ 195631 h 543737"/>
                  <a:gd name="connsiteX165" fmla="*/ 289446 w 377999"/>
                  <a:gd name="connsiteY165" fmla="*/ 208974 h 543737"/>
                  <a:gd name="connsiteX166" fmla="*/ 253934 w 377999"/>
                  <a:gd name="connsiteY166" fmla="*/ 229483 h 543737"/>
                  <a:gd name="connsiteX167" fmla="*/ 243196 w 377999"/>
                  <a:gd name="connsiteY167" fmla="*/ 224437 h 543737"/>
                  <a:gd name="connsiteX168" fmla="*/ 225429 w 377999"/>
                  <a:gd name="connsiteY168" fmla="*/ 178809 h 543737"/>
                  <a:gd name="connsiteX169" fmla="*/ 229001 w 377999"/>
                  <a:gd name="connsiteY169" fmla="*/ 165443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57 h 543737"/>
                  <a:gd name="connsiteX172" fmla="*/ 219137 w 377999"/>
                  <a:gd name="connsiteY172" fmla="*/ 182450 h 543737"/>
                  <a:gd name="connsiteX173" fmla="*/ 236882 w 377999"/>
                  <a:gd name="connsiteY173" fmla="*/ 228055 h 543737"/>
                  <a:gd name="connsiteX174" fmla="*/ 233287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0 w 377999"/>
                  <a:gd name="connsiteY176" fmla="*/ 256860 h 543737"/>
                  <a:gd name="connsiteX177" fmla="*/ 169247 w 377999"/>
                  <a:gd name="connsiteY177" fmla="*/ 211255 h 543737"/>
                  <a:gd name="connsiteX178" fmla="*/ 172842 w 377999"/>
                  <a:gd name="connsiteY178" fmla="*/ 197867 h 543737"/>
                  <a:gd name="connsiteX179" fmla="*/ 208376 w 377999"/>
                  <a:gd name="connsiteY179" fmla="*/ 177357 h 543737"/>
                  <a:gd name="connsiteX180" fmla="*/ 180354 w 377999"/>
                  <a:gd name="connsiteY180" fmla="*/ 105344 h 543737"/>
                  <a:gd name="connsiteX181" fmla="*/ 191115 w 377999"/>
                  <a:gd name="connsiteY181" fmla="*/ 110436 h 543737"/>
                  <a:gd name="connsiteX182" fmla="*/ 208860 w 377999"/>
                  <a:gd name="connsiteY182" fmla="*/ 156041 h 543737"/>
                  <a:gd name="connsiteX183" fmla="*/ 205265 w 377999"/>
                  <a:gd name="connsiteY183" fmla="*/ 169384 h 543737"/>
                  <a:gd name="connsiteX184" fmla="*/ 169753 w 377999"/>
                  <a:gd name="connsiteY184" fmla="*/ 189893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42 h 543737"/>
                  <a:gd name="connsiteX187" fmla="*/ 144820 w 377999"/>
                  <a:gd name="connsiteY187" fmla="*/ 125853 h 543737"/>
                  <a:gd name="connsiteX188" fmla="*/ 180354 w 377999"/>
                  <a:gd name="connsiteY188" fmla="*/ 105344 h 543737"/>
                  <a:gd name="connsiteX189" fmla="*/ 236420 w 377999"/>
                  <a:gd name="connsiteY189" fmla="*/ 249417 h 543737"/>
                  <a:gd name="connsiteX190" fmla="*/ 247159 w 377999"/>
                  <a:gd name="connsiteY190" fmla="*/ 254463 h 543737"/>
                  <a:gd name="connsiteX191" fmla="*/ 264904 w 377999"/>
                  <a:gd name="connsiteY191" fmla="*/ 300092 h 543737"/>
                  <a:gd name="connsiteX192" fmla="*/ 261331 w 377999"/>
                  <a:gd name="connsiteY192" fmla="*/ 313434 h 543737"/>
                  <a:gd name="connsiteX193" fmla="*/ 225797 w 377999"/>
                  <a:gd name="connsiteY193" fmla="*/ 333967 h 543737"/>
                  <a:gd name="connsiteX194" fmla="*/ 215012 w 377999"/>
                  <a:gd name="connsiteY194" fmla="*/ 328874 h 543737"/>
                  <a:gd name="connsiteX195" fmla="*/ 197269 w 377999"/>
                  <a:gd name="connsiteY195" fmla="*/ 283269 h 543737"/>
                  <a:gd name="connsiteX196" fmla="*/ 200886 w 377999"/>
                  <a:gd name="connsiteY196" fmla="*/ 269926 h 543737"/>
                  <a:gd name="connsiteX197" fmla="*/ 236420 w 377999"/>
                  <a:gd name="connsiteY197" fmla="*/ 249417 h 543737"/>
                  <a:gd name="connsiteX198" fmla="*/ 180239 w 377999"/>
                  <a:gd name="connsiteY198" fmla="*/ 281840 h 543737"/>
                  <a:gd name="connsiteX199" fmla="*/ 191000 w 377999"/>
                  <a:gd name="connsiteY199" fmla="*/ 286887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0 h 543737"/>
                  <a:gd name="connsiteX203" fmla="*/ 158854 w 377999"/>
                  <a:gd name="connsiteY203" fmla="*/ 361297 h 543737"/>
                  <a:gd name="connsiteX204" fmla="*/ 141132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0 h 543737"/>
                  <a:gd name="connsiteX207" fmla="*/ 152194 w 377999"/>
                  <a:gd name="connsiteY207" fmla="*/ 209781 h 543737"/>
                  <a:gd name="connsiteX208" fmla="*/ 162978 w 377999"/>
                  <a:gd name="connsiteY208" fmla="*/ 214874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44 h 543737"/>
                  <a:gd name="connsiteX211" fmla="*/ 141571 w 377999"/>
                  <a:gd name="connsiteY211" fmla="*/ 294353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3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1"/>
                    </a:moveTo>
                    <a:cubicBezTo>
                      <a:pt x="184109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50"/>
                      <a:pt x="205034" y="522331"/>
                    </a:cubicBezTo>
                    <a:lnTo>
                      <a:pt x="169522" y="542841"/>
                    </a:lnTo>
                    <a:cubicBezTo>
                      <a:pt x="165559" y="545122"/>
                      <a:pt x="160743" y="542910"/>
                      <a:pt x="158739" y="537817"/>
                    </a:cubicBezTo>
                    <a:lnTo>
                      <a:pt x="140994" y="492189"/>
                    </a:lnTo>
                    <a:cubicBezTo>
                      <a:pt x="139012" y="487096"/>
                      <a:pt x="140648" y="481082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0"/>
                    </a:moveTo>
                    <a:cubicBezTo>
                      <a:pt x="268406" y="319126"/>
                      <a:pt x="273199" y="321430"/>
                      <a:pt x="275181" y="326523"/>
                    </a:cubicBezTo>
                    <a:lnTo>
                      <a:pt x="292948" y="372128"/>
                    </a:lnTo>
                    <a:cubicBezTo>
                      <a:pt x="294930" y="377244"/>
                      <a:pt x="293341" y="383166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62"/>
                      <a:pt x="245062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5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277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091"/>
                      <a:pt x="181000" y="448036"/>
                      <a:pt x="177012" y="450318"/>
                    </a:cubicBezTo>
                    <a:lnTo>
                      <a:pt x="141478" y="470827"/>
                    </a:lnTo>
                    <a:cubicBezTo>
                      <a:pt x="137537" y="473108"/>
                      <a:pt x="132698" y="470896"/>
                      <a:pt x="130717" y="465803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277"/>
                    </a:lnTo>
                    <a:close/>
                    <a:moveTo>
                      <a:pt x="208261" y="353854"/>
                    </a:moveTo>
                    <a:cubicBezTo>
                      <a:pt x="212224" y="351550"/>
                      <a:pt x="217040" y="353831"/>
                      <a:pt x="219046" y="358947"/>
                    </a:cubicBezTo>
                    <a:lnTo>
                      <a:pt x="236789" y="404551"/>
                    </a:lnTo>
                    <a:cubicBezTo>
                      <a:pt x="238771" y="409667"/>
                      <a:pt x="237157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8"/>
                      <a:pt x="188903" y="438450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6"/>
                      <a:pt x="168739" y="376668"/>
                      <a:pt x="172702" y="374363"/>
                    </a:cubicBezTo>
                    <a:lnTo>
                      <a:pt x="208261" y="353854"/>
                    </a:lnTo>
                    <a:close/>
                    <a:moveTo>
                      <a:pt x="236283" y="425867"/>
                    </a:moveTo>
                    <a:cubicBezTo>
                      <a:pt x="240246" y="423586"/>
                      <a:pt x="245086" y="425845"/>
                      <a:pt x="247068" y="430960"/>
                    </a:cubicBezTo>
                    <a:lnTo>
                      <a:pt x="264811" y="476565"/>
                    </a:lnTo>
                    <a:cubicBezTo>
                      <a:pt x="266793" y="481681"/>
                      <a:pt x="265179" y="487626"/>
                      <a:pt x="261193" y="489931"/>
                    </a:cubicBezTo>
                    <a:lnTo>
                      <a:pt x="225682" y="510440"/>
                    </a:lnTo>
                    <a:cubicBezTo>
                      <a:pt x="221672" y="512722"/>
                      <a:pt x="216925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1" y="448681"/>
                      <a:pt x="200748" y="446377"/>
                    </a:cubicBezTo>
                    <a:lnTo>
                      <a:pt x="236283" y="425867"/>
                    </a:lnTo>
                    <a:close/>
                    <a:moveTo>
                      <a:pt x="348600" y="361021"/>
                    </a:moveTo>
                    <a:cubicBezTo>
                      <a:pt x="352610" y="358716"/>
                      <a:pt x="357427" y="360975"/>
                      <a:pt x="359409" y="366091"/>
                    </a:cubicBezTo>
                    <a:lnTo>
                      <a:pt x="377152" y="411718"/>
                    </a:lnTo>
                    <a:cubicBezTo>
                      <a:pt x="379134" y="416811"/>
                      <a:pt x="377521" y="422757"/>
                      <a:pt x="373535" y="425061"/>
                    </a:cubicBezTo>
                    <a:lnTo>
                      <a:pt x="338000" y="445571"/>
                    </a:lnTo>
                    <a:cubicBezTo>
                      <a:pt x="334037" y="447875"/>
                      <a:pt x="329266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780"/>
                      <a:pt x="309102" y="383835"/>
                      <a:pt x="313090" y="381530"/>
                    </a:cubicBezTo>
                    <a:lnTo>
                      <a:pt x="348600" y="361021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7"/>
                      <a:pt x="321363" y="455180"/>
                      <a:pt x="317375" y="457485"/>
                    </a:cubicBezTo>
                    <a:lnTo>
                      <a:pt x="281841" y="477994"/>
                    </a:lnTo>
                    <a:cubicBezTo>
                      <a:pt x="277878" y="480275"/>
                      <a:pt x="273084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53" y="422227"/>
                      <a:pt x="252943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18"/>
                      <a:pt x="134818" y="319333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3"/>
                      <a:pt x="148990" y="378304"/>
                    </a:cubicBezTo>
                    <a:lnTo>
                      <a:pt x="113456" y="398813"/>
                    </a:lnTo>
                    <a:cubicBezTo>
                      <a:pt x="109515" y="401095"/>
                      <a:pt x="104652" y="398837"/>
                      <a:pt x="102671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4" y="337055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3"/>
                      <a:pt x="104792" y="242204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18"/>
                      <a:pt x="124932" y="303963"/>
                      <a:pt x="120946" y="306244"/>
                    </a:cubicBezTo>
                    <a:lnTo>
                      <a:pt x="85434" y="326754"/>
                    </a:lnTo>
                    <a:cubicBezTo>
                      <a:pt x="81470" y="329035"/>
                      <a:pt x="76632" y="326823"/>
                      <a:pt x="74649" y="321730"/>
                    </a:cubicBezTo>
                    <a:lnTo>
                      <a:pt x="56905" y="276102"/>
                    </a:lnTo>
                    <a:cubicBezTo>
                      <a:pt x="54924" y="271009"/>
                      <a:pt x="56559" y="264995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7020" y="51558"/>
                    </a:lnTo>
                    <a:cubicBezTo>
                      <a:pt x="239001" y="56651"/>
                      <a:pt x="237388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1"/>
                      <a:pt x="189111" y="85456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20"/>
                      <a:pt x="168970" y="23721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5" y="33284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7"/>
                      <a:pt x="181229" y="95066"/>
                      <a:pt x="177265" y="97370"/>
                    </a:cubicBezTo>
                    <a:lnTo>
                      <a:pt x="141731" y="117880"/>
                    </a:lnTo>
                    <a:cubicBezTo>
                      <a:pt x="137745" y="120161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53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21"/>
                      <a:pt x="125047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39" y="152607"/>
                      <a:pt x="76770" y="150326"/>
                      <a:pt x="74788" y="145210"/>
                    </a:cubicBezTo>
                    <a:lnTo>
                      <a:pt x="57043" y="99606"/>
                    </a:lnTo>
                    <a:cubicBezTo>
                      <a:pt x="55039" y="94490"/>
                      <a:pt x="56628" y="88567"/>
                      <a:pt x="60616" y="86263"/>
                    </a:cubicBezTo>
                    <a:lnTo>
                      <a:pt x="96150" y="65753"/>
                    </a:lnTo>
                    <a:close/>
                    <a:moveTo>
                      <a:pt x="39968" y="98200"/>
                    </a:moveTo>
                    <a:cubicBezTo>
                      <a:pt x="43977" y="95895"/>
                      <a:pt x="48748" y="98131"/>
                      <a:pt x="50729" y="103246"/>
                    </a:cubicBezTo>
                    <a:lnTo>
                      <a:pt x="68474" y="148851"/>
                    </a:lnTo>
                    <a:cubicBezTo>
                      <a:pt x="70456" y="153967"/>
                      <a:pt x="68888" y="159936"/>
                      <a:pt x="64924" y="162217"/>
                    </a:cubicBezTo>
                    <a:lnTo>
                      <a:pt x="29367" y="182727"/>
                    </a:lnTo>
                    <a:cubicBezTo>
                      <a:pt x="25426" y="185008"/>
                      <a:pt x="20588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6"/>
                      <a:pt x="515" y="120968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04"/>
                      <a:pt x="96910" y="231949"/>
                      <a:pt x="92924" y="234231"/>
                    </a:cubicBezTo>
                    <a:lnTo>
                      <a:pt x="57389" y="254740"/>
                    </a:lnTo>
                    <a:cubicBezTo>
                      <a:pt x="53448" y="257022"/>
                      <a:pt x="48632" y="254809"/>
                      <a:pt x="46628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4" y="137744"/>
                      <a:pt x="134956" y="142860"/>
                    </a:cubicBezTo>
                    <a:lnTo>
                      <a:pt x="152700" y="188464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40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276"/>
                    </a:cubicBezTo>
                    <a:lnTo>
                      <a:pt x="124172" y="137790"/>
                    </a:lnTo>
                    <a:close/>
                    <a:moveTo>
                      <a:pt x="236513" y="72897"/>
                    </a:moveTo>
                    <a:cubicBezTo>
                      <a:pt x="240477" y="70616"/>
                      <a:pt x="245315" y="72897"/>
                      <a:pt x="247297" y="77990"/>
                    </a:cubicBezTo>
                    <a:lnTo>
                      <a:pt x="265042" y="123618"/>
                    </a:lnTo>
                    <a:cubicBezTo>
                      <a:pt x="267023" y="128711"/>
                      <a:pt x="265410" y="134656"/>
                      <a:pt x="261424" y="136960"/>
                    </a:cubicBezTo>
                    <a:lnTo>
                      <a:pt x="225912" y="157470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5"/>
                    </a:lnTo>
                    <a:cubicBezTo>
                      <a:pt x="195425" y="101680"/>
                      <a:pt x="196992" y="95734"/>
                      <a:pt x="200979" y="93430"/>
                    </a:cubicBezTo>
                    <a:lnTo>
                      <a:pt x="236513" y="72897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405" y="288961"/>
                      <a:pt x="331387" y="294077"/>
                    </a:cubicBezTo>
                    <a:lnTo>
                      <a:pt x="349130" y="339705"/>
                    </a:lnTo>
                    <a:cubicBezTo>
                      <a:pt x="351112" y="344798"/>
                      <a:pt x="349499" y="350743"/>
                      <a:pt x="345513" y="353047"/>
                    </a:cubicBezTo>
                    <a:lnTo>
                      <a:pt x="310001" y="373557"/>
                    </a:lnTo>
                    <a:cubicBezTo>
                      <a:pt x="305991" y="375838"/>
                      <a:pt x="301221" y="373603"/>
                      <a:pt x="299240" y="368487"/>
                    </a:cubicBezTo>
                    <a:lnTo>
                      <a:pt x="281495" y="322882"/>
                    </a:lnTo>
                    <a:cubicBezTo>
                      <a:pt x="279513" y="317767"/>
                      <a:pt x="281080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43" y="214689"/>
                      <a:pt x="301337" y="216924"/>
                      <a:pt x="303341" y="222040"/>
                    </a:cubicBezTo>
                    <a:lnTo>
                      <a:pt x="321086" y="267645"/>
                    </a:lnTo>
                    <a:cubicBezTo>
                      <a:pt x="323067" y="272738"/>
                      <a:pt x="321478" y="278729"/>
                      <a:pt x="317491" y="281034"/>
                    </a:cubicBezTo>
                    <a:lnTo>
                      <a:pt x="281979" y="301543"/>
                    </a:lnTo>
                    <a:cubicBezTo>
                      <a:pt x="277970" y="303825"/>
                      <a:pt x="273199" y="301543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07"/>
                      <a:pt x="253058" y="239808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29"/>
                      <a:pt x="273337" y="144911"/>
                      <a:pt x="275319" y="150004"/>
                    </a:cubicBezTo>
                    <a:lnTo>
                      <a:pt x="293064" y="195631"/>
                    </a:lnTo>
                    <a:cubicBezTo>
                      <a:pt x="295045" y="200724"/>
                      <a:pt x="293432" y="206670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30"/>
                      <a:pt x="243196" y="224437"/>
                    </a:cubicBezTo>
                    <a:lnTo>
                      <a:pt x="225429" y="178809"/>
                    </a:lnTo>
                    <a:cubicBezTo>
                      <a:pt x="223447" y="173693"/>
                      <a:pt x="225036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53"/>
                      <a:pt x="217155" y="177357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3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0" y="256860"/>
                    </a:cubicBezTo>
                    <a:lnTo>
                      <a:pt x="169247" y="211255"/>
                    </a:lnTo>
                    <a:cubicBezTo>
                      <a:pt x="167265" y="206139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33" y="105344"/>
                      <a:pt x="191115" y="110436"/>
                    </a:cubicBezTo>
                    <a:lnTo>
                      <a:pt x="208860" y="156041"/>
                    </a:lnTo>
                    <a:cubicBezTo>
                      <a:pt x="210842" y="161157"/>
                      <a:pt x="209251" y="167079"/>
                      <a:pt x="205265" y="169384"/>
                    </a:cubicBezTo>
                    <a:lnTo>
                      <a:pt x="169753" y="189893"/>
                    </a:lnTo>
                    <a:cubicBezTo>
                      <a:pt x="165767" y="192175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63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3"/>
                      <a:pt x="261331" y="313434"/>
                    </a:cubicBezTo>
                    <a:lnTo>
                      <a:pt x="225797" y="333967"/>
                    </a:lnTo>
                    <a:cubicBezTo>
                      <a:pt x="221833" y="336248"/>
                      <a:pt x="217018" y="333990"/>
                      <a:pt x="215012" y="328874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08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39" y="281840"/>
                    </a:moveTo>
                    <a:cubicBezTo>
                      <a:pt x="184202" y="279536"/>
                      <a:pt x="189018" y="281771"/>
                      <a:pt x="191000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99"/>
                      <a:pt x="205149" y="345881"/>
                    </a:cubicBezTo>
                    <a:lnTo>
                      <a:pt x="169615" y="366390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2" y="315693"/>
                    </a:lnTo>
                    <a:cubicBezTo>
                      <a:pt x="139150" y="310577"/>
                      <a:pt x="140717" y="304654"/>
                      <a:pt x="144704" y="302350"/>
                    </a:cubicBezTo>
                    <a:lnTo>
                      <a:pt x="180239" y="281840"/>
                    </a:lnTo>
                    <a:close/>
                    <a:moveTo>
                      <a:pt x="152194" y="209781"/>
                    </a:moveTo>
                    <a:cubicBezTo>
                      <a:pt x="156158" y="207499"/>
                      <a:pt x="160996" y="209758"/>
                      <a:pt x="162978" y="214874"/>
                    </a:cubicBezTo>
                    <a:lnTo>
                      <a:pt x="180722" y="260478"/>
                    </a:lnTo>
                    <a:cubicBezTo>
                      <a:pt x="182704" y="265594"/>
                      <a:pt x="181091" y="271540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35"/>
                      <a:pt x="132836" y="294399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3"/>
                      <a:pt x="112672" y="232595"/>
                      <a:pt x="116660" y="230313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AB2E3518-174B-2E36-F0D5-E8837CB1FB4C}"/>
                  </a:ext>
                </a:extLst>
              </p:cNvPr>
              <p:cNvSpPr/>
              <p:nvPr/>
            </p:nvSpPr>
            <p:spPr>
              <a:xfrm>
                <a:off x="13827356" y="6992188"/>
                <a:ext cx="232793" cy="575218"/>
              </a:xfrm>
              <a:custGeom>
                <a:avLst/>
                <a:gdLst>
                  <a:gd name="connsiteX0" fmla="*/ 212353 w 232793"/>
                  <a:gd name="connsiteY0" fmla="*/ 1774 h 575218"/>
                  <a:gd name="connsiteX1" fmla="*/ 232794 w 232793"/>
                  <a:gd name="connsiteY1" fmla="*/ 0 h 575218"/>
                  <a:gd name="connsiteX2" fmla="*/ 226687 w 232793"/>
                  <a:gd name="connsiteY2" fmla="*/ 1959 h 575218"/>
                  <a:gd name="connsiteX3" fmla="*/ 206246 w 232793"/>
                  <a:gd name="connsiteY3" fmla="*/ 3733 h 575218"/>
                  <a:gd name="connsiteX4" fmla="*/ 212353 w 232793"/>
                  <a:gd name="connsiteY4" fmla="*/ 1774 h 575218"/>
                  <a:gd name="connsiteX5" fmla="*/ 189586 w 232793"/>
                  <a:gd name="connsiteY5" fmla="*/ 573390 h 575218"/>
                  <a:gd name="connsiteX6" fmla="*/ 169145 w 232793"/>
                  <a:gd name="connsiteY6" fmla="*/ 575164 h 575218"/>
                  <a:gd name="connsiteX7" fmla="*/ 150871 w 232793"/>
                  <a:gd name="connsiteY7" fmla="*/ 561729 h 575218"/>
                  <a:gd name="connsiteX8" fmla="*/ 171311 w 232793"/>
                  <a:gd name="connsiteY8" fmla="*/ 559978 h 575218"/>
                  <a:gd name="connsiteX9" fmla="*/ 189586 w 232793"/>
                  <a:gd name="connsiteY9" fmla="*/ 573390 h 575218"/>
                  <a:gd name="connsiteX10" fmla="*/ 20439 w 232793"/>
                  <a:gd name="connsiteY10" fmla="*/ 121029 h 575218"/>
                  <a:gd name="connsiteX11" fmla="*/ 0 w 232793"/>
                  <a:gd name="connsiteY11" fmla="*/ 122803 h 575218"/>
                  <a:gd name="connsiteX12" fmla="*/ 206246 w 232793"/>
                  <a:gd name="connsiteY12" fmla="*/ 3733 h 575218"/>
                  <a:gd name="connsiteX13" fmla="*/ 226687 w 232793"/>
                  <a:gd name="connsiteY13" fmla="*/ 1959 h 575218"/>
                  <a:gd name="connsiteX14" fmla="*/ 20439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50" y="207"/>
                      <a:pt x="228553" y="876"/>
                      <a:pt x="226687" y="1959"/>
                    </a:cubicBezTo>
                    <a:lnTo>
                      <a:pt x="206246" y="3733"/>
                    </a:lnTo>
                    <a:cubicBezTo>
                      <a:pt x="208205" y="2604"/>
                      <a:pt x="210280" y="1959"/>
                      <a:pt x="212353" y="1774"/>
                    </a:cubicBezTo>
                    <a:close/>
                    <a:moveTo>
                      <a:pt x="189586" y="573390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29"/>
                    </a:cubicBezTo>
                    <a:lnTo>
                      <a:pt x="171311" y="559978"/>
                    </a:lnTo>
                    <a:cubicBezTo>
                      <a:pt x="174791" y="568919"/>
                      <a:pt x="182234" y="574035"/>
                      <a:pt x="189586" y="573390"/>
                    </a:cubicBezTo>
                    <a:close/>
                    <a:moveTo>
                      <a:pt x="20439" y="121029"/>
                    </a:moveTo>
                    <a:lnTo>
                      <a:pt x="0" y="122803"/>
                    </a:lnTo>
                    <a:lnTo>
                      <a:pt x="206246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4" name="Freeform 143">
                <a:extLst>
                  <a:ext uri="{FF2B5EF4-FFF2-40B4-BE49-F238E27FC236}">
                    <a16:creationId xmlns:a16="http://schemas.microsoft.com/office/drawing/2014/main" id="{528C3065-2192-5315-9A8F-6524A2155946}"/>
                  </a:ext>
                </a:extLst>
              </p:cNvPr>
              <p:cNvSpPr/>
              <p:nvPr/>
            </p:nvSpPr>
            <p:spPr>
              <a:xfrm>
                <a:off x="13817318" y="7113216"/>
                <a:ext cx="181372" cy="440700"/>
              </a:xfrm>
              <a:custGeom>
                <a:avLst/>
                <a:gdLst>
                  <a:gd name="connsiteX0" fmla="*/ 10060 w 181372"/>
                  <a:gd name="connsiteY0" fmla="*/ 1774 h 440700"/>
                  <a:gd name="connsiteX1" fmla="*/ 1925 w 181372"/>
                  <a:gd name="connsiteY1" fmla="*/ 32124 h 440700"/>
                  <a:gd name="connsiteX2" fmla="*/ 160909 w 181372"/>
                  <a:gd name="connsiteY2" fmla="*/ 440700 h 440700"/>
                  <a:gd name="connsiteX3" fmla="*/ 181372 w 181372"/>
                  <a:gd name="connsiteY3" fmla="*/ 438949 h 440700"/>
                  <a:gd name="connsiteX4" fmla="*/ 22365 w 181372"/>
                  <a:gd name="connsiteY4" fmla="*/ 30326 h 440700"/>
                  <a:gd name="connsiteX5" fmla="*/ 30477 w 181372"/>
                  <a:gd name="connsiteY5" fmla="*/ 0 h 440700"/>
                  <a:gd name="connsiteX6" fmla="*/ 10060 w 181372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2" h="440700">
                    <a:moveTo>
                      <a:pt x="10060" y="1774"/>
                    </a:moveTo>
                    <a:cubicBezTo>
                      <a:pt x="1072" y="6959"/>
                      <a:pt x="-2568" y="20556"/>
                      <a:pt x="1925" y="32124"/>
                    </a:cubicBezTo>
                    <a:lnTo>
                      <a:pt x="160909" y="440700"/>
                    </a:lnTo>
                    <a:lnTo>
                      <a:pt x="181372" y="438949"/>
                    </a:lnTo>
                    <a:lnTo>
                      <a:pt x="22365" y="30326"/>
                    </a:lnTo>
                    <a:cubicBezTo>
                      <a:pt x="17849" y="18781"/>
                      <a:pt x="21536" y="5185"/>
                      <a:pt x="30477" y="0"/>
                    </a:cubicBezTo>
                    <a:lnTo>
                      <a:pt x="10060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5" name="Freeform 144">
                <a:extLst>
                  <a:ext uri="{FF2B5EF4-FFF2-40B4-BE49-F238E27FC236}">
                    <a16:creationId xmlns:a16="http://schemas.microsoft.com/office/drawing/2014/main" id="{16C810BA-0D1C-7852-D8B4-D3D1A57BF4FE}"/>
                  </a:ext>
                </a:extLst>
              </p:cNvPr>
              <p:cNvSpPr/>
              <p:nvPr/>
            </p:nvSpPr>
            <p:spPr>
              <a:xfrm>
                <a:off x="13837762" y="6992134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2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31 h 573497"/>
                  <a:gd name="connsiteX6" fmla="*/ 1922 w 401609"/>
                  <a:gd name="connsiteY6" fmla="*/ 151432 h 573497"/>
                  <a:gd name="connsiteX7" fmla="*/ 10033 w 401609"/>
                  <a:gd name="connsiteY7" fmla="*/ 121106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33"/>
                      <a:pt x="400520" y="447229"/>
                      <a:pt x="391532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31"/>
                    </a:cubicBezTo>
                    <a:lnTo>
                      <a:pt x="1922" y="151432"/>
                    </a:lnTo>
                    <a:cubicBezTo>
                      <a:pt x="-2572" y="139886"/>
                      <a:pt x="1092" y="126267"/>
                      <a:pt x="10033" y="121106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6" name="Freeform 145">
                <a:extLst>
                  <a:ext uri="{FF2B5EF4-FFF2-40B4-BE49-F238E27FC236}">
                    <a16:creationId xmlns:a16="http://schemas.microsoft.com/office/drawing/2014/main" id="{BA6412F5-6FB2-93C7-CB23-FE501215B137}"/>
                  </a:ext>
                </a:extLst>
              </p:cNvPr>
              <p:cNvSpPr/>
              <p:nvPr/>
            </p:nvSpPr>
            <p:spPr>
              <a:xfrm>
                <a:off x="13849561" y="7007011"/>
                <a:ext cx="377999" cy="543747"/>
              </a:xfrm>
              <a:custGeom>
                <a:avLst/>
                <a:gdLst>
                  <a:gd name="connsiteX0" fmla="*/ 180123 w 377999"/>
                  <a:gd name="connsiteY0" fmla="*/ 458301 h 543747"/>
                  <a:gd name="connsiteX1" fmla="*/ 190862 w 377999"/>
                  <a:gd name="connsiteY1" fmla="*/ 463393 h 543747"/>
                  <a:gd name="connsiteX2" fmla="*/ 208629 w 377999"/>
                  <a:gd name="connsiteY2" fmla="*/ 509021 h 543747"/>
                  <a:gd name="connsiteX3" fmla="*/ 205034 w 377999"/>
                  <a:gd name="connsiteY3" fmla="*/ 522341 h 543747"/>
                  <a:gd name="connsiteX4" fmla="*/ 169500 w 377999"/>
                  <a:gd name="connsiteY4" fmla="*/ 542850 h 543747"/>
                  <a:gd name="connsiteX5" fmla="*/ 158739 w 377999"/>
                  <a:gd name="connsiteY5" fmla="*/ 537827 h 543747"/>
                  <a:gd name="connsiteX6" fmla="*/ 140994 w 377999"/>
                  <a:gd name="connsiteY6" fmla="*/ 492199 h 543747"/>
                  <a:gd name="connsiteX7" fmla="*/ 144589 w 377999"/>
                  <a:gd name="connsiteY7" fmla="*/ 478810 h 543747"/>
                  <a:gd name="connsiteX8" fmla="*/ 180123 w 377999"/>
                  <a:gd name="connsiteY8" fmla="*/ 458301 h 543747"/>
                  <a:gd name="connsiteX9" fmla="*/ 264442 w 377999"/>
                  <a:gd name="connsiteY9" fmla="*/ 321440 h 543747"/>
                  <a:gd name="connsiteX10" fmla="*/ 275181 w 377999"/>
                  <a:gd name="connsiteY10" fmla="*/ 326533 h 543747"/>
                  <a:gd name="connsiteX11" fmla="*/ 292926 w 377999"/>
                  <a:gd name="connsiteY11" fmla="*/ 372138 h 543747"/>
                  <a:gd name="connsiteX12" fmla="*/ 289353 w 377999"/>
                  <a:gd name="connsiteY12" fmla="*/ 385457 h 543747"/>
                  <a:gd name="connsiteX13" fmla="*/ 253843 w 377999"/>
                  <a:gd name="connsiteY13" fmla="*/ 405967 h 543747"/>
                  <a:gd name="connsiteX14" fmla="*/ 243058 w 377999"/>
                  <a:gd name="connsiteY14" fmla="*/ 400943 h 543747"/>
                  <a:gd name="connsiteX15" fmla="*/ 225313 w 377999"/>
                  <a:gd name="connsiteY15" fmla="*/ 355315 h 543747"/>
                  <a:gd name="connsiteX16" fmla="*/ 228908 w 377999"/>
                  <a:gd name="connsiteY16" fmla="*/ 341950 h 543747"/>
                  <a:gd name="connsiteX17" fmla="*/ 264442 w 377999"/>
                  <a:gd name="connsiteY17" fmla="*/ 321440 h 543747"/>
                  <a:gd name="connsiteX18" fmla="*/ 152101 w 377999"/>
                  <a:gd name="connsiteY18" fmla="*/ 386287 h 543747"/>
                  <a:gd name="connsiteX19" fmla="*/ 162840 w 377999"/>
                  <a:gd name="connsiteY19" fmla="*/ 391380 h 543747"/>
                  <a:gd name="connsiteX20" fmla="*/ 180607 w 377999"/>
                  <a:gd name="connsiteY20" fmla="*/ 437008 h 543747"/>
                  <a:gd name="connsiteX21" fmla="*/ 177012 w 377999"/>
                  <a:gd name="connsiteY21" fmla="*/ 450327 h 543747"/>
                  <a:gd name="connsiteX22" fmla="*/ 141478 w 377999"/>
                  <a:gd name="connsiteY22" fmla="*/ 470837 h 543747"/>
                  <a:gd name="connsiteX23" fmla="*/ 130717 w 377999"/>
                  <a:gd name="connsiteY23" fmla="*/ 465813 h 543747"/>
                  <a:gd name="connsiteX24" fmla="*/ 112949 w 377999"/>
                  <a:gd name="connsiteY24" fmla="*/ 420185 h 543747"/>
                  <a:gd name="connsiteX25" fmla="*/ 116567 w 377999"/>
                  <a:gd name="connsiteY25" fmla="*/ 406797 h 543747"/>
                  <a:gd name="connsiteX26" fmla="*/ 152101 w 377999"/>
                  <a:gd name="connsiteY26" fmla="*/ 386287 h 543747"/>
                  <a:gd name="connsiteX27" fmla="*/ 208238 w 377999"/>
                  <a:gd name="connsiteY27" fmla="*/ 353863 h 543747"/>
                  <a:gd name="connsiteX28" fmla="*/ 219046 w 377999"/>
                  <a:gd name="connsiteY28" fmla="*/ 358933 h 543747"/>
                  <a:gd name="connsiteX29" fmla="*/ 236789 w 377999"/>
                  <a:gd name="connsiteY29" fmla="*/ 404561 h 543747"/>
                  <a:gd name="connsiteX30" fmla="*/ 233171 w 377999"/>
                  <a:gd name="connsiteY30" fmla="*/ 417904 h 543747"/>
                  <a:gd name="connsiteX31" fmla="*/ 197637 w 377999"/>
                  <a:gd name="connsiteY31" fmla="*/ 438413 h 543747"/>
                  <a:gd name="connsiteX32" fmla="*/ 186898 w 377999"/>
                  <a:gd name="connsiteY32" fmla="*/ 433367 h 543747"/>
                  <a:gd name="connsiteX33" fmla="*/ 169154 w 377999"/>
                  <a:gd name="connsiteY33" fmla="*/ 387739 h 543747"/>
                  <a:gd name="connsiteX34" fmla="*/ 172702 w 377999"/>
                  <a:gd name="connsiteY34" fmla="*/ 374373 h 543747"/>
                  <a:gd name="connsiteX35" fmla="*/ 208238 w 377999"/>
                  <a:gd name="connsiteY35" fmla="*/ 353863 h 543747"/>
                  <a:gd name="connsiteX36" fmla="*/ 236283 w 377999"/>
                  <a:gd name="connsiteY36" fmla="*/ 425877 h 543747"/>
                  <a:gd name="connsiteX37" fmla="*/ 247068 w 377999"/>
                  <a:gd name="connsiteY37" fmla="*/ 430947 h 543747"/>
                  <a:gd name="connsiteX38" fmla="*/ 264811 w 377999"/>
                  <a:gd name="connsiteY38" fmla="*/ 476575 h 543747"/>
                  <a:gd name="connsiteX39" fmla="*/ 261193 w 377999"/>
                  <a:gd name="connsiteY39" fmla="*/ 489917 h 543747"/>
                  <a:gd name="connsiteX40" fmla="*/ 225659 w 377999"/>
                  <a:gd name="connsiteY40" fmla="*/ 510427 h 543747"/>
                  <a:gd name="connsiteX41" fmla="*/ 214920 w 377999"/>
                  <a:gd name="connsiteY41" fmla="*/ 505380 h 543747"/>
                  <a:gd name="connsiteX42" fmla="*/ 197176 w 377999"/>
                  <a:gd name="connsiteY42" fmla="*/ 459752 h 543747"/>
                  <a:gd name="connsiteX43" fmla="*/ 200725 w 377999"/>
                  <a:gd name="connsiteY43" fmla="*/ 446387 h 543747"/>
                  <a:gd name="connsiteX44" fmla="*/ 236283 w 377999"/>
                  <a:gd name="connsiteY44" fmla="*/ 425877 h 543747"/>
                  <a:gd name="connsiteX45" fmla="*/ 348624 w 377999"/>
                  <a:gd name="connsiteY45" fmla="*/ 361007 h 543747"/>
                  <a:gd name="connsiteX46" fmla="*/ 359409 w 377999"/>
                  <a:gd name="connsiteY46" fmla="*/ 366100 h 543747"/>
                  <a:gd name="connsiteX47" fmla="*/ 377152 w 377999"/>
                  <a:gd name="connsiteY47" fmla="*/ 411705 h 543747"/>
                  <a:gd name="connsiteX48" fmla="*/ 373535 w 377999"/>
                  <a:gd name="connsiteY48" fmla="*/ 425071 h 543747"/>
                  <a:gd name="connsiteX49" fmla="*/ 338023 w 377999"/>
                  <a:gd name="connsiteY49" fmla="*/ 445580 h 543747"/>
                  <a:gd name="connsiteX50" fmla="*/ 327262 w 377999"/>
                  <a:gd name="connsiteY50" fmla="*/ 440510 h 543747"/>
                  <a:gd name="connsiteX51" fmla="*/ 309517 w 377999"/>
                  <a:gd name="connsiteY51" fmla="*/ 394906 h 543747"/>
                  <a:gd name="connsiteX52" fmla="*/ 313090 w 377999"/>
                  <a:gd name="connsiteY52" fmla="*/ 381540 h 543747"/>
                  <a:gd name="connsiteX53" fmla="*/ 348624 w 377999"/>
                  <a:gd name="connsiteY53" fmla="*/ 361007 h 543747"/>
                  <a:gd name="connsiteX54" fmla="*/ 292464 w 377999"/>
                  <a:gd name="connsiteY54" fmla="*/ 393431 h 543747"/>
                  <a:gd name="connsiteX55" fmla="*/ 303203 w 377999"/>
                  <a:gd name="connsiteY55" fmla="*/ 398547 h 543747"/>
                  <a:gd name="connsiteX56" fmla="*/ 320970 w 377999"/>
                  <a:gd name="connsiteY56" fmla="*/ 444151 h 543747"/>
                  <a:gd name="connsiteX57" fmla="*/ 317375 w 377999"/>
                  <a:gd name="connsiteY57" fmla="*/ 457471 h 543747"/>
                  <a:gd name="connsiteX58" fmla="*/ 281864 w 377999"/>
                  <a:gd name="connsiteY58" fmla="*/ 477980 h 543747"/>
                  <a:gd name="connsiteX59" fmla="*/ 271080 w 377999"/>
                  <a:gd name="connsiteY59" fmla="*/ 472957 h 543747"/>
                  <a:gd name="connsiteX60" fmla="*/ 253335 w 377999"/>
                  <a:gd name="connsiteY60" fmla="*/ 427329 h 543747"/>
                  <a:gd name="connsiteX61" fmla="*/ 256930 w 377999"/>
                  <a:gd name="connsiteY61" fmla="*/ 413963 h 543747"/>
                  <a:gd name="connsiteX62" fmla="*/ 292464 w 377999"/>
                  <a:gd name="connsiteY62" fmla="*/ 393431 h 543747"/>
                  <a:gd name="connsiteX63" fmla="*/ 124057 w 377999"/>
                  <a:gd name="connsiteY63" fmla="*/ 314274 h 543747"/>
                  <a:gd name="connsiteX64" fmla="*/ 134818 w 377999"/>
                  <a:gd name="connsiteY64" fmla="*/ 319343 h 543747"/>
                  <a:gd name="connsiteX65" fmla="*/ 152563 w 377999"/>
                  <a:gd name="connsiteY65" fmla="*/ 364948 h 543747"/>
                  <a:gd name="connsiteX66" fmla="*/ 148990 w 377999"/>
                  <a:gd name="connsiteY66" fmla="*/ 378314 h 543747"/>
                  <a:gd name="connsiteX67" fmla="*/ 113456 w 377999"/>
                  <a:gd name="connsiteY67" fmla="*/ 398823 h 543747"/>
                  <a:gd name="connsiteX68" fmla="*/ 102671 w 377999"/>
                  <a:gd name="connsiteY68" fmla="*/ 393753 h 543747"/>
                  <a:gd name="connsiteX69" fmla="*/ 84927 w 377999"/>
                  <a:gd name="connsiteY69" fmla="*/ 348126 h 543747"/>
                  <a:gd name="connsiteX70" fmla="*/ 88545 w 377999"/>
                  <a:gd name="connsiteY70" fmla="*/ 334783 h 543747"/>
                  <a:gd name="connsiteX71" fmla="*/ 124057 w 377999"/>
                  <a:gd name="connsiteY71" fmla="*/ 314274 h 543747"/>
                  <a:gd name="connsiteX72" fmla="*/ 96035 w 377999"/>
                  <a:gd name="connsiteY72" fmla="*/ 242214 h 543747"/>
                  <a:gd name="connsiteX73" fmla="*/ 106773 w 377999"/>
                  <a:gd name="connsiteY73" fmla="*/ 247306 h 543747"/>
                  <a:gd name="connsiteX74" fmla="*/ 124541 w 377999"/>
                  <a:gd name="connsiteY74" fmla="*/ 292934 h 543747"/>
                  <a:gd name="connsiteX75" fmla="*/ 120946 w 377999"/>
                  <a:gd name="connsiteY75" fmla="*/ 306254 h 543747"/>
                  <a:gd name="connsiteX76" fmla="*/ 85411 w 377999"/>
                  <a:gd name="connsiteY76" fmla="*/ 326763 h 543747"/>
                  <a:gd name="connsiteX77" fmla="*/ 74650 w 377999"/>
                  <a:gd name="connsiteY77" fmla="*/ 321740 h 543747"/>
                  <a:gd name="connsiteX78" fmla="*/ 56905 w 377999"/>
                  <a:gd name="connsiteY78" fmla="*/ 276112 h 543747"/>
                  <a:gd name="connsiteX79" fmla="*/ 60501 w 377999"/>
                  <a:gd name="connsiteY79" fmla="*/ 262723 h 543747"/>
                  <a:gd name="connsiteX80" fmla="*/ 96035 w 377999"/>
                  <a:gd name="connsiteY80" fmla="*/ 242214 h 543747"/>
                  <a:gd name="connsiteX81" fmla="*/ 208491 w 377999"/>
                  <a:gd name="connsiteY81" fmla="*/ 893 h 543747"/>
                  <a:gd name="connsiteX82" fmla="*/ 219253 w 377999"/>
                  <a:gd name="connsiteY82" fmla="*/ 5940 h 543747"/>
                  <a:gd name="connsiteX83" fmla="*/ 236997 w 377999"/>
                  <a:gd name="connsiteY83" fmla="*/ 51568 h 543747"/>
                  <a:gd name="connsiteX84" fmla="*/ 233402 w 377999"/>
                  <a:gd name="connsiteY84" fmla="*/ 64957 h 543747"/>
                  <a:gd name="connsiteX85" fmla="*/ 197868 w 377999"/>
                  <a:gd name="connsiteY85" fmla="*/ 85466 h 543747"/>
                  <a:gd name="connsiteX86" fmla="*/ 187129 w 377999"/>
                  <a:gd name="connsiteY86" fmla="*/ 80350 h 543747"/>
                  <a:gd name="connsiteX87" fmla="*/ 169362 w 377999"/>
                  <a:gd name="connsiteY87" fmla="*/ 34745 h 543747"/>
                  <a:gd name="connsiteX88" fmla="*/ 172957 w 377999"/>
                  <a:gd name="connsiteY88" fmla="*/ 21403 h 543747"/>
                  <a:gd name="connsiteX89" fmla="*/ 208491 w 377999"/>
                  <a:gd name="connsiteY89" fmla="*/ 893 h 543747"/>
                  <a:gd name="connsiteX90" fmla="*/ 152332 w 377999"/>
                  <a:gd name="connsiteY90" fmla="*/ 33340 h 543747"/>
                  <a:gd name="connsiteX91" fmla="*/ 163071 w 377999"/>
                  <a:gd name="connsiteY91" fmla="*/ 38387 h 543747"/>
                  <a:gd name="connsiteX92" fmla="*/ 180815 w 377999"/>
                  <a:gd name="connsiteY92" fmla="*/ 83991 h 543747"/>
                  <a:gd name="connsiteX93" fmla="*/ 177243 w 377999"/>
                  <a:gd name="connsiteY93" fmla="*/ 97357 h 543747"/>
                  <a:gd name="connsiteX94" fmla="*/ 141709 w 377999"/>
                  <a:gd name="connsiteY94" fmla="*/ 117866 h 543747"/>
                  <a:gd name="connsiteX95" fmla="*/ 130923 w 377999"/>
                  <a:gd name="connsiteY95" fmla="*/ 112796 h 543747"/>
                  <a:gd name="connsiteX96" fmla="*/ 113180 w 377999"/>
                  <a:gd name="connsiteY96" fmla="*/ 67192 h 543747"/>
                  <a:gd name="connsiteX97" fmla="*/ 116798 w 377999"/>
                  <a:gd name="connsiteY97" fmla="*/ 53849 h 543747"/>
                  <a:gd name="connsiteX98" fmla="*/ 152332 w 377999"/>
                  <a:gd name="connsiteY98" fmla="*/ 33340 h 543747"/>
                  <a:gd name="connsiteX99" fmla="*/ 96150 w 377999"/>
                  <a:gd name="connsiteY99" fmla="*/ 65763 h 543747"/>
                  <a:gd name="connsiteX100" fmla="*/ 106911 w 377999"/>
                  <a:gd name="connsiteY100" fmla="*/ 70810 h 543747"/>
                  <a:gd name="connsiteX101" fmla="*/ 124656 w 377999"/>
                  <a:gd name="connsiteY101" fmla="*/ 116414 h 543747"/>
                  <a:gd name="connsiteX102" fmla="*/ 121061 w 377999"/>
                  <a:gd name="connsiteY102" fmla="*/ 129803 h 543747"/>
                  <a:gd name="connsiteX103" fmla="*/ 85549 w 377999"/>
                  <a:gd name="connsiteY103" fmla="*/ 150313 h 543747"/>
                  <a:gd name="connsiteX104" fmla="*/ 74788 w 377999"/>
                  <a:gd name="connsiteY104" fmla="*/ 145220 h 543747"/>
                  <a:gd name="connsiteX105" fmla="*/ 57021 w 377999"/>
                  <a:gd name="connsiteY105" fmla="*/ 99615 h 543747"/>
                  <a:gd name="connsiteX106" fmla="*/ 60616 w 377999"/>
                  <a:gd name="connsiteY106" fmla="*/ 86272 h 543747"/>
                  <a:gd name="connsiteX107" fmla="*/ 96150 w 377999"/>
                  <a:gd name="connsiteY107" fmla="*/ 65763 h 543747"/>
                  <a:gd name="connsiteX108" fmla="*/ 39991 w 377999"/>
                  <a:gd name="connsiteY108" fmla="*/ 98186 h 543747"/>
                  <a:gd name="connsiteX109" fmla="*/ 50729 w 377999"/>
                  <a:gd name="connsiteY109" fmla="*/ 103256 h 543747"/>
                  <a:gd name="connsiteX110" fmla="*/ 68474 w 377999"/>
                  <a:gd name="connsiteY110" fmla="*/ 148861 h 543747"/>
                  <a:gd name="connsiteX111" fmla="*/ 64901 w 377999"/>
                  <a:gd name="connsiteY111" fmla="*/ 162227 h 543747"/>
                  <a:gd name="connsiteX112" fmla="*/ 29367 w 377999"/>
                  <a:gd name="connsiteY112" fmla="*/ 182736 h 543747"/>
                  <a:gd name="connsiteX113" fmla="*/ 18582 w 377999"/>
                  <a:gd name="connsiteY113" fmla="*/ 177666 h 543747"/>
                  <a:gd name="connsiteX114" fmla="*/ 839 w 377999"/>
                  <a:gd name="connsiteY114" fmla="*/ 132062 h 543747"/>
                  <a:gd name="connsiteX115" fmla="*/ 4456 w 377999"/>
                  <a:gd name="connsiteY115" fmla="*/ 118696 h 543747"/>
                  <a:gd name="connsiteX116" fmla="*/ 39991 w 377999"/>
                  <a:gd name="connsiteY116" fmla="*/ 98186 h 543747"/>
                  <a:gd name="connsiteX117" fmla="*/ 67990 w 377999"/>
                  <a:gd name="connsiteY117" fmla="*/ 170200 h 543747"/>
                  <a:gd name="connsiteX118" fmla="*/ 78751 w 377999"/>
                  <a:gd name="connsiteY118" fmla="*/ 175293 h 543747"/>
                  <a:gd name="connsiteX119" fmla="*/ 96519 w 377999"/>
                  <a:gd name="connsiteY119" fmla="*/ 220921 h 543747"/>
                  <a:gd name="connsiteX120" fmla="*/ 92924 w 377999"/>
                  <a:gd name="connsiteY120" fmla="*/ 234240 h 543747"/>
                  <a:gd name="connsiteX121" fmla="*/ 57412 w 377999"/>
                  <a:gd name="connsiteY121" fmla="*/ 254750 h 543747"/>
                  <a:gd name="connsiteX122" fmla="*/ 46628 w 377999"/>
                  <a:gd name="connsiteY122" fmla="*/ 249726 h 543747"/>
                  <a:gd name="connsiteX123" fmla="*/ 28883 w 377999"/>
                  <a:gd name="connsiteY123" fmla="*/ 204098 h 543747"/>
                  <a:gd name="connsiteX124" fmla="*/ 32478 w 377999"/>
                  <a:gd name="connsiteY124" fmla="*/ 190710 h 543747"/>
                  <a:gd name="connsiteX125" fmla="*/ 67990 w 377999"/>
                  <a:gd name="connsiteY125" fmla="*/ 170200 h 543747"/>
                  <a:gd name="connsiteX126" fmla="*/ 124172 w 377999"/>
                  <a:gd name="connsiteY126" fmla="*/ 137777 h 543747"/>
                  <a:gd name="connsiteX127" fmla="*/ 134956 w 377999"/>
                  <a:gd name="connsiteY127" fmla="*/ 142846 h 543747"/>
                  <a:gd name="connsiteX128" fmla="*/ 152700 w 377999"/>
                  <a:gd name="connsiteY128" fmla="*/ 188474 h 543747"/>
                  <a:gd name="connsiteX129" fmla="*/ 149083 w 377999"/>
                  <a:gd name="connsiteY129" fmla="*/ 201817 h 543747"/>
                  <a:gd name="connsiteX130" fmla="*/ 113571 w 377999"/>
                  <a:gd name="connsiteY130" fmla="*/ 222326 h 543747"/>
                  <a:gd name="connsiteX131" fmla="*/ 102810 w 377999"/>
                  <a:gd name="connsiteY131" fmla="*/ 217280 h 543747"/>
                  <a:gd name="connsiteX132" fmla="*/ 85065 w 377999"/>
                  <a:gd name="connsiteY132" fmla="*/ 171652 h 543747"/>
                  <a:gd name="connsiteX133" fmla="*/ 88638 w 377999"/>
                  <a:gd name="connsiteY133" fmla="*/ 158286 h 543747"/>
                  <a:gd name="connsiteX134" fmla="*/ 124172 w 377999"/>
                  <a:gd name="connsiteY134" fmla="*/ 137777 h 543747"/>
                  <a:gd name="connsiteX135" fmla="*/ 236513 w 377999"/>
                  <a:gd name="connsiteY135" fmla="*/ 72930 h 543747"/>
                  <a:gd name="connsiteX136" fmla="*/ 247297 w 377999"/>
                  <a:gd name="connsiteY136" fmla="*/ 78000 h 543747"/>
                  <a:gd name="connsiteX137" fmla="*/ 265042 w 377999"/>
                  <a:gd name="connsiteY137" fmla="*/ 123604 h 543747"/>
                  <a:gd name="connsiteX138" fmla="*/ 261424 w 377999"/>
                  <a:gd name="connsiteY138" fmla="*/ 136970 h 543747"/>
                  <a:gd name="connsiteX139" fmla="*/ 225890 w 377999"/>
                  <a:gd name="connsiteY139" fmla="*/ 157480 h 543747"/>
                  <a:gd name="connsiteX140" fmla="*/ 215151 w 377999"/>
                  <a:gd name="connsiteY140" fmla="*/ 152410 h 543747"/>
                  <a:gd name="connsiteX141" fmla="*/ 197407 w 377999"/>
                  <a:gd name="connsiteY141" fmla="*/ 106805 h 543747"/>
                  <a:gd name="connsiteX142" fmla="*/ 200979 w 377999"/>
                  <a:gd name="connsiteY142" fmla="*/ 93439 h 543747"/>
                  <a:gd name="connsiteX143" fmla="*/ 236513 w 377999"/>
                  <a:gd name="connsiteY143" fmla="*/ 72930 h 543747"/>
                  <a:gd name="connsiteX144" fmla="*/ 320602 w 377999"/>
                  <a:gd name="connsiteY144" fmla="*/ 288994 h 543747"/>
                  <a:gd name="connsiteX145" fmla="*/ 331387 w 377999"/>
                  <a:gd name="connsiteY145" fmla="*/ 294063 h 543747"/>
                  <a:gd name="connsiteX146" fmla="*/ 349130 w 377999"/>
                  <a:gd name="connsiteY146" fmla="*/ 339691 h 543747"/>
                  <a:gd name="connsiteX147" fmla="*/ 345513 w 377999"/>
                  <a:gd name="connsiteY147" fmla="*/ 353057 h 543747"/>
                  <a:gd name="connsiteX148" fmla="*/ 310001 w 377999"/>
                  <a:gd name="connsiteY148" fmla="*/ 373567 h 543747"/>
                  <a:gd name="connsiteX149" fmla="*/ 299240 w 377999"/>
                  <a:gd name="connsiteY149" fmla="*/ 368497 h 543747"/>
                  <a:gd name="connsiteX150" fmla="*/ 281495 w 377999"/>
                  <a:gd name="connsiteY150" fmla="*/ 322892 h 543747"/>
                  <a:gd name="connsiteX151" fmla="*/ 285044 w 377999"/>
                  <a:gd name="connsiteY151" fmla="*/ 309526 h 543747"/>
                  <a:gd name="connsiteX152" fmla="*/ 320602 w 377999"/>
                  <a:gd name="connsiteY152" fmla="*/ 288994 h 543747"/>
                  <a:gd name="connsiteX153" fmla="*/ 292557 w 377999"/>
                  <a:gd name="connsiteY153" fmla="*/ 216980 h 543747"/>
                  <a:gd name="connsiteX154" fmla="*/ 303341 w 377999"/>
                  <a:gd name="connsiteY154" fmla="*/ 222027 h 543747"/>
                  <a:gd name="connsiteX155" fmla="*/ 321086 w 377999"/>
                  <a:gd name="connsiteY155" fmla="*/ 267655 h 543747"/>
                  <a:gd name="connsiteX156" fmla="*/ 317491 w 377999"/>
                  <a:gd name="connsiteY156" fmla="*/ 281044 h 543747"/>
                  <a:gd name="connsiteX157" fmla="*/ 281956 w 377999"/>
                  <a:gd name="connsiteY157" fmla="*/ 301553 h 543747"/>
                  <a:gd name="connsiteX158" fmla="*/ 271195 w 377999"/>
                  <a:gd name="connsiteY158" fmla="*/ 296437 h 543747"/>
                  <a:gd name="connsiteX159" fmla="*/ 253451 w 377999"/>
                  <a:gd name="connsiteY159" fmla="*/ 250832 h 543747"/>
                  <a:gd name="connsiteX160" fmla="*/ 257046 w 377999"/>
                  <a:gd name="connsiteY160" fmla="*/ 237490 h 543747"/>
                  <a:gd name="connsiteX161" fmla="*/ 292557 w 377999"/>
                  <a:gd name="connsiteY161" fmla="*/ 216980 h 543747"/>
                  <a:gd name="connsiteX162" fmla="*/ 264535 w 377999"/>
                  <a:gd name="connsiteY162" fmla="*/ 144920 h 543747"/>
                  <a:gd name="connsiteX163" fmla="*/ 275319 w 377999"/>
                  <a:gd name="connsiteY163" fmla="*/ 150013 h 543747"/>
                  <a:gd name="connsiteX164" fmla="*/ 293064 w 377999"/>
                  <a:gd name="connsiteY164" fmla="*/ 195618 h 543747"/>
                  <a:gd name="connsiteX165" fmla="*/ 289446 w 377999"/>
                  <a:gd name="connsiteY165" fmla="*/ 208984 h 543747"/>
                  <a:gd name="connsiteX166" fmla="*/ 253912 w 377999"/>
                  <a:gd name="connsiteY166" fmla="*/ 229493 h 543747"/>
                  <a:gd name="connsiteX167" fmla="*/ 243173 w 377999"/>
                  <a:gd name="connsiteY167" fmla="*/ 224424 h 543747"/>
                  <a:gd name="connsiteX168" fmla="*/ 225429 w 377999"/>
                  <a:gd name="connsiteY168" fmla="*/ 178819 h 543747"/>
                  <a:gd name="connsiteX169" fmla="*/ 229001 w 377999"/>
                  <a:gd name="connsiteY169" fmla="*/ 165453 h 543747"/>
                  <a:gd name="connsiteX170" fmla="*/ 264535 w 377999"/>
                  <a:gd name="connsiteY170" fmla="*/ 144920 h 543747"/>
                  <a:gd name="connsiteX171" fmla="*/ 208376 w 377999"/>
                  <a:gd name="connsiteY171" fmla="*/ 177367 h 543747"/>
                  <a:gd name="connsiteX172" fmla="*/ 219137 w 377999"/>
                  <a:gd name="connsiteY172" fmla="*/ 182460 h 543747"/>
                  <a:gd name="connsiteX173" fmla="*/ 236882 w 377999"/>
                  <a:gd name="connsiteY173" fmla="*/ 228064 h 543747"/>
                  <a:gd name="connsiteX174" fmla="*/ 233287 w 377999"/>
                  <a:gd name="connsiteY174" fmla="*/ 241384 h 543747"/>
                  <a:gd name="connsiteX175" fmla="*/ 197775 w 377999"/>
                  <a:gd name="connsiteY175" fmla="*/ 261917 h 543747"/>
                  <a:gd name="connsiteX176" fmla="*/ 186991 w 377999"/>
                  <a:gd name="connsiteY176" fmla="*/ 256870 h 543747"/>
                  <a:gd name="connsiteX177" fmla="*/ 169247 w 377999"/>
                  <a:gd name="connsiteY177" fmla="*/ 211265 h 543747"/>
                  <a:gd name="connsiteX178" fmla="*/ 172842 w 377999"/>
                  <a:gd name="connsiteY178" fmla="*/ 197876 h 543747"/>
                  <a:gd name="connsiteX179" fmla="*/ 208376 w 377999"/>
                  <a:gd name="connsiteY179" fmla="*/ 177367 h 543747"/>
                  <a:gd name="connsiteX180" fmla="*/ 180354 w 377999"/>
                  <a:gd name="connsiteY180" fmla="*/ 105353 h 543747"/>
                  <a:gd name="connsiteX181" fmla="*/ 191093 w 377999"/>
                  <a:gd name="connsiteY181" fmla="*/ 110446 h 543747"/>
                  <a:gd name="connsiteX182" fmla="*/ 208860 w 377999"/>
                  <a:gd name="connsiteY182" fmla="*/ 156051 h 543747"/>
                  <a:gd name="connsiteX183" fmla="*/ 205265 w 377999"/>
                  <a:gd name="connsiteY183" fmla="*/ 169370 h 543747"/>
                  <a:gd name="connsiteX184" fmla="*/ 169731 w 377999"/>
                  <a:gd name="connsiteY184" fmla="*/ 189880 h 543747"/>
                  <a:gd name="connsiteX185" fmla="*/ 158969 w 377999"/>
                  <a:gd name="connsiteY185" fmla="*/ 184856 h 543747"/>
                  <a:gd name="connsiteX186" fmla="*/ 141225 w 377999"/>
                  <a:gd name="connsiteY186" fmla="*/ 139252 h 543747"/>
                  <a:gd name="connsiteX187" fmla="*/ 144820 w 377999"/>
                  <a:gd name="connsiteY187" fmla="*/ 125863 h 543747"/>
                  <a:gd name="connsiteX188" fmla="*/ 180354 w 377999"/>
                  <a:gd name="connsiteY188" fmla="*/ 105353 h 543747"/>
                  <a:gd name="connsiteX189" fmla="*/ 236420 w 377999"/>
                  <a:gd name="connsiteY189" fmla="*/ 249426 h 543747"/>
                  <a:gd name="connsiteX190" fmla="*/ 247159 w 377999"/>
                  <a:gd name="connsiteY190" fmla="*/ 254473 h 543747"/>
                  <a:gd name="connsiteX191" fmla="*/ 264904 w 377999"/>
                  <a:gd name="connsiteY191" fmla="*/ 300078 h 543747"/>
                  <a:gd name="connsiteX192" fmla="*/ 261331 w 377999"/>
                  <a:gd name="connsiteY192" fmla="*/ 313444 h 543747"/>
                  <a:gd name="connsiteX193" fmla="*/ 225797 w 377999"/>
                  <a:gd name="connsiteY193" fmla="*/ 333953 h 543747"/>
                  <a:gd name="connsiteX194" fmla="*/ 215012 w 377999"/>
                  <a:gd name="connsiteY194" fmla="*/ 328883 h 543747"/>
                  <a:gd name="connsiteX195" fmla="*/ 197269 w 377999"/>
                  <a:gd name="connsiteY195" fmla="*/ 283279 h 543747"/>
                  <a:gd name="connsiteX196" fmla="*/ 200886 w 377999"/>
                  <a:gd name="connsiteY196" fmla="*/ 269936 h 543747"/>
                  <a:gd name="connsiteX197" fmla="*/ 236420 w 377999"/>
                  <a:gd name="connsiteY197" fmla="*/ 249426 h 543747"/>
                  <a:gd name="connsiteX198" fmla="*/ 180216 w 377999"/>
                  <a:gd name="connsiteY198" fmla="*/ 281850 h 543747"/>
                  <a:gd name="connsiteX199" fmla="*/ 191000 w 377999"/>
                  <a:gd name="connsiteY199" fmla="*/ 286897 h 543747"/>
                  <a:gd name="connsiteX200" fmla="*/ 208744 w 377999"/>
                  <a:gd name="connsiteY200" fmla="*/ 332502 h 543747"/>
                  <a:gd name="connsiteX201" fmla="*/ 205149 w 377999"/>
                  <a:gd name="connsiteY201" fmla="*/ 345890 h 543747"/>
                  <a:gd name="connsiteX202" fmla="*/ 169615 w 377999"/>
                  <a:gd name="connsiteY202" fmla="*/ 366400 h 543747"/>
                  <a:gd name="connsiteX203" fmla="*/ 158854 w 377999"/>
                  <a:gd name="connsiteY203" fmla="*/ 361307 h 543747"/>
                  <a:gd name="connsiteX204" fmla="*/ 141109 w 377999"/>
                  <a:gd name="connsiteY204" fmla="*/ 315679 h 543747"/>
                  <a:gd name="connsiteX205" fmla="*/ 144704 w 377999"/>
                  <a:gd name="connsiteY205" fmla="*/ 302359 h 543747"/>
                  <a:gd name="connsiteX206" fmla="*/ 180216 w 377999"/>
                  <a:gd name="connsiteY206" fmla="*/ 281850 h 543747"/>
                  <a:gd name="connsiteX207" fmla="*/ 152194 w 377999"/>
                  <a:gd name="connsiteY207" fmla="*/ 209790 h 543747"/>
                  <a:gd name="connsiteX208" fmla="*/ 162978 w 377999"/>
                  <a:gd name="connsiteY208" fmla="*/ 214860 h 543747"/>
                  <a:gd name="connsiteX209" fmla="*/ 180722 w 377999"/>
                  <a:gd name="connsiteY209" fmla="*/ 260488 h 543747"/>
                  <a:gd name="connsiteX210" fmla="*/ 177105 w 377999"/>
                  <a:gd name="connsiteY210" fmla="*/ 273831 h 543747"/>
                  <a:gd name="connsiteX211" fmla="*/ 141571 w 377999"/>
                  <a:gd name="connsiteY211" fmla="*/ 294340 h 543747"/>
                  <a:gd name="connsiteX212" fmla="*/ 130832 w 377999"/>
                  <a:gd name="connsiteY212" fmla="*/ 289293 h 543747"/>
                  <a:gd name="connsiteX213" fmla="*/ 113087 w 377999"/>
                  <a:gd name="connsiteY213" fmla="*/ 243665 h 543747"/>
                  <a:gd name="connsiteX214" fmla="*/ 116660 w 377999"/>
                  <a:gd name="connsiteY214" fmla="*/ 230300 h 543747"/>
                  <a:gd name="connsiteX215" fmla="*/ 152194 w 377999"/>
                  <a:gd name="connsiteY215" fmla="*/ 209790 h 543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7">
                    <a:moveTo>
                      <a:pt x="180123" y="458301"/>
                    </a:moveTo>
                    <a:cubicBezTo>
                      <a:pt x="184087" y="455996"/>
                      <a:pt x="188880" y="458301"/>
                      <a:pt x="190862" y="463393"/>
                    </a:cubicBezTo>
                    <a:lnTo>
                      <a:pt x="208629" y="509021"/>
                    </a:lnTo>
                    <a:cubicBezTo>
                      <a:pt x="210611" y="514114"/>
                      <a:pt x="209022" y="520059"/>
                      <a:pt x="205034" y="522341"/>
                    </a:cubicBezTo>
                    <a:lnTo>
                      <a:pt x="169500" y="542850"/>
                    </a:lnTo>
                    <a:cubicBezTo>
                      <a:pt x="165559" y="545132"/>
                      <a:pt x="160720" y="542920"/>
                      <a:pt x="158739" y="537827"/>
                    </a:cubicBezTo>
                    <a:lnTo>
                      <a:pt x="140994" y="492199"/>
                    </a:lnTo>
                    <a:cubicBezTo>
                      <a:pt x="138990" y="487083"/>
                      <a:pt x="140625" y="481092"/>
                      <a:pt x="144589" y="478810"/>
                    </a:cubicBezTo>
                    <a:lnTo>
                      <a:pt x="180123" y="458301"/>
                    </a:lnTo>
                    <a:close/>
                    <a:moveTo>
                      <a:pt x="264442" y="321440"/>
                    </a:moveTo>
                    <a:cubicBezTo>
                      <a:pt x="268430" y="319136"/>
                      <a:pt x="273199" y="321417"/>
                      <a:pt x="275181" y="326533"/>
                    </a:cubicBezTo>
                    <a:lnTo>
                      <a:pt x="292926" y="372138"/>
                    </a:lnTo>
                    <a:cubicBezTo>
                      <a:pt x="294930" y="377231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33" y="408271"/>
                      <a:pt x="245040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09" y="350223"/>
                      <a:pt x="224922" y="344231"/>
                      <a:pt x="228908" y="341950"/>
                    </a:cubicBezTo>
                    <a:lnTo>
                      <a:pt x="264442" y="321440"/>
                    </a:lnTo>
                    <a:close/>
                    <a:moveTo>
                      <a:pt x="152101" y="386287"/>
                    </a:moveTo>
                    <a:cubicBezTo>
                      <a:pt x="156065" y="383983"/>
                      <a:pt x="160858" y="386287"/>
                      <a:pt x="162840" y="391380"/>
                    </a:cubicBezTo>
                    <a:lnTo>
                      <a:pt x="180607" y="437008"/>
                    </a:lnTo>
                    <a:cubicBezTo>
                      <a:pt x="182589" y="442100"/>
                      <a:pt x="181000" y="448046"/>
                      <a:pt x="177012" y="450327"/>
                    </a:cubicBezTo>
                    <a:lnTo>
                      <a:pt x="141478" y="470837"/>
                    </a:lnTo>
                    <a:cubicBezTo>
                      <a:pt x="137537" y="473118"/>
                      <a:pt x="132698" y="470906"/>
                      <a:pt x="130717" y="465813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78"/>
                      <a:pt x="116567" y="406797"/>
                    </a:cubicBezTo>
                    <a:lnTo>
                      <a:pt x="152101" y="386287"/>
                    </a:lnTo>
                    <a:close/>
                    <a:moveTo>
                      <a:pt x="208238" y="353863"/>
                    </a:moveTo>
                    <a:cubicBezTo>
                      <a:pt x="212224" y="351559"/>
                      <a:pt x="217040" y="353841"/>
                      <a:pt x="219046" y="358933"/>
                    </a:cubicBezTo>
                    <a:lnTo>
                      <a:pt x="236789" y="404561"/>
                    </a:lnTo>
                    <a:cubicBezTo>
                      <a:pt x="238771" y="409677"/>
                      <a:pt x="237135" y="415599"/>
                      <a:pt x="233171" y="417904"/>
                    </a:cubicBezTo>
                    <a:lnTo>
                      <a:pt x="197637" y="438413"/>
                    </a:lnTo>
                    <a:cubicBezTo>
                      <a:pt x="193674" y="440718"/>
                      <a:pt x="188880" y="438459"/>
                      <a:pt x="186898" y="433367"/>
                    </a:cubicBezTo>
                    <a:lnTo>
                      <a:pt x="169154" y="387739"/>
                    </a:lnTo>
                    <a:cubicBezTo>
                      <a:pt x="167150" y="382646"/>
                      <a:pt x="168739" y="376677"/>
                      <a:pt x="172702" y="374373"/>
                    </a:cubicBezTo>
                    <a:lnTo>
                      <a:pt x="208238" y="353863"/>
                    </a:lnTo>
                    <a:close/>
                    <a:moveTo>
                      <a:pt x="236283" y="425877"/>
                    </a:moveTo>
                    <a:cubicBezTo>
                      <a:pt x="240246" y="423573"/>
                      <a:pt x="245062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91"/>
                      <a:pt x="265179" y="487613"/>
                      <a:pt x="261193" y="489917"/>
                    </a:cubicBezTo>
                    <a:lnTo>
                      <a:pt x="225659" y="510427"/>
                    </a:lnTo>
                    <a:cubicBezTo>
                      <a:pt x="221696" y="512731"/>
                      <a:pt x="216925" y="510473"/>
                      <a:pt x="214920" y="505380"/>
                    </a:cubicBezTo>
                    <a:lnTo>
                      <a:pt x="197176" y="459752"/>
                    </a:lnTo>
                    <a:cubicBezTo>
                      <a:pt x="195194" y="454660"/>
                      <a:pt x="196761" y="448691"/>
                      <a:pt x="200725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587" y="358726"/>
                      <a:pt x="357403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1"/>
                      <a:pt x="377521" y="422766"/>
                      <a:pt x="373535" y="425071"/>
                    </a:cubicBezTo>
                    <a:lnTo>
                      <a:pt x="338023" y="445580"/>
                    </a:lnTo>
                    <a:cubicBezTo>
                      <a:pt x="334013" y="447862"/>
                      <a:pt x="329243" y="445626"/>
                      <a:pt x="327262" y="440510"/>
                    </a:cubicBezTo>
                    <a:lnTo>
                      <a:pt x="309517" y="394906"/>
                    </a:lnTo>
                    <a:cubicBezTo>
                      <a:pt x="307535" y="389790"/>
                      <a:pt x="309102" y="383821"/>
                      <a:pt x="313090" y="381540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49"/>
                      <a:pt x="301221" y="393431"/>
                      <a:pt x="303203" y="398547"/>
                    </a:cubicBezTo>
                    <a:lnTo>
                      <a:pt x="320970" y="444151"/>
                    </a:lnTo>
                    <a:cubicBezTo>
                      <a:pt x="322952" y="449267"/>
                      <a:pt x="321363" y="455190"/>
                      <a:pt x="317375" y="457471"/>
                    </a:cubicBezTo>
                    <a:lnTo>
                      <a:pt x="281864" y="477980"/>
                    </a:lnTo>
                    <a:cubicBezTo>
                      <a:pt x="277855" y="480285"/>
                      <a:pt x="273062" y="478050"/>
                      <a:pt x="271080" y="472957"/>
                    </a:cubicBezTo>
                    <a:lnTo>
                      <a:pt x="253335" y="427329"/>
                    </a:lnTo>
                    <a:cubicBezTo>
                      <a:pt x="251331" y="422236"/>
                      <a:pt x="252944" y="416245"/>
                      <a:pt x="256930" y="413963"/>
                    </a:cubicBezTo>
                    <a:lnTo>
                      <a:pt x="292464" y="393431"/>
                    </a:lnTo>
                    <a:close/>
                    <a:moveTo>
                      <a:pt x="124057" y="314274"/>
                    </a:moveTo>
                    <a:cubicBezTo>
                      <a:pt x="128043" y="311969"/>
                      <a:pt x="132814" y="314227"/>
                      <a:pt x="134818" y="319343"/>
                    </a:cubicBezTo>
                    <a:lnTo>
                      <a:pt x="152563" y="364948"/>
                    </a:lnTo>
                    <a:cubicBezTo>
                      <a:pt x="154544" y="370041"/>
                      <a:pt x="152954" y="376009"/>
                      <a:pt x="148990" y="378314"/>
                    </a:cubicBezTo>
                    <a:lnTo>
                      <a:pt x="113456" y="398823"/>
                    </a:lnTo>
                    <a:cubicBezTo>
                      <a:pt x="109516" y="401104"/>
                      <a:pt x="104652" y="398846"/>
                      <a:pt x="102671" y="393753"/>
                    </a:cubicBezTo>
                    <a:lnTo>
                      <a:pt x="84927" y="348126"/>
                    </a:lnTo>
                    <a:cubicBezTo>
                      <a:pt x="82946" y="343010"/>
                      <a:pt x="84604" y="337064"/>
                      <a:pt x="88545" y="334783"/>
                    </a:cubicBezTo>
                    <a:lnTo>
                      <a:pt x="124057" y="314274"/>
                    </a:lnTo>
                    <a:close/>
                    <a:moveTo>
                      <a:pt x="96035" y="242214"/>
                    </a:moveTo>
                    <a:cubicBezTo>
                      <a:pt x="99998" y="239909"/>
                      <a:pt x="104792" y="242214"/>
                      <a:pt x="106773" y="247306"/>
                    </a:cubicBezTo>
                    <a:lnTo>
                      <a:pt x="124541" y="292934"/>
                    </a:lnTo>
                    <a:cubicBezTo>
                      <a:pt x="126522" y="298027"/>
                      <a:pt x="124932" y="303973"/>
                      <a:pt x="120946" y="306254"/>
                    </a:cubicBezTo>
                    <a:lnTo>
                      <a:pt x="85411" y="326763"/>
                    </a:lnTo>
                    <a:cubicBezTo>
                      <a:pt x="81470" y="329045"/>
                      <a:pt x="76654" y="326833"/>
                      <a:pt x="74650" y="321740"/>
                    </a:cubicBezTo>
                    <a:lnTo>
                      <a:pt x="56905" y="276112"/>
                    </a:lnTo>
                    <a:cubicBezTo>
                      <a:pt x="54924" y="270996"/>
                      <a:pt x="56559" y="265005"/>
                      <a:pt x="60501" y="262723"/>
                    </a:cubicBezTo>
                    <a:lnTo>
                      <a:pt x="96035" y="242214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6997" y="51568"/>
                    </a:lnTo>
                    <a:cubicBezTo>
                      <a:pt x="238979" y="56661"/>
                      <a:pt x="237388" y="62652"/>
                      <a:pt x="233402" y="64957"/>
                    </a:cubicBezTo>
                    <a:lnTo>
                      <a:pt x="197868" y="85466"/>
                    </a:lnTo>
                    <a:cubicBezTo>
                      <a:pt x="193880" y="87747"/>
                      <a:pt x="189111" y="85466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30"/>
                      <a:pt x="168970" y="23707"/>
                      <a:pt x="172957" y="21403"/>
                    </a:cubicBezTo>
                    <a:lnTo>
                      <a:pt x="208491" y="893"/>
                    </a:lnTo>
                    <a:close/>
                    <a:moveTo>
                      <a:pt x="152332" y="33340"/>
                    </a:moveTo>
                    <a:cubicBezTo>
                      <a:pt x="156295" y="31035"/>
                      <a:pt x="161066" y="33271"/>
                      <a:pt x="163071" y="38387"/>
                    </a:cubicBezTo>
                    <a:lnTo>
                      <a:pt x="180815" y="83991"/>
                    </a:lnTo>
                    <a:cubicBezTo>
                      <a:pt x="182797" y="89107"/>
                      <a:pt x="181230" y="95075"/>
                      <a:pt x="177243" y="97357"/>
                    </a:cubicBezTo>
                    <a:lnTo>
                      <a:pt x="141709" y="117866"/>
                    </a:lnTo>
                    <a:cubicBezTo>
                      <a:pt x="137745" y="120171"/>
                      <a:pt x="132929" y="117912"/>
                      <a:pt x="130923" y="112796"/>
                    </a:cubicBezTo>
                    <a:lnTo>
                      <a:pt x="113180" y="67192"/>
                    </a:lnTo>
                    <a:cubicBezTo>
                      <a:pt x="111198" y="62076"/>
                      <a:pt x="112810" y="56130"/>
                      <a:pt x="116798" y="53849"/>
                    </a:cubicBezTo>
                    <a:lnTo>
                      <a:pt x="152332" y="33340"/>
                    </a:lnTo>
                    <a:close/>
                    <a:moveTo>
                      <a:pt x="96150" y="65763"/>
                    </a:moveTo>
                    <a:cubicBezTo>
                      <a:pt x="100114" y="63459"/>
                      <a:pt x="104907" y="65694"/>
                      <a:pt x="106911" y="70810"/>
                    </a:cubicBezTo>
                    <a:lnTo>
                      <a:pt x="124656" y="116414"/>
                    </a:lnTo>
                    <a:cubicBezTo>
                      <a:pt x="126638" y="121530"/>
                      <a:pt x="125047" y="127499"/>
                      <a:pt x="121061" y="129803"/>
                    </a:cubicBezTo>
                    <a:lnTo>
                      <a:pt x="85549" y="150313"/>
                    </a:lnTo>
                    <a:cubicBezTo>
                      <a:pt x="81539" y="152617"/>
                      <a:pt x="76770" y="150336"/>
                      <a:pt x="74788" y="145220"/>
                    </a:cubicBezTo>
                    <a:lnTo>
                      <a:pt x="57021" y="99615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7" y="95882"/>
                      <a:pt x="48725" y="98140"/>
                      <a:pt x="50729" y="103256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45"/>
                      <a:pt x="64901" y="162227"/>
                    </a:cubicBezTo>
                    <a:lnTo>
                      <a:pt x="29367" y="182736"/>
                    </a:lnTo>
                    <a:cubicBezTo>
                      <a:pt x="25426" y="185018"/>
                      <a:pt x="20564" y="182759"/>
                      <a:pt x="18582" y="177666"/>
                    </a:cubicBezTo>
                    <a:lnTo>
                      <a:pt x="839" y="132062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7990" y="170200"/>
                    </a:moveTo>
                    <a:cubicBezTo>
                      <a:pt x="71999" y="167896"/>
                      <a:pt x="76770" y="170200"/>
                      <a:pt x="78751" y="175293"/>
                    </a:cubicBezTo>
                    <a:lnTo>
                      <a:pt x="96519" y="220921"/>
                    </a:lnTo>
                    <a:cubicBezTo>
                      <a:pt x="98500" y="226014"/>
                      <a:pt x="96910" y="231959"/>
                      <a:pt x="92924" y="234240"/>
                    </a:cubicBezTo>
                    <a:lnTo>
                      <a:pt x="57412" y="254750"/>
                    </a:lnTo>
                    <a:cubicBezTo>
                      <a:pt x="53448" y="257031"/>
                      <a:pt x="48610" y="254819"/>
                      <a:pt x="46628" y="249726"/>
                    </a:cubicBezTo>
                    <a:lnTo>
                      <a:pt x="28883" y="204098"/>
                    </a:lnTo>
                    <a:cubicBezTo>
                      <a:pt x="26878" y="198982"/>
                      <a:pt x="28537" y="192991"/>
                      <a:pt x="32478" y="190710"/>
                    </a:cubicBezTo>
                    <a:lnTo>
                      <a:pt x="67990" y="170200"/>
                    </a:lnTo>
                    <a:close/>
                    <a:moveTo>
                      <a:pt x="124172" y="137777"/>
                    </a:moveTo>
                    <a:cubicBezTo>
                      <a:pt x="128158" y="135472"/>
                      <a:pt x="132952" y="137754"/>
                      <a:pt x="134956" y="142846"/>
                    </a:cubicBezTo>
                    <a:lnTo>
                      <a:pt x="152700" y="188474"/>
                    </a:lnTo>
                    <a:cubicBezTo>
                      <a:pt x="154682" y="193590"/>
                      <a:pt x="153069" y="199512"/>
                      <a:pt x="149083" y="201817"/>
                    </a:cubicBezTo>
                    <a:lnTo>
                      <a:pt x="113571" y="222326"/>
                    </a:lnTo>
                    <a:cubicBezTo>
                      <a:pt x="109561" y="224631"/>
                      <a:pt x="104792" y="222372"/>
                      <a:pt x="102810" y="217280"/>
                    </a:cubicBezTo>
                    <a:lnTo>
                      <a:pt x="85065" y="171652"/>
                    </a:lnTo>
                    <a:cubicBezTo>
                      <a:pt x="83084" y="166559"/>
                      <a:pt x="84650" y="160591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30"/>
                    </a:moveTo>
                    <a:cubicBezTo>
                      <a:pt x="240477" y="70625"/>
                      <a:pt x="245315" y="72884"/>
                      <a:pt x="247297" y="78000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66"/>
                      <a:pt x="261424" y="136970"/>
                    </a:cubicBezTo>
                    <a:lnTo>
                      <a:pt x="225890" y="157480"/>
                    </a:lnTo>
                    <a:cubicBezTo>
                      <a:pt x="221902" y="159761"/>
                      <a:pt x="217155" y="157526"/>
                      <a:pt x="215151" y="152410"/>
                    </a:cubicBezTo>
                    <a:lnTo>
                      <a:pt x="197407" y="106805"/>
                    </a:lnTo>
                    <a:cubicBezTo>
                      <a:pt x="195425" y="101689"/>
                      <a:pt x="196992" y="95721"/>
                      <a:pt x="200979" y="93439"/>
                    </a:cubicBezTo>
                    <a:lnTo>
                      <a:pt x="236513" y="72930"/>
                    </a:lnTo>
                    <a:close/>
                    <a:moveTo>
                      <a:pt x="320602" y="288994"/>
                    </a:moveTo>
                    <a:cubicBezTo>
                      <a:pt x="324565" y="286712"/>
                      <a:pt x="329381" y="288971"/>
                      <a:pt x="331387" y="294063"/>
                    </a:cubicBezTo>
                    <a:lnTo>
                      <a:pt x="349130" y="339691"/>
                    </a:lnTo>
                    <a:cubicBezTo>
                      <a:pt x="351112" y="344807"/>
                      <a:pt x="349499" y="350753"/>
                      <a:pt x="345513" y="353057"/>
                    </a:cubicBezTo>
                    <a:lnTo>
                      <a:pt x="310001" y="373567"/>
                    </a:lnTo>
                    <a:cubicBezTo>
                      <a:pt x="305991" y="375848"/>
                      <a:pt x="301244" y="373613"/>
                      <a:pt x="299240" y="368497"/>
                    </a:cubicBezTo>
                    <a:lnTo>
                      <a:pt x="281495" y="322892"/>
                    </a:lnTo>
                    <a:cubicBezTo>
                      <a:pt x="279513" y="317776"/>
                      <a:pt x="281080" y="311808"/>
                      <a:pt x="285044" y="309526"/>
                    </a:cubicBezTo>
                    <a:lnTo>
                      <a:pt x="320602" y="288994"/>
                    </a:lnTo>
                    <a:close/>
                    <a:moveTo>
                      <a:pt x="292557" y="216980"/>
                    </a:moveTo>
                    <a:cubicBezTo>
                      <a:pt x="296543" y="214676"/>
                      <a:pt x="301359" y="216911"/>
                      <a:pt x="303341" y="222027"/>
                    </a:cubicBezTo>
                    <a:lnTo>
                      <a:pt x="321086" y="267655"/>
                    </a:lnTo>
                    <a:cubicBezTo>
                      <a:pt x="323067" y="272748"/>
                      <a:pt x="321478" y="278739"/>
                      <a:pt x="317491" y="281044"/>
                    </a:cubicBezTo>
                    <a:lnTo>
                      <a:pt x="281956" y="301553"/>
                    </a:lnTo>
                    <a:cubicBezTo>
                      <a:pt x="277993" y="303834"/>
                      <a:pt x="273199" y="301553"/>
                      <a:pt x="271195" y="296437"/>
                    </a:cubicBezTo>
                    <a:lnTo>
                      <a:pt x="253451" y="250832"/>
                    </a:lnTo>
                    <a:cubicBezTo>
                      <a:pt x="251469" y="245716"/>
                      <a:pt x="253058" y="239794"/>
                      <a:pt x="257046" y="237490"/>
                    </a:cubicBezTo>
                    <a:lnTo>
                      <a:pt x="292557" y="216980"/>
                    </a:lnTo>
                    <a:close/>
                    <a:moveTo>
                      <a:pt x="264535" y="144920"/>
                    </a:moveTo>
                    <a:cubicBezTo>
                      <a:pt x="268499" y="142639"/>
                      <a:pt x="273337" y="144897"/>
                      <a:pt x="275319" y="150013"/>
                    </a:cubicBezTo>
                    <a:lnTo>
                      <a:pt x="293064" y="195618"/>
                    </a:lnTo>
                    <a:cubicBezTo>
                      <a:pt x="295045" y="200734"/>
                      <a:pt x="293432" y="206679"/>
                      <a:pt x="289446" y="208984"/>
                    </a:cubicBezTo>
                    <a:lnTo>
                      <a:pt x="253912" y="229493"/>
                    </a:lnTo>
                    <a:cubicBezTo>
                      <a:pt x="249948" y="231798"/>
                      <a:pt x="245177" y="229539"/>
                      <a:pt x="243173" y="224424"/>
                    </a:cubicBezTo>
                    <a:lnTo>
                      <a:pt x="225429" y="178819"/>
                    </a:lnTo>
                    <a:cubicBezTo>
                      <a:pt x="223447" y="173703"/>
                      <a:pt x="225014" y="167734"/>
                      <a:pt x="229001" y="165453"/>
                    </a:cubicBezTo>
                    <a:lnTo>
                      <a:pt x="264535" y="144920"/>
                    </a:lnTo>
                    <a:close/>
                    <a:moveTo>
                      <a:pt x="208376" y="177367"/>
                    </a:moveTo>
                    <a:cubicBezTo>
                      <a:pt x="212340" y="175063"/>
                      <a:pt x="217133" y="177344"/>
                      <a:pt x="219137" y="182460"/>
                    </a:cubicBezTo>
                    <a:lnTo>
                      <a:pt x="236882" y="228064"/>
                    </a:lnTo>
                    <a:cubicBezTo>
                      <a:pt x="238864" y="233180"/>
                      <a:pt x="237273" y="239103"/>
                      <a:pt x="233287" y="241384"/>
                    </a:cubicBezTo>
                    <a:lnTo>
                      <a:pt x="197775" y="261917"/>
                    </a:lnTo>
                    <a:cubicBezTo>
                      <a:pt x="193789" y="264198"/>
                      <a:pt x="188973" y="261963"/>
                      <a:pt x="186991" y="256870"/>
                    </a:cubicBezTo>
                    <a:lnTo>
                      <a:pt x="169247" y="211265"/>
                    </a:lnTo>
                    <a:cubicBezTo>
                      <a:pt x="167265" y="206149"/>
                      <a:pt x="168878" y="200158"/>
                      <a:pt x="172842" y="197876"/>
                    </a:cubicBezTo>
                    <a:lnTo>
                      <a:pt x="208376" y="177367"/>
                    </a:lnTo>
                    <a:close/>
                    <a:moveTo>
                      <a:pt x="180354" y="105353"/>
                    </a:moveTo>
                    <a:cubicBezTo>
                      <a:pt x="184317" y="103049"/>
                      <a:pt x="189111" y="105330"/>
                      <a:pt x="191093" y="110446"/>
                    </a:cubicBezTo>
                    <a:lnTo>
                      <a:pt x="208860" y="156051"/>
                    </a:lnTo>
                    <a:cubicBezTo>
                      <a:pt x="210842" y="161167"/>
                      <a:pt x="209251" y="167089"/>
                      <a:pt x="205265" y="169370"/>
                    </a:cubicBezTo>
                    <a:lnTo>
                      <a:pt x="169731" y="189880"/>
                    </a:lnTo>
                    <a:cubicBezTo>
                      <a:pt x="165767" y="192184"/>
                      <a:pt x="160951" y="189949"/>
                      <a:pt x="158969" y="184856"/>
                    </a:cubicBezTo>
                    <a:lnTo>
                      <a:pt x="141225" y="139252"/>
                    </a:lnTo>
                    <a:cubicBezTo>
                      <a:pt x="139243" y="134136"/>
                      <a:pt x="140832" y="128144"/>
                      <a:pt x="144820" y="125863"/>
                    </a:cubicBezTo>
                    <a:lnTo>
                      <a:pt x="180354" y="105353"/>
                    </a:lnTo>
                    <a:close/>
                    <a:moveTo>
                      <a:pt x="236420" y="249426"/>
                    </a:moveTo>
                    <a:cubicBezTo>
                      <a:pt x="240384" y="247122"/>
                      <a:pt x="245155" y="249358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4"/>
                      <a:pt x="265319" y="311162"/>
                      <a:pt x="261331" y="313444"/>
                    </a:cubicBezTo>
                    <a:lnTo>
                      <a:pt x="225797" y="333953"/>
                    </a:lnTo>
                    <a:cubicBezTo>
                      <a:pt x="221833" y="336258"/>
                      <a:pt x="216994" y="333999"/>
                      <a:pt x="215012" y="328883"/>
                    </a:cubicBezTo>
                    <a:lnTo>
                      <a:pt x="197269" y="283279"/>
                    </a:lnTo>
                    <a:cubicBezTo>
                      <a:pt x="195287" y="278163"/>
                      <a:pt x="196900" y="272217"/>
                      <a:pt x="200886" y="269936"/>
                    </a:cubicBezTo>
                    <a:lnTo>
                      <a:pt x="236420" y="249426"/>
                    </a:lnTo>
                    <a:close/>
                    <a:moveTo>
                      <a:pt x="180216" y="281850"/>
                    </a:moveTo>
                    <a:cubicBezTo>
                      <a:pt x="184202" y="279546"/>
                      <a:pt x="189018" y="281781"/>
                      <a:pt x="191000" y="286897"/>
                    </a:cubicBezTo>
                    <a:lnTo>
                      <a:pt x="208744" y="332502"/>
                    </a:lnTo>
                    <a:cubicBezTo>
                      <a:pt x="210726" y="337617"/>
                      <a:pt x="209113" y="343586"/>
                      <a:pt x="205149" y="345890"/>
                    </a:cubicBezTo>
                    <a:lnTo>
                      <a:pt x="169615" y="366400"/>
                    </a:lnTo>
                    <a:cubicBezTo>
                      <a:pt x="165629" y="368704"/>
                      <a:pt x="160836" y="366400"/>
                      <a:pt x="158854" y="361307"/>
                    </a:cubicBezTo>
                    <a:lnTo>
                      <a:pt x="141109" y="315679"/>
                    </a:lnTo>
                    <a:cubicBezTo>
                      <a:pt x="139128" y="310586"/>
                      <a:pt x="140717" y="304664"/>
                      <a:pt x="144704" y="302359"/>
                    </a:cubicBezTo>
                    <a:lnTo>
                      <a:pt x="180216" y="281850"/>
                    </a:lnTo>
                    <a:close/>
                    <a:moveTo>
                      <a:pt x="152194" y="209790"/>
                    </a:moveTo>
                    <a:cubicBezTo>
                      <a:pt x="156158" y="207509"/>
                      <a:pt x="160996" y="209767"/>
                      <a:pt x="162978" y="214860"/>
                    </a:cubicBezTo>
                    <a:lnTo>
                      <a:pt x="180722" y="260488"/>
                    </a:lnTo>
                    <a:cubicBezTo>
                      <a:pt x="182704" y="265604"/>
                      <a:pt x="181091" y="271526"/>
                      <a:pt x="177105" y="273831"/>
                    </a:cubicBezTo>
                    <a:lnTo>
                      <a:pt x="141571" y="294340"/>
                    </a:lnTo>
                    <a:cubicBezTo>
                      <a:pt x="137583" y="296645"/>
                      <a:pt x="132836" y="294409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3"/>
                      <a:pt x="112672" y="232604"/>
                      <a:pt x="116660" y="230300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47" name="Graphic 4">
              <a:extLst>
                <a:ext uri="{FF2B5EF4-FFF2-40B4-BE49-F238E27FC236}">
                  <a16:creationId xmlns:a16="http://schemas.microsoft.com/office/drawing/2014/main" id="{CC751CD0-AF1D-731E-B7D3-2BC565ABB6CA}"/>
                </a:ext>
              </a:extLst>
            </p:cNvPr>
            <p:cNvGrpSpPr/>
            <p:nvPr/>
          </p:nvGrpSpPr>
          <p:grpSpPr>
            <a:xfrm>
              <a:off x="16449598" y="12770761"/>
              <a:ext cx="691344" cy="923065"/>
              <a:chOff x="16449598" y="9170310"/>
              <a:chExt cx="691344" cy="923065"/>
            </a:xfrm>
          </p:grpSpPr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id="{FE6F5E64-C8C3-641A-EBD2-DECC43BA33B5}"/>
                  </a:ext>
                </a:extLst>
              </p:cNvPr>
              <p:cNvSpPr/>
              <p:nvPr/>
            </p:nvSpPr>
            <p:spPr>
              <a:xfrm>
                <a:off x="16748849" y="9974956"/>
                <a:ext cx="239246" cy="118419"/>
              </a:xfrm>
              <a:custGeom>
                <a:avLst/>
                <a:gdLst>
                  <a:gd name="connsiteX0" fmla="*/ 239247 w 239246"/>
                  <a:gd name="connsiteY0" fmla="*/ 0 h 118419"/>
                  <a:gd name="connsiteX1" fmla="*/ 239177 w 239246"/>
                  <a:gd name="connsiteY1" fmla="*/ 30695 h 118419"/>
                  <a:gd name="connsiteX2" fmla="*/ 236205 w 239246"/>
                  <a:gd name="connsiteY2" fmla="*/ 34820 h 118419"/>
                  <a:gd name="connsiteX3" fmla="*/ 95335 w 239246"/>
                  <a:gd name="connsiteY3" fmla="*/ 116697 h 118419"/>
                  <a:gd name="connsiteX4" fmla="*/ 81001 w 239246"/>
                  <a:gd name="connsiteY4" fmla="*/ 116720 h 118419"/>
                  <a:gd name="connsiteX5" fmla="*/ 2996 w 239246"/>
                  <a:gd name="connsiteY5" fmla="*/ 71668 h 118419"/>
                  <a:gd name="connsiteX6" fmla="*/ 0 w 239246"/>
                  <a:gd name="connsiteY6" fmla="*/ 67474 h 118419"/>
                  <a:gd name="connsiteX7" fmla="*/ 46 w 239246"/>
                  <a:gd name="connsiteY7" fmla="*/ 36779 h 118419"/>
                  <a:gd name="connsiteX8" fmla="*/ 3042 w 239246"/>
                  <a:gd name="connsiteY8" fmla="*/ 40950 h 118419"/>
                  <a:gd name="connsiteX9" fmla="*/ 81046 w 239246"/>
                  <a:gd name="connsiteY9" fmla="*/ 85979 h 118419"/>
                  <a:gd name="connsiteX10" fmla="*/ 95380 w 239246"/>
                  <a:gd name="connsiteY10" fmla="*/ 85979 h 118419"/>
                  <a:gd name="connsiteX11" fmla="*/ 236274 w 239246"/>
                  <a:gd name="connsiteY11" fmla="*/ 4125 h 118419"/>
                  <a:gd name="connsiteX12" fmla="*/ 239247 w 239246"/>
                  <a:gd name="connsiteY12" fmla="*/ 0 h 11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9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01"/>
                      <a:pt x="81001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21"/>
                      <a:pt x="3042" y="40950"/>
                    </a:cubicBezTo>
                    <a:lnTo>
                      <a:pt x="81046" y="85979"/>
                    </a:lnTo>
                    <a:cubicBezTo>
                      <a:pt x="85034" y="88306"/>
                      <a:pt x="91440" y="88283"/>
                      <a:pt x="95380" y="85979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F80B7BBF-6FD9-D1DA-2941-7C30CBE522E5}"/>
                  </a:ext>
                </a:extLst>
              </p:cNvPr>
              <p:cNvSpPr/>
              <p:nvPr/>
            </p:nvSpPr>
            <p:spPr>
              <a:xfrm>
                <a:off x="16748904" y="9924005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605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5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19"/>
                      <a:pt x="-1000" y="85887"/>
                      <a:pt x="2941" y="83605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id="{985EE426-AFEC-3283-A4E0-E47FD16EF874}"/>
                  </a:ext>
                </a:extLst>
              </p:cNvPr>
              <p:cNvSpPr/>
              <p:nvPr/>
            </p:nvSpPr>
            <p:spPr>
              <a:xfrm>
                <a:off x="16828952" y="9909510"/>
                <a:ext cx="58048" cy="99479"/>
              </a:xfrm>
              <a:custGeom>
                <a:avLst/>
                <a:gdLst>
                  <a:gd name="connsiteX0" fmla="*/ 58048 w 58048"/>
                  <a:gd name="connsiteY0" fmla="*/ 162 h 99479"/>
                  <a:gd name="connsiteX1" fmla="*/ 57496 w 58048"/>
                  <a:gd name="connsiteY1" fmla="*/ 82913 h 99479"/>
                  <a:gd name="connsiteX2" fmla="*/ 49154 w 58048"/>
                  <a:gd name="connsiteY2" fmla="*/ 94597 h 99479"/>
                  <a:gd name="connsiteX3" fmla="*/ 8480 w 58048"/>
                  <a:gd name="connsiteY3" fmla="*/ 94597 h 99479"/>
                  <a:gd name="connsiteX4" fmla="*/ 0 w 58048"/>
                  <a:gd name="connsiteY4" fmla="*/ 82752 h 99479"/>
                  <a:gd name="connsiteX5" fmla="*/ 553 w 58048"/>
                  <a:gd name="connsiteY5" fmla="*/ 0 h 99479"/>
                  <a:gd name="connsiteX6" fmla="*/ 9033 w 58048"/>
                  <a:gd name="connsiteY6" fmla="*/ 11868 h 99479"/>
                  <a:gd name="connsiteX7" fmla="*/ 49706 w 58048"/>
                  <a:gd name="connsiteY7" fmla="*/ 11845 h 99479"/>
                  <a:gd name="connsiteX8" fmla="*/ 58048 w 58048"/>
                  <a:gd name="connsiteY8" fmla="*/ 162 h 99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79">
                    <a:moveTo>
                      <a:pt x="58048" y="162"/>
                    </a:moveTo>
                    <a:lnTo>
                      <a:pt x="57496" y="82913"/>
                    </a:lnTo>
                    <a:cubicBezTo>
                      <a:pt x="57496" y="87131"/>
                      <a:pt x="54684" y="91348"/>
                      <a:pt x="49154" y="94597"/>
                    </a:cubicBezTo>
                    <a:cubicBezTo>
                      <a:pt x="37954" y="101095"/>
                      <a:pt x="19749" y="101119"/>
                      <a:pt x="8480" y="94597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8"/>
                    </a:cubicBezTo>
                    <a:cubicBezTo>
                      <a:pt x="20302" y="18366"/>
                      <a:pt x="38506" y="18344"/>
                      <a:pt x="49706" y="11845"/>
                    </a:cubicBezTo>
                    <a:cubicBezTo>
                      <a:pt x="55261" y="8596"/>
                      <a:pt x="58048" y="4378"/>
                      <a:pt x="58048" y="16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4BCA1761-3671-4B97-AD7C-7F4500C0CD5C}"/>
                  </a:ext>
                </a:extLst>
              </p:cNvPr>
              <p:cNvSpPr/>
              <p:nvPr/>
            </p:nvSpPr>
            <p:spPr>
              <a:xfrm>
                <a:off x="16829498" y="9892930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6"/>
                      <a:pt x="-2828" y="11373"/>
                      <a:pt x="8348" y="4874"/>
                    </a:cubicBezTo>
                    <a:cubicBezTo>
                      <a:pt x="19524" y="-1647"/>
                      <a:pt x="37753" y="-1602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2" name="Freeform 151">
                <a:extLst>
                  <a:ext uri="{FF2B5EF4-FFF2-40B4-BE49-F238E27FC236}">
                    <a16:creationId xmlns:a16="http://schemas.microsoft.com/office/drawing/2014/main" id="{015F453F-8903-0195-3430-DA268C3DDA90}"/>
                  </a:ext>
                </a:extLst>
              </p:cNvPr>
              <p:cNvSpPr/>
              <p:nvPr/>
            </p:nvSpPr>
            <p:spPr>
              <a:xfrm>
                <a:off x="16840081" y="9592213"/>
                <a:ext cx="35788" cy="325861"/>
              </a:xfrm>
              <a:custGeom>
                <a:avLst/>
                <a:gdLst>
                  <a:gd name="connsiteX0" fmla="*/ 35789 w 35788"/>
                  <a:gd name="connsiteY0" fmla="*/ 92 h 325861"/>
                  <a:gd name="connsiteX1" fmla="*/ 35443 w 35788"/>
                  <a:gd name="connsiteY1" fmla="*/ 315662 h 325861"/>
                  <a:gd name="connsiteX2" fmla="*/ 30303 w 35788"/>
                  <a:gd name="connsiteY2" fmla="*/ 322874 h 325861"/>
                  <a:gd name="connsiteX3" fmla="*/ 0 w 35788"/>
                  <a:gd name="connsiteY3" fmla="*/ 315546 h 325861"/>
                  <a:gd name="connsiteX4" fmla="*/ 324 w 35788"/>
                  <a:gd name="connsiteY4" fmla="*/ 0 h 325861"/>
                  <a:gd name="connsiteX5" fmla="*/ 5554 w 35788"/>
                  <a:gd name="connsiteY5" fmla="*/ 7305 h 325861"/>
                  <a:gd name="connsiteX6" fmla="*/ 30649 w 35788"/>
                  <a:gd name="connsiteY6" fmla="*/ 7305 h 325861"/>
                  <a:gd name="connsiteX7" fmla="*/ 35789 w 35788"/>
                  <a:gd name="connsiteY7" fmla="*/ 92 h 32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1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5"/>
                      <a:pt x="33714" y="320869"/>
                      <a:pt x="30303" y="322874"/>
                    </a:cubicBezTo>
                    <a:cubicBezTo>
                      <a:pt x="19404" y="329211"/>
                      <a:pt x="-46" y="324856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3" name="Freeform 152">
                <a:extLst>
                  <a:ext uri="{FF2B5EF4-FFF2-40B4-BE49-F238E27FC236}">
                    <a16:creationId xmlns:a16="http://schemas.microsoft.com/office/drawing/2014/main" id="{24798AA5-0932-5CD0-6038-B44BDE4F514F}"/>
                  </a:ext>
                </a:extLst>
              </p:cNvPr>
              <p:cNvSpPr/>
              <p:nvPr/>
            </p:nvSpPr>
            <p:spPr>
              <a:xfrm>
                <a:off x="16840404" y="9581978"/>
                <a:ext cx="35463" cy="20538"/>
              </a:xfrm>
              <a:custGeom>
                <a:avLst/>
                <a:gdLst>
                  <a:gd name="connsiteX0" fmla="*/ 30234 w 35463"/>
                  <a:gd name="connsiteY0" fmla="*/ 2998 h 20538"/>
                  <a:gd name="connsiteX1" fmla="*/ 30304 w 35463"/>
                  <a:gd name="connsiteY1" fmla="*/ 17540 h 20538"/>
                  <a:gd name="connsiteX2" fmla="*/ 5232 w 35463"/>
                  <a:gd name="connsiteY2" fmla="*/ 17540 h 20538"/>
                  <a:gd name="connsiteX3" fmla="*/ 5139 w 35463"/>
                  <a:gd name="connsiteY3" fmla="*/ 2998 h 20538"/>
                  <a:gd name="connsiteX4" fmla="*/ 30234 w 35463"/>
                  <a:gd name="connsiteY4" fmla="*/ 2998 h 20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8">
                    <a:moveTo>
                      <a:pt x="30234" y="2998"/>
                    </a:moveTo>
                    <a:cubicBezTo>
                      <a:pt x="37171" y="7031"/>
                      <a:pt x="37217" y="13507"/>
                      <a:pt x="30304" y="17540"/>
                    </a:cubicBezTo>
                    <a:cubicBezTo>
                      <a:pt x="23414" y="21526"/>
                      <a:pt x="12167" y="21549"/>
                      <a:pt x="5232" y="17540"/>
                    </a:cubicBezTo>
                    <a:cubicBezTo>
                      <a:pt x="-1705" y="13507"/>
                      <a:pt x="-1752" y="7008"/>
                      <a:pt x="5139" y="2998"/>
                    </a:cubicBezTo>
                    <a:cubicBezTo>
                      <a:pt x="12052" y="-1011"/>
                      <a:pt x="23275" y="-988"/>
                      <a:pt x="30234" y="299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4" name="Freeform 153">
                <a:extLst>
                  <a:ext uri="{FF2B5EF4-FFF2-40B4-BE49-F238E27FC236}">
                    <a16:creationId xmlns:a16="http://schemas.microsoft.com/office/drawing/2014/main" id="{A6EFEB7F-71B6-20B3-38C0-D95F57FCCA9A}"/>
                  </a:ext>
                </a:extLst>
              </p:cNvPr>
              <p:cNvSpPr/>
              <p:nvPr/>
            </p:nvSpPr>
            <p:spPr>
              <a:xfrm>
                <a:off x="16459665" y="9325843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6 h 575218"/>
                  <a:gd name="connsiteX3" fmla="*/ 206225 w 232771"/>
                  <a:gd name="connsiteY3" fmla="*/ 3734 h 575218"/>
                  <a:gd name="connsiteX4" fmla="*/ 212354 w 232771"/>
                  <a:gd name="connsiteY4" fmla="*/ 1774 h 575218"/>
                  <a:gd name="connsiteX5" fmla="*/ 189586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5 h 575218"/>
                  <a:gd name="connsiteX9" fmla="*/ 189586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4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36"/>
                    </a:cubicBezTo>
                    <a:lnTo>
                      <a:pt x="206225" y="3734"/>
                    </a:lnTo>
                    <a:cubicBezTo>
                      <a:pt x="208207" y="2604"/>
                      <a:pt x="210257" y="1959"/>
                      <a:pt x="212354" y="1774"/>
                    </a:cubicBezTo>
                    <a:close/>
                    <a:moveTo>
                      <a:pt x="189586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4"/>
                      <a:pt x="150849" y="561729"/>
                    </a:cubicBezTo>
                    <a:lnTo>
                      <a:pt x="171312" y="559955"/>
                    </a:lnTo>
                    <a:cubicBezTo>
                      <a:pt x="174768" y="568919"/>
                      <a:pt x="182211" y="574012"/>
                      <a:pt x="189586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4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358C7602-7B49-9FD1-4BAA-07E6A03195FD}"/>
                  </a:ext>
                </a:extLst>
              </p:cNvPr>
              <p:cNvSpPr/>
              <p:nvPr/>
            </p:nvSpPr>
            <p:spPr>
              <a:xfrm>
                <a:off x="16449598" y="9446872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0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74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0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6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3370286A-B527-D94D-1661-FF636A2A6C6F}"/>
                  </a:ext>
                </a:extLst>
              </p:cNvPr>
              <p:cNvSpPr/>
              <p:nvPr/>
            </p:nvSpPr>
            <p:spPr>
              <a:xfrm>
                <a:off x="16470037" y="9325787"/>
                <a:ext cx="401631" cy="573481"/>
              </a:xfrm>
              <a:custGeom>
                <a:avLst/>
                <a:gdLst>
                  <a:gd name="connsiteX0" fmla="*/ 216292 w 401631"/>
                  <a:gd name="connsiteY0" fmla="*/ 2016 h 573481"/>
                  <a:gd name="connsiteX1" fmla="*/ 240719 w 401631"/>
                  <a:gd name="connsiteY1" fmla="*/ 13560 h 573481"/>
                  <a:gd name="connsiteX2" fmla="*/ 399726 w 401631"/>
                  <a:gd name="connsiteY2" fmla="*/ 422137 h 573481"/>
                  <a:gd name="connsiteX3" fmla="*/ 391568 w 401631"/>
                  <a:gd name="connsiteY3" fmla="*/ 452394 h 573481"/>
                  <a:gd name="connsiteX4" fmla="*/ 185321 w 401631"/>
                  <a:gd name="connsiteY4" fmla="*/ 571465 h 573481"/>
                  <a:gd name="connsiteX5" fmla="*/ 160940 w 401631"/>
                  <a:gd name="connsiteY5" fmla="*/ 560011 h 573481"/>
                  <a:gd name="connsiteX6" fmla="*/ 1911 w 401631"/>
                  <a:gd name="connsiteY6" fmla="*/ 151412 h 573481"/>
                  <a:gd name="connsiteX7" fmla="*/ 10045 w 401631"/>
                  <a:gd name="connsiteY7" fmla="*/ 121086 h 573481"/>
                  <a:gd name="connsiteX8" fmla="*/ 216292 w 401631"/>
                  <a:gd name="connsiteY8" fmla="*/ 2016 h 573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8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0"/>
                    </a:cubicBezTo>
                    <a:lnTo>
                      <a:pt x="399726" y="422137"/>
                    </a:lnTo>
                    <a:cubicBezTo>
                      <a:pt x="404196" y="433613"/>
                      <a:pt x="400532" y="447232"/>
                      <a:pt x="391568" y="452394"/>
                    </a:cubicBezTo>
                    <a:lnTo>
                      <a:pt x="185321" y="571465"/>
                    </a:lnTo>
                    <a:cubicBezTo>
                      <a:pt x="176380" y="576649"/>
                      <a:pt x="165388" y="571487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21984784-27EE-6FAD-9A92-48A1E953062F}"/>
                  </a:ext>
                </a:extLst>
              </p:cNvPr>
              <p:cNvSpPr/>
              <p:nvPr/>
            </p:nvSpPr>
            <p:spPr>
              <a:xfrm>
                <a:off x="16481848" y="9340653"/>
                <a:ext cx="377999" cy="543760"/>
              </a:xfrm>
              <a:custGeom>
                <a:avLst/>
                <a:gdLst>
                  <a:gd name="connsiteX0" fmla="*/ 180123 w 377999"/>
                  <a:gd name="connsiteY0" fmla="*/ 458291 h 543760"/>
                  <a:gd name="connsiteX1" fmla="*/ 190862 w 377999"/>
                  <a:gd name="connsiteY1" fmla="*/ 463407 h 543760"/>
                  <a:gd name="connsiteX2" fmla="*/ 208629 w 377999"/>
                  <a:gd name="connsiteY2" fmla="*/ 509012 h 543760"/>
                  <a:gd name="connsiteX3" fmla="*/ 205034 w 377999"/>
                  <a:gd name="connsiteY3" fmla="*/ 522354 h 543760"/>
                  <a:gd name="connsiteX4" fmla="*/ 169524 w 377999"/>
                  <a:gd name="connsiteY4" fmla="*/ 542864 h 543760"/>
                  <a:gd name="connsiteX5" fmla="*/ 158739 w 377999"/>
                  <a:gd name="connsiteY5" fmla="*/ 537817 h 543760"/>
                  <a:gd name="connsiteX6" fmla="*/ 140994 w 377999"/>
                  <a:gd name="connsiteY6" fmla="*/ 492212 h 543760"/>
                  <a:gd name="connsiteX7" fmla="*/ 144589 w 377999"/>
                  <a:gd name="connsiteY7" fmla="*/ 478824 h 543760"/>
                  <a:gd name="connsiteX8" fmla="*/ 180123 w 377999"/>
                  <a:gd name="connsiteY8" fmla="*/ 458291 h 543760"/>
                  <a:gd name="connsiteX9" fmla="*/ 264442 w 377999"/>
                  <a:gd name="connsiteY9" fmla="*/ 321430 h 543760"/>
                  <a:gd name="connsiteX10" fmla="*/ 275205 w 377999"/>
                  <a:gd name="connsiteY10" fmla="*/ 326523 h 543760"/>
                  <a:gd name="connsiteX11" fmla="*/ 292948 w 377999"/>
                  <a:gd name="connsiteY11" fmla="*/ 372151 h 543760"/>
                  <a:gd name="connsiteX12" fmla="*/ 289353 w 377999"/>
                  <a:gd name="connsiteY12" fmla="*/ 385470 h 543760"/>
                  <a:gd name="connsiteX13" fmla="*/ 253843 w 377999"/>
                  <a:gd name="connsiteY13" fmla="*/ 405980 h 543760"/>
                  <a:gd name="connsiteX14" fmla="*/ 243058 w 377999"/>
                  <a:gd name="connsiteY14" fmla="*/ 400934 h 543760"/>
                  <a:gd name="connsiteX15" fmla="*/ 225313 w 377999"/>
                  <a:gd name="connsiteY15" fmla="*/ 355329 h 543760"/>
                  <a:gd name="connsiteX16" fmla="*/ 228908 w 377999"/>
                  <a:gd name="connsiteY16" fmla="*/ 341940 h 543760"/>
                  <a:gd name="connsiteX17" fmla="*/ 264442 w 377999"/>
                  <a:gd name="connsiteY17" fmla="*/ 321430 h 543760"/>
                  <a:gd name="connsiteX18" fmla="*/ 152101 w 377999"/>
                  <a:gd name="connsiteY18" fmla="*/ 386300 h 543760"/>
                  <a:gd name="connsiteX19" fmla="*/ 162840 w 377999"/>
                  <a:gd name="connsiteY19" fmla="*/ 391393 h 543760"/>
                  <a:gd name="connsiteX20" fmla="*/ 180607 w 377999"/>
                  <a:gd name="connsiteY20" fmla="*/ 436998 h 543760"/>
                  <a:gd name="connsiteX21" fmla="*/ 177012 w 377999"/>
                  <a:gd name="connsiteY21" fmla="*/ 450340 h 543760"/>
                  <a:gd name="connsiteX22" fmla="*/ 141478 w 377999"/>
                  <a:gd name="connsiteY22" fmla="*/ 470850 h 543760"/>
                  <a:gd name="connsiteX23" fmla="*/ 130717 w 377999"/>
                  <a:gd name="connsiteY23" fmla="*/ 465804 h 543760"/>
                  <a:gd name="connsiteX24" fmla="*/ 112949 w 377999"/>
                  <a:gd name="connsiteY24" fmla="*/ 420199 h 543760"/>
                  <a:gd name="connsiteX25" fmla="*/ 116567 w 377999"/>
                  <a:gd name="connsiteY25" fmla="*/ 406810 h 543760"/>
                  <a:gd name="connsiteX26" fmla="*/ 152101 w 377999"/>
                  <a:gd name="connsiteY26" fmla="*/ 386300 h 543760"/>
                  <a:gd name="connsiteX27" fmla="*/ 208261 w 377999"/>
                  <a:gd name="connsiteY27" fmla="*/ 353877 h 543760"/>
                  <a:gd name="connsiteX28" fmla="*/ 219046 w 377999"/>
                  <a:gd name="connsiteY28" fmla="*/ 358946 h 543760"/>
                  <a:gd name="connsiteX29" fmla="*/ 236790 w 377999"/>
                  <a:gd name="connsiteY29" fmla="*/ 404551 h 543760"/>
                  <a:gd name="connsiteX30" fmla="*/ 233171 w 377999"/>
                  <a:gd name="connsiteY30" fmla="*/ 417894 h 543760"/>
                  <a:gd name="connsiteX31" fmla="*/ 197637 w 377999"/>
                  <a:gd name="connsiteY31" fmla="*/ 438404 h 543760"/>
                  <a:gd name="connsiteX32" fmla="*/ 186898 w 377999"/>
                  <a:gd name="connsiteY32" fmla="*/ 433357 h 543760"/>
                  <a:gd name="connsiteX33" fmla="*/ 169154 w 377999"/>
                  <a:gd name="connsiteY33" fmla="*/ 387752 h 543760"/>
                  <a:gd name="connsiteX34" fmla="*/ 172726 w 377999"/>
                  <a:gd name="connsiteY34" fmla="*/ 374386 h 543760"/>
                  <a:gd name="connsiteX35" fmla="*/ 208261 w 377999"/>
                  <a:gd name="connsiteY35" fmla="*/ 353877 h 543760"/>
                  <a:gd name="connsiteX36" fmla="*/ 236283 w 377999"/>
                  <a:gd name="connsiteY36" fmla="*/ 425891 h 543760"/>
                  <a:gd name="connsiteX37" fmla="*/ 247068 w 377999"/>
                  <a:gd name="connsiteY37" fmla="*/ 430960 h 543760"/>
                  <a:gd name="connsiteX38" fmla="*/ 264811 w 377999"/>
                  <a:gd name="connsiteY38" fmla="*/ 476565 h 543760"/>
                  <a:gd name="connsiteX39" fmla="*/ 261193 w 377999"/>
                  <a:gd name="connsiteY39" fmla="*/ 489931 h 543760"/>
                  <a:gd name="connsiteX40" fmla="*/ 225682 w 377999"/>
                  <a:gd name="connsiteY40" fmla="*/ 510440 h 543760"/>
                  <a:gd name="connsiteX41" fmla="*/ 214920 w 377999"/>
                  <a:gd name="connsiteY41" fmla="*/ 505370 h 543760"/>
                  <a:gd name="connsiteX42" fmla="*/ 197176 w 377999"/>
                  <a:gd name="connsiteY42" fmla="*/ 459765 h 543760"/>
                  <a:gd name="connsiteX43" fmla="*/ 200748 w 377999"/>
                  <a:gd name="connsiteY43" fmla="*/ 446400 h 543760"/>
                  <a:gd name="connsiteX44" fmla="*/ 236283 w 377999"/>
                  <a:gd name="connsiteY44" fmla="*/ 425891 h 543760"/>
                  <a:gd name="connsiteX45" fmla="*/ 348624 w 377999"/>
                  <a:gd name="connsiteY45" fmla="*/ 361021 h 543760"/>
                  <a:gd name="connsiteX46" fmla="*/ 359409 w 377999"/>
                  <a:gd name="connsiteY46" fmla="*/ 366091 h 543760"/>
                  <a:gd name="connsiteX47" fmla="*/ 377152 w 377999"/>
                  <a:gd name="connsiteY47" fmla="*/ 411718 h 543760"/>
                  <a:gd name="connsiteX48" fmla="*/ 373535 w 377999"/>
                  <a:gd name="connsiteY48" fmla="*/ 425061 h 543760"/>
                  <a:gd name="connsiteX49" fmla="*/ 338000 w 377999"/>
                  <a:gd name="connsiteY49" fmla="*/ 445570 h 543760"/>
                  <a:gd name="connsiteX50" fmla="*/ 327262 w 377999"/>
                  <a:gd name="connsiteY50" fmla="*/ 440524 h 543760"/>
                  <a:gd name="connsiteX51" fmla="*/ 309517 w 377999"/>
                  <a:gd name="connsiteY51" fmla="*/ 394896 h 543760"/>
                  <a:gd name="connsiteX52" fmla="*/ 313090 w 377999"/>
                  <a:gd name="connsiteY52" fmla="*/ 381530 h 543760"/>
                  <a:gd name="connsiteX53" fmla="*/ 348624 w 377999"/>
                  <a:gd name="connsiteY53" fmla="*/ 361021 h 543760"/>
                  <a:gd name="connsiteX54" fmla="*/ 292464 w 377999"/>
                  <a:gd name="connsiteY54" fmla="*/ 393444 h 543760"/>
                  <a:gd name="connsiteX55" fmla="*/ 303227 w 377999"/>
                  <a:gd name="connsiteY55" fmla="*/ 398537 h 543760"/>
                  <a:gd name="connsiteX56" fmla="*/ 320970 w 377999"/>
                  <a:gd name="connsiteY56" fmla="*/ 444165 h 543760"/>
                  <a:gd name="connsiteX57" fmla="*/ 317375 w 377999"/>
                  <a:gd name="connsiteY57" fmla="*/ 457484 h 543760"/>
                  <a:gd name="connsiteX58" fmla="*/ 281865 w 377999"/>
                  <a:gd name="connsiteY58" fmla="*/ 477994 h 543760"/>
                  <a:gd name="connsiteX59" fmla="*/ 271080 w 377999"/>
                  <a:gd name="connsiteY59" fmla="*/ 472947 h 543760"/>
                  <a:gd name="connsiteX60" fmla="*/ 253335 w 377999"/>
                  <a:gd name="connsiteY60" fmla="*/ 427342 h 543760"/>
                  <a:gd name="connsiteX61" fmla="*/ 256930 w 377999"/>
                  <a:gd name="connsiteY61" fmla="*/ 413954 h 543760"/>
                  <a:gd name="connsiteX62" fmla="*/ 292464 w 377999"/>
                  <a:gd name="connsiteY62" fmla="*/ 393444 h 543760"/>
                  <a:gd name="connsiteX63" fmla="*/ 124079 w 377999"/>
                  <a:gd name="connsiteY63" fmla="*/ 314264 h 543760"/>
                  <a:gd name="connsiteX64" fmla="*/ 134818 w 377999"/>
                  <a:gd name="connsiteY64" fmla="*/ 319333 h 543760"/>
                  <a:gd name="connsiteX65" fmla="*/ 152563 w 377999"/>
                  <a:gd name="connsiteY65" fmla="*/ 364938 h 543760"/>
                  <a:gd name="connsiteX66" fmla="*/ 148990 w 377999"/>
                  <a:gd name="connsiteY66" fmla="*/ 378327 h 543760"/>
                  <a:gd name="connsiteX67" fmla="*/ 113456 w 377999"/>
                  <a:gd name="connsiteY67" fmla="*/ 398837 h 543760"/>
                  <a:gd name="connsiteX68" fmla="*/ 102672 w 377999"/>
                  <a:gd name="connsiteY68" fmla="*/ 393744 h 543760"/>
                  <a:gd name="connsiteX69" fmla="*/ 84927 w 377999"/>
                  <a:gd name="connsiteY69" fmla="*/ 348139 h 543760"/>
                  <a:gd name="connsiteX70" fmla="*/ 88545 w 377999"/>
                  <a:gd name="connsiteY70" fmla="*/ 334797 h 543760"/>
                  <a:gd name="connsiteX71" fmla="*/ 124079 w 377999"/>
                  <a:gd name="connsiteY71" fmla="*/ 314264 h 543760"/>
                  <a:gd name="connsiteX72" fmla="*/ 96035 w 377999"/>
                  <a:gd name="connsiteY72" fmla="*/ 242227 h 543760"/>
                  <a:gd name="connsiteX73" fmla="*/ 106796 w 377999"/>
                  <a:gd name="connsiteY73" fmla="*/ 247320 h 543760"/>
                  <a:gd name="connsiteX74" fmla="*/ 124541 w 377999"/>
                  <a:gd name="connsiteY74" fmla="*/ 292925 h 543760"/>
                  <a:gd name="connsiteX75" fmla="*/ 120946 w 377999"/>
                  <a:gd name="connsiteY75" fmla="*/ 306267 h 543760"/>
                  <a:gd name="connsiteX76" fmla="*/ 85434 w 377999"/>
                  <a:gd name="connsiteY76" fmla="*/ 326777 h 543760"/>
                  <a:gd name="connsiteX77" fmla="*/ 74650 w 377999"/>
                  <a:gd name="connsiteY77" fmla="*/ 321730 h 543760"/>
                  <a:gd name="connsiteX78" fmla="*/ 56905 w 377999"/>
                  <a:gd name="connsiteY78" fmla="*/ 276125 h 543760"/>
                  <a:gd name="connsiteX79" fmla="*/ 60501 w 377999"/>
                  <a:gd name="connsiteY79" fmla="*/ 262737 h 543760"/>
                  <a:gd name="connsiteX80" fmla="*/ 96035 w 377999"/>
                  <a:gd name="connsiteY80" fmla="*/ 242227 h 543760"/>
                  <a:gd name="connsiteX81" fmla="*/ 208491 w 377999"/>
                  <a:gd name="connsiteY81" fmla="*/ 907 h 543760"/>
                  <a:gd name="connsiteX82" fmla="*/ 219253 w 377999"/>
                  <a:gd name="connsiteY82" fmla="*/ 5953 h 543760"/>
                  <a:gd name="connsiteX83" fmla="*/ 237020 w 377999"/>
                  <a:gd name="connsiteY83" fmla="*/ 51558 h 543760"/>
                  <a:gd name="connsiteX84" fmla="*/ 233402 w 377999"/>
                  <a:gd name="connsiteY84" fmla="*/ 64947 h 543760"/>
                  <a:gd name="connsiteX85" fmla="*/ 197868 w 377999"/>
                  <a:gd name="connsiteY85" fmla="*/ 85456 h 543760"/>
                  <a:gd name="connsiteX86" fmla="*/ 187129 w 377999"/>
                  <a:gd name="connsiteY86" fmla="*/ 80363 h 543760"/>
                  <a:gd name="connsiteX87" fmla="*/ 169362 w 377999"/>
                  <a:gd name="connsiteY87" fmla="*/ 34759 h 543760"/>
                  <a:gd name="connsiteX88" fmla="*/ 172957 w 377999"/>
                  <a:gd name="connsiteY88" fmla="*/ 21416 h 543760"/>
                  <a:gd name="connsiteX89" fmla="*/ 208491 w 377999"/>
                  <a:gd name="connsiteY89" fmla="*/ 907 h 543760"/>
                  <a:gd name="connsiteX90" fmla="*/ 152332 w 377999"/>
                  <a:gd name="connsiteY90" fmla="*/ 33330 h 543760"/>
                  <a:gd name="connsiteX91" fmla="*/ 163071 w 377999"/>
                  <a:gd name="connsiteY91" fmla="*/ 38400 h 543760"/>
                  <a:gd name="connsiteX92" fmla="*/ 180815 w 377999"/>
                  <a:gd name="connsiteY92" fmla="*/ 84004 h 543760"/>
                  <a:gd name="connsiteX93" fmla="*/ 177267 w 377999"/>
                  <a:gd name="connsiteY93" fmla="*/ 97370 h 543760"/>
                  <a:gd name="connsiteX94" fmla="*/ 141732 w 377999"/>
                  <a:gd name="connsiteY94" fmla="*/ 117879 h 543760"/>
                  <a:gd name="connsiteX95" fmla="*/ 130923 w 377999"/>
                  <a:gd name="connsiteY95" fmla="*/ 112810 h 543760"/>
                  <a:gd name="connsiteX96" fmla="*/ 113203 w 377999"/>
                  <a:gd name="connsiteY96" fmla="*/ 67182 h 543760"/>
                  <a:gd name="connsiteX97" fmla="*/ 116798 w 377999"/>
                  <a:gd name="connsiteY97" fmla="*/ 53839 h 543760"/>
                  <a:gd name="connsiteX98" fmla="*/ 152332 w 377999"/>
                  <a:gd name="connsiteY98" fmla="*/ 33330 h 543760"/>
                  <a:gd name="connsiteX99" fmla="*/ 96150 w 377999"/>
                  <a:gd name="connsiteY99" fmla="*/ 65776 h 543760"/>
                  <a:gd name="connsiteX100" fmla="*/ 106911 w 377999"/>
                  <a:gd name="connsiteY100" fmla="*/ 70800 h 543760"/>
                  <a:gd name="connsiteX101" fmla="*/ 124656 w 377999"/>
                  <a:gd name="connsiteY101" fmla="*/ 116428 h 543760"/>
                  <a:gd name="connsiteX102" fmla="*/ 121061 w 377999"/>
                  <a:gd name="connsiteY102" fmla="*/ 129817 h 543760"/>
                  <a:gd name="connsiteX103" fmla="*/ 85549 w 377999"/>
                  <a:gd name="connsiteY103" fmla="*/ 150326 h 543760"/>
                  <a:gd name="connsiteX104" fmla="*/ 74788 w 377999"/>
                  <a:gd name="connsiteY104" fmla="*/ 145210 h 543760"/>
                  <a:gd name="connsiteX105" fmla="*/ 57043 w 377999"/>
                  <a:gd name="connsiteY105" fmla="*/ 99605 h 543760"/>
                  <a:gd name="connsiteX106" fmla="*/ 60616 w 377999"/>
                  <a:gd name="connsiteY106" fmla="*/ 86286 h 543760"/>
                  <a:gd name="connsiteX107" fmla="*/ 96150 w 377999"/>
                  <a:gd name="connsiteY107" fmla="*/ 65776 h 543760"/>
                  <a:gd name="connsiteX108" fmla="*/ 39991 w 377999"/>
                  <a:gd name="connsiteY108" fmla="*/ 98200 h 543760"/>
                  <a:gd name="connsiteX109" fmla="*/ 50729 w 377999"/>
                  <a:gd name="connsiteY109" fmla="*/ 103247 h 543760"/>
                  <a:gd name="connsiteX110" fmla="*/ 68474 w 377999"/>
                  <a:gd name="connsiteY110" fmla="*/ 148874 h 543760"/>
                  <a:gd name="connsiteX111" fmla="*/ 64925 w 377999"/>
                  <a:gd name="connsiteY111" fmla="*/ 162240 h 543760"/>
                  <a:gd name="connsiteX112" fmla="*/ 29391 w 377999"/>
                  <a:gd name="connsiteY112" fmla="*/ 182749 h 543760"/>
                  <a:gd name="connsiteX113" fmla="*/ 18606 w 377999"/>
                  <a:gd name="connsiteY113" fmla="*/ 177680 h 543760"/>
                  <a:gd name="connsiteX114" fmla="*/ 839 w 377999"/>
                  <a:gd name="connsiteY114" fmla="*/ 132052 h 543760"/>
                  <a:gd name="connsiteX115" fmla="*/ 4456 w 377999"/>
                  <a:gd name="connsiteY115" fmla="*/ 118709 h 543760"/>
                  <a:gd name="connsiteX116" fmla="*/ 39991 w 377999"/>
                  <a:gd name="connsiteY116" fmla="*/ 98200 h 543760"/>
                  <a:gd name="connsiteX117" fmla="*/ 68013 w 377999"/>
                  <a:gd name="connsiteY117" fmla="*/ 170214 h 543760"/>
                  <a:gd name="connsiteX118" fmla="*/ 78774 w 377999"/>
                  <a:gd name="connsiteY118" fmla="*/ 175306 h 543760"/>
                  <a:gd name="connsiteX119" fmla="*/ 96519 w 377999"/>
                  <a:gd name="connsiteY119" fmla="*/ 220911 h 543760"/>
                  <a:gd name="connsiteX120" fmla="*/ 92924 w 377999"/>
                  <a:gd name="connsiteY120" fmla="*/ 234254 h 543760"/>
                  <a:gd name="connsiteX121" fmla="*/ 57412 w 377999"/>
                  <a:gd name="connsiteY121" fmla="*/ 254763 h 543760"/>
                  <a:gd name="connsiteX122" fmla="*/ 46628 w 377999"/>
                  <a:gd name="connsiteY122" fmla="*/ 249716 h 543760"/>
                  <a:gd name="connsiteX123" fmla="*/ 28883 w 377999"/>
                  <a:gd name="connsiteY123" fmla="*/ 204112 h 543760"/>
                  <a:gd name="connsiteX124" fmla="*/ 32478 w 377999"/>
                  <a:gd name="connsiteY124" fmla="*/ 190723 h 543760"/>
                  <a:gd name="connsiteX125" fmla="*/ 68013 w 377999"/>
                  <a:gd name="connsiteY125" fmla="*/ 170214 h 543760"/>
                  <a:gd name="connsiteX126" fmla="*/ 124172 w 377999"/>
                  <a:gd name="connsiteY126" fmla="*/ 137790 h 543760"/>
                  <a:gd name="connsiteX127" fmla="*/ 134957 w 377999"/>
                  <a:gd name="connsiteY127" fmla="*/ 142860 h 543760"/>
                  <a:gd name="connsiteX128" fmla="*/ 152700 w 377999"/>
                  <a:gd name="connsiteY128" fmla="*/ 188465 h 543760"/>
                  <a:gd name="connsiteX129" fmla="*/ 149083 w 377999"/>
                  <a:gd name="connsiteY129" fmla="*/ 201830 h 543760"/>
                  <a:gd name="connsiteX130" fmla="*/ 113549 w 377999"/>
                  <a:gd name="connsiteY130" fmla="*/ 222340 h 543760"/>
                  <a:gd name="connsiteX131" fmla="*/ 102810 w 377999"/>
                  <a:gd name="connsiteY131" fmla="*/ 217270 h 543760"/>
                  <a:gd name="connsiteX132" fmla="*/ 85065 w 377999"/>
                  <a:gd name="connsiteY132" fmla="*/ 171665 h 543760"/>
                  <a:gd name="connsiteX133" fmla="*/ 88638 w 377999"/>
                  <a:gd name="connsiteY133" fmla="*/ 158300 h 543760"/>
                  <a:gd name="connsiteX134" fmla="*/ 124172 w 377999"/>
                  <a:gd name="connsiteY134" fmla="*/ 137790 h 543760"/>
                  <a:gd name="connsiteX135" fmla="*/ 236513 w 377999"/>
                  <a:gd name="connsiteY135" fmla="*/ 72920 h 543760"/>
                  <a:gd name="connsiteX136" fmla="*/ 247298 w 377999"/>
                  <a:gd name="connsiteY136" fmla="*/ 77990 h 543760"/>
                  <a:gd name="connsiteX137" fmla="*/ 265042 w 377999"/>
                  <a:gd name="connsiteY137" fmla="*/ 123618 h 543760"/>
                  <a:gd name="connsiteX138" fmla="*/ 261424 w 377999"/>
                  <a:gd name="connsiteY138" fmla="*/ 136960 h 543760"/>
                  <a:gd name="connsiteX139" fmla="*/ 225912 w 377999"/>
                  <a:gd name="connsiteY139" fmla="*/ 157470 h 543760"/>
                  <a:gd name="connsiteX140" fmla="*/ 215151 w 377999"/>
                  <a:gd name="connsiteY140" fmla="*/ 152423 h 543760"/>
                  <a:gd name="connsiteX141" fmla="*/ 197407 w 377999"/>
                  <a:gd name="connsiteY141" fmla="*/ 106795 h 543760"/>
                  <a:gd name="connsiteX142" fmla="*/ 200979 w 377999"/>
                  <a:gd name="connsiteY142" fmla="*/ 93430 h 543760"/>
                  <a:gd name="connsiteX143" fmla="*/ 236513 w 377999"/>
                  <a:gd name="connsiteY143" fmla="*/ 72920 h 543760"/>
                  <a:gd name="connsiteX144" fmla="*/ 320602 w 377999"/>
                  <a:gd name="connsiteY144" fmla="*/ 289007 h 543760"/>
                  <a:gd name="connsiteX145" fmla="*/ 331387 w 377999"/>
                  <a:gd name="connsiteY145" fmla="*/ 294077 h 543760"/>
                  <a:gd name="connsiteX146" fmla="*/ 349132 w 377999"/>
                  <a:gd name="connsiteY146" fmla="*/ 339705 h 543760"/>
                  <a:gd name="connsiteX147" fmla="*/ 345513 w 377999"/>
                  <a:gd name="connsiteY147" fmla="*/ 353047 h 543760"/>
                  <a:gd name="connsiteX148" fmla="*/ 310001 w 377999"/>
                  <a:gd name="connsiteY148" fmla="*/ 373557 h 543760"/>
                  <a:gd name="connsiteX149" fmla="*/ 299240 w 377999"/>
                  <a:gd name="connsiteY149" fmla="*/ 368510 h 543760"/>
                  <a:gd name="connsiteX150" fmla="*/ 281495 w 377999"/>
                  <a:gd name="connsiteY150" fmla="*/ 322883 h 543760"/>
                  <a:gd name="connsiteX151" fmla="*/ 285068 w 377999"/>
                  <a:gd name="connsiteY151" fmla="*/ 309517 h 543760"/>
                  <a:gd name="connsiteX152" fmla="*/ 320602 w 377999"/>
                  <a:gd name="connsiteY152" fmla="*/ 289007 h 543760"/>
                  <a:gd name="connsiteX153" fmla="*/ 292580 w 377999"/>
                  <a:gd name="connsiteY153" fmla="*/ 216994 h 543760"/>
                  <a:gd name="connsiteX154" fmla="*/ 303342 w 377999"/>
                  <a:gd name="connsiteY154" fmla="*/ 222040 h 543760"/>
                  <a:gd name="connsiteX155" fmla="*/ 321086 w 377999"/>
                  <a:gd name="connsiteY155" fmla="*/ 267645 h 543760"/>
                  <a:gd name="connsiteX156" fmla="*/ 317491 w 377999"/>
                  <a:gd name="connsiteY156" fmla="*/ 281034 h 543760"/>
                  <a:gd name="connsiteX157" fmla="*/ 281980 w 377999"/>
                  <a:gd name="connsiteY157" fmla="*/ 301543 h 543760"/>
                  <a:gd name="connsiteX158" fmla="*/ 271218 w 377999"/>
                  <a:gd name="connsiteY158" fmla="*/ 296451 h 543760"/>
                  <a:gd name="connsiteX159" fmla="*/ 253474 w 377999"/>
                  <a:gd name="connsiteY159" fmla="*/ 250823 h 543760"/>
                  <a:gd name="connsiteX160" fmla="*/ 257046 w 377999"/>
                  <a:gd name="connsiteY160" fmla="*/ 237503 h 543760"/>
                  <a:gd name="connsiteX161" fmla="*/ 292580 w 377999"/>
                  <a:gd name="connsiteY161" fmla="*/ 216994 h 543760"/>
                  <a:gd name="connsiteX162" fmla="*/ 264535 w 377999"/>
                  <a:gd name="connsiteY162" fmla="*/ 144934 h 543760"/>
                  <a:gd name="connsiteX163" fmla="*/ 275320 w 377999"/>
                  <a:gd name="connsiteY163" fmla="*/ 150004 h 543760"/>
                  <a:gd name="connsiteX164" fmla="*/ 293064 w 377999"/>
                  <a:gd name="connsiteY164" fmla="*/ 195632 h 543760"/>
                  <a:gd name="connsiteX165" fmla="*/ 289446 w 377999"/>
                  <a:gd name="connsiteY165" fmla="*/ 208974 h 543760"/>
                  <a:gd name="connsiteX166" fmla="*/ 253934 w 377999"/>
                  <a:gd name="connsiteY166" fmla="*/ 229484 h 543760"/>
                  <a:gd name="connsiteX167" fmla="*/ 243196 w 377999"/>
                  <a:gd name="connsiteY167" fmla="*/ 224437 h 543760"/>
                  <a:gd name="connsiteX168" fmla="*/ 225429 w 377999"/>
                  <a:gd name="connsiteY168" fmla="*/ 178809 h 543760"/>
                  <a:gd name="connsiteX169" fmla="*/ 229001 w 377999"/>
                  <a:gd name="connsiteY169" fmla="*/ 165444 h 543760"/>
                  <a:gd name="connsiteX170" fmla="*/ 264535 w 377999"/>
                  <a:gd name="connsiteY170" fmla="*/ 144934 h 543760"/>
                  <a:gd name="connsiteX171" fmla="*/ 208376 w 377999"/>
                  <a:gd name="connsiteY171" fmla="*/ 177357 h 543760"/>
                  <a:gd name="connsiteX172" fmla="*/ 219137 w 377999"/>
                  <a:gd name="connsiteY172" fmla="*/ 182473 h 543760"/>
                  <a:gd name="connsiteX173" fmla="*/ 236882 w 377999"/>
                  <a:gd name="connsiteY173" fmla="*/ 228078 h 543760"/>
                  <a:gd name="connsiteX174" fmla="*/ 233311 w 377999"/>
                  <a:gd name="connsiteY174" fmla="*/ 241398 h 543760"/>
                  <a:gd name="connsiteX175" fmla="*/ 197775 w 377999"/>
                  <a:gd name="connsiteY175" fmla="*/ 261907 h 543760"/>
                  <a:gd name="connsiteX176" fmla="*/ 186991 w 377999"/>
                  <a:gd name="connsiteY176" fmla="*/ 256883 h 543760"/>
                  <a:gd name="connsiteX177" fmla="*/ 169247 w 377999"/>
                  <a:gd name="connsiteY177" fmla="*/ 211255 h 543760"/>
                  <a:gd name="connsiteX178" fmla="*/ 172842 w 377999"/>
                  <a:gd name="connsiteY178" fmla="*/ 197867 h 543760"/>
                  <a:gd name="connsiteX179" fmla="*/ 208376 w 377999"/>
                  <a:gd name="connsiteY179" fmla="*/ 177357 h 543760"/>
                  <a:gd name="connsiteX180" fmla="*/ 180354 w 377999"/>
                  <a:gd name="connsiteY180" fmla="*/ 105344 h 543760"/>
                  <a:gd name="connsiteX181" fmla="*/ 191115 w 377999"/>
                  <a:gd name="connsiteY181" fmla="*/ 110436 h 543760"/>
                  <a:gd name="connsiteX182" fmla="*/ 208860 w 377999"/>
                  <a:gd name="connsiteY182" fmla="*/ 156064 h 543760"/>
                  <a:gd name="connsiteX183" fmla="*/ 205265 w 377999"/>
                  <a:gd name="connsiteY183" fmla="*/ 169384 h 543760"/>
                  <a:gd name="connsiteX184" fmla="*/ 169753 w 377999"/>
                  <a:gd name="connsiteY184" fmla="*/ 189893 h 543760"/>
                  <a:gd name="connsiteX185" fmla="*/ 158969 w 377999"/>
                  <a:gd name="connsiteY185" fmla="*/ 184870 h 543760"/>
                  <a:gd name="connsiteX186" fmla="*/ 141225 w 377999"/>
                  <a:gd name="connsiteY186" fmla="*/ 139242 h 543760"/>
                  <a:gd name="connsiteX187" fmla="*/ 144820 w 377999"/>
                  <a:gd name="connsiteY187" fmla="*/ 125853 h 543760"/>
                  <a:gd name="connsiteX188" fmla="*/ 180354 w 377999"/>
                  <a:gd name="connsiteY188" fmla="*/ 105344 h 543760"/>
                  <a:gd name="connsiteX189" fmla="*/ 236420 w 377999"/>
                  <a:gd name="connsiteY189" fmla="*/ 249417 h 543760"/>
                  <a:gd name="connsiteX190" fmla="*/ 247159 w 377999"/>
                  <a:gd name="connsiteY190" fmla="*/ 254487 h 543760"/>
                  <a:gd name="connsiteX191" fmla="*/ 264904 w 377999"/>
                  <a:gd name="connsiteY191" fmla="*/ 300091 h 543760"/>
                  <a:gd name="connsiteX192" fmla="*/ 261355 w 377999"/>
                  <a:gd name="connsiteY192" fmla="*/ 313457 h 543760"/>
                  <a:gd name="connsiteX193" fmla="*/ 225797 w 377999"/>
                  <a:gd name="connsiteY193" fmla="*/ 333967 h 543760"/>
                  <a:gd name="connsiteX194" fmla="*/ 215013 w 377999"/>
                  <a:gd name="connsiteY194" fmla="*/ 328897 h 543760"/>
                  <a:gd name="connsiteX195" fmla="*/ 197269 w 377999"/>
                  <a:gd name="connsiteY195" fmla="*/ 283269 h 543760"/>
                  <a:gd name="connsiteX196" fmla="*/ 200886 w 377999"/>
                  <a:gd name="connsiteY196" fmla="*/ 269927 h 543760"/>
                  <a:gd name="connsiteX197" fmla="*/ 236420 w 377999"/>
                  <a:gd name="connsiteY197" fmla="*/ 249417 h 543760"/>
                  <a:gd name="connsiteX198" fmla="*/ 180239 w 377999"/>
                  <a:gd name="connsiteY198" fmla="*/ 281864 h 543760"/>
                  <a:gd name="connsiteX199" fmla="*/ 191001 w 377999"/>
                  <a:gd name="connsiteY199" fmla="*/ 286887 h 543760"/>
                  <a:gd name="connsiteX200" fmla="*/ 208744 w 377999"/>
                  <a:gd name="connsiteY200" fmla="*/ 332515 h 543760"/>
                  <a:gd name="connsiteX201" fmla="*/ 205149 w 377999"/>
                  <a:gd name="connsiteY201" fmla="*/ 345881 h 543760"/>
                  <a:gd name="connsiteX202" fmla="*/ 169615 w 377999"/>
                  <a:gd name="connsiteY202" fmla="*/ 366390 h 543760"/>
                  <a:gd name="connsiteX203" fmla="*/ 158876 w 377999"/>
                  <a:gd name="connsiteY203" fmla="*/ 361297 h 543760"/>
                  <a:gd name="connsiteX204" fmla="*/ 141133 w 377999"/>
                  <a:gd name="connsiteY204" fmla="*/ 315693 h 543760"/>
                  <a:gd name="connsiteX205" fmla="*/ 144704 w 377999"/>
                  <a:gd name="connsiteY205" fmla="*/ 302373 h 543760"/>
                  <a:gd name="connsiteX206" fmla="*/ 180239 w 377999"/>
                  <a:gd name="connsiteY206" fmla="*/ 281864 h 543760"/>
                  <a:gd name="connsiteX207" fmla="*/ 152194 w 377999"/>
                  <a:gd name="connsiteY207" fmla="*/ 209804 h 543760"/>
                  <a:gd name="connsiteX208" fmla="*/ 162979 w 377999"/>
                  <a:gd name="connsiteY208" fmla="*/ 214873 h 543760"/>
                  <a:gd name="connsiteX209" fmla="*/ 180722 w 377999"/>
                  <a:gd name="connsiteY209" fmla="*/ 260478 h 543760"/>
                  <a:gd name="connsiteX210" fmla="*/ 177105 w 377999"/>
                  <a:gd name="connsiteY210" fmla="*/ 273844 h 543760"/>
                  <a:gd name="connsiteX211" fmla="*/ 141593 w 377999"/>
                  <a:gd name="connsiteY211" fmla="*/ 294354 h 543760"/>
                  <a:gd name="connsiteX212" fmla="*/ 130832 w 377999"/>
                  <a:gd name="connsiteY212" fmla="*/ 289284 h 543760"/>
                  <a:gd name="connsiteX213" fmla="*/ 113087 w 377999"/>
                  <a:gd name="connsiteY213" fmla="*/ 243679 h 543760"/>
                  <a:gd name="connsiteX214" fmla="*/ 116660 w 377999"/>
                  <a:gd name="connsiteY214" fmla="*/ 230314 h 543760"/>
                  <a:gd name="connsiteX215" fmla="*/ 152194 w 377999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43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9012" y="487096"/>
                      <a:pt x="140648" y="481105"/>
                      <a:pt x="144589" y="478824"/>
                    </a:cubicBezTo>
                    <a:lnTo>
                      <a:pt x="180123" y="458291"/>
                    </a:lnTo>
                    <a:close/>
                    <a:moveTo>
                      <a:pt x="264442" y="321430"/>
                    </a:moveTo>
                    <a:cubicBezTo>
                      <a:pt x="268406" y="319126"/>
                      <a:pt x="273199" y="321430"/>
                      <a:pt x="275205" y="326523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67"/>
                      <a:pt x="289353" y="385470"/>
                    </a:cubicBezTo>
                    <a:lnTo>
                      <a:pt x="253843" y="405980"/>
                    </a:lnTo>
                    <a:cubicBezTo>
                      <a:pt x="249856" y="408285"/>
                      <a:pt x="245062" y="406049"/>
                      <a:pt x="243058" y="400934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607" y="436998"/>
                    </a:lnTo>
                    <a:cubicBezTo>
                      <a:pt x="182589" y="442114"/>
                      <a:pt x="181000" y="448037"/>
                      <a:pt x="177012" y="450340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896"/>
                      <a:pt x="130717" y="465804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48" y="351573"/>
                      <a:pt x="217040" y="353854"/>
                      <a:pt x="219046" y="358946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8"/>
                      <a:pt x="188904" y="438473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6"/>
                      <a:pt x="168740" y="376668"/>
                      <a:pt x="172726" y="374386"/>
                    </a:cubicBezTo>
                    <a:lnTo>
                      <a:pt x="208261" y="353877"/>
                    </a:lnTo>
                    <a:close/>
                    <a:moveTo>
                      <a:pt x="236283" y="425891"/>
                    </a:moveTo>
                    <a:cubicBezTo>
                      <a:pt x="240269" y="423586"/>
                      <a:pt x="245086" y="425868"/>
                      <a:pt x="247068" y="430960"/>
                    </a:cubicBezTo>
                    <a:lnTo>
                      <a:pt x="264811" y="476565"/>
                    </a:lnTo>
                    <a:cubicBezTo>
                      <a:pt x="266793" y="481681"/>
                      <a:pt x="265181" y="487626"/>
                      <a:pt x="261193" y="489931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7"/>
                      <a:pt x="214920" y="505370"/>
                    </a:cubicBezTo>
                    <a:lnTo>
                      <a:pt x="197176" y="459765"/>
                    </a:lnTo>
                    <a:cubicBezTo>
                      <a:pt x="195194" y="454650"/>
                      <a:pt x="196762" y="448681"/>
                      <a:pt x="200748" y="446400"/>
                    </a:cubicBezTo>
                    <a:lnTo>
                      <a:pt x="236283" y="425891"/>
                    </a:lnTo>
                    <a:close/>
                    <a:moveTo>
                      <a:pt x="348624" y="361021"/>
                    </a:moveTo>
                    <a:cubicBezTo>
                      <a:pt x="352610" y="358716"/>
                      <a:pt x="357427" y="360998"/>
                      <a:pt x="359409" y="366091"/>
                    </a:cubicBezTo>
                    <a:lnTo>
                      <a:pt x="377152" y="411718"/>
                    </a:lnTo>
                    <a:cubicBezTo>
                      <a:pt x="379134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44"/>
                    </a:moveTo>
                    <a:cubicBezTo>
                      <a:pt x="296428" y="391139"/>
                      <a:pt x="301221" y="393444"/>
                      <a:pt x="303227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26"/>
                      <a:pt x="252967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67" y="311982"/>
                      <a:pt x="132814" y="314218"/>
                      <a:pt x="134818" y="319333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3"/>
                      <a:pt x="148990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8"/>
                      <a:pt x="88545" y="334797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100021" y="239923"/>
                      <a:pt x="104814" y="242204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10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53"/>
                    </a:cubicBezTo>
                    <a:lnTo>
                      <a:pt x="237020" y="51558"/>
                    </a:lnTo>
                    <a:cubicBezTo>
                      <a:pt x="239001" y="56674"/>
                      <a:pt x="237388" y="62643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1"/>
                      <a:pt x="189111" y="85480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319" y="31026"/>
                      <a:pt x="161089" y="33284"/>
                      <a:pt x="163071" y="38400"/>
                    </a:cubicBezTo>
                    <a:lnTo>
                      <a:pt x="180815" y="84004"/>
                    </a:lnTo>
                    <a:cubicBezTo>
                      <a:pt x="182820" y="89097"/>
                      <a:pt x="181230" y="95066"/>
                      <a:pt x="177267" y="97370"/>
                    </a:cubicBezTo>
                    <a:lnTo>
                      <a:pt x="141732" y="117879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182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14" y="63472"/>
                      <a:pt x="104930" y="65708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7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63" y="152608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3"/>
                      <a:pt x="56628" y="88568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6"/>
                      <a:pt x="48748" y="98131"/>
                      <a:pt x="50729" y="103247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91" y="182749"/>
                    </a:lnTo>
                    <a:cubicBezTo>
                      <a:pt x="25426" y="185031"/>
                      <a:pt x="20588" y="182773"/>
                      <a:pt x="18606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8013" y="170214"/>
                    </a:moveTo>
                    <a:cubicBezTo>
                      <a:pt x="71976" y="167909"/>
                      <a:pt x="76770" y="170191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2" y="254763"/>
                    </a:lnTo>
                    <a:cubicBezTo>
                      <a:pt x="53448" y="257044"/>
                      <a:pt x="48632" y="254833"/>
                      <a:pt x="46628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2981"/>
                      <a:pt x="32478" y="190723"/>
                    </a:cubicBezTo>
                    <a:lnTo>
                      <a:pt x="68013" y="170214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40"/>
                    </a:lnTo>
                    <a:cubicBezTo>
                      <a:pt x="109585" y="224645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581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99" y="70616"/>
                      <a:pt x="245317" y="72897"/>
                      <a:pt x="247298" y="77990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912" y="157470"/>
                    </a:lnTo>
                    <a:cubicBezTo>
                      <a:pt x="221926" y="159775"/>
                      <a:pt x="217155" y="157516"/>
                      <a:pt x="215151" y="152423"/>
                    </a:cubicBezTo>
                    <a:lnTo>
                      <a:pt x="197407" y="106795"/>
                    </a:lnTo>
                    <a:cubicBezTo>
                      <a:pt x="195425" y="101702"/>
                      <a:pt x="197016" y="95734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1"/>
                      <a:pt x="349500" y="350743"/>
                      <a:pt x="345513" y="353047"/>
                    </a:cubicBezTo>
                    <a:lnTo>
                      <a:pt x="310001" y="373557"/>
                    </a:lnTo>
                    <a:cubicBezTo>
                      <a:pt x="306015" y="375861"/>
                      <a:pt x="301221" y="373603"/>
                      <a:pt x="299240" y="368510"/>
                    </a:cubicBezTo>
                    <a:lnTo>
                      <a:pt x="281495" y="322883"/>
                    </a:lnTo>
                    <a:cubicBezTo>
                      <a:pt x="279513" y="317790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59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91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43"/>
                      <a:pt x="271218" y="296451"/>
                    </a:cubicBezTo>
                    <a:lnTo>
                      <a:pt x="253474" y="250823"/>
                    </a:lnTo>
                    <a:cubicBezTo>
                      <a:pt x="251469" y="245730"/>
                      <a:pt x="253060" y="239807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29"/>
                      <a:pt x="273339" y="144911"/>
                      <a:pt x="275320" y="150004"/>
                    </a:cubicBezTo>
                    <a:lnTo>
                      <a:pt x="293064" y="195632"/>
                    </a:lnTo>
                    <a:cubicBezTo>
                      <a:pt x="295069" y="200747"/>
                      <a:pt x="293432" y="206670"/>
                      <a:pt x="289446" y="208974"/>
                    </a:cubicBezTo>
                    <a:lnTo>
                      <a:pt x="253934" y="229484"/>
                    </a:lnTo>
                    <a:cubicBezTo>
                      <a:pt x="249948" y="231788"/>
                      <a:pt x="245177" y="229529"/>
                      <a:pt x="243196" y="224437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7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1"/>
                      <a:pt x="237274" y="239093"/>
                      <a:pt x="233311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96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41" y="103039"/>
                      <a:pt x="189133" y="105344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079"/>
                      <a:pt x="205265" y="169384"/>
                    </a:cubicBezTo>
                    <a:lnTo>
                      <a:pt x="169753" y="189893"/>
                    </a:lnTo>
                    <a:cubicBezTo>
                      <a:pt x="165767" y="192198"/>
                      <a:pt x="160951" y="189963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1"/>
                    </a:lnTo>
                    <a:cubicBezTo>
                      <a:pt x="266886" y="305184"/>
                      <a:pt x="265319" y="311153"/>
                      <a:pt x="261355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90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39" y="281864"/>
                    </a:moveTo>
                    <a:cubicBezTo>
                      <a:pt x="184202" y="279559"/>
                      <a:pt x="189018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390"/>
                    </a:lnTo>
                    <a:cubicBezTo>
                      <a:pt x="165652" y="368694"/>
                      <a:pt x="160858" y="366413"/>
                      <a:pt x="158876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41" y="304654"/>
                      <a:pt x="144704" y="302373"/>
                    </a:cubicBezTo>
                    <a:lnTo>
                      <a:pt x="180239" y="281864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0"/>
                      <a:pt x="162979" y="214873"/>
                    </a:cubicBezTo>
                    <a:lnTo>
                      <a:pt x="180722" y="260478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93" y="294354"/>
                    </a:lnTo>
                    <a:cubicBezTo>
                      <a:pt x="137607" y="296658"/>
                      <a:pt x="132836" y="294399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86"/>
                      <a:pt x="112696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6F3309BC-0103-40DD-DE98-E3F6510E9470}"/>
                  </a:ext>
                </a:extLst>
              </p:cNvPr>
              <p:cNvSpPr/>
              <p:nvPr/>
            </p:nvSpPr>
            <p:spPr>
              <a:xfrm>
                <a:off x="16728939" y="9170363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78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26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3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4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26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9" name="Freeform 158">
                <a:extLst>
                  <a:ext uri="{FF2B5EF4-FFF2-40B4-BE49-F238E27FC236}">
                    <a16:creationId xmlns:a16="http://schemas.microsoft.com/office/drawing/2014/main" id="{1F6B510C-9413-65E3-D1F4-F456F56523A7}"/>
                  </a:ext>
                </a:extLst>
              </p:cNvPr>
              <p:cNvSpPr/>
              <p:nvPr/>
            </p:nvSpPr>
            <p:spPr>
              <a:xfrm>
                <a:off x="16718884" y="9291392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4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50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59"/>
                      <a:pt x="-2573" y="20579"/>
                      <a:pt x="1921" y="32124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50"/>
                    </a:lnTo>
                    <a:cubicBezTo>
                      <a:pt x="17844" y="18781"/>
                      <a:pt x="21531" y="5185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0" name="Freeform 159">
                <a:extLst>
                  <a:ext uri="{FF2B5EF4-FFF2-40B4-BE49-F238E27FC236}">
                    <a16:creationId xmlns:a16="http://schemas.microsoft.com/office/drawing/2014/main" id="{662AAC0A-9076-41F6-A8EC-7BE5B6A3F18A}"/>
                  </a:ext>
                </a:extLst>
              </p:cNvPr>
              <p:cNvSpPr/>
              <p:nvPr/>
            </p:nvSpPr>
            <p:spPr>
              <a:xfrm>
                <a:off x="16739323" y="9170310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80 h 573497"/>
                  <a:gd name="connsiteX2" fmla="*/ 399714 w 401619"/>
                  <a:gd name="connsiteY2" fmla="*/ 422156 h 573497"/>
                  <a:gd name="connsiteX3" fmla="*/ 391534 w 401619"/>
                  <a:gd name="connsiteY3" fmla="*/ 452413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2 h 573497"/>
                  <a:gd name="connsiteX7" fmla="*/ 10033 w 401619"/>
                  <a:gd name="connsiteY7" fmla="*/ 121105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80"/>
                    </a:cubicBezTo>
                    <a:lnTo>
                      <a:pt x="399714" y="422156"/>
                    </a:lnTo>
                    <a:cubicBezTo>
                      <a:pt x="404184" y="433633"/>
                      <a:pt x="400520" y="447251"/>
                      <a:pt x="391534" y="452413"/>
                    </a:cubicBezTo>
                    <a:lnTo>
                      <a:pt x="185309" y="571484"/>
                    </a:lnTo>
                    <a:cubicBezTo>
                      <a:pt x="176345" y="576668"/>
                      <a:pt x="165376" y="571484"/>
                      <a:pt x="160928" y="560031"/>
                    </a:cubicBezTo>
                    <a:lnTo>
                      <a:pt x="1922" y="151432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1" name="Freeform 160">
                <a:extLst>
                  <a:ext uri="{FF2B5EF4-FFF2-40B4-BE49-F238E27FC236}">
                    <a16:creationId xmlns:a16="http://schemas.microsoft.com/office/drawing/2014/main" id="{DFE20181-5DDA-BD05-F8A3-AA1B980F3838}"/>
                  </a:ext>
                </a:extLst>
              </p:cNvPr>
              <p:cNvSpPr/>
              <p:nvPr/>
            </p:nvSpPr>
            <p:spPr>
              <a:xfrm>
                <a:off x="16751122" y="9185195"/>
                <a:ext cx="377999" cy="543738"/>
              </a:xfrm>
              <a:custGeom>
                <a:avLst/>
                <a:gdLst>
                  <a:gd name="connsiteX0" fmla="*/ 180123 w 377999"/>
                  <a:gd name="connsiteY0" fmla="*/ 458314 h 543738"/>
                  <a:gd name="connsiteX1" fmla="*/ 190862 w 377999"/>
                  <a:gd name="connsiteY1" fmla="*/ 463384 h 543738"/>
                  <a:gd name="connsiteX2" fmla="*/ 208629 w 377999"/>
                  <a:gd name="connsiteY2" fmla="*/ 509012 h 543738"/>
                  <a:gd name="connsiteX3" fmla="*/ 205034 w 377999"/>
                  <a:gd name="connsiteY3" fmla="*/ 522332 h 543738"/>
                  <a:gd name="connsiteX4" fmla="*/ 169500 w 377999"/>
                  <a:gd name="connsiteY4" fmla="*/ 542841 h 543738"/>
                  <a:gd name="connsiteX5" fmla="*/ 158739 w 377999"/>
                  <a:gd name="connsiteY5" fmla="*/ 537818 h 543738"/>
                  <a:gd name="connsiteX6" fmla="*/ 140994 w 377999"/>
                  <a:gd name="connsiteY6" fmla="*/ 492190 h 543738"/>
                  <a:gd name="connsiteX7" fmla="*/ 144589 w 377999"/>
                  <a:gd name="connsiteY7" fmla="*/ 478801 h 543738"/>
                  <a:gd name="connsiteX8" fmla="*/ 180123 w 377999"/>
                  <a:gd name="connsiteY8" fmla="*/ 458314 h 543738"/>
                  <a:gd name="connsiteX9" fmla="*/ 264442 w 377999"/>
                  <a:gd name="connsiteY9" fmla="*/ 321431 h 543738"/>
                  <a:gd name="connsiteX10" fmla="*/ 275181 w 377999"/>
                  <a:gd name="connsiteY10" fmla="*/ 326524 h 543738"/>
                  <a:gd name="connsiteX11" fmla="*/ 292948 w 377999"/>
                  <a:gd name="connsiteY11" fmla="*/ 372129 h 543738"/>
                  <a:gd name="connsiteX12" fmla="*/ 289353 w 377999"/>
                  <a:gd name="connsiteY12" fmla="*/ 385472 h 543738"/>
                  <a:gd name="connsiteX13" fmla="*/ 253843 w 377999"/>
                  <a:gd name="connsiteY13" fmla="*/ 405981 h 543738"/>
                  <a:gd name="connsiteX14" fmla="*/ 243058 w 377999"/>
                  <a:gd name="connsiteY14" fmla="*/ 400934 h 543738"/>
                  <a:gd name="connsiteX15" fmla="*/ 225313 w 377999"/>
                  <a:gd name="connsiteY15" fmla="*/ 355329 h 543738"/>
                  <a:gd name="connsiteX16" fmla="*/ 228908 w 377999"/>
                  <a:gd name="connsiteY16" fmla="*/ 341941 h 543738"/>
                  <a:gd name="connsiteX17" fmla="*/ 264442 w 377999"/>
                  <a:gd name="connsiteY17" fmla="*/ 321431 h 543738"/>
                  <a:gd name="connsiteX18" fmla="*/ 152101 w 377999"/>
                  <a:gd name="connsiteY18" fmla="*/ 386278 h 543738"/>
                  <a:gd name="connsiteX19" fmla="*/ 162840 w 377999"/>
                  <a:gd name="connsiteY19" fmla="*/ 391371 h 543738"/>
                  <a:gd name="connsiteX20" fmla="*/ 180607 w 377999"/>
                  <a:gd name="connsiteY20" fmla="*/ 436999 h 543738"/>
                  <a:gd name="connsiteX21" fmla="*/ 177012 w 377999"/>
                  <a:gd name="connsiteY21" fmla="*/ 450318 h 543738"/>
                  <a:gd name="connsiteX22" fmla="*/ 141478 w 377999"/>
                  <a:gd name="connsiteY22" fmla="*/ 470827 h 543738"/>
                  <a:gd name="connsiteX23" fmla="*/ 130717 w 377999"/>
                  <a:gd name="connsiteY23" fmla="*/ 465804 h 543738"/>
                  <a:gd name="connsiteX24" fmla="*/ 112949 w 377999"/>
                  <a:gd name="connsiteY24" fmla="*/ 420176 h 543738"/>
                  <a:gd name="connsiteX25" fmla="*/ 116567 w 377999"/>
                  <a:gd name="connsiteY25" fmla="*/ 406787 h 543738"/>
                  <a:gd name="connsiteX26" fmla="*/ 152101 w 377999"/>
                  <a:gd name="connsiteY26" fmla="*/ 386278 h 543738"/>
                  <a:gd name="connsiteX27" fmla="*/ 208261 w 377999"/>
                  <a:gd name="connsiteY27" fmla="*/ 353855 h 543738"/>
                  <a:gd name="connsiteX28" fmla="*/ 219046 w 377999"/>
                  <a:gd name="connsiteY28" fmla="*/ 358948 h 543738"/>
                  <a:gd name="connsiteX29" fmla="*/ 236790 w 377999"/>
                  <a:gd name="connsiteY29" fmla="*/ 404552 h 543738"/>
                  <a:gd name="connsiteX30" fmla="*/ 233171 w 377999"/>
                  <a:gd name="connsiteY30" fmla="*/ 417895 h 543738"/>
                  <a:gd name="connsiteX31" fmla="*/ 197637 w 377999"/>
                  <a:gd name="connsiteY31" fmla="*/ 438404 h 543738"/>
                  <a:gd name="connsiteX32" fmla="*/ 186898 w 377999"/>
                  <a:gd name="connsiteY32" fmla="*/ 433357 h 543738"/>
                  <a:gd name="connsiteX33" fmla="*/ 169155 w 377999"/>
                  <a:gd name="connsiteY33" fmla="*/ 387730 h 543738"/>
                  <a:gd name="connsiteX34" fmla="*/ 172704 w 377999"/>
                  <a:gd name="connsiteY34" fmla="*/ 374364 h 543738"/>
                  <a:gd name="connsiteX35" fmla="*/ 208261 w 377999"/>
                  <a:gd name="connsiteY35" fmla="*/ 353855 h 543738"/>
                  <a:gd name="connsiteX36" fmla="*/ 236283 w 377999"/>
                  <a:gd name="connsiteY36" fmla="*/ 425868 h 543738"/>
                  <a:gd name="connsiteX37" fmla="*/ 247068 w 377999"/>
                  <a:gd name="connsiteY37" fmla="*/ 430961 h 543738"/>
                  <a:gd name="connsiteX38" fmla="*/ 264811 w 377999"/>
                  <a:gd name="connsiteY38" fmla="*/ 476565 h 543738"/>
                  <a:gd name="connsiteX39" fmla="*/ 261193 w 377999"/>
                  <a:gd name="connsiteY39" fmla="*/ 489908 h 543738"/>
                  <a:gd name="connsiteX40" fmla="*/ 225659 w 377999"/>
                  <a:gd name="connsiteY40" fmla="*/ 510418 h 543738"/>
                  <a:gd name="connsiteX41" fmla="*/ 214920 w 377999"/>
                  <a:gd name="connsiteY41" fmla="*/ 505371 h 543738"/>
                  <a:gd name="connsiteX42" fmla="*/ 197176 w 377999"/>
                  <a:gd name="connsiteY42" fmla="*/ 459743 h 543738"/>
                  <a:gd name="connsiteX43" fmla="*/ 200748 w 377999"/>
                  <a:gd name="connsiteY43" fmla="*/ 446400 h 543738"/>
                  <a:gd name="connsiteX44" fmla="*/ 236283 w 377999"/>
                  <a:gd name="connsiteY44" fmla="*/ 425868 h 543738"/>
                  <a:gd name="connsiteX45" fmla="*/ 348624 w 377999"/>
                  <a:gd name="connsiteY45" fmla="*/ 361021 h 543738"/>
                  <a:gd name="connsiteX46" fmla="*/ 359409 w 377999"/>
                  <a:gd name="connsiteY46" fmla="*/ 366091 h 543738"/>
                  <a:gd name="connsiteX47" fmla="*/ 377152 w 377999"/>
                  <a:gd name="connsiteY47" fmla="*/ 411696 h 543738"/>
                  <a:gd name="connsiteX48" fmla="*/ 373535 w 377999"/>
                  <a:gd name="connsiteY48" fmla="*/ 425062 h 543738"/>
                  <a:gd name="connsiteX49" fmla="*/ 338023 w 377999"/>
                  <a:gd name="connsiteY49" fmla="*/ 445571 h 543738"/>
                  <a:gd name="connsiteX50" fmla="*/ 327262 w 377999"/>
                  <a:gd name="connsiteY50" fmla="*/ 440502 h 543738"/>
                  <a:gd name="connsiteX51" fmla="*/ 309517 w 377999"/>
                  <a:gd name="connsiteY51" fmla="*/ 394897 h 543738"/>
                  <a:gd name="connsiteX52" fmla="*/ 313090 w 377999"/>
                  <a:gd name="connsiteY52" fmla="*/ 381531 h 543738"/>
                  <a:gd name="connsiteX53" fmla="*/ 348624 w 377999"/>
                  <a:gd name="connsiteY53" fmla="*/ 361021 h 543738"/>
                  <a:gd name="connsiteX54" fmla="*/ 292464 w 377999"/>
                  <a:gd name="connsiteY54" fmla="*/ 393421 h 543738"/>
                  <a:gd name="connsiteX55" fmla="*/ 303203 w 377999"/>
                  <a:gd name="connsiteY55" fmla="*/ 398537 h 543738"/>
                  <a:gd name="connsiteX56" fmla="*/ 320970 w 377999"/>
                  <a:gd name="connsiteY56" fmla="*/ 444142 h 543738"/>
                  <a:gd name="connsiteX57" fmla="*/ 317375 w 377999"/>
                  <a:gd name="connsiteY57" fmla="*/ 457485 h 543738"/>
                  <a:gd name="connsiteX58" fmla="*/ 281865 w 377999"/>
                  <a:gd name="connsiteY58" fmla="*/ 477994 h 543738"/>
                  <a:gd name="connsiteX59" fmla="*/ 271080 w 377999"/>
                  <a:gd name="connsiteY59" fmla="*/ 472948 h 543738"/>
                  <a:gd name="connsiteX60" fmla="*/ 253335 w 377999"/>
                  <a:gd name="connsiteY60" fmla="*/ 427343 h 543738"/>
                  <a:gd name="connsiteX61" fmla="*/ 256930 w 377999"/>
                  <a:gd name="connsiteY61" fmla="*/ 413954 h 543738"/>
                  <a:gd name="connsiteX62" fmla="*/ 292464 w 377999"/>
                  <a:gd name="connsiteY62" fmla="*/ 393421 h 543738"/>
                  <a:gd name="connsiteX63" fmla="*/ 124079 w 377999"/>
                  <a:gd name="connsiteY63" fmla="*/ 314264 h 543738"/>
                  <a:gd name="connsiteX64" fmla="*/ 134818 w 377999"/>
                  <a:gd name="connsiteY64" fmla="*/ 319334 h 543738"/>
                  <a:gd name="connsiteX65" fmla="*/ 152563 w 377999"/>
                  <a:gd name="connsiteY65" fmla="*/ 364939 h 543738"/>
                  <a:gd name="connsiteX66" fmla="*/ 148991 w 377999"/>
                  <a:gd name="connsiteY66" fmla="*/ 378305 h 543738"/>
                  <a:gd name="connsiteX67" fmla="*/ 113456 w 377999"/>
                  <a:gd name="connsiteY67" fmla="*/ 398814 h 543738"/>
                  <a:gd name="connsiteX68" fmla="*/ 102672 w 377999"/>
                  <a:gd name="connsiteY68" fmla="*/ 393744 h 543738"/>
                  <a:gd name="connsiteX69" fmla="*/ 84927 w 377999"/>
                  <a:gd name="connsiteY69" fmla="*/ 348117 h 543738"/>
                  <a:gd name="connsiteX70" fmla="*/ 88545 w 377999"/>
                  <a:gd name="connsiteY70" fmla="*/ 334774 h 543738"/>
                  <a:gd name="connsiteX71" fmla="*/ 124079 w 377999"/>
                  <a:gd name="connsiteY71" fmla="*/ 314264 h 543738"/>
                  <a:gd name="connsiteX72" fmla="*/ 96035 w 377999"/>
                  <a:gd name="connsiteY72" fmla="*/ 242205 h 543738"/>
                  <a:gd name="connsiteX73" fmla="*/ 106796 w 377999"/>
                  <a:gd name="connsiteY73" fmla="*/ 247298 h 543738"/>
                  <a:gd name="connsiteX74" fmla="*/ 124541 w 377999"/>
                  <a:gd name="connsiteY74" fmla="*/ 292925 h 543738"/>
                  <a:gd name="connsiteX75" fmla="*/ 120946 w 377999"/>
                  <a:gd name="connsiteY75" fmla="*/ 306245 h 543738"/>
                  <a:gd name="connsiteX76" fmla="*/ 85411 w 377999"/>
                  <a:gd name="connsiteY76" fmla="*/ 326755 h 543738"/>
                  <a:gd name="connsiteX77" fmla="*/ 74650 w 377999"/>
                  <a:gd name="connsiteY77" fmla="*/ 321730 h 543738"/>
                  <a:gd name="connsiteX78" fmla="*/ 56905 w 377999"/>
                  <a:gd name="connsiteY78" fmla="*/ 276103 h 543738"/>
                  <a:gd name="connsiteX79" fmla="*/ 60501 w 377999"/>
                  <a:gd name="connsiteY79" fmla="*/ 262714 h 543738"/>
                  <a:gd name="connsiteX80" fmla="*/ 96035 w 377999"/>
                  <a:gd name="connsiteY80" fmla="*/ 242205 h 543738"/>
                  <a:gd name="connsiteX81" fmla="*/ 208491 w 377999"/>
                  <a:gd name="connsiteY81" fmla="*/ 907 h 543738"/>
                  <a:gd name="connsiteX82" fmla="*/ 219253 w 377999"/>
                  <a:gd name="connsiteY82" fmla="*/ 5931 h 543738"/>
                  <a:gd name="connsiteX83" fmla="*/ 236997 w 377999"/>
                  <a:gd name="connsiteY83" fmla="*/ 51558 h 543738"/>
                  <a:gd name="connsiteX84" fmla="*/ 233402 w 377999"/>
                  <a:gd name="connsiteY84" fmla="*/ 64947 h 543738"/>
                  <a:gd name="connsiteX85" fmla="*/ 197868 w 377999"/>
                  <a:gd name="connsiteY85" fmla="*/ 85457 h 543738"/>
                  <a:gd name="connsiteX86" fmla="*/ 187129 w 377999"/>
                  <a:gd name="connsiteY86" fmla="*/ 80341 h 543738"/>
                  <a:gd name="connsiteX87" fmla="*/ 169362 w 377999"/>
                  <a:gd name="connsiteY87" fmla="*/ 34737 h 543738"/>
                  <a:gd name="connsiteX88" fmla="*/ 172957 w 377999"/>
                  <a:gd name="connsiteY88" fmla="*/ 21417 h 543738"/>
                  <a:gd name="connsiteX89" fmla="*/ 208491 w 377999"/>
                  <a:gd name="connsiteY89" fmla="*/ 907 h 543738"/>
                  <a:gd name="connsiteX90" fmla="*/ 152332 w 377999"/>
                  <a:gd name="connsiteY90" fmla="*/ 33331 h 543738"/>
                  <a:gd name="connsiteX91" fmla="*/ 163071 w 377999"/>
                  <a:gd name="connsiteY91" fmla="*/ 38377 h 543738"/>
                  <a:gd name="connsiteX92" fmla="*/ 180815 w 377999"/>
                  <a:gd name="connsiteY92" fmla="*/ 84005 h 543738"/>
                  <a:gd name="connsiteX93" fmla="*/ 177267 w 377999"/>
                  <a:gd name="connsiteY93" fmla="*/ 97371 h 543738"/>
                  <a:gd name="connsiteX94" fmla="*/ 141709 w 377999"/>
                  <a:gd name="connsiteY94" fmla="*/ 117881 h 543738"/>
                  <a:gd name="connsiteX95" fmla="*/ 130923 w 377999"/>
                  <a:gd name="connsiteY95" fmla="*/ 112811 h 543738"/>
                  <a:gd name="connsiteX96" fmla="*/ 113180 w 377999"/>
                  <a:gd name="connsiteY96" fmla="*/ 67183 h 543738"/>
                  <a:gd name="connsiteX97" fmla="*/ 116798 w 377999"/>
                  <a:gd name="connsiteY97" fmla="*/ 53840 h 543738"/>
                  <a:gd name="connsiteX98" fmla="*/ 152332 w 377999"/>
                  <a:gd name="connsiteY98" fmla="*/ 33331 h 543738"/>
                  <a:gd name="connsiteX99" fmla="*/ 96150 w 377999"/>
                  <a:gd name="connsiteY99" fmla="*/ 65754 h 543738"/>
                  <a:gd name="connsiteX100" fmla="*/ 106911 w 377999"/>
                  <a:gd name="connsiteY100" fmla="*/ 70800 h 543738"/>
                  <a:gd name="connsiteX101" fmla="*/ 124656 w 377999"/>
                  <a:gd name="connsiteY101" fmla="*/ 116405 h 543738"/>
                  <a:gd name="connsiteX102" fmla="*/ 121061 w 377999"/>
                  <a:gd name="connsiteY102" fmla="*/ 129794 h 543738"/>
                  <a:gd name="connsiteX103" fmla="*/ 85549 w 377999"/>
                  <a:gd name="connsiteY103" fmla="*/ 150304 h 543738"/>
                  <a:gd name="connsiteX104" fmla="*/ 74788 w 377999"/>
                  <a:gd name="connsiteY104" fmla="*/ 145211 h 543738"/>
                  <a:gd name="connsiteX105" fmla="*/ 57021 w 377999"/>
                  <a:gd name="connsiteY105" fmla="*/ 99606 h 543738"/>
                  <a:gd name="connsiteX106" fmla="*/ 60616 w 377999"/>
                  <a:gd name="connsiteY106" fmla="*/ 86287 h 543738"/>
                  <a:gd name="connsiteX107" fmla="*/ 96150 w 377999"/>
                  <a:gd name="connsiteY107" fmla="*/ 65754 h 543738"/>
                  <a:gd name="connsiteX108" fmla="*/ 39991 w 377999"/>
                  <a:gd name="connsiteY108" fmla="*/ 98177 h 543738"/>
                  <a:gd name="connsiteX109" fmla="*/ 50729 w 377999"/>
                  <a:gd name="connsiteY109" fmla="*/ 103247 h 543738"/>
                  <a:gd name="connsiteX110" fmla="*/ 68474 w 377999"/>
                  <a:gd name="connsiteY110" fmla="*/ 148852 h 543738"/>
                  <a:gd name="connsiteX111" fmla="*/ 64901 w 377999"/>
                  <a:gd name="connsiteY111" fmla="*/ 162217 h 543738"/>
                  <a:gd name="connsiteX112" fmla="*/ 29367 w 377999"/>
                  <a:gd name="connsiteY112" fmla="*/ 182727 h 543738"/>
                  <a:gd name="connsiteX113" fmla="*/ 18582 w 377999"/>
                  <a:gd name="connsiteY113" fmla="*/ 177658 h 543738"/>
                  <a:gd name="connsiteX114" fmla="*/ 839 w 377999"/>
                  <a:gd name="connsiteY114" fmla="*/ 132053 h 543738"/>
                  <a:gd name="connsiteX115" fmla="*/ 4456 w 377999"/>
                  <a:gd name="connsiteY115" fmla="*/ 118687 h 543738"/>
                  <a:gd name="connsiteX116" fmla="*/ 39991 w 377999"/>
                  <a:gd name="connsiteY116" fmla="*/ 98177 h 543738"/>
                  <a:gd name="connsiteX117" fmla="*/ 67990 w 377999"/>
                  <a:gd name="connsiteY117" fmla="*/ 170191 h 543738"/>
                  <a:gd name="connsiteX118" fmla="*/ 78751 w 377999"/>
                  <a:gd name="connsiteY118" fmla="*/ 175284 h 543738"/>
                  <a:gd name="connsiteX119" fmla="*/ 96519 w 377999"/>
                  <a:gd name="connsiteY119" fmla="*/ 220911 h 543738"/>
                  <a:gd name="connsiteX120" fmla="*/ 92924 w 377999"/>
                  <a:gd name="connsiteY120" fmla="*/ 234231 h 543738"/>
                  <a:gd name="connsiteX121" fmla="*/ 57412 w 377999"/>
                  <a:gd name="connsiteY121" fmla="*/ 254741 h 543738"/>
                  <a:gd name="connsiteX122" fmla="*/ 46628 w 377999"/>
                  <a:gd name="connsiteY122" fmla="*/ 249717 h 543738"/>
                  <a:gd name="connsiteX123" fmla="*/ 28883 w 377999"/>
                  <a:gd name="connsiteY123" fmla="*/ 204089 h 543738"/>
                  <a:gd name="connsiteX124" fmla="*/ 32478 w 377999"/>
                  <a:gd name="connsiteY124" fmla="*/ 190700 h 543738"/>
                  <a:gd name="connsiteX125" fmla="*/ 67990 w 377999"/>
                  <a:gd name="connsiteY125" fmla="*/ 170191 h 543738"/>
                  <a:gd name="connsiteX126" fmla="*/ 124172 w 377999"/>
                  <a:gd name="connsiteY126" fmla="*/ 137791 h 543738"/>
                  <a:gd name="connsiteX127" fmla="*/ 134957 w 377999"/>
                  <a:gd name="connsiteY127" fmla="*/ 142860 h 543738"/>
                  <a:gd name="connsiteX128" fmla="*/ 152700 w 377999"/>
                  <a:gd name="connsiteY128" fmla="*/ 188465 h 543738"/>
                  <a:gd name="connsiteX129" fmla="*/ 149083 w 377999"/>
                  <a:gd name="connsiteY129" fmla="*/ 201808 h 543738"/>
                  <a:gd name="connsiteX130" fmla="*/ 113571 w 377999"/>
                  <a:gd name="connsiteY130" fmla="*/ 222317 h 543738"/>
                  <a:gd name="connsiteX131" fmla="*/ 102810 w 377999"/>
                  <a:gd name="connsiteY131" fmla="*/ 217271 h 543738"/>
                  <a:gd name="connsiteX132" fmla="*/ 85065 w 377999"/>
                  <a:gd name="connsiteY132" fmla="*/ 171643 h 543738"/>
                  <a:gd name="connsiteX133" fmla="*/ 88638 w 377999"/>
                  <a:gd name="connsiteY133" fmla="*/ 158300 h 543738"/>
                  <a:gd name="connsiteX134" fmla="*/ 124172 w 377999"/>
                  <a:gd name="connsiteY134" fmla="*/ 137791 h 543738"/>
                  <a:gd name="connsiteX135" fmla="*/ 236513 w 377999"/>
                  <a:gd name="connsiteY135" fmla="*/ 72921 h 543738"/>
                  <a:gd name="connsiteX136" fmla="*/ 247298 w 377999"/>
                  <a:gd name="connsiteY136" fmla="*/ 77990 h 543738"/>
                  <a:gd name="connsiteX137" fmla="*/ 265042 w 377999"/>
                  <a:gd name="connsiteY137" fmla="*/ 123595 h 543738"/>
                  <a:gd name="connsiteX138" fmla="*/ 261424 w 377999"/>
                  <a:gd name="connsiteY138" fmla="*/ 136961 h 543738"/>
                  <a:gd name="connsiteX139" fmla="*/ 225890 w 377999"/>
                  <a:gd name="connsiteY139" fmla="*/ 157470 h 543738"/>
                  <a:gd name="connsiteX140" fmla="*/ 215151 w 377999"/>
                  <a:gd name="connsiteY140" fmla="*/ 152401 h 543738"/>
                  <a:gd name="connsiteX141" fmla="*/ 197407 w 377999"/>
                  <a:gd name="connsiteY141" fmla="*/ 106796 h 543738"/>
                  <a:gd name="connsiteX142" fmla="*/ 200979 w 377999"/>
                  <a:gd name="connsiteY142" fmla="*/ 93430 h 543738"/>
                  <a:gd name="connsiteX143" fmla="*/ 236513 w 377999"/>
                  <a:gd name="connsiteY143" fmla="*/ 72921 h 543738"/>
                  <a:gd name="connsiteX144" fmla="*/ 320602 w 377999"/>
                  <a:gd name="connsiteY144" fmla="*/ 289008 h 543738"/>
                  <a:gd name="connsiteX145" fmla="*/ 331387 w 377999"/>
                  <a:gd name="connsiteY145" fmla="*/ 294078 h 543738"/>
                  <a:gd name="connsiteX146" fmla="*/ 349132 w 377999"/>
                  <a:gd name="connsiteY146" fmla="*/ 339683 h 543738"/>
                  <a:gd name="connsiteX147" fmla="*/ 345513 w 377999"/>
                  <a:gd name="connsiteY147" fmla="*/ 353048 h 543738"/>
                  <a:gd name="connsiteX148" fmla="*/ 310002 w 377999"/>
                  <a:gd name="connsiteY148" fmla="*/ 373557 h 543738"/>
                  <a:gd name="connsiteX149" fmla="*/ 299240 w 377999"/>
                  <a:gd name="connsiteY149" fmla="*/ 368488 h 543738"/>
                  <a:gd name="connsiteX150" fmla="*/ 281496 w 377999"/>
                  <a:gd name="connsiteY150" fmla="*/ 322883 h 543738"/>
                  <a:gd name="connsiteX151" fmla="*/ 285068 w 377999"/>
                  <a:gd name="connsiteY151" fmla="*/ 309517 h 543738"/>
                  <a:gd name="connsiteX152" fmla="*/ 320602 w 377999"/>
                  <a:gd name="connsiteY152" fmla="*/ 289008 h 543738"/>
                  <a:gd name="connsiteX153" fmla="*/ 292580 w 377999"/>
                  <a:gd name="connsiteY153" fmla="*/ 216971 h 543738"/>
                  <a:gd name="connsiteX154" fmla="*/ 303342 w 377999"/>
                  <a:gd name="connsiteY154" fmla="*/ 222018 h 543738"/>
                  <a:gd name="connsiteX155" fmla="*/ 321086 w 377999"/>
                  <a:gd name="connsiteY155" fmla="*/ 267646 h 543738"/>
                  <a:gd name="connsiteX156" fmla="*/ 317491 w 377999"/>
                  <a:gd name="connsiteY156" fmla="*/ 281034 h 543738"/>
                  <a:gd name="connsiteX157" fmla="*/ 281956 w 377999"/>
                  <a:gd name="connsiteY157" fmla="*/ 301543 h 543738"/>
                  <a:gd name="connsiteX158" fmla="*/ 271218 w 377999"/>
                  <a:gd name="connsiteY158" fmla="*/ 296428 h 543738"/>
                  <a:gd name="connsiteX159" fmla="*/ 253451 w 377999"/>
                  <a:gd name="connsiteY159" fmla="*/ 250823 h 543738"/>
                  <a:gd name="connsiteX160" fmla="*/ 257046 w 377999"/>
                  <a:gd name="connsiteY160" fmla="*/ 237503 h 543738"/>
                  <a:gd name="connsiteX161" fmla="*/ 292580 w 377999"/>
                  <a:gd name="connsiteY161" fmla="*/ 216971 h 543738"/>
                  <a:gd name="connsiteX162" fmla="*/ 264535 w 377999"/>
                  <a:gd name="connsiteY162" fmla="*/ 144934 h 543738"/>
                  <a:gd name="connsiteX163" fmla="*/ 275320 w 377999"/>
                  <a:gd name="connsiteY163" fmla="*/ 150004 h 543738"/>
                  <a:gd name="connsiteX164" fmla="*/ 293064 w 377999"/>
                  <a:gd name="connsiteY164" fmla="*/ 195609 h 543738"/>
                  <a:gd name="connsiteX165" fmla="*/ 289446 w 377999"/>
                  <a:gd name="connsiteY165" fmla="*/ 208974 h 543738"/>
                  <a:gd name="connsiteX166" fmla="*/ 253934 w 377999"/>
                  <a:gd name="connsiteY166" fmla="*/ 229484 h 543738"/>
                  <a:gd name="connsiteX167" fmla="*/ 243173 w 377999"/>
                  <a:gd name="connsiteY167" fmla="*/ 224414 h 543738"/>
                  <a:gd name="connsiteX168" fmla="*/ 225429 w 377999"/>
                  <a:gd name="connsiteY168" fmla="*/ 178809 h 543738"/>
                  <a:gd name="connsiteX169" fmla="*/ 229001 w 377999"/>
                  <a:gd name="connsiteY169" fmla="*/ 165444 h 543738"/>
                  <a:gd name="connsiteX170" fmla="*/ 264535 w 377999"/>
                  <a:gd name="connsiteY170" fmla="*/ 144934 h 543738"/>
                  <a:gd name="connsiteX171" fmla="*/ 208376 w 377999"/>
                  <a:gd name="connsiteY171" fmla="*/ 177358 h 543738"/>
                  <a:gd name="connsiteX172" fmla="*/ 219137 w 377999"/>
                  <a:gd name="connsiteY172" fmla="*/ 182450 h 543738"/>
                  <a:gd name="connsiteX173" fmla="*/ 236882 w 377999"/>
                  <a:gd name="connsiteY173" fmla="*/ 228055 h 543738"/>
                  <a:gd name="connsiteX174" fmla="*/ 233287 w 377999"/>
                  <a:gd name="connsiteY174" fmla="*/ 241398 h 543738"/>
                  <a:gd name="connsiteX175" fmla="*/ 197775 w 377999"/>
                  <a:gd name="connsiteY175" fmla="*/ 261908 h 543738"/>
                  <a:gd name="connsiteX176" fmla="*/ 186991 w 377999"/>
                  <a:gd name="connsiteY176" fmla="*/ 256861 h 543738"/>
                  <a:gd name="connsiteX177" fmla="*/ 169247 w 377999"/>
                  <a:gd name="connsiteY177" fmla="*/ 211256 h 543738"/>
                  <a:gd name="connsiteX178" fmla="*/ 172842 w 377999"/>
                  <a:gd name="connsiteY178" fmla="*/ 197867 h 543738"/>
                  <a:gd name="connsiteX179" fmla="*/ 208376 w 377999"/>
                  <a:gd name="connsiteY179" fmla="*/ 177358 h 543738"/>
                  <a:gd name="connsiteX180" fmla="*/ 180354 w 377999"/>
                  <a:gd name="connsiteY180" fmla="*/ 105344 h 543738"/>
                  <a:gd name="connsiteX181" fmla="*/ 191115 w 377999"/>
                  <a:gd name="connsiteY181" fmla="*/ 110437 h 543738"/>
                  <a:gd name="connsiteX182" fmla="*/ 208860 w 377999"/>
                  <a:gd name="connsiteY182" fmla="*/ 156041 h 543738"/>
                  <a:gd name="connsiteX183" fmla="*/ 205265 w 377999"/>
                  <a:gd name="connsiteY183" fmla="*/ 169384 h 543738"/>
                  <a:gd name="connsiteX184" fmla="*/ 169753 w 377999"/>
                  <a:gd name="connsiteY184" fmla="*/ 189894 h 543738"/>
                  <a:gd name="connsiteX185" fmla="*/ 158969 w 377999"/>
                  <a:gd name="connsiteY185" fmla="*/ 184847 h 543738"/>
                  <a:gd name="connsiteX186" fmla="*/ 141225 w 377999"/>
                  <a:gd name="connsiteY186" fmla="*/ 139242 h 543738"/>
                  <a:gd name="connsiteX187" fmla="*/ 144820 w 377999"/>
                  <a:gd name="connsiteY187" fmla="*/ 125853 h 543738"/>
                  <a:gd name="connsiteX188" fmla="*/ 180354 w 377999"/>
                  <a:gd name="connsiteY188" fmla="*/ 105344 h 543738"/>
                  <a:gd name="connsiteX189" fmla="*/ 236420 w 377999"/>
                  <a:gd name="connsiteY189" fmla="*/ 249417 h 543738"/>
                  <a:gd name="connsiteX190" fmla="*/ 247159 w 377999"/>
                  <a:gd name="connsiteY190" fmla="*/ 254464 h 543738"/>
                  <a:gd name="connsiteX191" fmla="*/ 264904 w 377999"/>
                  <a:gd name="connsiteY191" fmla="*/ 300092 h 543738"/>
                  <a:gd name="connsiteX192" fmla="*/ 261333 w 377999"/>
                  <a:gd name="connsiteY192" fmla="*/ 313458 h 543738"/>
                  <a:gd name="connsiteX193" fmla="*/ 225797 w 377999"/>
                  <a:gd name="connsiteY193" fmla="*/ 333967 h 543738"/>
                  <a:gd name="connsiteX194" fmla="*/ 215013 w 377999"/>
                  <a:gd name="connsiteY194" fmla="*/ 328874 h 543738"/>
                  <a:gd name="connsiteX195" fmla="*/ 197269 w 377999"/>
                  <a:gd name="connsiteY195" fmla="*/ 283269 h 543738"/>
                  <a:gd name="connsiteX196" fmla="*/ 200886 w 377999"/>
                  <a:gd name="connsiteY196" fmla="*/ 269927 h 543738"/>
                  <a:gd name="connsiteX197" fmla="*/ 236420 w 377999"/>
                  <a:gd name="connsiteY197" fmla="*/ 249417 h 543738"/>
                  <a:gd name="connsiteX198" fmla="*/ 180216 w 377999"/>
                  <a:gd name="connsiteY198" fmla="*/ 281841 h 543738"/>
                  <a:gd name="connsiteX199" fmla="*/ 191001 w 377999"/>
                  <a:gd name="connsiteY199" fmla="*/ 286888 h 543738"/>
                  <a:gd name="connsiteX200" fmla="*/ 208744 w 377999"/>
                  <a:gd name="connsiteY200" fmla="*/ 332492 h 543738"/>
                  <a:gd name="connsiteX201" fmla="*/ 205149 w 377999"/>
                  <a:gd name="connsiteY201" fmla="*/ 345881 h 543738"/>
                  <a:gd name="connsiteX202" fmla="*/ 169615 w 377999"/>
                  <a:gd name="connsiteY202" fmla="*/ 366391 h 543738"/>
                  <a:gd name="connsiteX203" fmla="*/ 158854 w 377999"/>
                  <a:gd name="connsiteY203" fmla="*/ 361298 h 543738"/>
                  <a:gd name="connsiteX204" fmla="*/ 141109 w 377999"/>
                  <a:gd name="connsiteY204" fmla="*/ 315693 h 543738"/>
                  <a:gd name="connsiteX205" fmla="*/ 144704 w 377999"/>
                  <a:gd name="connsiteY205" fmla="*/ 302350 h 543738"/>
                  <a:gd name="connsiteX206" fmla="*/ 180216 w 377999"/>
                  <a:gd name="connsiteY206" fmla="*/ 281841 h 543738"/>
                  <a:gd name="connsiteX207" fmla="*/ 152194 w 377999"/>
                  <a:gd name="connsiteY207" fmla="*/ 209804 h 543738"/>
                  <a:gd name="connsiteX208" fmla="*/ 162979 w 377999"/>
                  <a:gd name="connsiteY208" fmla="*/ 214874 h 543738"/>
                  <a:gd name="connsiteX209" fmla="*/ 180722 w 377999"/>
                  <a:gd name="connsiteY209" fmla="*/ 260479 h 543738"/>
                  <a:gd name="connsiteX210" fmla="*/ 177105 w 377999"/>
                  <a:gd name="connsiteY210" fmla="*/ 273822 h 543738"/>
                  <a:gd name="connsiteX211" fmla="*/ 141571 w 377999"/>
                  <a:gd name="connsiteY211" fmla="*/ 294331 h 543738"/>
                  <a:gd name="connsiteX212" fmla="*/ 130832 w 377999"/>
                  <a:gd name="connsiteY212" fmla="*/ 289284 h 543738"/>
                  <a:gd name="connsiteX213" fmla="*/ 113087 w 377999"/>
                  <a:gd name="connsiteY213" fmla="*/ 243679 h 543738"/>
                  <a:gd name="connsiteX214" fmla="*/ 116660 w 377999"/>
                  <a:gd name="connsiteY214" fmla="*/ 230314 h 543738"/>
                  <a:gd name="connsiteX215" fmla="*/ 152194 w 377999"/>
                  <a:gd name="connsiteY215" fmla="*/ 209804 h 543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8">
                    <a:moveTo>
                      <a:pt x="180123" y="458314"/>
                    </a:moveTo>
                    <a:cubicBezTo>
                      <a:pt x="184111" y="455987"/>
                      <a:pt x="188880" y="458291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28"/>
                      <a:pt x="209022" y="520051"/>
                      <a:pt x="205034" y="522332"/>
                    </a:cubicBezTo>
                    <a:lnTo>
                      <a:pt x="169500" y="542841"/>
                    </a:lnTo>
                    <a:cubicBezTo>
                      <a:pt x="165560" y="545122"/>
                      <a:pt x="160720" y="542910"/>
                      <a:pt x="158739" y="537818"/>
                    </a:cubicBezTo>
                    <a:lnTo>
                      <a:pt x="140994" y="492190"/>
                    </a:lnTo>
                    <a:cubicBezTo>
                      <a:pt x="138990" y="487097"/>
                      <a:pt x="140649" y="481082"/>
                      <a:pt x="144589" y="478801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26"/>
                      <a:pt x="273199" y="321408"/>
                      <a:pt x="275181" y="326524"/>
                    </a:cubicBezTo>
                    <a:lnTo>
                      <a:pt x="292948" y="372129"/>
                    </a:lnTo>
                    <a:cubicBezTo>
                      <a:pt x="294930" y="377244"/>
                      <a:pt x="293341" y="383167"/>
                      <a:pt x="289353" y="385472"/>
                    </a:cubicBezTo>
                    <a:lnTo>
                      <a:pt x="253843" y="405981"/>
                    </a:lnTo>
                    <a:cubicBezTo>
                      <a:pt x="249833" y="408262"/>
                      <a:pt x="245040" y="406027"/>
                      <a:pt x="243058" y="400934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1"/>
                    </a:cubicBezTo>
                    <a:lnTo>
                      <a:pt x="264442" y="321431"/>
                    </a:lnTo>
                    <a:close/>
                    <a:moveTo>
                      <a:pt x="152101" y="386278"/>
                    </a:moveTo>
                    <a:cubicBezTo>
                      <a:pt x="156089" y="383974"/>
                      <a:pt x="160858" y="386278"/>
                      <a:pt x="162840" y="391371"/>
                    </a:cubicBezTo>
                    <a:lnTo>
                      <a:pt x="180607" y="436999"/>
                    </a:lnTo>
                    <a:cubicBezTo>
                      <a:pt x="182589" y="442114"/>
                      <a:pt x="181000" y="448037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6"/>
                      <a:pt x="130717" y="465804"/>
                    </a:cubicBezTo>
                    <a:lnTo>
                      <a:pt x="112949" y="420176"/>
                    </a:lnTo>
                    <a:cubicBezTo>
                      <a:pt x="110968" y="415083"/>
                      <a:pt x="112627" y="409069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5"/>
                    </a:moveTo>
                    <a:cubicBezTo>
                      <a:pt x="212224" y="351573"/>
                      <a:pt x="217040" y="353831"/>
                      <a:pt x="219046" y="358948"/>
                    </a:cubicBezTo>
                    <a:lnTo>
                      <a:pt x="236790" y="404552"/>
                    </a:lnTo>
                    <a:cubicBezTo>
                      <a:pt x="238772" y="409668"/>
                      <a:pt x="237159" y="415590"/>
                      <a:pt x="233171" y="417895"/>
                    </a:cubicBezTo>
                    <a:lnTo>
                      <a:pt x="197637" y="438404"/>
                    </a:lnTo>
                    <a:cubicBezTo>
                      <a:pt x="193674" y="440708"/>
                      <a:pt x="188904" y="438473"/>
                      <a:pt x="186898" y="433357"/>
                    </a:cubicBezTo>
                    <a:lnTo>
                      <a:pt x="169155" y="387730"/>
                    </a:lnTo>
                    <a:cubicBezTo>
                      <a:pt x="167172" y="382637"/>
                      <a:pt x="168740" y="376668"/>
                      <a:pt x="172704" y="374364"/>
                    </a:cubicBezTo>
                    <a:lnTo>
                      <a:pt x="208261" y="353855"/>
                    </a:lnTo>
                    <a:close/>
                    <a:moveTo>
                      <a:pt x="236283" y="425868"/>
                    </a:moveTo>
                    <a:cubicBezTo>
                      <a:pt x="240246" y="423587"/>
                      <a:pt x="245062" y="425845"/>
                      <a:pt x="247068" y="430961"/>
                    </a:cubicBezTo>
                    <a:lnTo>
                      <a:pt x="264811" y="476565"/>
                    </a:lnTo>
                    <a:cubicBezTo>
                      <a:pt x="266794" y="481682"/>
                      <a:pt x="265181" y="487627"/>
                      <a:pt x="261193" y="489908"/>
                    </a:cubicBezTo>
                    <a:lnTo>
                      <a:pt x="225659" y="510418"/>
                    </a:lnTo>
                    <a:cubicBezTo>
                      <a:pt x="221696" y="512722"/>
                      <a:pt x="216926" y="510487"/>
                      <a:pt x="214920" y="505371"/>
                    </a:cubicBezTo>
                    <a:lnTo>
                      <a:pt x="197176" y="459743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587" y="358717"/>
                      <a:pt x="357427" y="360998"/>
                      <a:pt x="359409" y="366091"/>
                    </a:cubicBezTo>
                    <a:lnTo>
                      <a:pt x="377152" y="411696"/>
                    </a:lnTo>
                    <a:cubicBezTo>
                      <a:pt x="379135" y="416812"/>
                      <a:pt x="377522" y="422757"/>
                      <a:pt x="373535" y="425062"/>
                    </a:cubicBezTo>
                    <a:lnTo>
                      <a:pt x="338023" y="445571"/>
                    </a:lnTo>
                    <a:cubicBezTo>
                      <a:pt x="334014" y="447875"/>
                      <a:pt x="329243" y="445617"/>
                      <a:pt x="327262" y="440502"/>
                    </a:cubicBezTo>
                    <a:lnTo>
                      <a:pt x="309517" y="394897"/>
                    </a:lnTo>
                    <a:cubicBezTo>
                      <a:pt x="307535" y="389780"/>
                      <a:pt x="309104" y="383812"/>
                      <a:pt x="313090" y="381531"/>
                    </a:cubicBezTo>
                    <a:lnTo>
                      <a:pt x="348624" y="361021"/>
                    </a:lnTo>
                    <a:close/>
                    <a:moveTo>
                      <a:pt x="292464" y="393421"/>
                    </a:moveTo>
                    <a:cubicBezTo>
                      <a:pt x="296428" y="391140"/>
                      <a:pt x="301221" y="393421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1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6"/>
                      <a:pt x="273084" y="478041"/>
                      <a:pt x="271080" y="472948"/>
                    </a:cubicBezTo>
                    <a:lnTo>
                      <a:pt x="253335" y="427343"/>
                    </a:lnTo>
                    <a:cubicBezTo>
                      <a:pt x="251353" y="422227"/>
                      <a:pt x="252944" y="416259"/>
                      <a:pt x="256930" y="413954"/>
                    </a:cubicBezTo>
                    <a:lnTo>
                      <a:pt x="292464" y="393421"/>
                    </a:lnTo>
                    <a:close/>
                    <a:moveTo>
                      <a:pt x="124079" y="314264"/>
                    </a:moveTo>
                    <a:cubicBezTo>
                      <a:pt x="128043" y="311960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5"/>
                      <a:pt x="152978" y="376000"/>
                      <a:pt x="148991" y="378305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7"/>
                    </a:lnTo>
                    <a:cubicBezTo>
                      <a:pt x="82946" y="343024"/>
                      <a:pt x="84605" y="337055"/>
                      <a:pt x="88545" y="334774"/>
                    </a:cubicBezTo>
                    <a:lnTo>
                      <a:pt x="124079" y="314264"/>
                    </a:lnTo>
                    <a:close/>
                    <a:moveTo>
                      <a:pt x="96035" y="242205"/>
                    </a:moveTo>
                    <a:cubicBezTo>
                      <a:pt x="99998" y="239900"/>
                      <a:pt x="104792" y="242205"/>
                      <a:pt x="106796" y="247298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45"/>
                    </a:cubicBezTo>
                    <a:lnTo>
                      <a:pt x="85411" y="326755"/>
                    </a:lnTo>
                    <a:cubicBezTo>
                      <a:pt x="81470" y="329036"/>
                      <a:pt x="76654" y="326823"/>
                      <a:pt x="74650" y="321730"/>
                    </a:cubicBezTo>
                    <a:lnTo>
                      <a:pt x="56905" y="276103"/>
                    </a:lnTo>
                    <a:cubicBezTo>
                      <a:pt x="54924" y="271010"/>
                      <a:pt x="56559" y="265018"/>
                      <a:pt x="60501" y="262714"/>
                    </a:cubicBezTo>
                    <a:lnTo>
                      <a:pt x="96035" y="242205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31"/>
                    </a:cubicBezTo>
                    <a:lnTo>
                      <a:pt x="236997" y="51558"/>
                    </a:lnTo>
                    <a:cubicBezTo>
                      <a:pt x="239001" y="56675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904" y="87761"/>
                      <a:pt x="189111" y="85457"/>
                      <a:pt x="187129" y="80341"/>
                    </a:cubicBezTo>
                    <a:lnTo>
                      <a:pt x="169362" y="34737"/>
                    </a:lnTo>
                    <a:cubicBezTo>
                      <a:pt x="167380" y="29644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31"/>
                    </a:moveTo>
                    <a:cubicBezTo>
                      <a:pt x="156295" y="31026"/>
                      <a:pt x="161066" y="33261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8"/>
                      <a:pt x="181230" y="95066"/>
                      <a:pt x="177267" y="97371"/>
                    </a:cubicBezTo>
                    <a:lnTo>
                      <a:pt x="141709" y="117881"/>
                    </a:lnTo>
                    <a:cubicBezTo>
                      <a:pt x="137745" y="120162"/>
                      <a:pt x="132929" y="117903"/>
                      <a:pt x="130923" y="112811"/>
                    </a:cubicBezTo>
                    <a:lnTo>
                      <a:pt x="113180" y="67183"/>
                    </a:lnTo>
                    <a:cubicBezTo>
                      <a:pt x="111198" y="62067"/>
                      <a:pt x="112812" y="56144"/>
                      <a:pt x="116798" y="53840"/>
                    </a:cubicBezTo>
                    <a:lnTo>
                      <a:pt x="152332" y="33331"/>
                    </a:lnTo>
                    <a:close/>
                    <a:moveTo>
                      <a:pt x="96150" y="65754"/>
                    </a:moveTo>
                    <a:cubicBezTo>
                      <a:pt x="100136" y="63472"/>
                      <a:pt x="104930" y="65708"/>
                      <a:pt x="106911" y="70800"/>
                    </a:cubicBezTo>
                    <a:lnTo>
                      <a:pt x="124656" y="116405"/>
                    </a:lnTo>
                    <a:cubicBezTo>
                      <a:pt x="126638" y="121521"/>
                      <a:pt x="125048" y="127513"/>
                      <a:pt x="121061" y="129794"/>
                    </a:cubicBezTo>
                    <a:lnTo>
                      <a:pt x="85549" y="150304"/>
                    </a:lnTo>
                    <a:cubicBezTo>
                      <a:pt x="81541" y="152608"/>
                      <a:pt x="76770" y="150327"/>
                      <a:pt x="74788" y="145211"/>
                    </a:cubicBezTo>
                    <a:lnTo>
                      <a:pt x="57021" y="99606"/>
                    </a:lnTo>
                    <a:cubicBezTo>
                      <a:pt x="55039" y="94490"/>
                      <a:pt x="56628" y="88568"/>
                      <a:pt x="60616" y="86287"/>
                    </a:cubicBezTo>
                    <a:lnTo>
                      <a:pt x="96150" y="65754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25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8"/>
                      <a:pt x="68889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8" y="185009"/>
                      <a:pt x="20588" y="182773"/>
                      <a:pt x="18582" y="177658"/>
                    </a:cubicBezTo>
                    <a:lnTo>
                      <a:pt x="839" y="132053"/>
                    </a:lnTo>
                    <a:cubicBezTo>
                      <a:pt x="-1143" y="126936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7990" y="170191"/>
                    </a:moveTo>
                    <a:cubicBezTo>
                      <a:pt x="72000" y="167886"/>
                      <a:pt x="76770" y="170191"/>
                      <a:pt x="78751" y="175284"/>
                    </a:cubicBezTo>
                    <a:lnTo>
                      <a:pt x="96519" y="220911"/>
                    </a:lnTo>
                    <a:cubicBezTo>
                      <a:pt x="98500" y="226028"/>
                      <a:pt x="96911" y="231950"/>
                      <a:pt x="92924" y="234231"/>
                    </a:cubicBezTo>
                    <a:lnTo>
                      <a:pt x="57412" y="254741"/>
                    </a:lnTo>
                    <a:cubicBezTo>
                      <a:pt x="53448" y="257022"/>
                      <a:pt x="48632" y="254810"/>
                      <a:pt x="46628" y="249717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1"/>
                      <a:pt x="32478" y="190700"/>
                    </a:cubicBezTo>
                    <a:lnTo>
                      <a:pt x="67990" y="170191"/>
                    </a:lnTo>
                    <a:close/>
                    <a:moveTo>
                      <a:pt x="124172" y="137791"/>
                    </a:moveTo>
                    <a:cubicBezTo>
                      <a:pt x="128158" y="135486"/>
                      <a:pt x="132975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69" y="199527"/>
                      <a:pt x="149083" y="201808"/>
                    </a:cubicBezTo>
                    <a:lnTo>
                      <a:pt x="113571" y="222317"/>
                    </a:lnTo>
                    <a:cubicBezTo>
                      <a:pt x="109561" y="224622"/>
                      <a:pt x="104792" y="222386"/>
                      <a:pt x="102810" y="217271"/>
                    </a:cubicBezTo>
                    <a:lnTo>
                      <a:pt x="85065" y="171643"/>
                    </a:lnTo>
                    <a:cubicBezTo>
                      <a:pt x="83084" y="166550"/>
                      <a:pt x="84650" y="160582"/>
                      <a:pt x="88638" y="158300"/>
                    </a:cubicBezTo>
                    <a:lnTo>
                      <a:pt x="124172" y="137791"/>
                    </a:lnTo>
                    <a:close/>
                    <a:moveTo>
                      <a:pt x="236513" y="72921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595"/>
                    </a:lnTo>
                    <a:cubicBezTo>
                      <a:pt x="267023" y="128711"/>
                      <a:pt x="265410" y="134657"/>
                      <a:pt x="261424" y="136961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6"/>
                      <a:pt x="215151" y="152401"/>
                    </a:cubicBezTo>
                    <a:lnTo>
                      <a:pt x="197407" y="106796"/>
                    </a:lnTo>
                    <a:cubicBezTo>
                      <a:pt x="195425" y="101680"/>
                      <a:pt x="196992" y="95712"/>
                      <a:pt x="200979" y="93430"/>
                    </a:cubicBezTo>
                    <a:lnTo>
                      <a:pt x="236513" y="72921"/>
                    </a:lnTo>
                    <a:close/>
                    <a:moveTo>
                      <a:pt x="320602" y="289008"/>
                    </a:moveTo>
                    <a:cubicBezTo>
                      <a:pt x="324589" y="286703"/>
                      <a:pt x="329381" y="288985"/>
                      <a:pt x="331387" y="294078"/>
                    </a:cubicBezTo>
                    <a:lnTo>
                      <a:pt x="349132" y="339683"/>
                    </a:lnTo>
                    <a:cubicBezTo>
                      <a:pt x="351113" y="344798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2"/>
                      <a:pt x="301245" y="373603"/>
                      <a:pt x="299240" y="368488"/>
                    </a:cubicBezTo>
                    <a:lnTo>
                      <a:pt x="281496" y="322883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71"/>
                    </a:moveTo>
                    <a:cubicBezTo>
                      <a:pt x="296543" y="214690"/>
                      <a:pt x="301361" y="216925"/>
                      <a:pt x="303342" y="222018"/>
                    </a:cubicBezTo>
                    <a:lnTo>
                      <a:pt x="321086" y="267646"/>
                    </a:lnTo>
                    <a:cubicBezTo>
                      <a:pt x="323067" y="272761"/>
                      <a:pt x="321478" y="278730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25"/>
                      <a:pt x="273199" y="301543"/>
                      <a:pt x="271218" y="296428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785"/>
                      <a:pt x="257046" y="237503"/>
                    </a:cubicBezTo>
                    <a:lnTo>
                      <a:pt x="292580" y="216971"/>
                    </a:lnTo>
                    <a:close/>
                    <a:moveTo>
                      <a:pt x="264535" y="144934"/>
                    </a:moveTo>
                    <a:cubicBezTo>
                      <a:pt x="268499" y="142630"/>
                      <a:pt x="273339" y="144911"/>
                      <a:pt x="275320" y="150004"/>
                    </a:cubicBezTo>
                    <a:lnTo>
                      <a:pt x="293064" y="195609"/>
                    </a:lnTo>
                    <a:cubicBezTo>
                      <a:pt x="295045" y="200748"/>
                      <a:pt x="293432" y="206670"/>
                      <a:pt x="289446" y="208974"/>
                    </a:cubicBezTo>
                    <a:lnTo>
                      <a:pt x="253934" y="229484"/>
                    </a:lnTo>
                    <a:cubicBezTo>
                      <a:pt x="249948" y="231789"/>
                      <a:pt x="245177" y="229530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8"/>
                    </a:moveTo>
                    <a:cubicBezTo>
                      <a:pt x="212363" y="175053"/>
                      <a:pt x="217133" y="177335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8"/>
                    </a:lnTo>
                    <a:cubicBezTo>
                      <a:pt x="193789" y="264212"/>
                      <a:pt x="188973" y="261977"/>
                      <a:pt x="186991" y="256861"/>
                    </a:cubicBezTo>
                    <a:lnTo>
                      <a:pt x="169247" y="211256"/>
                    </a:lnTo>
                    <a:cubicBezTo>
                      <a:pt x="167265" y="206140"/>
                      <a:pt x="168878" y="200172"/>
                      <a:pt x="172842" y="197867"/>
                    </a:cubicBezTo>
                    <a:lnTo>
                      <a:pt x="208376" y="177358"/>
                    </a:lnTo>
                    <a:close/>
                    <a:moveTo>
                      <a:pt x="180354" y="105344"/>
                    </a:moveTo>
                    <a:cubicBezTo>
                      <a:pt x="184317" y="103040"/>
                      <a:pt x="189111" y="105321"/>
                      <a:pt x="191115" y="110437"/>
                    </a:cubicBezTo>
                    <a:lnTo>
                      <a:pt x="208860" y="156041"/>
                    </a:lnTo>
                    <a:cubicBezTo>
                      <a:pt x="210842" y="161158"/>
                      <a:pt x="209252" y="167080"/>
                      <a:pt x="205265" y="169384"/>
                    </a:cubicBezTo>
                    <a:lnTo>
                      <a:pt x="169753" y="189894"/>
                    </a:lnTo>
                    <a:cubicBezTo>
                      <a:pt x="165767" y="192176"/>
                      <a:pt x="160951" y="189963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7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92"/>
                    </a:lnTo>
                    <a:cubicBezTo>
                      <a:pt x="266886" y="305185"/>
                      <a:pt x="265319" y="311153"/>
                      <a:pt x="261333" y="313458"/>
                    </a:cubicBezTo>
                    <a:lnTo>
                      <a:pt x="225797" y="333967"/>
                    </a:lnTo>
                    <a:cubicBezTo>
                      <a:pt x="221833" y="336248"/>
                      <a:pt x="216995" y="333990"/>
                      <a:pt x="215013" y="328874"/>
                    </a:cubicBezTo>
                    <a:lnTo>
                      <a:pt x="197269" y="283269"/>
                    </a:lnTo>
                    <a:cubicBezTo>
                      <a:pt x="195287" y="278154"/>
                      <a:pt x="196900" y="272232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16" y="281841"/>
                    </a:moveTo>
                    <a:cubicBezTo>
                      <a:pt x="184202" y="279560"/>
                      <a:pt x="189019" y="281772"/>
                      <a:pt x="191001" y="286888"/>
                    </a:cubicBezTo>
                    <a:lnTo>
                      <a:pt x="208744" y="332492"/>
                    </a:lnTo>
                    <a:cubicBezTo>
                      <a:pt x="210726" y="337608"/>
                      <a:pt x="209113" y="343576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58" y="366391"/>
                      <a:pt x="158854" y="361298"/>
                    </a:cubicBezTo>
                    <a:lnTo>
                      <a:pt x="141109" y="315693"/>
                    </a:lnTo>
                    <a:cubicBezTo>
                      <a:pt x="139128" y="310577"/>
                      <a:pt x="140718" y="304655"/>
                      <a:pt x="144704" y="302350"/>
                    </a:cubicBezTo>
                    <a:lnTo>
                      <a:pt x="180216" y="281841"/>
                    </a:lnTo>
                    <a:close/>
                    <a:moveTo>
                      <a:pt x="152194" y="209804"/>
                    </a:moveTo>
                    <a:cubicBezTo>
                      <a:pt x="156158" y="207500"/>
                      <a:pt x="160997" y="209758"/>
                      <a:pt x="162979" y="214874"/>
                    </a:cubicBezTo>
                    <a:lnTo>
                      <a:pt x="180722" y="260479"/>
                    </a:lnTo>
                    <a:cubicBezTo>
                      <a:pt x="182704" y="265594"/>
                      <a:pt x="181091" y="271540"/>
                      <a:pt x="177105" y="273822"/>
                    </a:cubicBezTo>
                    <a:lnTo>
                      <a:pt x="141571" y="294331"/>
                    </a:lnTo>
                    <a:cubicBezTo>
                      <a:pt x="137607" y="296635"/>
                      <a:pt x="132836" y="294400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62" name="Graphic 4">
              <a:extLst>
                <a:ext uri="{FF2B5EF4-FFF2-40B4-BE49-F238E27FC236}">
                  <a16:creationId xmlns:a16="http://schemas.microsoft.com/office/drawing/2014/main" id="{1CBFFA14-42ED-471D-9F27-12FF54C59D4B}"/>
                </a:ext>
              </a:extLst>
            </p:cNvPr>
            <p:cNvGrpSpPr/>
            <p:nvPr/>
          </p:nvGrpSpPr>
          <p:grpSpPr>
            <a:xfrm>
              <a:off x="12553189" y="9618655"/>
              <a:ext cx="691344" cy="923051"/>
              <a:chOff x="12553189" y="6068079"/>
              <a:chExt cx="691344" cy="923051"/>
            </a:xfrm>
          </p:grpSpPr>
          <p:sp>
            <p:nvSpPr>
              <p:cNvPr id="163" name="Freeform 162">
                <a:extLst>
                  <a:ext uri="{FF2B5EF4-FFF2-40B4-BE49-F238E27FC236}">
                    <a16:creationId xmlns:a16="http://schemas.microsoft.com/office/drawing/2014/main" id="{B1FB1B99-3C4D-D226-AEB4-A941E91738D0}"/>
                  </a:ext>
                </a:extLst>
              </p:cNvPr>
              <p:cNvSpPr/>
              <p:nvPr/>
            </p:nvSpPr>
            <p:spPr>
              <a:xfrm>
                <a:off x="12852441" y="6872703"/>
                <a:ext cx="239246" cy="118427"/>
              </a:xfrm>
              <a:custGeom>
                <a:avLst/>
                <a:gdLst>
                  <a:gd name="connsiteX0" fmla="*/ 239247 w 239246"/>
                  <a:gd name="connsiteY0" fmla="*/ 0 h 118427"/>
                  <a:gd name="connsiteX1" fmla="*/ 239177 w 239246"/>
                  <a:gd name="connsiteY1" fmla="*/ 30695 h 118427"/>
                  <a:gd name="connsiteX2" fmla="*/ 236205 w 239246"/>
                  <a:gd name="connsiteY2" fmla="*/ 34820 h 118427"/>
                  <a:gd name="connsiteX3" fmla="*/ 95334 w 239246"/>
                  <a:gd name="connsiteY3" fmla="*/ 116697 h 118427"/>
                  <a:gd name="connsiteX4" fmla="*/ 81001 w 239246"/>
                  <a:gd name="connsiteY4" fmla="*/ 116720 h 118427"/>
                  <a:gd name="connsiteX5" fmla="*/ 2996 w 239246"/>
                  <a:gd name="connsiteY5" fmla="*/ 71691 h 118427"/>
                  <a:gd name="connsiteX6" fmla="*/ 0 w 239246"/>
                  <a:gd name="connsiteY6" fmla="*/ 67474 h 118427"/>
                  <a:gd name="connsiteX7" fmla="*/ 46 w 239246"/>
                  <a:gd name="connsiteY7" fmla="*/ 36779 h 118427"/>
                  <a:gd name="connsiteX8" fmla="*/ 3042 w 239246"/>
                  <a:gd name="connsiteY8" fmla="*/ 40973 h 118427"/>
                  <a:gd name="connsiteX9" fmla="*/ 81047 w 239246"/>
                  <a:gd name="connsiteY9" fmla="*/ 86001 h 118427"/>
                  <a:gd name="connsiteX10" fmla="*/ 95381 w 239246"/>
                  <a:gd name="connsiteY10" fmla="*/ 86001 h 118427"/>
                  <a:gd name="connsiteX11" fmla="*/ 236274 w 239246"/>
                  <a:gd name="connsiteY11" fmla="*/ 4148 h 118427"/>
                  <a:gd name="connsiteX12" fmla="*/ 239247 w 239246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27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65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42" y="40973"/>
                    </a:cubicBezTo>
                    <a:lnTo>
                      <a:pt x="81047" y="86001"/>
                    </a:lnTo>
                    <a:cubicBezTo>
                      <a:pt x="85034" y="88329"/>
                      <a:pt x="91440" y="88306"/>
                      <a:pt x="95381" y="86001"/>
                    </a:cubicBezTo>
                    <a:lnTo>
                      <a:pt x="236274" y="4148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" name="Freeform 163">
                <a:extLst>
                  <a:ext uri="{FF2B5EF4-FFF2-40B4-BE49-F238E27FC236}">
                    <a16:creationId xmlns:a16="http://schemas.microsoft.com/office/drawing/2014/main" id="{D518C9C9-2995-B685-F9F9-6A43C60763B9}"/>
                  </a:ext>
                </a:extLst>
              </p:cNvPr>
              <p:cNvSpPr/>
              <p:nvPr/>
            </p:nvSpPr>
            <p:spPr>
              <a:xfrm>
                <a:off x="12852495" y="6821760"/>
                <a:ext cx="239160" cy="138663"/>
              </a:xfrm>
              <a:custGeom>
                <a:avLst/>
                <a:gdLst>
                  <a:gd name="connsiteX0" fmla="*/ 236173 w 239160"/>
                  <a:gd name="connsiteY0" fmla="*/ 46771 h 138663"/>
                  <a:gd name="connsiteX1" fmla="*/ 236219 w 239160"/>
                  <a:gd name="connsiteY1" fmla="*/ 55090 h 138663"/>
                  <a:gd name="connsiteX2" fmla="*/ 95349 w 239160"/>
                  <a:gd name="connsiteY2" fmla="*/ 136944 h 138663"/>
                  <a:gd name="connsiteX3" fmla="*/ 80992 w 239160"/>
                  <a:gd name="connsiteY3" fmla="*/ 136944 h 138663"/>
                  <a:gd name="connsiteX4" fmla="*/ 2987 w 239160"/>
                  <a:gd name="connsiteY4" fmla="*/ 91915 h 138663"/>
                  <a:gd name="connsiteX5" fmla="*/ 2941 w 239160"/>
                  <a:gd name="connsiteY5" fmla="*/ 83596 h 138663"/>
                  <a:gd name="connsiteX6" fmla="*/ 143811 w 239160"/>
                  <a:gd name="connsiteY6" fmla="*/ 1720 h 138663"/>
                  <a:gd name="connsiteX7" fmla="*/ 158168 w 239160"/>
                  <a:gd name="connsiteY7" fmla="*/ 1720 h 138663"/>
                  <a:gd name="connsiteX8" fmla="*/ 236173 w 239160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60" h="138663">
                    <a:moveTo>
                      <a:pt x="236173" y="46771"/>
                    </a:moveTo>
                    <a:cubicBezTo>
                      <a:pt x="240137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2" y="136944"/>
                    </a:cubicBezTo>
                    <a:lnTo>
                      <a:pt x="2987" y="91915"/>
                    </a:lnTo>
                    <a:cubicBezTo>
                      <a:pt x="-977" y="89611"/>
                      <a:pt x="-999" y="85878"/>
                      <a:pt x="2941" y="83596"/>
                    </a:cubicBezTo>
                    <a:lnTo>
                      <a:pt x="143811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" name="Freeform 164">
                <a:extLst>
                  <a:ext uri="{FF2B5EF4-FFF2-40B4-BE49-F238E27FC236}">
                    <a16:creationId xmlns:a16="http://schemas.microsoft.com/office/drawing/2014/main" id="{27D2E606-EDE3-4A7D-A85E-8B3379B90CBE}"/>
                  </a:ext>
                </a:extLst>
              </p:cNvPr>
              <p:cNvSpPr/>
              <p:nvPr/>
            </p:nvSpPr>
            <p:spPr>
              <a:xfrm>
                <a:off x="12932543" y="6807257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8 h 99482"/>
                  <a:gd name="connsiteX7" fmla="*/ 49706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4"/>
                      <a:pt x="54684" y="91371"/>
                      <a:pt x="49154" y="94597"/>
                    </a:cubicBezTo>
                    <a:cubicBezTo>
                      <a:pt x="37954" y="101095"/>
                      <a:pt x="19749" y="101118"/>
                      <a:pt x="8480" y="94620"/>
                    </a:cubicBezTo>
                    <a:cubicBezTo>
                      <a:pt x="2811" y="91348"/>
                      <a:pt x="-23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8"/>
                    </a:cubicBezTo>
                    <a:cubicBezTo>
                      <a:pt x="20302" y="18366"/>
                      <a:pt x="38507" y="18343"/>
                      <a:pt x="49706" y="11845"/>
                    </a:cubicBezTo>
                    <a:cubicBezTo>
                      <a:pt x="55260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" name="Freeform 165">
                <a:extLst>
                  <a:ext uri="{FF2B5EF4-FFF2-40B4-BE49-F238E27FC236}">
                    <a16:creationId xmlns:a16="http://schemas.microsoft.com/office/drawing/2014/main" id="{EA82BB8A-FEAA-75AD-00D0-6AEAEF73D506}"/>
                  </a:ext>
                </a:extLst>
              </p:cNvPr>
              <p:cNvSpPr/>
              <p:nvPr/>
            </p:nvSpPr>
            <p:spPr>
              <a:xfrm>
                <a:off x="12933090" y="6790688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6 w 57495"/>
                  <a:gd name="connsiteY2" fmla="*/ 28437 h 33299"/>
                  <a:gd name="connsiteX3" fmla="*/ 8348 w 57495"/>
                  <a:gd name="connsiteY3" fmla="*/ 4862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7" y="11384"/>
                      <a:pt x="60336" y="21915"/>
                      <a:pt x="49137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25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7" name="Freeform 166">
                <a:extLst>
                  <a:ext uri="{FF2B5EF4-FFF2-40B4-BE49-F238E27FC236}">
                    <a16:creationId xmlns:a16="http://schemas.microsoft.com/office/drawing/2014/main" id="{C34CF431-D6A1-0AEB-4C52-FC29FB801740}"/>
                  </a:ext>
                </a:extLst>
              </p:cNvPr>
              <p:cNvSpPr/>
              <p:nvPr/>
            </p:nvSpPr>
            <p:spPr>
              <a:xfrm>
                <a:off x="12943673" y="6489959"/>
                <a:ext cx="35787" cy="325862"/>
              </a:xfrm>
              <a:custGeom>
                <a:avLst/>
                <a:gdLst>
                  <a:gd name="connsiteX0" fmla="*/ 35787 w 35787"/>
                  <a:gd name="connsiteY0" fmla="*/ 92 h 325862"/>
                  <a:gd name="connsiteX1" fmla="*/ 35442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2 w 35787"/>
                  <a:gd name="connsiteY4" fmla="*/ 0 h 325862"/>
                  <a:gd name="connsiteX5" fmla="*/ 5554 w 35787"/>
                  <a:gd name="connsiteY5" fmla="*/ 7328 h 325862"/>
                  <a:gd name="connsiteX6" fmla="*/ 30649 w 35787"/>
                  <a:gd name="connsiteY6" fmla="*/ 7305 h 325862"/>
                  <a:gd name="connsiteX7" fmla="*/ 35787 w 35787"/>
                  <a:gd name="connsiteY7" fmla="*/ 92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92"/>
                    </a:moveTo>
                    <a:lnTo>
                      <a:pt x="35442" y="315662"/>
                    </a:lnTo>
                    <a:cubicBezTo>
                      <a:pt x="35442" y="318266"/>
                      <a:pt x="33714" y="320870"/>
                      <a:pt x="30303" y="322874"/>
                    </a:cubicBezTo>
                    <a:cubicBezTo>
                      <a:pt x="19403" y="329212"/>
                      <a:pt x="-46" y="324856"/>
                      <a:pt x="0" y="315569"/>
                    </a:cubicBezTo>
                    <a:lnTo>
                      <a:pt x="322" y="0"/>
                    </a:lnTo>
                    <a:cubicBezTo>
                      <a:pt x="322" y="2650"/>
                      <a:pt x="2074" y="5300"/>
                      <a:pt x="5554" y="7328"/>
                    </a:cubicBezTo>
                    <a:cubicBezTo>
                      <a:pt x="12513" y="11338"/>
                      <a:pt x="23736" y="11315"/>
                      <a:pt x="30649" y="7305"/>
                    </a:cubicBezTo>
                    <a:cubicBezTo>
                      <a:pt x="34060" y="5323"/>
                      <a:pt x="35787" y="2719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8" name="Freeform 167">
                <a:extLst>
                  <a:ext uri="{FF2B5EF4-FFF2-40B4-BE49-F238E27FC236}">
                    <a16:creationId xmlns:a16="http://schemas.microsoft.com/office/drawing/2014/main" id="{FDD81572-39F6-6F13-C674-E25F8317EA30}"/>
                  </a:ext>
                </a:extLst>
              </p:cNvPr>
              <p:cNvSpPr/>
              <p:nvPr/>
            </p:nvSpPr>
            <p:spPr>
              <a:xfrm>
                <a:off x="12943996" y="6479736"/>
                <a:ext cx="35462" cy="20535"/>
              </a:xfrm>
              <a:custGeom>
                <a:avLst/>
                <a:gdLst>
                  <a:gd name="connsiteX0" fmla="*/ 30234 w 35462"/>
                  <a:gd name="connsiteY0" fmla="*/ 3010 h 20535"/>
                  <a:gd name="connsiteX1" fmla="*/ 30303 w 35462"/>
                  <a:gd name="connsiteY1" fmla="*/ 17528 h 20535"/>
                  <a:gd name="connsiteX2" fmla="*/ 5231 w 35462"/>
                  <a:gd name="connsiteY2" fmla="*/ 17528 h 20535"/>
                  <a:gd name="connsiteX3" fmla="*/ 5139 w 35462"/>
                  <a:gd name="connsiteY3" fmla="*/ 2987 h 20535"/>
                  <a:gd name="connsiteX4" fmla="*/ 30234 w 35462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5">
                    <a:moveTo>
                      <a:pt x="30234" y="3010"/>
                    </a:moveTo>
                    <a:cubicBezTo>
                      <a:pt x="37170" y="7020"/>
                      <a:pt x="37217" y="13518"/>
                      <a:pt x="30303" y="17528"/>
                    </a:cubicBezTo>
                    <a:cubicBezTo>
                      <a:pt x="23413" y="21538"/>
                      <a:pt x="12167" y="21538"/>
                      <a:pt x="5231" y="17528"/>
                    </a:cubicBezTo>
                    <a:cubicBezTo>
                      <a:pt x="-1705" y="13518"/>
                      <a:pt x="-1751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9" name="Freeform 168">
                <a:extLst>
                  <a:ext uri="{FF2B5EF4-FFF2-40B4-BE49-F238E27FC236}">
                    <a16:creationId xmlns:a16="http://schemas.microsoft.com/office/drawing/2014/main" id="{827B3A6D-0268-7DD4-4A2A-3BA21D589845}"/>
                  </a:ext>
                </a:extLst>
              </p:cNvPr>
              <p:cNvSpPr/>
              <p:nvPr/>
            </p:nvSpPr>
            <p:spPr>
              <a:xfrm>
                <a:off x="12563257" y="6223612"/>
                <a:ext cx="232771" cy="575195"/>
              </a:xfrm>
              <a:custGeom>
                <a:avLst/>
                <a:gdLst>
                  <a:gd name="connsiteX0" fmla="*/ 212354 w 232771"/>
                  <a:gd name="connsiteY0" fmla="*/ 1751 h 575195"/>
                  <a:gd name="connsiteX1" fmla="*/ 232771 w 232771"/>
                  <a:gd name="connsiteY1" fmla="*/ 0 h 575195"/>
                  <a:gd name="connsiteX2" fmla="*/ 226665 w 232771"/>
                  <a:gd name="connsiteY2" fmla="*/ 1936 h 575195"/>
                  <a:gd name="connsiteX3" fmla="*/ 206224 w 232771"/>
                  <a:gd name="connsiteY3" fmla="*/ 3710 h 575195"/>
                  <a:gd name="connsiteX4" fmla="*/ 212354 w 232771"/>
                  <a:gd name="connsiteY4" fmla="*/ 1751 h 575195"/>
                  <a:gd name="connsiteX5" fmla="*/ 189586 w 232771"/>
                  <a:gd name="connsiteY5" fmla="*/ 573367 h 575195"/>
                  <a:gd name="connsiteX6" fmla="*/ 169123 w 232771"/>
                  <a:gd name="connsiteY6" fmla="*/ 575141 h 575195"/>
                  <a:gd name="connsiteX7" fmla="*/ 150849 w 232771"/>
                  <a:gd name="connsiteY7" fmla="*/ 561729 h 575195"/>
                  <a:gd name="connsiteX8" fmla="*/ 171289 w 232771"/>
                  <a:gd name="connsiteY8" fmla="*/ 559932 h 575195"/>
                  <a:gd name="connsiteX9" fmla="*/ 189586 w 232771"/>
                  <a:gd name="connsiteY9" fmla="*/ 573367 h 575195"/>
                  <a:gd name="connsiteX10" fmla="*/ 20418 w 232771"/>
                  <a:gd name="connsiteY10" fmla="*/ 121006 h 575195"/>
                  <a:gd name="connsiteX11" fmla="*/ 0 w 232771"/>
                  <a:gd name="connsiteY11" fmla="*/ 122780 h 575195"/>
                  <a:gd name="connsiteX12" fmla="*/ 206224 w 232771"/>
                  <a:gd name="connsiteY12" fmla="*/ 3710 h 575195"/>
                  <a:gd name="connsiteX13" fmla="*/ 226665 w 232771"/>
                  <a:gd name="connsiteY13" fmla="*/ 1936 h 575195"/>
                  <a:gd name="connsiteX14" fmla="*/ 20418 w 232771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4" y="1751"/>
                    </a:moveTo>
                    <a:lnTo>
                      <a:pt x="232771" y="0"/>
                    </a:lnTo>
                    <a:cubicBezTo>
                      <a:pt x="230628" y="185"/>
                      <a:pt x="228531" y="853"/>
                      <a:pt x="226665" y="1936"/>
                    </a:cubicBezTo>
                    <a:lnTo>
                      <a:pt x="206224" y="3710"/>
                    </a:lnTo>
                    <a:cubicBezTo>
                      <a:pt x="208206" y="2581"/>
                      <a:pt x="210257" y="1936"/>
                      <a:pt x="212354" y="1751"/>
                    </a:cubicBezTo>
                    <a:close/>
                    <a:moveTo>
                      <a:pt x="189586" y="573367"/>
                    </a:moveTo>
                    <a:lnTo>
                      <a:pt x="169123" y="575141"/>
                    </a:lnTo>
                    <a:cubicBezTo>
                      <a:pt x="161772" y="575786"/>
                      <a:pt x="154352" y="570671"/>
                      <a:pt x="150849" y="561729"/>
                    </a:cubicBezTo>
                    <a:lnTo>
                      <a:pt x="171289" y="559932"/>
                    </a:lnTo>
                    <a:cubicBezTo>
                      <a:pt x="174769" y="568896"/>
                      <a:pt x="182212" y="574012"/>
                      <a:pt x="189586" y="573367"/>
                    </a:cubicBezTo>
                    <a:close/>
                    <a:moveTo>
                      <a:pt x="20418" y="121006"/>
                    </a:moveTo>
                    <a:lnTo>
                      <a:pt x="0" y="122780"/>
                    </a:lnTo>
                    <a:lnTo>
                      <a:pt x="206224" y="3710"/>
                    </a:lnTo>
                    <a:lnTo>
                      <a:pt x="226665" y="1936"/>
                    </a:lnTo>
                    <a:lnTo>
                      <a:pt x="20418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0" name="Freeform 169">
                <a:extLst>
                  <a:ext uri="{FF2B5EF4-FFF2-40B4-BE49-F238E27FC236}">
                    <a16:creationId xmlns:a16="http://schemas.microsoft.com/office/drawing/2014/main" id="{204E1FDF-0354-2DB2-ECDB-4BF4113B1B17}"/>
                  </a:ext>
                </a:extLst>
              </p:cNvPr>
              <p:cNvSpPr/>
              <p:nvPr/>
            </p:nvSpPr>
            <p:spPr>
              <a:xfrm>
                <a:off x="12553189" y="6344618"/>
                <a:ext cx="181356" cy="440723"/>
              </a:xfrm>
              <a:custGeom>
                <a:avLst/>
                <a:gdLst>
                  <a:gd name="connsiteX0" fmla="*/ 181356 w 181356"/>
                  <a:gd name="connsiteY0" fmla="*/ 438926 h 440723"/>
                  <a:gd name="connsiteX1" fmla="*/ 160916 w 181356"/>
                  <a:gd name="connsiteY1" fmla="*/ 440723 h 440723"/>
                  <a:gd name="connsiteX2" fmla="*/ 1910 w 181356"/>
                  <a:gd name="connsiteY2" fmla="*/ 32124 h 440723"/>
                  <a:gd name="connsiteX3" fmla="*/ 22374 w 181356"/>
                  <a:gd name="connsiteY3" fmla="*/ 30349 h 440723"/>
                  <a:gd name="connsiteX4" fmla="*/ 181356 w 181356"/>
                  <a:gd name="connsiteY4" fmla="*/ 438926 h 440723"/>
                  <a:gd name="connsiteX5" fmla="*/ 22374 w 181356"/>
                  <a:gd name="connsiteY5" fmla="*/ 30349 h 440723"/>
                  <a:gd name="connsiteX6" fmla="*/ 1910 w 181356"/>
                  <a:gd name="connsiteY6" fmla="*/ 32124 h 440723"/>
                  <a:gd name="connsiteX7" fmla="*/ 10067 w 181356"/>
                  <a:gd name="connsiteY7" fmla="*/ 1774 h 440723"/>
                  <a:gd name="connsiteX8" fmla="*/ 30485 w 181356"/>
                  <a:gd name="connsiteY8" fmla="*/ 0 h 440723"/>
                  <a:gd name="connsiteX9" fmla="*/ 22374 w 181356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6" y="438926"/>
                    </a:moveTo>
                    <a:lnTo>
                      <a:pt x="160916" y="440723"/>
                    </a:lnTo>
                    <a:lnTo>
                      <a:pt x="1910" y="32124"/>
                    </a:lnTo>
                    <a:lnTo>
                      <a:pt x="22374" y="30349"/>
                    </a:lnTo>
                    <a:lnTo>
                      <a:pt x="181356" y="438926"/>
                    </a:lnTo>
                    <a:close/>
                    <a:moveTo>
                      <a:pt x="22374" y="30349"/>
                    </a:moveTo>
                    <a:lnTo>
                      <a:pt x="1910" y="32124"/>
                    </a:lnTo>
                    <a:cubicBezTo>
                      <a:pt x="-2560" y="20578"/>
                      <a:pt x="1081" y="6959"/>
                      <a:pt x="10067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4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1" name="Freeform 170">
                <a:extLst>
                  <a:ext uri="{FF2B5EF4-FFF2-40B4-BE49-F238E27FC236}">
                    <a16:creationId xmlns:a16="http://schemas.microsoft.com/office/drawing/2014/main" id="{6D0533B9-F104-30D1-0C75-01E35BBB533A}"/>
                  </a:ext>
                </a:extLst>
              </p:cNvPr>
              <p:cNvSpPr/>
              <p:nvPr/>
            </p:nvSpPr>
            <p:spPr>
              <a:xfrm>
                <a:off x="12573629" y="6223536"/>
                <a:ext cx="401631" cy="573497"/>
              </a:xfrm>
              <a:custGeom>
                <a:avLst/>
                <a:gdLst>
                  <a:gd name="connsiteX0" fmla="*/ 216293 w 401631"/>
                  <a:gd name="connsiteY0" fmla="*/ 2012 h 573497"/>
                  <a:gd name="connsiteX1" fmla="*/ 240720 w 401631"/>
                  <a:gd name="connsiteY1" fmla="*/ 13557 h 573497"/>
                  <a:gd name="connsiteX2" fmla="*/ 399726 w 401631"/>
                  <a:gd name="connsiteY2" fmla="*/ 422157 h 573497"/>
                  <a:gd name="connsiteX3" fmla="*/ 391568 w 401631"/>
                  <a:gd name="connsiteY3" fmla="*/ 452414 h 573497"/>
                  <a:gd name="connsiteX4" fmla="*/ 185321 w 401631"/>
                  <a:gd name="connsiteY4" fmla="*/ 571484 h 573497"/>
                  <a:gd name="connsiteX5" fmla="*/ 160940 w 401631"/>
                  <a:gd name="connsiteY5" fmla="*/ 560008 h 573497"/>
                  <a:gd name="connsiteX6" fmla="*/ 1911 w 401631"/>
                  <a:gd name="connsiteY6" fmla="*/ 151432 h 573497"/>
                  <a:gd name="connsiteX7" fmla="*/ 10046 w 401631"/>
                  <a:gd name="connsiteY7" fmla="*/ 121082 h 573497"/>
                  <a:gd name="connsiteX8" fmla="*/ 216293 w 40163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7">
                    <a:moveTo>
                      <a:pt x="216293" y="2012"/>
                    </a:moveTo>
                    <a:cubicBezTo>
                      <a:pt x="225256" y="-3173"/>
                      <a:pt x="236226" y="2012"/>
                      <a:pt x="240720" y="13557"/>
                    </a:cubicBezTo>
                    <a:lnTo>
                      <a:pt x="399726" y="422157"/>
                    </a:lnTo>
                    <a:cubicBezTo>
                      <a:pt x="404196" y="433633"/>
                      <a:pt x="400532" y="447229"/>
                      <a:pt x="391568" y="452414"/>
                    </a:cubicBezTo>
                    <a:lnTo>
                      <a:pt x="185321" y="571484"/>
                    </a:lnTo>
                    <a:cubicBezTo>
                      <a:pt x="176379" y="576669"/>
                      <a:pt x="165387" y="571484"/>
                      <a:pt x="160940" y="560008"/>
                    </a:cubicBezTo>
                    <a:lnTo>
                      <a:pt x="1911" y="151432"/>
                    </a:lnTo>
                    <a:cubicBezTo>
                      <a:pt x="-2560" y="139864"/>
                      <a:pt x="1081" y="126267"/>
                      <a:pt x="10046" y="121082"/>
                    </a:cubicBezTo>
                    <a:lnTo>
                      <a:pt x="216293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2" name="Freeform 171">
                <a:extLst>
                  <a:ext uri="{FF2B5EF4-FFF2-40B4-BE49-F238E27FC236}">
                    <a16:creationId xmlns:a16="http://schemas.microsoft.com/office/drawing/2014/main" id="{930D2179-ACE9-7CDC-3F5D-C8DB38A3119B}"/>
                  </a:ext>
                </a:extLst>
              </p:cNvPr>
              <p:cNvSpPr/>
              <p:nvPr/>
            </p:nvSpPr>
            <p:spPr>
              <a:xfrm>
                <a:off x="12585440" y="6238421"/>
                <a:ext cx="377999" cy="543737"/>
              </a:xfrm>
              <a:custGeom>
                <a:avLst/>
                <a:gdLst>
                  <a:gd name="connsiteX0" fmla="*/ 180124 w 377999"/>
                  <a:gd name="connsiteY0" fmla="*/ 458291 h 543737"/>
                  <a:gd name="connsiteX1" fmla="*/ 190863 w 377999"/>
                  <a:gd name="connsiteY1" fmla="*/ 463384 h 543737"/>
                  <a:gd name="connsiteX2" fmla="*/ 208630 w 377999"/>
                  <a:gd name="connsiteY2" fmla="*/ 509012 h 543737"/>
                  <a:gd name="connsiteX3" fmla="*/ 205035 w 377999"/>
                  <a:gd name="connsiteY3" fmla="*/ 522332 h 543737"/>
                  <a:gd name="connsiteX4" fmla="*/ 169523 w 377999"/>
                  <a:gd name="connsiteY4" fmla="*/ 542841 h 543737"/>
                  <a:gd name="connsiteX5" fmla="*/ 158738 w 377999"/>
                  <a:gd name="connsiteY5" fmla="*/ 537795 h 543737"/>
                  <a:gd name="connsiteX6" fmla="*/ 140995 w 377999"/>
                  <a:gd name="connsiteY6" fmla="*/ 492190 h 543737"/>
                  <a:gd name="connsiteX7" fmla="*/ 144590 w 377999"/>
                  <a:gd name="connsiteY7" fmla="*/ 478801 h 543737"/>
                  <a:gd name="connsiteX8" fmla="*/ 180124 w 377999"/>
                  <a:gd name="connsiteY8" fmla="*/ 458291 h 543737"/>
                  <a:gd name="connsiteX9" fmla="*/ 264443 w 377999"/>
                  <a:gd name="connsiteY9" fmla="*/ 321408 h 543737"/>
                  <a:gd name="connsiteX10" fmla="*/ 275205 w 377999"/>
                  <a:gd name="connsiteY10" fmla="*/ 326501 h 543737"/>
                  <a:gd name="connsiteX11" fmla="*/ 292949 w 377999"/>
                  <a:gd name="connsiteY11" fmla="*/ 372128 h 543737"/>
                  <a:gd name="connsiteX12" fmla="*/ 289354 w 377999"/>
                  <a:gd name="connsiteY12" fmla="*/ 385448 h 543737"/>
                  <a:gd name="connsiteX13" fmla="*/ 253843 w 377999"/>
                  <a:gd name="connsiteY13" fmla="*/ 405958 h 543737"/>
                  <a:gd name="connsiteX14" fmla="*/ 243058 w 377999"/>
                  <a:gd name="connsiteY14" fmla="*/ 400934 h 543737"/>
                  <a:gd name="connsiteX15" fmla="*/ 225314 w 377999"/>
                  <a:gd name="connsiteY15" fmla="*/ 355306 h 543737"/>
                  <a:gd name="connsiteX16" fmla="*/ 228909 w 377999"/>
                  <a:gd name="connsiteY16" fmla="*/ 341918 h 543737"/>
                  <a:gd name="connsiteX17" fmla="*/ 264443 w 377999"/>
                  <a:gd name="connsiteY17" fmla="*/ 321408 h 543737"/>
                  <a:gd name="connsiteX18" fmla="*/ 152102 w 377999"/>
                  <a:gd name="connsiteY18" fmla="*/ 386278 h 543737"/>
                  <a:gd name="connsiteX19" fmla="*/ 162841 w 377999"/>
                  <a:gd name="connsiteY19" fmla="*/ 391371 h 543737"/>
                  <a:gd name="connsiteX20" fmla="*/ 180608 w 377999"/>
                  <a:gd name="connsiteY20" fmla="*/ 436975 h 543737"/>
                  <a:gd name="connsiteX21" fmla="*/ 177013 w 377999"/>
                  <a:gd name="connsiteY21" fmla="*/ 450318 h 543737"/>
                  <a:gd name="connsiteX22" fmla="*/ 141478 w 377999"/>
                  <a:gd name="connsiteY22" fmla="*/ 470828 h 543737"/>
                  <a:gd name="connsiteX23" fmla="*/ 130716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8 w 377999"/>
                  <a:gd name="connsiteY25" fmla="*/ 406787 h 543737"/>
                  <a:gd name="connsiteX26" fmla="*/ 152102 w 377999"/>
                  <a:gd name="connsiteY26" fmla="*/ 386278 h 543737"/>
                  <a:gd name="connsiteX27" fmla="*/ 208260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90 w 377999"/>
                  <a:gd name="connsiteY29" fmla="*/ 404552 h 543737"/>
                  <a:gd name="connsiteX30" fmla="*/ 233172 w 377999"/>
                  <a:gd name="connsiteY30" fmla="*/ 417895 h 543737"/>
                  <a:gd name="connsiteX31" fmla="*/ 197637 w 377999"/>
                  <a:gd name="connsiteY31" fmla="*/ 438404 h 543737"/>
                  <a:gd name="connsiteX32" fmla="*/ 186899 w 377999"/>
                  <a:gd name="connsiteY32" fmla="*/ 433357 h 543737"/>
                  <a:gd name="connsiteX33" fmla="*/ 169154 w 377999"/>
                  <a:gd name="connsiteY33" fmla="*/ 387729 h 543737"/>
                  <a:gd name="connsiteX34" fmla="*/ 172726 w 377999"/>
                  <a:gd name="connsiteY34" fmla="*/ 374364 h 543737"/>
                  <a:gd name="connsiteX35" fmla="*/ 208260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8 h 543737"/>
                  <a:gd name="connsiteX38" fmla="*/ 264812 w 377999"/>
                  <a:gd name="connsiteY38" fmla="*/ 476565 h 543737"/>
                  <a:gd name="connsiteX39" fmla="*/ 261194 w 377999"/>
                  <a:gd name="connsiteY39" fmla="*/ 489908 h 543737"/>
                  <a:gd name="connsiteX40" fmla="*/ 225682 w 377999"/>
                  <a:gd name="connsiteY40" fmla="*/ 510418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43 h 543737"/>
                  <a:gd name="connsiteX43" fmla="*/ 200748 w 377999"/>
                  <a:gd name="connsiteY43" fmla="*/ 446377 h 543737"/>
                  <a:gd name="connsiteX44" fmla="*/ 236283 w 377999"/>
                  <a:gd name="connsiteY44" fmla="*/ 425868 h 543737"/>
                  <a:gd name="connsiteX45" fmla="*/ 348624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3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48 h 543737"/>
                  <a:gd name="connsiteX50" fmla="*/ 327262 w 377999"/>
                  <a:gd name="connsiteY50" fmla="*/ 440501 h 543737"/>
                  <a:gd name="connsiteX51" fmla="*/ 309518 w 377999"/>
                  <a:gd name="connsiteY51" fmla="*/ 394896 h 543737"/>
                  <a:gd name="connsiteX52" fmla="*/ 313090 w 377999"/>
                  <a:gd name="connsiteY52" fmla="*/ 381531 h 543737"/>
                  <a:gd name="connsiteX53" fmla="*/ 348624 w 377999"/>
                  <a:gd name="connsiteY53" fmla="*/ 361021 h 543737"/>
                  <a:gd name="connsiteX54" fmla="*/ 292465 w 377999"/>
                  <a:gd name="connsiteY54" fmla="*/ 393421 h 543737"/>
                  <a:gd name="connsiteX55" fmla="*/ 303226 w 377999"/>
                  <a:gd name="connsiteY55" fmla="*/ 398514 h 543737"/>
                  <a:gd name="connsiteX56" fmla="*/ 320971 w 377999"/>
                  <a:gd name="connsiteY56" fmla="*/ 444142 h 543737"/>
                  <a:gd name="connsiteX57" fmla="*/ 317376 w 377999"/>
                  <a:gd name="connsiteY57" fmla="*/ 457485 h 543737"/>
                  <a:gd name="connsiteX58" fmla="*/ 281864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6 w 377999"/>
                  <a:gd name="connsiteY60" fmla="*/ 427320 h 543737"/>
                  <a:gd name="connsiteX61" fmla="*/ 256931 w 377999"/>
                  <a:gd name="connsiteY61" fmla="*/ 413931 h 543737"/>
                  <a:gd name="connsiteX62" fmla="*/ 292465 w 377999"/>
                  <a:gd name="connsiteY62" fmla="*/ 393421 h 543737"/>
                  <a:gd name="connsiteX63" fmla="*/ 124080 w 377999"/>
                  <a:gd name="connsiteY63" fmla="*/ 314264 h 543737"/>
                  <a:gd name="connsiteX64" fmla="*/ 134819 w 377999"/>
                  <a:gd name="connsiteY64" fmla="*/ 319334 h 543737"/>
                  <a:gd name="connsiteX65" fmla="*/ 152562 w 377999"/>
                  <a:gd name="connsiteY65" fmla="*/ 364939 h 543737"/>
                  <a:gd name="connsiteX66" fmla="*/ 148991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6 w 377999"/>
                  <a:gd name="connsiteY70" fmla="*/ 334773 h 543737"/>
                  <a:gd name="connsiteX71" fmla="*/ 124080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7 w 377999"/>
                  <a:gd name="connsiteY73" fmla="*/ 247297 h 543737"/>
                  <a:gd name="connsiteX74" fmla="*/ 124540 w 377999"/>
                  <a:gd name="connsiteY74" fmla="*/ 292925 h 543737"/>
                  <a:gd name="connsiteX75" fmla="*/ 120946 w 377999"/>
                  <a:gd name="connsiteY75" fmla="*/ 306245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7 h 543737"/>
                  <a:gd name="connsiteX78" fmla="*/ 56905 w 377999"/>
                  <a:gd name="connsiteY78" fmla="*/ 276103 h 543737"/>
                  <a:gd name="connsiteX79" fmla="*/ 60524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1 h 543737"/>
                  <a:gd name="connsiteX83" fmla="*/ 237020 w 377999"/>
                  <a:gd name="connsiteY83" fmla="*/ 51559 h 543737"/>
                  <a:gd name="connsiteX84" fmla="*/ 233402 w 377999"/>
                  <a:gd name="connsiteY84" fmla="*/ 64924 h 543737"/>
                  <a:gd name="connsiteX85" fmla="*/ 197891 w 377999"/>
                  <a:gd name="connsiteY85" fmla="*/ 85434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7 h 543737"/>
                  <a:gd name="connsiteX89" fmla="*/ 208491 w 377999"/>
                  <a:gd name="connsiteY89" fmla="*/ 907 h 543737"/>
                  <a:gd name="connsiteX90" fmla="*/ 152332 w 377999"/>
                  <a:gd name="connsiteY90" fmla="*/ 33307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8 h 543737"/>
                  <a:gd name="connsiteX94" fmla="*/ 141732 w 377999"/>
                  <a:gd name="connsiteY94" fmla="*/ 117857 h 543737"/>
                  <a:gd name="connsiteX95" fmla="*/ 130924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17 h 543737"/>
                  <a:gd name="connsiteX98" fmla="*/ 152332 w 377999"/>
                  <a:gd name="connsiteY98" fmla="*/ 33307 h 543737"/>
                  <a:gd name="connsiteX99" fmla="*/ 96150 w 377999"/>
                  <a:gd name="connsiteY99" fmla="*/ 65754 h 543737"/>
                  <a:gd name="connsiteX100" fmla="*/ 106912 w 377999"/>
                  <a:gd name="connsiteY100" fmla="*/ 70800 h 543737"/>
                  <a:gd name="connsiteX101" fmla="*/ 124656 w 377999"/>
                  <a:gd name="connsiteY101" fmla="*/ 116405 h 543737"/>
                  <a:gd name="connsiteX102" fmla="*/ 121061 w 377999"/>
                  <a:gd name="connsiteY102" fmla="*/ 129794 h 543737"/>
                  <a:gd name="connsiteX103" fmla="*/ 85550 w 377999"/>
                  <a:gd name="connsiteY103" fmla="*/ 150304 h 543737"/>
                  <a:gd name="connsiteX104" fmla="*/ 74788 w 377999"/>
                  <a:gd name="connsiteY104" fmla="*/ 145211 h 543737"/>
                  <a:gd name="connsiteX105" fmla="*/ 57044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91 w 377999"/>
                  <a:gd name="connsiteY108" fmla="*/ 98177 h 543737"/>
                  <a:gd name="connsiteX109" fmla="*/ 50729 w 377999"/>
                  <a:gd name="connsiteY109" fmla="*/ 103224 h 543737"/>
                  <a:gd name="connsiteX110" fmla="*/ 68474 w 377999"/>
                  <a:gd name="connsiteY110" fmla="*/ 148852 h 543737"/>
                  <a:gd name="connsiteX111" fmla="*/ 64925 w 377999"/>
                  <a:gd name="connsiteY111" fmla="*/ 162218 h 543737"/>
                  <a:gd name="connsiteX112" fmla="*/ 29390 w 377999"/>
                  <a:gd name="connsiteY112" fmla="*/ 182727 h 543737"/>
                  <a:gd name="connsiteX113" fmla="*/ 18606 w 377999"/>
                  <a:gd name="connsiteY113" fmla="*/ 177657 h 543737"/>
                  <a:gd name="connsiteX114" fmla="*/ 839 w 377999"/>
                  <a:gd name="connsiteY114" fmla="*/ 132029 h 543737"/>
                  <a:gd name="connsiteX115" fmla="*/ 4456 w 377999"/>
                  <a:gd name="connsiteY115" fmla="*/ 118687 h 543737"/>
                  <a:gd name="connsiteX116" fmla="*/ 39991 w 377999"/>
                  <a:gd name="connsiteY116" fmla="*/ 98177 h 543737"/>
                  <a:gd name="connsiteX117" fmla="*/ 68013 w 377999"/>
                  <a:gd name="connsiteY117" fmla="*/ 170191 h 543737"/>
                  <a:gd name="connsiteX118" fmla="*/ 78775 w 377999"/>
                  <a:gd name="connsiteY118" fmla="*/ 175284 h 543737"/>
                  <a:gd name="connsiteX119" fmla="*/ 96518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1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0 h 543737"/>
                  <a:gd name="connsiteX125" fmla="*/ 68013 w 377999"/>
                  <a:gd name="connsiteY125" fmla="*/ 170191 h 543737"/>
                  <a:gd name="connsiteX126" fmla="*/ 124172 w 377999"/>
                  <a:gd name="connsiteY126" fmla="*/ 137767 h 543737"/>
                  <a:gd name="connsiteX127" fmla="*/ 134956 w 377999"/>
                  <a:gd name="connsiteY127" fmla="*/ 142860 h 543737"/>
                  <a:gd name="connsiteX128" fmla="*/ 152701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49 w 377999"/>
                  <a:gd name="connsiteY130" fmla="*/ 222317 h 543737"/>
                  <a:gd name="connsiteX131" fmla="*/ 102810 w 377999"/>
                  <a:gd name="connsiteY131" fmla="*/ 217270 h 543737"/>
                  <a:gd name="connsiteX132" fmla="*/ 85066 w 377999"/>
                  <a:gd name="connsiteY132" fmla="*/ 171643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67 h 543737"/>
                  <a:gd name="connsiteX135" fmla="*/ 236513 w 377999"/>
                  <a:gd name="connsiteY135" fmla="*/ 72897 h 543737"/>
                  <a:gd name="connsiteX136" fmla="*/ 247298 w 377999"/>
                  <a:gd name="connsiteY136" fmla="*/ 77990 h 543737"/>
                  <a:gd name="connsiteX137" fmla="*/ 265042 w 377999"/>
                  <a:gd name="connsiteY137" fmla="*/ 123595 h 543737"/>
                  <a:gd name="connsiteX138" fmla="*/ 261424 w 377999"/>
                  <a:gd name="connsiteY138" fmla="*/ 136938 h 543737"/>
                  <a:gd name="connsiteX139" fmla="*/ 225913 w 377999"/>
                  <a:gd name="connsiteY139" fmla="*/ 157447 h 543737"/>
                  <a:gd name="connsiteX140" fmla="*/ 215174 w 377999"/>
                  <a:gd name="connsiteY140" fmla="*/ 152400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7 h 543737"/>
                  <a:gd name="connsiteX144" fmla="*/ 320602 w 377999"/>
                  <a:gd name="connsiteY144" fmla="*/ 289008 h 543737"/>
                  <a:gd name="connsiteX145" fmla="*/ 331387 w 377999"/>
                  <a:gd name="connsiteY145" fmla="*/ 294077 h 543737"/>
                  <a:gd name="connsiteX146" fmla="*/ 349131 w 377999"/>
                  <a:gd name="connsiteY146" fmla="*/ 339682 h 543737"/>
                  <a:gd name="connsiteX147" fmla="*/ 345513 w 377999"/>
                  <a:gd name="connsiteY147" fmla="*/ 353025 h 543737"/>
                  <a:gd name="connsiteX148" fmla="*/ 310002 w 377999"/>
                  <a:gd name="connsiteY148" fmla="*/ 373534 h 543737"/>
                  <a:gd name="connsiteX149" fmla="*/ 299240 w 377999"/>
                  <a:gd name="connsiteY149" fmla="*/ 368488 h 543737"/>
                  <a:gd name="connsiteX150" fmla="*/ 281496 w 377999"/>
                  <a:gd name="connsiteY150" fmla="*/ 322883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8 h 543737"/>
                  <a:gd name="connsiteX153" fmla="*/ 292580 w 377999"/>
                  <a:gd name="connsiteY153" fmla="*/ 216971 h 543737"/>
                  <a:gd name="connsiteX154" fmla="*/ 303342 w 377999"/>
                  <a:gd name="connsiteY154" fmla="*/ 222018 h 543737"/>
                  <a:gd name="connsiteX155" fmla="*/ 321086 w 377999"/>
                  <a:gd name="connsiteY155" fmla="*/ 267622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1 h 543737"/>
                  <a:gd name="connsiteX158" fmla="*/ 271218 w 377999"/>
                  <a:gd name="connsiteY158" fmla="*/ 296428 h 543737"/>
                  <a:gd name="connsiteX159" fmla="*/ 253474 w 377999"/>
                  <a:gd name="connsiteY159" fmla="*/ 250823 h 543737"/>
                  <a:gd name="connsiteX160" fmla="*/ 257045 w 377999"/>
                  <a:gd name="connsiteY160" fmla="*/ 237503 h 543737"/>
                  <a:gd name="connsiteX161" fmla="*/ 292580 w 377999"/>
                  <a:gd name="connsiteY161" fmla="*/ 216971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09 h 543737"/>
                  <a:gd name="connsiteX165" fmla="*/ 289446 w 377999"/>
                  <a:gd name="connsiteY165" fmla="*/ 208951 h 543737"/>
                  <a:gd name="connsiteX166" fmla="*/ 253935 w 377999"/>
                  <a:gd name="connsiteY166" fmla="*/ 229461 h 543737"/>
                  <a:gd name="connsiteX167" fmla="*/ 243196 w 377999"/>
                  <a:gd name="connsiteY167" fmla="*/ 224414 h 543737"/>
                  <a:gd name="connsiteX168" fmla="*/ 225429 w 377999"/>
                  <a:gd name="connsiteY168" fmla="*/ 178810 h 543737"/>
                  <a:gd name="connsiteX169" fmla="*/ 229001 w 377999"/>
                  <a:gd name="connsiteY169" fmla="*/ 165444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4 h 543737"/>
                  <a:gd name="connsiteX172" fmla="*/ 219138 w 377999"/>
                  <a:gd name="connsiteY172" fmla="*/ 182450 h 543737"/>
                  <a:gd name="connsiteX173" fmla="*/ 236882 w 377999"/>
                  <a:gd name="connsiteY173" fmla="*/ 228055 h 543737"/>
                  <a:gd name="connsiteX174" fmla="*/ 233310 w 377999"/>
                  <a:gd name="connsiteY174" fmla="*/ 241398 h 543737"/>
                  <a:gd name="connsiteX175" fmla="*/ 197776 w 377999"/>
                  <a:gd name="connsiteY175" fmla="*/ 261908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44 h 543737"/>
                  <a:gd name="connsiteX179" fmla="*/ 208376 w 377999"/>
                  <a:gd name="connsiteY179" fmla="*/ 177334 h 543737"/>
                  <a:gd name="connsiteX180" fmla="*/ 180354 w 377999"/>
                  <a:gd name="connsiteY180" fmla="*/ 105321 h 543737"/>
                  <a:gd name="connsiteX181" fmla="*/ 191116 w 377999"/>
                  <a:gd name="connsiteY181" fmla="*/ 110414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4 w 377999"/>
                  <a:gd name="connsiteY184" fmla="*/ 189871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0 h 543737"/>
                  <a:gd name="connsiteX188" fmla="*/ 180354 w 377999"/>
                  <a:gd name="connsiteY188" fmla="*/ 105321 h 543737"/>
                  <a:gd name="connsiteX189" fmla="*/ 236421 w 377999"/>
                  <a:gd name="connsiteY189" fmla="*/ 249394 h 543737"/>
                  <a:gd name="connsiteX190" fmla="*/ 247160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55 w 377999"/>
                  <a:gd name="connsiteY192" fmla="*/ 313435 h 543737"/>
                  <a:gd name="connsiteX193" fmla="*/ 225798 w 377999"/>
                  <a:gd name="connsiteY193" fmla="*/ 333944 h 543737"/>
                  <a:gd name="connsiteX194" fmla="*/ 215013 w 377999"/>
                  <a:gd name="connsiteY194" fmla="*/ 328874 h 543737"/>
                  <a:gd name="connsiteX195" fmla="*/ 197269 w 377999"/>
                  <a:gd name="connsiteY195" fmla="*/ 283269 h 543737"/>
                  <a:gd name="connsiteX196" fmla="*/ 200887 w 377999"/>
                  <a:gd name="connsiteY196" fmla="*/ 269904 h 543737"/>
                  <a:gd name="connsiteX197" fmla="*/ 236421 w 377999"/>
                  <a:gd name="connsiteY197" fmla="*/ 249394 h 543737"/>
                  <a:gd name="connsiteX198" fmla="*/ 180239 w 377999"/>
                  <a:gd name="connsiteY198" fmla="*/ 281841 h 543737"/>
                  <a:gd name="connsiteX199" fmla="*/ 191000 w 377999"/>
                  <a:gd name="connsiteY199" fmla="*/ 286888 h 543737"/>
                  <a:gd name="connsiteX200" fmla="*/ 208745 w 377999"/>
                  <a:gd name="connsiteY200" fmla="*/ 332492 h 543737"/>
                  <a:gd name="connsiteX201" fmla="*/ 205150 w 377999"/>
                  <a:gd name="connsiteY201" fmla="*/ 345881 h 543737"/>
                  <a:gd name="connsiteX202" fmla="*/ 169616 w 377999"/>
                  <a:gd name="connsiteY202" fmla="*/ 366391 h 543737"/>
                  <a:gd name="connsiteX203" fmla="*/ 158877 w 377999"/>
                  <a:gd name="connsiteY203" fmla="*/ 361298 h 543737"/>
                  <a:gd name="connsiteX204" fmla="*/ 141132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1 h 543737"/>
                  <a:gd name="connsiteX207" fmla="*/ 152194 w 377999"/>
                  <a:gd name="connsiteY207" fmla="*/ 209781 h 543737"/>
                  <a:gd name="connsiteX208" fmla="*/ 162978 w 377999"/>
                  <a:gd name="connsiteY208" fmla="*/ 214851 h 543737"/>
                  <a:gd name="connsiteX209" fmla="*/ 180723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94 w 377999"/>
                  <a:gd name="connsiteY211" fmla="*/ 294331 h 543737"/>
                  <a:gd name="connsiteX212" fmla="*/ 130832 w 377999"/>
                  <a:gd name="connsiteY212" fmla="*/ 289284 h 543737"/>
                  <a:gd name="connsiteX213" fmla="*/ 113088 w 377999"/>
                  <a:gd name="connsiteY213" fmla="*/ 243679 h 543737"/>
                  <a:gd name="connsiteX214" fmla="*/ 116660 w 377999"/>
                  <a:gd name="connsiteY214" fmla="*/ 230314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4" y="458291"/>
                    </a:moveTo>
                    <a:cubicBezTo>
                      <a:pt x="184111" y="455987"/>
                      <a:pt x="188881" y="458291"/>
                      <a:pt x="190863" y="463384"/>
                    </a:cubicBezTo>
                    <a:lnTo>
                      <a:pt x="208630" y="509012"/>
                    </a:lnTo>
                    <a:cubicBezTo>
                      <a:pt x="210611" y="514105"/>
                      <a:pt x="209021" y="520027"/>
                      <a:pt x="205035" y="522332"/>
                    </a:cubicBezTo>
                    <a:lnTo>
                      <a:pt x="169523" y="542841"/>
                    </a:lnTo>
                    <a:cubicBezTo>
                      <a:pt x="165559" y="545122"/>
                      <a:pt x="160743" y="542910"/>
                      <a:pt x="158738" y="537795"/>
                    </a:cubicBezTo>
                    <a:lnTo>
                      <a:pt x="140995" y="492190"/>
                    </a:lnTo>
                    <a:cubicBezTo>
                      <a:pt x="139013" y="487097"/>
                      <a:pt x="140649" y="481082"/>
                      <a:pt x="144590" y="478801"/>
                    </a:cubicBezTo>
                    <a:lnTo>
                      <a:pt x="180124" y="458291"/>
                    </a:lnTo>
                    <a:close/>
                    <a:moveTo>
                      <a:pt x="264443" y="321408"/>
                    </a:moveTo>
                    <a:cubicBezTo>
                      <a:pt x="268407" y="319103"/>
                      <a:pt x="273200" y="321408"/>
                      <a:pt x="275205" y="326501"/>
                    </a:cubicBezTo>
                    <a:lnTo>
                      <a:pt x="292949" y="372128"/>
                    </a:lnTo>
                    <a:cubicBezTo>
                      <a:pt x="294931" y="377244"/>
                      <a:pt x="293341" y="383167"/>
                      <a:pt x="289354" y="385448"/>
                    </a:cubicBezTo>
                    <a:lnTo>
                      <a:pt x="253843" y="405958"/>
                    </a:lnTo>
                    <a:cubicBezTo>
                      <a:pt x="249856" y="408262"/>
                      <a:pt x="245063" y="406027"/>
                      <a:pt x="243058" y="400934"/>
                    </a:cubicBezTo>
                    <a:lnTo>
                      <a:pt x="225314" y="355306"/>
                    </a:lnTo>
                    <a:cubicBezTo>
                      <a:pt x="223332" y="350213"/>
                      <a:pt x="224922" y="344222"/>
                      <a:pt x="228909" y="341918"/>
                    </a:cubicBezTo>
                    <a:lnTo>
                      <a:pt x="264443" y="321408"/>
                    </a:lnTo>
                    <a:close/>
                    <a:moveTo>
                      <a:pt x="152102" y="386278"/>
                    </a:moveTo>
                    <a:cubicBezTo>
                      <a:pt x="156089" y="383973"/>
                      <a:pt x="160859" y="386278"/>
                      <a:pt x="162841" y="391371"/>
                    </a:cubicBezTo>
                    <a:lnTo>
                      <a:pt x="180608" y="436975"/>
                    </a:lnTo>
                    <a:cubicBezTo>
                      <a:pt x="182589" y="442091"/>
                      <a:pt x="180999" y="448013"/>
                      <a:pt x="177013" y="450318"/>
                    </a:cubicBezTo>
                    <a:lnTo>
                      <a:pt x="141478" y="470828"/>
                    </a:lnTo>
                    <a:cubicBezTo>
                      <a:pt x="137538" y="473109"/>
                      <a:pt x="132698" y="470897"/>
                      <a:pt x="130716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4" y="409068"/>
                      <a:pt x="116568" y="406787"/>
                    </a:cubicBezTo>
                    <a:lnTo>
                      <a:pt x="152102" y="386278"/>
                    </a:lnTo>
                    <a:close/>
                    <a:moveTo>
                      <a:pt x="208260" y="353854"/>
                    </a:moveTo>
                    <a:cubicBezTo>
                      <a:pt x="212247" y="351550"/>
                      <a:pt x="217041" y="353831"/>
                      <a:pt x="219046" y="358924"/>
                    </a:cubicBezTo>
                    <a:lnTo>
                      <a:pt x="236790" y="404552"/>
                    </a:lnTo>
                    <a:cubicBezTo>
                      <a:pt x="238771" y="409645"/>
                      <a:pt x="237159" y="415590"/>
                      <a:pt x="233172" y="417895"/>
                    </a:cubicBezTo>
                    <a:lnTo>
                      <a:pt x="197637" y="438404"/>
                    </a:lnTo>
                    <a:cubicBezTo>
                      <a:pt x="193674" y="440708"/>
                      <a:pt x="188903" y="438450"/>
                      <a:pt x="186899" y="433357"/>
                    </a:cubicBezTo>
                    <a:lnTo>
                      <a:pt x="169154" y="387729"/>
                    </a:lnTo>
                    <a:cubicBezTo>
                      <a:pt x="167173" y="382637"/>
                      <a:pt x="168740" y="376668"/>
                      <a:pt x="172726" y="374364"/>
                    </a:cubicBezTo>
                    <a:lnTo>
                      <a:pt x="208260" y="353854"/>
                    </a:lnTo>
                    <a:close/>
                    <a:moveTo>
                      <a:pt x="236283" y="425868"/>
                    </a:moveTo>
                    <a:cubicBezTo>
                      <a:pt x="240269" y="423564"/>
                      <a:pt x="245086" y="425845"/>
                      <a:pt x="247068" y="430938"/>
                    </a:cubicBezTo>
                    <a:lnTo>
                      <a:pt x="264812" y="476565"/>
                    </a:lnTo>
                    <a:cubicBezTo>
                      <a:pt x="266793" y="481658"/>
                      <a:pt x="265180" y="487627"/>
                      <a:pt x="261194" y="489908"/>
                    </a:cubicBezTo>
                    <a:lnTo>
                      <a:pt x="225682" y="510418"/>
                    </a:lnTo>
                    <a:cubicBezTo>
                      <a:pt x="221672" y="512722"/>
                      <a:pt x="216925" y="510464"/>
                      <a:pt x="214920" y="505371"/>
                    </a:cubicBezTo>
                    <a:lnTo>
                      <a:pt x="197176" y="459743"/>
                    </a:lnTo>
                    <a:cubicBezTo>
                      <a:pt x="195195" y="454650"/>
                      <a:pt x="196762" y="448682"/>
                      <a:pt x="200748" y="446377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611" y="358717"/>
                      <a:pt x="357427" y="360975"/>
                      <a:pt x="359409" y="366091"/>
                    </a:cubicBezTo>
                    <a:lnTo>
                      <a:pt x="377153" y="411696"/>
                    </a:lnTo>
                    <a:cubicBezTo>
                      <a:pt x="379135" y="416812"/>
                      <a:pt x="377521" y="422757"/>
                      <a:pt x="373535" y="425038"/>
                    </a:cubicBezTo>
                    <a:lnTo>
                      <a:pt x="338000" y="445548"/>
                    </a:lnTo>
                    <a:cubicBezTo>
                      <a:pt x="334037" y="447852"/>
                      <a:pt x="329267" y="445617"/>
                      <a:pt x="327262" y="440501"/>
                    </a:cubicBezTo>
                    <a:lnTo>
                      <a:pt x="309518" y="394896"/>
                    </a:lnTo>
                    <a:cubicBezTo>
                      <a:pt x="307536" y="389781"/>
                      <a:pt x="309103" y="383812"/>
                      <a:pt x="313090" y="381531"/>
                    </a:cubicBezTo>
                    <a:lnTo>
                      <a:pt x="348624" y="361021"/>
                    </a:lnTo>
                    <a:close/>
                    <a:moveTo>
                      <a:pt x="292465" y="393421"/>
                    </a:moveTo>
                    <a:cubicBezTo>
                      <a:pt x="296429" y="391140"/>
                      <a:pt x="301222" y="393421"/>
                      <a:pt x="303226" y="398514"/>
                    </a:cubicBezTo>
                    <a:lnTo>
                      <a:pt x="320971" y="444142"/>
                    </a:lnTo>
                    <a:cubicBezTo>
                      <a:pt x="322953" y="449258"/>
                      <a:pt x="321363" y="455180"/>
                      <a:pt x="317376" y="457485"/>
                    </a:cubicBezTo>
                    <a:lnTo>
                      <a:pt x="281864" y="477994"/>
                    </a:lnTo>
                    <a:cubicBezTo>
                      <a:pt x="277878" y="480276"/>
                      <a:pt x="273085" y="478040"/>
                      <a:pt x="271080" y="472947"/>
                    </a:cubicBezTo>
                    <a:lnTo>
                      <a:pt x="253336" y="427320"/>
                    </a:lnTo>
                    <a:cubicBezTo>
                      <a:pt x="251354" y="422227"/>
                      <a:pt x="252944" y="416235"/>
                      <a:pt x="256931" y="413931"/>
                    </a:cubicBezTo>
                    <a:lnTo>
                      <a:pt x="292465" y="393421"/>
                    </a:lnTo>
                    <a:close/>
                    <a:moveTo>
                      <a:pt x="124080" y="314264"/>
                    </a:moveTo>
                    <a:cubicBezTo>
                      <a:pt x="128067" y="311960"/>
                      <a:pt x="132814" y="314218"/>
                      <a:pt x="134819" y="319334"/>
                    </a:cubicBezTo>
                    <a:lnTo>
                      <a:pt x="152562" y="364939"/>
                    </a:lnTo>
                    <a:cubicBezTo>
                      <a:pt x="154544" y="370055"/>
                      <a:pt x="152977" y="376000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6" y="334773"/>
                    </a:cubicBezTo>
                    <a:lnTo>
                      <a:pt x="124080" y="314264"/>
                    </a:lnTo>
                    <a:close/>
                    <a:moveTo>
                      <a:pt x="96035" y="242204"/>
                    </a:moveTo>
                    <a:cubicBezTo>
                      <a:pt x="100021" y="239900"/>
                      <a:pt x="104815" y="242204"/>
                      <a:pt x="106797" y="247297"/>
                    </a:cubicBezTo>
                    <a:lnTo>
                      <a:pt x="124540" y="292925"/>
                    </a:lnTo>
                    <a:cubicBezTo>
                      <a:pt x="126522" y="298018"/>
                      <a:pt x="124932" y="303940"/>
                      <a:pt x="120946" y="306245"/>
                    </a:cubicBezTo>
                    <a:lnTo>
                      <a:pt x="85434" y="326754"/>
                    </a:lnTo>
                    <a:cubicBezTo>
                      <a:pt x="81471" y="329036"/>
                      <a:pt x="76632" y="326823"/>
                      <a:pt x="74650" y="321707"/>
                    </a:cubicBezTo>
                    <a:lnTo>
                      <a:pt x="56905" y="276103"/>
                    </a:lnTo>
                    <a:cubicBezTo>
                      <a:pt x="54924" y="271010"/>
                      <a:pt x="56560" y="264995"/>
                      <a:pt x="60524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31"/>
                    </a:cubicBezTo>
                    <a:lnTo>
                      <a:pt x="237020" y="51559"/>
                    </a:lnTo>
                    <a:cubicBezTo>
                      <a:pt x="239002" y="56651"/>
                      <a:pt x="237389" y="62643"/>
                      <a:pt x="233402" y="64924"/>
                    </a:cubicBezTo>
                    <a:lnTo>
                      <a:pt x="197891" y="85434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07"/>
                    </a:moveTo>
                    <a:cubicBezTo>
                      <a:pt x="156319" y="31026"/>
                      <a:pt x="161089" y="33261"/>
                      <a:pt x="163071" y="38377"/>
                    </a:cubicBezTo>
                    <a:lnTo>
                      <a:pt x="180815" y="83982"/>
                    </a:lnTo>
                    <a:cubicBezTo>
                      <a:pt x="182820" y="89098"/>
                      <a:pt x="181230" y="95066"/>
                      <a:pt x="177267" y="97348"/>
                    </a:cubicBezTo>
                    <a:lnTo>
                      <a:pt x="141732" y="117857"/>
                    </a:lnTo>
                    <a:cubicBezTo>
                      <a:pt x="137745" y="120162"/>
                      <a:pt x="132929" y="117903"/>
                      <a:pt x="130924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798" y="53817"/>
                    </a:cubicBezTo>
                    <a:lnTo>
                      <a:pt x="152332" y="33307"/>
                    </a:lnTo>
                    <a:close/>
                    <a:moveTo>
                      <a:pt x="96150" y="65754"/>
                    </a:moveTo>
                    <a:cubicBezTo>
                      <a:pt x="100113" y="63450"/>
                      <a:pt x="104930" y="65685"/>
                      <a:pt x="106912" y="70800"/>
                    </a:cubicBezTo>
                    <a:lnTo>
                      <a:pt x="124656" y="116405"/>
                    </a:lnTo>
                    <a:cubicBezTo>
                      <a:pt x="126661" y="121521"/>
                      <a:pt x="125047" y="127513"/>
                      <a:pt x="121061" y="129794"/>
                    </a:cubicBezTo>
                    <a:lnTo>
                      <a:pt x="85550" y="150304"/>
                    </a:lnTo>
                    <a:cubicBezTo>
                      <a:pt x="81563" y="152608"/>
                      <a:pt x="76770" y="150304"/>
                      <a:pt x="74788" y="145211"/>
                    </a:cubicBezTo>
                    <a:lnTo>
                      <a:pt x="57044" y="99606"/>
                    </a:lnTo>
                    <a:cubicBezTo>
                      <a:pt x="55039" y="94490"/>
                      <a:pt x="56629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91" y="98177"/>
                    </a:moveTo>
                    <a:cubicBezTo>
                      <a:pt x="43977" y="95873"/>
                      <a:pt x="48748" y="98131"/>
                      <a:pt x="50729" y="103224"/>
                    </a:cubicBezTo>
                    <a:lnTo>
                      <a:pt x="68474" y="148852"/>
                    </a:lnTo>
                    <a:cubicBezTo>
                      <a:pt x="70456" y="153968"/>
                      <a:pt x="68889" y="159913"/>
                      <a:pt x="64925" y="162218"/>
                    </a:cubicBezTo>
                    <a:lnTo>
                      <a:pt x="29390" y="182727"/>
                    </a:lnTo>
                    <a:cubicBezTo>
                      <a:pt x="25427" y="185008"/>
                      <a:pt x="20588" y="182750"/>
                      <a:pt x="18606" y="177657"/>
                    </a:cubicBezTo>
                    <a:lnTo>
                      <a:pt x="839" y="132029"/>
                    </a:lnTo>
                    <a:cubicBezTo>
                      <a:pt x="-1143" y="126936"/>
                      <a:pt x="516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8013" y="170191"/>
                    </a:moveTo>
                    <a:cubicBezTo>
                      <a:pt x="71977" y="167887"/>
                      <a:pt x="76770" y="170191"/>
                      <a:pt x="78775" y="175284"/>
                    </a:cubicBezTo>
                    <a:lnTo>
                      <a:pt x="96518" y="220911"/>
                    </a:lnTo>
                    <a:cubicBezTo>
                      <a:pt x="98501" y="226004"/>
                      <a:pt x="96911" y="231927"/>
                      <a:pt x="92924" y="234231"/>
                    </a:cubicBezTo>
                    <a:lnTo>
                      <a:pt x="57412" y="254741"/>
                    </a:lnTo>
                    <a:cubicBezTo>
                      <a:pt x="53449" y="257022"/>
                      <a:pt x="48633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8" y="192982"/>
                      <a:pt x="32478" y="190700"/>
                    </a:cubicBezTo>
                    <a:lnTo>
                      <a:pt x="68013" y="170191"/>
                    </a:lnTo>
                    <a:close/>
                    <a:moveTo>
                      <a:pt x="124172" y="137767"/>
                    </a:moveTo>
                    <a:cubicBezTo>
                      <a:pt x="128136" y="135463"/>
                      <a:pt x="132975" y="137745"/>
                      <a:pt x="134956" y="142860"/>
                    </a:cubicBezTo>
                    <a:lnTo>
                      <a:pt x="152701" y="188465"/>
                    </a:lnTo>
                    <a:cubicBezTo>
                      <a:pt x="154683" y="193558"/>
                      <a:pt x="153070" y="199526"/>
                      <a:pt x="149083" y="201808"/>
                    </a:cubicBezTo>
                    <a:lnTo>
                      <a:pt x="113549" y="222317"/>
                    </a:lnTo>
                    <a:cubicBezTo>
                      <a:pt x="109585" y="224621"/>
                      <a:pt x="104815" y="222363"/>
                      <a:pt x="102810" y="217270"/>
                    </a:cubicBezTo>
                    <a:lnTo>
                      <a:pt x="85066" y="171643"/>
                    </a:lnTo>
                    <a:cubicBezTo>
                      <a:pt x="83084" y="166550"/>
                      <a:pt x="84651" y="160581"/>
                      <a:pt x="88638" y="158277"/>
                    </a:cubicBezTo>
                    <a:lnTo>
                      <a:pt x="124172" y="137767"/>
                    </a:lnTo>
                    <a:close/>
                    <a:moveTo>
                      <a:pt x="236513" y="72897"/>
                    </a:moveTo>
                    <a:cubicBezTo>
                      <a:pt x="240500" y="70616"/>
                      <a:pt x="245316" y="72875"/>
                      <a:pt x="247298" y="77990"/>
                    </a:cubicBezTo>
                    <a:lnTo>
                      <a:pt x="265042" y="123595"/>
                    </a:lnTo>
                    <a:cubicBezTo>
                      <a:pt x="267024" y="128711"/>
                      <a:pt x="265411" y="134657"/>
                      <a:pt x="261424" y="136938"/>
                    </a:cubicBezTo>
                    <a:lnTo>
                      <a:pt x="225913" y="157447"/>
                    </a:lnTo>
                    <a:cubicBezTo>
                      <a:pt x="221926" y="159752"/>
                      <a:pt x="217156" y="157516"/>
                      <a:pt x="215174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7015" y="95711"/>
                      <a:pt x="200979" y="93430"/>
                    </a:cubicBezTo>
                    <a:lnTo>
                      <a:pt x="236513" y="72897"/>
                    </a:lnTo>
                    <a:close/>
                    <a:moveTo>
                      <a:pt x="320602" y="289008"/>
                    </a:moveTo>
                    <a:cubicBezTo>
                      <a:pt x="324566" y="286703"/>
                      <a:pt x="329405" y="288961"/>
                      <a:pt x="331387" y="294077"/>
                    </a:cubicBezTo>
                    <a:lnTo>
                      <a:pt x="349131" y="339682"/>
                    </a:lnTo>
                    <a:cubicBezTo>
                      <a:pt x="351113" y="344798"/>
                      <a:pt x="349500" y="350743"/>
                      <a:pt x="345513" y="353025"/>
                    </a:cubicBezTo>
                    <a:lnTo>
                      <a:pt x="310002" y="373534"/>
                    </a:lnTo>
                    <a:cubicBezTo>
                      <a:pt x="306015" y="375839"/>
                      <a:pt x="301222" y="373604"/>
                      <a:pt x="299240" y="368488"/>
                    </a:cubicBezTo>
                    <a:lnTo>
                      <a:pt x="281496" y="322883"/>
                    </a:lnTo>
                    <a:cubicBezTo>
                      <a:pt x="279514" y="317767"/>
                      <a:pt x="281081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71"/>
                    </a:moveTo>
                    <a:cubicBezTo>
                      <a:pt x="296566" y="214689"/>
                      <a:pt x="301360" y="216925"/>
                      <a:pt x="303342" y="222018"/>
                    </a:cubicBezTo>
                    <a:lnTo>
                      <a:pt x="321086" y="267622"/>
                    </a:lnTo>
                    <a:cubicBezTo>
                      <a:pt x="323091" y="272738"/>
                      <a:pt x="321478" y="278730"/>
                      <a:pt x="317491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200" y="301543"/>
                      <a:pt x="271218" y="296428"/>
                    </a:cubicBezTo>
                    <a:lnTo>
                      <a:pt x="253474" y="250823"/>
                    </a:lnTo>
                    <a:cubicBezTo>
                      <a:pt x="251469" y="245707"/>
                      <a:pt x="253059" y="239785"/>
                      <a:pt x="257045" y="237503"/>
                    </a:cubicBezTo>
                    <a:lnTo>
                      <a:pt x="292580" y="216971"/>
                    </a:lnTo>
                    <a:close/>
                    <a:moveTo>
                      <a:pt x="264535" y="144934"/>
                    </a:moveTo>
                    <a:cubicBezTo>
                      <a:pt x="268522" y="142630"/>
                      <a:pt x="273338" y="144888"/>
                      <a:pt x="275320" y="150004"/>
                    </a:cubicBezTo>
                    <a:lnTo>
                      <a:pt x="293064" y="195609"/>
                    </a:lnTo>
                    <a:cubicBezTo>
                      <a:pt x="295069" y="200724"/>
                      <a:pt x="293433" y="206670"/>
                      <a:pt x="289446" y="208951"/>
                    </a:cubicBezTo>
                    <a:lnTo>
                      <a:pt x="253935" y="229461"/>
                    </a:lnTo>
                    <a:cubicBezTo>
                      <a:pt x="249948" y="231765"/>
                      <a:pt x="245178" y="229530"/>
                      <a:pt x="243196" y="224414"/>
                    </a:cubicBezTo>
                    <a:lnTo>
                      <a:pt x="225429" y="178810"/>
                    </a:lnTo>
                    <a:cubicBezTo>
                      <a:pt x="223447" y="173694"/>
                      <a:pt x="225037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34"/>
                    </a:moveTo>
                    <a:cubicBezTo>
                      <a:pt x="212363" y="175053"/>
                      <a:pt x="217156" y="177334"/>
                      <a:pt x="219138" y="182450"/>
                    </a:cubicBezTo>
                    <a:lnTo>
                      <a:pt x="236882" y="228055"/>
                    </a:lnTo>
                    <a:cubicBezTo>
                      <a:pt x="238863" y="233171"/>
                      <a:pt x="237273" y="239093"/>
                      <a:pt x="233310" y="241398"/>
                    </a:cubicBezTo>
                    <a:lnTo>
                      <a:pt x="197776" y="261908"/>
                    </a:lnTo>
                    <a:cubicBezTo>
                      <a:pt x="193789" y="264212"/>
                      <a:pt x="188995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8"/>
                      <a:pt x="172842" y="197844"/>
                    </a:cubicBezTo>
                    <a:lnTo>
                      <a:pt x="208376" y="177334"/>
                    </a:lnTo>
                    <a:close/>
                    <a:moveTo>
                      <a:pt x="180354" y="105321"/>
                    </a:moveTo>
                    <a:cubicBezTo>
                      <a:pt x="184341" y="103039"/>
                      <a:pt x="189134" y="105321"/>
                      <a:pt x="191116" y="110414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4" y="189871"/>
                    </a:lnTo>
                    <a:cubicBezTo>
                      <a:pt x="165767" y="192175"/>
                      <a:pt x="160951" y="189940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6"/>
                      <a:pt x="140856" y="128135"/>
                      <a:pt x="144820" y="125830"/>
                    </a:cubicBezTo>
                    <a:lnTo>
                      <a:pt x="180354" y="105321"/>
                    </a:lnTo>
                    <a:close/>
                    <a:moveTo>
                      <a:pt x="236421" y="249394"/>
                    </a:moveTo>
                    <a:cubicBezTo>
                      <a:pt x="240408" y="247090"/>
                      <a:pt x="245155" y="249348"/>
                      <a:pt x="247160" y="254464"/>
                    </a:cubicBezTo>
                    <a:lnTo>
                      <a:pt x="264904" y="300069"/>
                    </a:lnTo>
                    <a:cubicBezTo>
                      <a:pt x="266885" y="305185"/>
                      <a:pt x="265319" y="311153"/>
                      <a:pt x="261355" y="313435"/>
                    </a:cubicBezTo>
                    <a:lnTo>
                      <a:pt x="225798" y="333944"/>
                    </a:lnTo>
                    <a:cubicBezTo>
                      <a:pt x="221834" y="336249"/>
                      <a:pt x="217017" y="333990"/>
                      <a:pt x="215013" y="328874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08"/>
                      <a:pt x="200887" y="269904"/>
                    </a:cubicBezTo>
                    <a:lnTo>
                      <a:pt x="236421" y="249394"/>
                    </a:lnTo>
                    <a:close/>
                    <a:moveTo>
                      <a:pt x="180239" y="281841"/>
                    </a:moveTo>
                    <a:cubicBezTo>
                      <a:pt x="184203" y="279536"/>
                      <a:pt x="189019" y="281772"/>
                      <a:pt x="191000" y="286888"/>
                    </a:cubicBezTo>
                    <a:lnTo>
                      <a:pt x="208745" y="332492"/>
                    </a:lnTo>
                    <a:cubicBezTo>
                      <a:pt x="210727" y="337608"/>
                      <a:pt x="209137" y="343577"/>
                      <a:pt x="205150" y="345881"/>
                    </a:cubicBezTo>
                    <a:lnTo>
                      <a:pt x="169616" y="366391"/>
                    </a:lnTo>
                    <a:cubicBezTo>
                      <a:pt x="165652" y="368695"/>
                      <a:pt x="160859" y="366391"/>
                      <a:pt x="158877" y="361298"/>
                    </a:cubicBezTo>
                    <a:lnTo>
                      <a:pt x="141132" y="315693"/>
                    </a:lnTo>
                    <a:cubicBezTo>
                      <a:pt x="139151" y="310577"/>
                      <a:pt x="140741" y="304655"/>
                      <a:pt x="144704" y="302350"/>
                    </a:cubicBezTo>
                    <a:lnTo>
                      <a:pt x="180239" y="281841"/>
                    </a:lnTo>
                    <a:close/>
                    <a:moveTo>
                      <a:pt x="152194" y="209781"/>
                    </a:moveTo>
                    <a:cubicBezTo>
                      <a:pt x="156158" y="207500"/>
                      <a:pt x="160997" y="209758"/>
                      <a:pt x="162978" y="214851"/>
                    </a:cubicBezTo>
                    <a:lnTo>
                      <a:pt x="180723" y="260478"/>
                    </a:lnTo>
                    <a:cubicBezTo>
                      <a:pt x="182705" y="265571"/>
                      <a:pt x="181092" y="271540"/>
                      <a:pt x="177105" y="273821"/>
                    </a:cubicBezTo>
                    <a:lnTo>
                      <a:pt x="141594" y="294331"/>
                    </a:lnTo>
                    <a:cubicBezTo>
                      <a:pt x="137607" y="296635"/>
                      <a:pt x="132837" y="294377"/>
                      <a:pt x="130832" y="289284"/>
                    </a:cubicBezTo>
                    <a:lnTo>
                      <a:pt x="113088" y="243679"/>
                    </a:lnTo>
                    <a:cubicBezTo>
                      <a:pt x="111106" y="238564"/>
                      <a:pt x="112696" y="232595"/>
                      <a:pt x="116660" y="230314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3" name="Freeform 172">
                <a:extLst>
                  <a:ext uri="{FF2B5EF4-FFF2-40B4-BE49-F238E27FC236}">
                    <a16:creationId xmlns:a16="http://schemas.microsoft.com/office/drawing/2014/main" id="{CC3230E3-B6AF-9636-7882-1945D0C48C76}"/>
                  </a:ext>
                </a:extLst>
              </p:cNvPr>
              <p:cNvSpPr/>
              <p:nvPr/>
            </p:nvSpPr>
            <p:spPr>
              <a:xfrm>
                <a:off x="12832507" y="6068132"/>
                <a:ext cx="232793" cy="575195"/>
              </a:xfrm>
              <a:custGeom>
                <a:avLst/>
                <a:gdLst>
                  <a:gd name="connsiteX0" fmla="*/ 212354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4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2 w 232793"/>
                  <a:gd name="connsiteY8" fmla="*/ 559955 h 575195"/>
                  <a:gd name="connsiteX9" fmla="*/ 189586 w 232793"/>
                  <a:gd name="connsiteY9" fmla="*/ 573367 h 575195"/>
                  <a:gd name="connsiteX10" fmla="*/ 20440 w 232793"/>
                  <a:gd name="connsiteY10" fmla="*/ 121029 h 575195"/>
                  <a:gd name="connsiteX11" fmla="*/ 0 w 232793"/>
                  <a:gd name="connsiteY11" fmla="*/ 122803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40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4" y="1774"/>
                    </a:moveTo>
                    <a:lnTo>
                      <a:pt x="232794" y="0"/>
                    </a:lnTo>
                    <a:cubicBezTo>
                      <a:pt x="230651" y="184"/>
                      <a:pt x="228554" y="853"/>
                      <a:pt x="226687" y="1959"/>
                    </a:cubicBezTo>
                    <a:lnTo>
                      <a:pt x="206247" y="3733"/>
                    </a:lnTo>
                    <a:cubicBezTo>
                      <a:pt x="208206" y="2581"/>
                      <a:pt x="210280" y="1959"/>
                      <a:pt x="212354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0"/>
                      <a:pt x="150871" y="561729"/>
                    </a:cubicBezTo>
                    <a:lnTo>
                      <a:pt x="171312" y="559955"/>
                    </a:lnTo>
                    <a:cubicBezTo>
                      <a:pt x="174791" y="568919"/>
                      <a:pt x="182235" y="574012"/>
                      <a:pt x="189586" y="573367"/>
                    </a:cubicBezTo>
                    <a:close/>
                    <a:moveTo>
                      <a:pt x="20440" y="121029"/>
                    </a:moveTo>
                    <a:lnTo>
                      <a:pt x="0" y="122803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40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4" name="Freeform 173">
                <a:extLst>
                  <a:ext uri="{FF2B5EF4-FFF2-40B4-BE49-F238E27FC236}">
                    <a16:creationId xmlns:a16="http://schemas.microsoft.com/office/drawing/2014/main" id="{7CE89029-AFB8-80D0-ACC1-B1504776E7F9}"/>
                  </a:ext>
                </a:extLst>
              </p:cNvPr>
              <p:cNvSpPr/>
              <p:nvPr/>
            </p:nvSpPr>
            <p:spPr>
              <a:xfrm>
                <a:off x="12822475" y="6189161"/>
                <a:ext cx="181367" cy="440700"/>
              </a:xfrm>
              <a:custGeom>
                <a:avLst/>
                <a:gdLst>
                  <a:gd name="connsiteX0" fmla="*/ 10056 w 181367"/>
                  <a:gd name="connsiteY0" fmla="*/ 1774 h 440700"/>
                  <a:gd name="connsiteX1" fmla="*/ 1921 w 181367"/>
                  <a:gd name="connsiteY1" fmla="*/ 32101 h 440700"/>
                  <a:gd name="connsiteX2" fmla="*/ 160904 w 181367"/>
                  <a:gd name="connsiteY2" fmla="*/ 440700 h 440700"/>
                  <a:gd name="connsiteX3" fmla="*/ 181367 w 181367"/>
                  <a:gd name="connsiteY3" fmla="*/ 438926 h 440700"/>
                  <a:gd name="connsiteX4" fmla="*/ 22362 w 181367"/>
                  <a:gd name="connsiteY4" fmla="*/ 30326 h 440700"/>
                  <a:gd name="connsiteX5" fmla="*/ 30496 w 181367"/>
                  <a:gd name="connsiteY5" fmla="*/ 0 h 440700"/>
                  <a:gd name="connsiteX6" fmla="*/ 10056 w 181367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0">
                    <a:moveTo>
                      <a:pt x="10056" y="1774"/>
                    </a:moveTo>
                    <a:cubicBezTo>
                      <a:pt x="1092" y="6959"/>
                      <a:pt x="-2572" y="20556"/>
                      <a:pt x="1921" y="32101"/>
                    </a:cubicBezTo>
                    <a:lnTo>
                      <a:pt x="160904" y="440700"/>
                    </a:lnTo>
                    <a:lnTo>
                      <a:pt x="181367" y="438926"/>
                    </a:lnTo>
                    <a:lnTo>
                      <a:pt x="22362" y="30326"/>
                    </a:lnTo>
                    <a:cubicBezTo>
                      <a:pt x="17868" y="18781"/>
                      <a:pt x="21532" y="5185"/>
                      <a:pt x="30496" y="0"/>
                    </a:cubicBezTo>
                    <a:lnTo>
                      <a:pt x="10056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5" name="Freeform 174">
                <a:extLst>
                  <a:ext uri="{FF2B5EF4-FFF2-40B4-BE49-F238E27FC236}">
                    <a16:creationId xmlns:a16="http://schemas.microsoft.com/office/drawing/2014/main" id="{D14EBBB2-1E6A-2C3A-8FBD-5BB25EA3B858}"/>
                  </a:ext>
                </a:extLst>
              </p:cNvPr>
              <p:cNvSpPr/>
              <p:nvPr/>
            </p:nvSpPr>
            <p:spPr>
              <a:xfrm>
                <a:off x="12842915" y="6068079"/>
                <a:ext cx="401618" cy="573497"/>
              </a:xfrm>
              <a:custGeom>
                <a:avLst/>
                <a:gdLst>
                  <a:gd name="connsiteX0" fmla="*/ 216280 w 401618"/>
                  <a:gd name="connsiteY0" fmla="*/ 2012 h 573497"/>
                  <a:gd name="connsiteX1" fmla="*/ 240707 w 401618"/>
                  <a:gd name="connsiteY1" fmla="*/ 13557 h 573497"/>
                  <a:gd name="connsiteX2" fmla="*/ 399713 w 401618"/>
                  <a:gd name="connsiteY2" fmla="*/ 422157 h 573497"/>
                  <a:gd name="connsiteX3" fmla="*/ 391532 w 401618"/>
                  <a:gd name="connsiteY3" fmla="*/ 452414 h 573497"/>
                  <a:gd name="connsiteX4" fmla="*/ 185308 w 401618"/>
                  <a:gd name="connsiteY4" fmla="*/ 571484 h 573497"/>
                  <a:gd name="connsiteX5" fmla="*/ 160928 w 401618"/>
                  <a:gd name="connsiteY5" fmla="*/ 560008 h 573497"/>
                  <a:gd name="connsiteX6" fmla="*/ 1922 w 401618"/>
                  <a:gd name="connsiteY6" fmla="*/ 151432 h 573497"/>
                  <a:gd name="connsiteX7" fmla="*/ 10033 w 401618"/>
                  <a:gd name="connsiteY7" fmla="*/ 121082 h 573497"/>
                  <a:gd name="connsiteX8" fmla="*/ 216280 w 401618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3" y="422157"/>
                    </a:lnTo>
                    <a:cubicBezTo>
                      <a:pt x="404184" y="433610"/>
                      <a:pt x="400520" y="447229"/>
                      <a:pt x="391532" y="452414"/>
                    </a:cubicBezTo>
                    <a:lnTo>
                      <a:pt x="185308" y="571484"/>
                    </a:lnTo>
                    <a:cubicBezTo>
                      <a:pt x="176344" y="576669"/>
                      <a:pt x="165375" y="571484"/>
                      <a:pt x="160928" y="560008"/>
                    </a:cubicBezTo>
                    <a:lnTo>
                      <a:pt x="1922" y="151432"/>
                    </a:lnTo>
                    <a:cubicBezTo>
                      <a:pt x="-2572" y="139863"/>
                      <a:pt x="1092" y="126267"/>
                      <a:pt x="10033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6" name="Freeform 175">
                <a:extLst>
                  <a:ext uri="{FF2B5EF4-FFF2-40B4-BE49-F238E27FC236}">
                    <a16:creationId xmlns:a16="http://schemas.microsoft.com/office/drawing/2014/main" id="{9DB3BD0F-B08C-39AD-91EF-93E6D5BAB4AD}"/>
                  </a:ext>
                </a:extLst>
              </p:cNvPr>
              <p:cNvSpPr/>
              <p:nvPr/>
            </p:nvSpPr>
            <p:spPr>
              <a:xfrm>
                <a:off x="12854713" y="6082942"/>
                <a:ext cx="377999" cy="543751"/>
              </a:xfrm>
              <a:custGeom>
                <a:avLst/>
                <a:gdLst>
                  <a:gd name="connsiteX0" fmla="*/ 180124 w 377999"/>
                  <a:gd name="connsiteY0" fmla="*/ 458314 h 543751"/>
                  <a:gd name="connsiteX1" fmla="*/ 190863 w 377999"/>
                  <a:gd name="connsiteY1" fmla="*/ 463407 h 543751"/>
                  <a:gd name="connsiteX2" fmla="*/ 208630 w 377999"/>
                  <a:gd name="connsiteY2" fmla="*/ 509012 h 543751"/>
                  <a:gd name="connsiteX3" fmla="*/ 205035 w 377999"/>
                  <a:gd name="connsiteY3" fmla="*/ 522331 h 543751"/>
                  <a:gd name="connsiteX4" fmla="*/ 169500 w 377999"/>
                  <a:gd name="connsiteY4" fmla="*/ 542841 h 543751"/>
                  <a:gd name="connsiteX5" fmla="*/ 158738 w 377999"/>
                  <a:gd name="connsiteY5" fmla="*/ 537817 h 543751"/>
                  <a:gd name="connsiteX6" fmla="*/ 140995 w 377999"/>
                  <a:gd name="connsiteY6" fmla="*/ 492212 h 543751"/>
                  <a:gd name="connsiteX7" fmla="*/ 144590 w 377999"/>
                  <a:gd name="connsiteY7" fmla="*/ 478824 h 543751"/>
                  <a:gd name="connsiteX8" fmla="*/ 180124 w 377999"/>
                  <a:gd name="connsiteY8" fmla="*/ 458314 h 543751"/>
                  <a:gd name="connsiteX9" fmla="*/ 264443 w 377999"/>
                  <a:gd name="connsiteY9" fmla="*/ 321431 h 543751"/>
                  <a:gd name="connsiteX10" fmla="*/ 275182 w 377999"/>
                  <a:gd name="connsiteY10" fmla="*/ 326523 h 543751"/>
                  <a:gd name="connsiteX11" fmla="*/ 292949 w 377999"/>
                  <a:gd name="connsiteY11" fmla="*/ 372128 h 543751"/>
                  <a:gd name="connsiteX12" fmla="*/ 289354 w 377999"/>
                  <a:gd name="connsiteY12" fmla="*/ 385471 h 543751"/>
                  <a:gd name="connsiteX13" fmla="*/ 253843 w 377999"/>
                  <a:gd name="connsiteY13" fmla="*/ 405980 h 543751"/>
                  <a:gd name="connsiteX14" fmla="*/ 243058 w 377999"/>
                  <a:gd name="connsiteY14" fmla="*/ 400933 h 543751"/>
                  <a:gd name="connsiteX15" fmla="*/ 225314 w 377999"/>
                  <a:gd name="connsiteY15" fmla="*/ 355329 h 543751"/>
                  <a:gd name="connsiteX16" fmla="*/ 228909 w 377999"/>
                  <a:gd name="connsiteY16" fmla="*/ 341940 h 543751"/>
                  <a:gd name="connsiteX17" fmla="*/ 264443 w 377999"/>
                  <a:gd name="connsiteY17" fmla="*/ 321431 h 543751"/>
                  <a:gd name="connsiteX18" fmla="*/ 152102 w 377999"/>
                  <a:gd name="connsiteY18" fmla="*/ 386300 h 543751"/>
                  <a:gd name="connsiteX19" fmla="*/ 162841 w 377999"/>
                  <a:gd name="connsiteY19" fmla="*/ 391393 h 543751"/>
                  <a:gd name="connsiteX20" fmla="*/ 180608 w 377999"/>
                  <a:gd name="connsiteY20" fmla="*/ 436998 h 543751"/>
                  <a:gd name="connsiteX21" fmla="*/ 177013 w 377999"/>
                  <a:gd name="connsiteY21" fmla="*/ 450317 h 543751"/>
                  <a:gd name="connsiteX22" fmla="*/ 141478 w 377999"/>
                  <a:gd name="connsiteY22" fmla="*/ 470827 h 543751"/>
                  <a:gd name="connsiteX23" fmla="*/ 130716 w 377999"/>
                  <a:gd name="connsiteY23" fmla="*/ 465803 h 543751"/>
                  <a:gd name="connsiteX24" fmla="*/ 112973 w 377999"/>
                  <a:gd name="connsiteY24" fmla="*/ 420199 h 543751"/>
                  <a:gd name="connsiteX25" fmla="*/ 116568 w 377999"/>
                  <a:gd name="connsiteY25" fmla="*/ 406810 h 543751"/>
                  <a:gd name="connsiteX26" fmla="*/ 152102 w 377999"/>
                  <a:gd name="connsiteY26" fmla="*/ 386300 h 543751"/>
                  <a:gd name="connsiteX27" fmla="*/ 208238 w 377999"/>
                  <a:gd name="connsiteY27" fmla="*/ 353877 h 543751"/>
                  <a:gd name="connsiteX28" fmla="*/ 219046 w 377999"/>
                  <a:gd name="connsiteY28" fmla="*/ 358947 h 543751"/>
                  <a:gd name="connsiteX29" fmla="*/ 236790 w 377999"/>
                  <a:gd name="connsiteY29" fmla="*/ 404575 h 543751"/>
                  <a:gd name="connsiteX30" fmla="*/ 233172 w 377999"/>
                  <a:gd name="connsiteY30" fmla="*/ 417917 h 543751"/>
                  <a:gd name="connsiteX31" fmla="*/ 197638 w 377999"/>
                  <a:gd name="connsiteY31" fmla="*/ 438427 h 543751"/>
                  <a:gd name="connsiteX32" fmla="*/ 186899 w 377999"/>
                  <a:gd name="connsiteY32" fmla="*/ 433357 h 543751"/>
                  <a:gd name="connsiteX33" fmla="*/ 169154 w 377999"/>
                  <a:gd name="connsiteY33" fmla="*/ 387752 h 543751"/>
                  <a:gd name="connsiteX34" fmla="*/ 172704 w 377999"/>
                  <a:gd name="connsiteY34" fmla="*/ 374386 h 543751"/>
                  <a:gd name="connsiteX35" fmla="*/ 208238 w 377999"/>
                  <a:gd name="connsiteY35" fmla="*/ 353877 h 543751"/>
                  <a:gd name="connsiteX36" fmla="*/ 236283 w 377999"/>
                  <a:gd name="connsiteY36" fmla="*/ 425890 h 543751"/>
                  <a:gd name="connsiteX37" fmla="*/ 247068 w 377999"/>
                  <a:gd name="connsiteY37" fmla="*/ 430960 h 543751"/>
                  <a:gd name="connsiteX38" fmla="*/ 264812 w 377999"/>
                  <a:gd name="connsiteY38" fmla="*/ 476588 h 543751"/>
                  <a:gd name="connsiteX39" fmla="*/ 261194 w 377999"/>
                  <a:gd name="connsiteY39" fmla="*/ 489931 h 543751"/>
                  <a:gd name="connsiteX40" fmla="*/ 225659 w 377999"/>
                  <a:gd name="connsiteY40" fmla="*/ 510440 h 543751"/>
                  <a:gd name="connsiteX41" fmla="*/ 214921 w 377999"/>
                  <a:gd name="connsiteY41" fmla="*/ 505394 h 543751"/>
                  <a:gd name="connsiteX42" fmla="*/ 197176 w 377999"/>
                  <a:gd name="connsiteY42" fmla="*/ 459766 h 543751"/>
                  <a:gd name="connsiteX43" fmla="*/ 200725 w 377999"/>
                  <a:gd name="connsiteY43" fmla="*/ 446400 h 543751"/>
                  <a:gd name="connsiteX44" fmla="*/ 236283 w 377999"/>
                  <a:gd name="connsiteY44" fmla="*/ 425890 h 543751"/>
                  <a:gd name="connsiteX45" fmla="*/ 348624 w 377999"/>
                  <a:gd name="connsiteY45" fmla="*/ 361020 h 543751"/>
                  <a:gd name="connsiteX46" fmla="*/ 359409 w 377999"/>
                  <a:gd name="connsiteY46" fmla="*/ 366113 h 543751"/>
                  <a:gd name="connsiteX47" fmla="*/ 377153 w 377999"/>
                  <a:gd name="connsiteY47" fmla="*/ 411718 h 543751"/>
                  <a:gd name="connsiteX48" fmla="*/ 373535 w 377999"/>
                  <a:gd name="connsiteY48" fmla="*/ 425061 h 543751"/>
                  <a:gd name="connsiteX49" fmla="*/ 338024 w 377999"/>
                  <a:gd name="connsiteY49" fmla="*/ 445570 h 543751"/>
                  <a:gd name="connsiteX50" fmla="*/ 327262 w 377999"/>
                  <a:gd name="connsiteY50" fmla="*/ 440524 h 543751"/>
                  <a:gd name="connsiteX51" fmla="*/ 309518 w 377999"/>
                  <a:gd name="connsiteY51" fmla="*/ 394896 h 543751"/>
                  <a:gd name="connsiteX52" fmla="*/ 313090 w 377999"/>
                  <a:gd name="connsiteY52" fmla="*/ 381530 h 543751"/>
                  <a:gd name="connsiteX53" fmla="*/ 348624 w 377999"/>
                  <a:gd name="connsiteY53" fmla="*/ 361020 h 543751"/>
                  <a:gd name="connsiteX54" fmla="*/ 292465 w 377999"/>
                  <a:gd name="connsiteY54" fmla="*/ 393444 h 543751"/>
                  <a:gd name="connsiteX55" fmla="*/ 303204 w 377999"/>
                  <a:gd name="connsiteY55" fmla="*/ 398537 h 543751"/>
                  <a:gd name="connsiteX56" fmla="*/ 320971 w 377999"/>
                  <a:gd name="connsiteY56" fmla="*/ 444142 h 543751"/>
                  <a:gd name="connsiteX57" fmla="*/ 317376 w 377999"/>
                  <a:gd name="connsiteY57" fmla="*/ 457484 h 543751"/>
                  <a:gd name="connsiteX58" fmla="*/ 281865 w 377999"/>
                  <a:gd name="connsiteY58" fmla="*/ 477994 h 543751"/>
                  <a:gd name="connsiteX59" fmla="*/ 271080 w 377999"/>
                  <a:gd name="connsiteY59" fmla="*/ 472947 h 543751"/>
                  <a:gd name="connsiteX60" fmla="*/ 253336 w 377999"/>
                  <a:gd name="connsiteY60" fmla="*/ 427342 h 543751"/>
                  <a:gd name="connsiteX61" fmla="*/ 256931 w 377999"/>
                  <a:gd name="connsiteY61" fmla="*/ 413954 h 543751"/>
                  <a:gd name="connsiteX62" fmla="*/ 292465 w 377999"/>
                  <a:gd name="connsiteY62" fmla="*/ 393444 h 543751"/>
                  <a:gd name="connsiteX63" fmla="*/ 124080 w 377999"/>
                  <a:gd name="connsiteY63" fmla="*/ 314287 h 543751"/>
                  <a:gd name="connsiteX64" fmla="*/ 134819 w 377999"/>
                  <a:gd name="connsiteY64" fmla="*/ 319333 h 543751"/>
                  <a:gd name="connsiteX65" fmla="*/ 152562 w 377999"/>
                  <a:gd name="connsiteY65" fmla="*/ 364938 h 543751"/>
                  <a:gd name="connsiteX66" fmla="*/ 148991 w 377999"/>
                  <a:gd name="connsiteY66" fmla="*/ 378304 h 543751"/>
                  <a:gd name="connsiteX67" fmla="*/ 113456 w 377999"/>
                  <a:gd name="connsiteY67" fmla="*/ 398814 h 543751"/>
                  <a:gd name="connsiteX68" fmla="*/ 102672 w 377999"/>
                  <a:gd name="connsiteY68" fmla="*/ 393744 h 543751"/>
                  <a:gd name="connsiteX69" fmla="*/ 84927 w 377999"/>
                  <a:gd name="connsiteY69" fmla="*/ 348139 h 543751"/>
                  <a:gd name="connsiteX70" fmla="*/ 88546 w 377999"/>
                  <a:gd name="connsiteY70" fmla="*/ 334796 h 543751"/>
                  <a:gd name="connsiteX71" fmla="*/ 124080 w 377999"/>
                  <a:gd name="connsiteY71" fmla="*/ 314287 h 543751"/>
                  <a:gd name="connsiteX72" fmla="*/ 96035 w 377999"/>
                  <a:gd name="connsiteY72" fmla="*/ 242227 h 543751"/>
                  <a:gd name="connsiteX73" fmla="*/ 106797 w 377999"/>
                  <a:gd name="connsiteY73" fmla="*/ 247320 h 543751"/>
                  <a:gd name="connsiteX74" fmla="*/ 124540 w 377999"/>
                  <a:gd name="connsiteY74" fmla="*/ 292925 h 543751"/>
                  <a:gd name="connsiteX75" fmla="*/ 120946 w 377999"/>
                  <a:gd name="connsiteY75" fmla="*/ 306267 h 543751"/>
                  <a:gd name="connsiteX76" fmla="*/ 85434 w 377999"/>
                  <a:gd name="connsiteY76" fmla="*/ 326777 h 543751"/>
                  <a:gd name="connsiteX77" fmla="*/ 74650 w 377999"/>
                  <a:gd name="connsiteY77" fmla="*/ 321730 h 543751"/>
                  <a:gd name="connsiteX78" fmla="*/ 56905 w 377999"/>
                  <a:gd name="connsiteY78" fmla="*/ 276125 h 543751"/>
                  <a:gd name="connsiteX79" fmla="*/ 60500 w 377999"/>
                  <a:gd name="connsiteY79" fmla="*/ 262736 h 543751"/>
                  <a:gd name="connsiteX80" fmla="*/ 96035 w 377999"/>
                  <a:gd name="connsiteY80" fmla="*/ 242227 h 543751"/>
                  <a:gd name="connsiteX81" fmla="*/ 208491 w 377999"/>
                  <a:gd name="connsiteY81" fmla="*/ 907 h 543751"/>
                  <a:gd name="connsiteX82" fmla="*/ 219253 w 377999"/>
                  <a:gd name="connsiteY82" fmla="*/ 5953 h 543751"/>
                  <a:gd name="connsiteX83" fmla="*/ 236997 w 377999"/>
                  <a:gd name="connsiteY83" fmla="*/ 51558 h 543751"/>
                  <a:gd name="connsiteX84" fmla="*/ 233402 w 377999"/>
                  <a:gd name="connsiteY84" fmla="*/ 64947 h 543751"/>
                  <a:gd name="connsiteX85" fmla="*/ 197868 w 377999"/>
                  <a:gd name="connsiteY85" fmla="*/ 85456 h 543751"/>
                  <a:gd name="connsiteX86" fmla="*/ 187129 w 377999"/>
                  <a:gd name="connsiteY86" fmla="*/ 80363 h 543751"/>
                  <a:gd name="connsiteX87" fmla="*/ 169362 w 377999"/>
                  <a:gd name="connsiteY87" fmla="*/ 34759 h 543751"/>
                  <a:gd name="connsiteX88" fmla="*/ 172957 w 377999"/>
                  <a:gd name="connsiteY88" fmla="*/ 21416 h 543751"/>
                  <a:gd name="connsiteX89" fmla="*/ 208491 w 377999"/>
                  <a:gd name="connsiteY89" fmla="*/ 907 h 543751"/>
                  <a:gd name="connsiteX90" fmla="*/ 152332 w 377999"/>
                  <a:gd name="connsiteY90" fmla="*/ 33330 h 543751"/>
                  <a:gd name="connsiteX91" fmla="*/ 163071 w 377999"/>
                  <a:gd name="connsiteY91" fmla="*/ 38377 h 543751"/>
                  <a:gd name="connsiteX92" fmla="*/ 180815 w 377999"/>
                  <a:gd name="connsiteY92" fmla="*/ 84004 h 543751"/>
                  <a:gd name="connsiteX93" fmla="*/ 177267 w 377999"/>
                  <a:gd name="connsiteY93" fmla="*/ 97370 h 543751"/>
                  <a:gd name="connsiteX94" fmla="*/ 141709 w 377999"/>
                  <a:gd name="connsiteY94" fmla="*/ 117880 h 543751"/>
                  <a:gd name="connsiteX95" fmla="*/ 130924 w 377999"/>
                  <a:gd name="connsiteY95" fmla="*/ 112810 h 543751"/>
                  <a:gd name="connsiteX96" fmla="*/ 113180 w 377999"/>
                  <a:gd name="connsiteY96" fmla="*/ 67182 h 543751"/>
                  <a:gd name="connsiteX97" fmla="*/ 116798 w 377999"/>
                  <a:gd name="connsiteY97" fmla="*/ 53839 h 543751"/>
                  <a:gd name="connsiteX98" fmla="*/ 152332 w 377999"/>
                  <a:gd name="connsiteY98" fmla="*/ 33330 h 543751"/>
                  <a:gd name="connsiteX99" fmla="*/ 96150 w 377999"/>
                  <a:gd name="connsiteY99" fmla="*/ 65776 h 543751"/>
                  <a:gd name="connsiteX100" fmla="*/ 106912 w 377999"/>
                  <a:gd name="connsiteY100" fmla="*/ 70823 h 543751"/>
                  <a:gd name="connsiteX101" fmla="*/ 124656 w 377999"/>
                  <a:gd name="connsiteY101" fmla="*/ 116428 h 543751"/>
                  <a:gd name="connsiteX102" fmla="*/ 121061 w 377999"/>
                  <a:gd name="connsiteY102" fmla="*/ 129817 h 543751"/>
                  <a:gd name="connsiteX103" fmla="*/ 85550 w 377999"/>
                  <a:gd name="connsiteY103" fmla="*/ 150326 h 543751"/>
                  <a:gd name="connsiteX104" fmla="*/ 74788 w 377999"/>
                  <a:gd name="connsiteY104" fmla="*/ 145233 h 543751"/>
                  <a:gd name="connsiteX105" fmla="*/ 57021 w 377999"/>
                  <a:gd name="connsiteY105" fmla="*/ 99605 h 543751"/>
                  <a:gd name="connsiteX106" fmla="*/ 60616 w 377999"/>
                  <a:gd name="connsiteY106" fmla="*/ 86286 h 543751"/>
                  <a:gd name="connsiteX107" fmla="*/ 96150 w 377999"/>
                  <a:gd name="connsiteY107" fmla="*/ 65776 h 543751"/>
                  <a:gd name="connsiteX108" fmla="*/ 39991 w 377999"/>
                  <a:gd name="connsiteY108" fmla="*/ 98200 h 543751"/>
                  <a:gd name="connsiteX109" fmla="*/ 50730 w 377999"/>
                  <a:gd name="connsiteY109" fmla="*/ 103247 h 543751"/>
                  <a:gd name="connsiteX110" fmla="*/ 68474 w 377999"/>
                  <a:gd name="connsiteY110" fmla="*/ 148874 h 543751"/>
                  <a:gd name="connsiteX111" fmla="*/ 64902 w 377999"/>
                  <a:gd name="connsiteY111" fmla="*/ 162217 h 543751"/>
                  <a:gd name="connsiteX112" fmla="*/ 29368 w 377999"/>
                  <a:gd name="connsiteY112" fmla="*/ 182749 h 543751"/>
                  <a:gd name="connsiteX113" fmla="*/ 18583 w 377999"/>
                  <a:gd name="connsiteY113" fmla="*/ 177657 h 543751"/>
                  <a:gd name="connsiteX114" fmla="*/ 839 w 377999"/>
                  <a:gd name="connsiteY114" fmla="*/ 132052 h 543751"/>
                  <a:gd name="connsiteX115" fmla="*/ 4456 w 377999"/>
                  <a:gd name="connsiteY115" fmla="*/ 118709 h 543751"/>
                  <a:gd name="connsiteX116" fmla="*/ 39991 w 377999"/>
                  <a:gd name="connsiteY116" fmla="*/ 98200 h 543751"/>
                  <a:gd name="connsiteX117" fmla="*/ 67990 w 377999"/>
                  <a:gd name="connsiteY117" fmla="*/ 170213 h 543751"/>
                  <a:gd name="connsiteX118" fmla="*/ 78751 w 377999"/>
                  <a:gd name="connsiteY118" fmla="*/ 175306 h 543751"/>
                  <a:gd name="connsiteX119" fmla="*/ 96519 w 377999"/>
                  <a:gd name="connsiteY119" fmla="*/ 220911 h 543751"/>
                  <a:gd name="connsiteX120" fmla="*/ 92924 w 377999"/>
                  <a:gd name="connsiteY120" fmla="*/ 234230 h 543751"/>
                  <a:gd name="connsiteX121" fmla="*/ 57412 w 377999"/>
                  <a:gd name="connsiteY121" fmla="*/ 254763 h 543751"/>
                  <a:gd name="connsiteX122" fmla="*/ 46628 w 377999"/>
                  <a:gd name="connsiteY122" fmla="*/ 249717 h 543751"/>
                  <a:gd name="connsiteX123" fmla="*/ 28883 w 377999"/>
                  <a:gd name="connsiteY123" fmla="*/ 204112 h 543751"/>
                  <a:gd name="connsiteX124" fmla="*/ 32478 w 377999"/>
                  <a:gd name="connsiteY124" fmla="*/ 190723 h 543751"/>
                  <a:gd name="connsiteX125" fmla="*/ 67990 w 377999"/>
                  <a:gd name="connsiteY125" fmla="*/ 170213 h 543751"/>
                  <a:gd name="connsiteX126" fmla="*/ 124172 w 377999"/>
                  <a:gd name="connsiteY126" fmla="*/ 137790 h 543751"/>
                  <a:gd name="connsiteX127" fmla="*/ 134957 w 377999"/>
                  <a:gd name="connsiteY127" fmla="*/ 142860 h 543751"/>
                  <a:gd name="connsiteX128" fmla="*/ 152701 w 377999"/>
                  <a:gd name="connsiteY128" fmla="*/ 188487 h 543751"/>
                  <a:gd name="connsiteX129" fmla="*/ 149083 w 377999"/>
                  <a:gd name="connsiteY129" fmla="*/ 201830 h 543751"/>
                  <a:gd name="connsiteX130" fmla="*/ 113572 w 377999"/>
                  <a:gd name="connsiteY130" fmla="*/ 222340 h 543751"/>
                  <a:gd name="connsiteX131" fmla="*/ 102810 w 377999"/>
                  <a:gd name="connsiteY131" fmla="*/ 217293 h 543751"/>
                  <a:gd name="connsiteX132" fmla="*/ 85066 w 377999"/>
                  <a:gd name="connsiteY132" fmla="*/ 171665 h 543751"/>
                  <a:gd name="connsiteX133" fmla="*/ 88638 w 377999"/>
                  <a:gd name="connsiteY133" fmla="*/ 158299 h 543751"/>
                  <a:gd name="connsiteX134" fmla="*/ 124172 w 377999"/>
                  <a:gd name="connsiteY134" fmla="*/ 137790 h 543751"/>
                  <a:gd name="connsiteX135" fmla="*/ 236513 w 377999"/>
                  <a:gd name="connsiteY135" fmla="*/ 72920 h 543751"/>
                  <a:gd name="connsiteX136" fmla="*/ 247298 w 377999"/>
                  <a:gd name="connsiteY136" fmla="*/ 78013 h 543751"/>
                  <a:gd name="connsiteX137" fmla="*/ 265042 w 377999"/>
                  <a:gd name="connsiteY137" fmla="*/ 123618 h 543751"/>
                  <a:gd name="connsiteX138" fmla="*/ 261424 w 377999"/>
                  <a:gd name="connsiteY138" fmla="*/ 136960 h 543751"/>
                  <a:gd name="connsiteX139" fmla="*/ 225890 w 377999"/>
                  <a:gd name="connsiteY139" fmla="*/ 157470 h 543751"/>
                  <a:gd name="connsiteX140" fmla="*/ 215151 w 377999"/>
                  <a:gd name="connsiteY140" fmla="*/ 152423 h 543751"/>
                  <a:gd name="connsiteX141" fmla="*/ 197407 w 377999"/>
                  <a:gd name="connsiteY141" fmla="*/ 106795 h 543751"/>
                  <a:gd name="connsiteX142" fmla="*/ 200979 w 377999"/>
                  <a:gd name="connsiteY142" fmla="*/ 93453 h 543751"/>
                  <a:gd name="connsiteX143" fmla="*/ 236513 w 377999"/>
                  <a:gd name="connsiteY143" fmla="*/ 72920 h 543751"/>
                  <a:gd name="connsiteX144" fmla="*/ 320602 w 377999"/>
                  <a:gd name="connsiteY144" fmla="*/ 289007 h 543751"/>
                  <a:gd name="connsiteX145" fmla="*/ 331387 w 377999"/>
                  <a:gd name="connsiteY145" fmla="*/ 294077 h 543751"/>
                  <a:gd name="connsiteX146" fmla="*/ 349131 w 377999"/>
                  <a:gd name="connsiteY146" fmla="*/ 339705 h 543751"/>
                  <a:gd name="connsiteX147" fmla="*/ 345513 w 377999"/>
                  <a:gd name="connsiteY147" fmla="*/ 353047 h 543751"/>
                  <a:gd name="connsiteX148" fmla="*/ 310002 w 377999"/>
                  <a:gd name="connsiteY148" fmla="*/ 373557 h 543751"/>
                  <a:gd name="connsiteX149" fmla="*/ 299240 w 377999"/>
                  <a:gd name="connsiteY149" fmla="*/ 368510 h 543751"/>
                  <a:gd name="connsiteX150" fmla="*/ 281496 w 377999"/>
                  <a:gd name="connsiteY150" fmla="*/ 322882 h 543751"/>
                  <a:gd name="connsiteX151" fmla="*/ 285068 w 377999"/>
                  <a:gd name="connsiteY151" fmla="*/ 309517 h 543751"/>
                  <a:gd name="connsiteX152" fmla="*/ 320602 w 377999"/>
                  <a:gd name="connsiteY152" fmla="*/ 289007 h 543751"/>
                  <a:gd name="connsiteX153" fmla="*/ 292580 w 377999"/>
                  <a:gd name="connsiteY153" fmla="*/ 216993 h 543751"/>
                  <a:gd name="connsiteX154" fmla="*/ 303342 w 377999"/>
                  <a:gd name="connsiteY154" fmla="*/ 222040 h 543751"/>
                  <a:gd name="connsiteX155" fmla="*/ 321086 w 377999"/>
                  <a:gd name="connsiteY155" fmla="*/ 267645 h 543751"/>
                  <a:gd name="connsiteX156" fmla="*/ 317491 w 377999"/>
                  <a:gd name="connsiteY156" fmla="*/ 281034 h 543751"/>
                  <a:gd name="connsiteX157" fmla="*/ 281957 w 377999"/>
                  <a:gd name="connsiteY157" fmla="*/ 301543 h 543751"/>
                  <a:gd name="connsiteX158" fmla="*/ 271218 w 377999"/>
                  <a:gd name="connsiteY158" fmla="*/ 296450 h 543751"/>
                  <a:gd name="connsiteX159" fmla="*/ 253451 w 377999"/>
                  <a:gd name="connsiteY159" fmla="*/ 250822 h 543751"/>
                  <a:gd name="connsiteX160" fmla="*/ 257045 w 377999"/>
                  <a:gd name="connsiteY160" fmla="*/ 237503 h 543751"/>
                  <a:gd name="connsiteX161" fmla="*/ 292580 w 377999"/>
                  <a:gd name="connsiteY161" fmla="*/ 216993 h 543751"/>
                  <a:gd name="connsiteX162" fmla="*/ 264535 w 377999"/>
                  <a:gd name="connsiteY162" fmla="*/ 144934 h 543751"/>
                  <a:gd name="connsiteX163" fmla="*/ 275320 w 377999"/>
                  <a:gd name="connsiteY163" fmla="*/ 150027 h 543751"/>
                  <a:gd name="connsiteX164" fmla="*/ 293064 w 377999"/>
                  <a:gd name="connsiteY164" fmla="*/ 195631 h 543751"/>
                  <a:gd name="connsiteX165" fmla="*/ 289446 w 377999"/>
                  <a:gd name="connsiteY165" fmla="*/ 208974 h 543751"/>
                  <a:gd name="connsiteX166" fmla="*/ 253935 w 377999"/>
                  <a:gd name="connsiteY166" fmla="*/ 229483 h 543751"/>
                  <a:gd name="connsiteX167" fmla="*/ 243173 w 377999"/>
                  <a:gd name="connsiteY167" fmla="*/ 224437 h 543751"/>
                  <a:gd name="connsiteX168" fmla="*/ 225429 w 377999"/>
                  <a:gd name="connsiteY168" fmla="*/ 178809 h 543751"/>
                  <a:gd name="connsiteX169" fmla="*/ 229001 w 377999"/>
                  <a:gd name="connsiteY169" fmla="*/ 165466 h 543751"/>
                  <a:gd name="connsiteX170" fmla="*/ 264535 w 377999"/>
                  <a:gd name="connsiteY170" fmla="*/ 144934 h 543751"/>
                  <a:gd name="connsiteX171" fmla="*/ 208376 w 377999"/>
                  <a:gd name="connsiteY171" fmla="*/ 177357 h 543751"/>
                  <a:gd name="connsiteX172" fmla="*/ 219138 w 377999"/>
                  <a:gd name="connsiteY172" fmla="*/ 182450 h 543751"/>
                  <a:gd name="connsiteX173" fmla="*/ 236882 w 377999"/>
                  <a:gd name="connsiteY173" fmla="*/ 228078 h 543751"/>
                  <a:gd name="connsiteX174" fmla="*/ 233287 w 377999"/>
                  <a:gd name="connsiteY174" fmla="*/ 241397 h 543751"/>
                  <a:gd name="connsiteX175" fmla="*/ 197776 w 377999"/>
                  <a:gd name="connsiteY175" fmla="*/ 261907 h 543751"/>
                  <a:gd name="connsiteX176" fmla="*/ 186991 w 377999"/>
                  <a:gd name="connsiteY176" fmla="*/ 256860 h 543751"/>
                  <a:gd name="connsiteX177" fmla="*/ 169247 w 377999"/>
                  <a:gd name="connsiteY177" fmla="*/ 211255 h 543751"/>
                  <a:gd name="connsiteX178" fmla="*/ 172842 w 377999"/>
                  <a:gd name="connsiteY178" fmla="*/ 197867 h 543751"/>
                  <a:gd name="connsiteX179" fmla="*/ 208376 w 377999"/>
                  <a:gd name="connsiteY179" fmla="*/ 177357 h 543751"/>
                  <a:gd name="connsiteX180" fmla="*/ 180355 w 377999"/>
                  <a:gd name="connsiteY180" fmla="*/ 105343 h 543751"/>
                  <a:gd name="connsiteX181" fmla="*/ 191116 w 377999"/>
                  <a:gd name="connsiteY181" fmla="*/ 110436 h 543751"/>
                  <a:gd name="connsiteX182" fmla="*/ 208860 w 377999"/>
                  <a:gd name="connsiteY182" fmla="*/ 156064 h 543751"/>
                  <a:gd name="connsiteX183" fmla="*/ 205265 w 377999"/>
                  <a:gd name="connsiteY183" fmla="*/ 169384 h 543751"/>
                  <a:gd name="connsiteX184" fmla="*/ 169754 w 377999"/>
                  <a:gd name="connsiteY184" fmla="*/ 189893 h 543751"/>
                  <a:gd name="connsiteX185" fmla="*/ 158969 w 377999"/>
                  <a:gd name="connsiteY185" fmla="*/ 184847 h 543751"/>
                  <a:gd name="connsiteX186" fmla="*/ 141225 w 377999"/>
                  <a:gd name="connsiteY186" fmla="*/ 139242 h 543751"/>
                  <a:gd name="connsiteX187" fmla="*/ 144820 w 377999"/>
                  <a:gd name="connsiteY187" fmla="*/ 125853 h 543751"/>
                  <a:gd name="connsiteX188" fmla="*/ 180355 w 377999"/>
                  <a:gd name="connsiteY188" fmla="*/ 105343 h 543751"/>
                  <a:gd name="connsiteX189" fmla="*/ 236421 w 377999"/>
                  <a:gd name="connsiteY189" fmla="*/ 249417 h 543751"/>
                  <a:gd name="connsiteX190" fmla="*/ 247160 w 377999"/>
                  <a:gd name="connsiteY190" fmla="*/ 254464 h 543751"/>
                  <a:gd name="connsiteX191" fmla="*/ 264904 w 377999"/>
                  <a:gd name="connsiteY191" fmla="*/ 300091 h 543751"/>
                  <a:gd name="connsiteX192" fmla="*/ 261332 w 377999"/>
                  <a:gd name="connsiteY192" fmla="*/ 313457 h 543751"/>
                  <a:gd name="connsiteX193" fmla="*/ 225798 w 377999"/>
                  <a:gd name="connsiteY193" fmla="*/ 333966 h 543751"/>
                  <a:gd name="connsiteX194" fmla="*/ 215013 w 377999"/>
                  <a:gd name="connsiteY194" fmla="*/ 328897 h 543751"/>
                  <a:gd name="connsiteX195" fmla="*/ 197269 w 377999"/>
                  <a:gd name="connsiteY195" fmla="*/ 283269 h 543751"/>
                  <a:gd name="connsiteX196" fmla="*/ 200887 w 377999"/>
                  <a:gd name="connsiteY196" fmla="*/ 269926 h 543751"/>
                  <a:gd name="connsiteX197" fmla="*/ 236421 w 377999"/>
                  <a:gd name="connsiteY197" fmla="*/ 249417 h 543751"/>
                  <a:gd name="connsiteX198" fmla="*/ 180216 w 377999"/>
                  <a:gd name="connsiteY198" fmla="*/ 281863 h 543751"/>
                  <a:gd name="connsiteX199" fmla="*/ 191000 w 377999"/>
                  <a:gd name="connsiteY199" fmla="*/ 286910 h 543751"/>
                  <a:gd name="connsiteX200" fmla="*/ 208745 w 377999"/>
                  <a:gd name="connsiteY200" fmla="*/ 332515 h 543751"/>
                  <a:gd name="connsiteX201" fmla="*/ 205150 w 377999"/>
                  <a:gd name="connsiteY201" fmla="*/ 345904 h 543751"/>
                  <a:gd name="connsiteX202" fmla="*/ 169616 w 377999"/>
                  <a:gd name="connsiteY202" fmla="*/ 366413 h 543751"/>
                  <a:gd name="connsiteX203" fmla="*/ 158854 w 377999"/>
                  <a:gd name="connsiteY203" fmla="*/ 361320 h 543751"/>
                  <a:gd name="connsiteX204" fmla="*/ 141110 w 377999"/>
                  <a:gd name="connsiteY204" fmla="*/ 315692 h 543751"/>
                  <a:gd name="connsiteX205" fmla="*/ 144704 w 377999"/>
                  <a:gd name="connsiteY205" fmla="*/ 302373 h 543751"/>
                  <a:gd name="connsiteX206" fmla="*/ 180216 w 377999"/>
                  <a:gd name="connsiteY206" fmla="*/ 281863 h 543751"/>
                  <a:gd name="connsiteX207" fmla="*/ 152194 w 377999"/>
                  <a:gd name="connsiteY207" fmla="*/ 209803 h 543751"/>
                  <a:gd name="connsiteX208" fmla="*/ 162978 w 377999"/>
                  <a:gd name="connsiteY208" fmla="*/ 214873 h 543751"/>
                  <a:gd name="connsiteX209" fmla="*/ 180723 w 377999"/>
                  <a:gd name="connsiteY209" fmla="*/ 260501 h 543751"/>
                  <a:gd name="connsiteX210" fmla="*/ 177105 w 377999"/>
                  <a:gd name="connsiteY210" fmla="*/ 273844 h 543751"/>
                  <a:gd name="connsiteX211" fmla="*/ 141571 w 377999"/>
                  <a:gd name="connsiteY211" fmla="*/ 294353 h 543751"/>
                  <a:gd name="connsiteX212" fmla="*/ 130832 w 377999"/>
                  <a:gd name="connsiteY212" fmla="*/ 289306 h 543751"/>
                  <a:gd name="connsiteX213" fmla="*/ 113088 w 377999"/>
                  <a:gd name="connsiteY213" fmla="*/ 243679 h 543751"/>
                  <a:gd name="connsiteX214" fmla="*/ 116660 w 377999"/>
                  <a:gd name="connsiteY214" fmla="*/ 230313 h 543751"/>
                  <a:gd name="connsiteX215" fmla="*/ 152194 w 377999"/>
                  <a:gd name="connsiteY215" fmla="*/ 209803 h 543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1">
                    <a:moveTo>
                      <a:pt x="180124" y="458314"/>
                    </a:moveTo>
                    <a:cubicBezTo>
                      <a:pt x="184111" y="456009"/>
                      <a:pt x="188881" y="458291"/>
                      <a:pt x="190863" y="463407"/>
                    </a:cubicBezTo>
                    <a:lnTo>
                      <a:pt x="208630" y="509012"/>
                    </a:lnTo>
                    <a:cubicBezTo>
                      <a:pt x="210611" y="514127"/>
                      <a:pt x="209021" y="520050"/>
                      <a:pt x="205035" y="522331"/>
                    </a:cubicBezTo>
                    <a:lnTo>
                      <a:pt x="169500" y="542841"/>
                    </a:lnTo>
                    <a:cubicBezTo>
                      <a:pt x="165559" y="545145"/>
                      <a:pt x="160720" y="542933"/>
                      <a:pt x="158738" y="537817"/>
                    </a:cubicBezTo>
                    <a:lnTo>
                      <a:pt x="140995" y="492212"/>
                    </a:lnTo>
                    <a:cubicBezTo>
                      <a:pt x="138990" y="487096"/>
                      <a:pt x="140649" y="481105"/>
                      <a:pt x="144590" y="478824"/>
                    </a:cubicBezTo>
                    <a:lnTo>
                      <a:pt x="180124" y="458314"/>
                    </a:lnTo>
                    <a:close/>
                    <a:moveTo>
                      <a:pt x="264443" y="321431"/>
                    </a:moveTo>
                    <a:cubicBezTo>
                      <a:pt x="268430" y="319126"/>
                      <a:pt x="273200" y="321431"/>
                      <a:pt x="275182" y="326523"/>
                    </a:cubicBezTo>
                    <a:lnTo>
                      <a:pt x="292949" y="372128"/>
                    </a:lnTo>
                    <a:cubicBezTo>
                      <a:pt x="294931" y="377244"/>
                      <a:pt x="293341" y="383166"/>
                      <a:pt x="289354" y="385471"/>
                    </a:cubicBezTo>
                    <a:lnTo>
                      <a:pt x="253843" y="405980"/>
                    </a:lnTo>
                    <a:cubicBezTo>
                      <a:pt x="249833" y="408285"/>
                      <a:pt x="245039" y="406049"/>
                      <a:pt x="243058" y="400933"/>
                    </a:cubicBezTo>
                    <a:lnTo>
                      <a:pt x="225314" y="355329"/>
                    </a:lnTo>
                    <a:cubicBezTo>
                      <a:pt x="223309" y="350213"/>
                      <a:pt x="224922" y="344244"/>
                      <a:pt x="228909" y="341940"/>
                    </a:cubicBezTo>
                    <a:lnTo>
                      <a:pt x="264443" y="321431"/>
                    </a:lnTo>
                    <a:close/>
                    <a:moveTo>
                      <a:pt x="152102" y="386300"/>
                    </a:moveTo>
                    <a:cubicBezTo>
                      <a:pt x="156065" y="383996"/>
                      <a:pt x="160859" y="386300"/>
                      <a:pt x="162841" y="391393"/>
                    </a:cubicBezTo>
                    <a:lnTo>
                      <a:pt x="180608" y="436998"/>
                    </a:lnTo>
                    <a:cubicBezTo>
                      <a:pt x="182589" y="442114"/>
                      <a:pt x="180999" y="448036"/>
                      <a:pt x="177013" y="450317"/>
                    </a:cubicBezTo>
                    <a:lnTo>
                      <a:pt x="141478" y="470827"/>
                    </a:lnTo>
                    <a:cubicBezTo>
                      <a:pt x="137538" y="473131"/>
                      <a:pt x="132698" y="470919"/>
                      <a:pt x="130716" y="465803"/>
                    </a:cubicBezTo>
                    <a:lnTo>
                      <a:pt x="112973" y="420199"/>
                    </a:lnTo>
                    <a:cubicBezTo>
                      <a:pt x="110968" y="415083"/>
                      <a:pt x="112627" y="409068"/>
                      <a:pt x="116568" y="406810"/>
                    </a:cubicBezTo>
                    <a:lnTo>
                      <a:pt x="152102" y="386300"/>
                    </a:lnTo>
                    <a:close/>
                    <a:moveTo>
                      <a:pt x="208238" y="353877"/>
                    </a:moveTo>
                    <a:cubicBezTo>
                      <a:pt x="212225" y="351573"/>
                      <a:pt x="217041" y="353831"/>
                      <a:pt x="219046" y="358947"/>
                    </a:cubicBezTo>
                    <a:lnTo>
                      <a:pt x="236790" y="404575"/>
                    </a:lnTo>
                    <a:cubicBezTo>
                      <a:pt x="238771" y="409667"/>
                      <a:pt x="237159" y="415613"/>
                      <a:pt x="233172" y="417917"/>
                    </a:cubicBezTo>
                    <a:lnTo>
                      <a:pt x="197638" y="438427"/>
                    </a:lnTo>
                    <a:cubicBezTo>
                      <a:pt x="193674" y="440731"/>
                      <a:pt x="188903" y="438473"/>
                      <a:pt x="186899" y="433357"/>
                    </a:cubicBezTo>
                    <a:lnTo>
                      <a:pt x="169154" y="387752"/>
                    </a:lnTo>
                    <a:cubicBezTo>
                      <a:pt x="167173" y="382636"/>
                      <a:pt x="168740" y="376691"/>
                      <a:pt x="172704" y="374386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7" y="423586"/>
                      <a:pt x="245063" y="425844"/>
                      <a:pt x="247068" y="430960"/>
                    </a:cubicBezTo>
                    <a:lnTo>
                      <a:pt x="264812" y="476588"/>
                    </a:lnTo>
                    <a:cubicBezTo>
                      <a:pt x="266793" y="481681"/>
                      <a:pt x="265181" y="487626"/>
                      <a:pt x="261194" y="489931"/>
                    </a:cubicBezTo>
                    <a:lnTo>
                      <a:pt x="225659" y="510440"/>
                    </a:lnTo>
                    <a:cubicBezTo>
                      <a:pt x="221696" y="512745"/>
                      <a:pt x="216925" y="510486"/>
                      <a:pt x="214921" y="505394"/>
                    </a:cubicBezTo>
                    <a:lnTo>
                      <a:pt x="197176" y="459766"/>
                    </a:lnTo>
                    <a:cubicBezTo>
                      <a:pt x="195195" y="454650"/>
                      <a:pt x="196762" y="448704"/>
                      <a:pt x="200725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8" y="358739"/>
                      <a:pt x="357427" y="360998"/>
                      <a:pt x="359409" y="366113"/>
                    </a:cubicBezTo>
                    <a:lnTo>
                      <a:pt x="377153" y="411718"/>
                    </a:lnTo>
                    <a:cubicBezTo>
                      <a:pt x="379135" y="416834"/>
                      <a:pt x="377522" y="422756"/>
                      <a:pt x="373535" y="425061"/>
                    </a:cubicBezTo>
                    <a:lnTo>
                      <a:pt x="338024" y="445570"/>
                    </a:lnTo>
                    <a:cubicBezTo>
                      <a:pt x="334014" y="447875"/>
                      <a:pt x="329244" y="445616"/>
                      <a:pt x="327262" y="440524"/>
                    </a:cubicBezTo>
                    <a:lnTo>
                      <a:pt x="309518" y="394896"/>
                    </a:lnTo>
                    <a:cubicBezTo>
                      <a:pt x="307536" y="389803"/>
                      <a:pt x="309103" y="383834"/>
                      <a:pt x="313090" y="381530"/>
                    </a:cubicBezTo>
                    <a:lnTo>
                      <a:pt x="348624" y="361020"/>
                    </a:lnTo>
                    <a:close/>
                    <a:moveTo>
                      <a:pt x="292465" y="393444"/>
                    </a:moveTo>
                    <a:cubicBezTo>
                      <a:pt x="296429" y="391140"/>
                      <a:pt x="301222" y="393444"/>
                      <a:pt x="303204" y="398537"/>
                    </a:cubicBezTo>
                    <a:lnTo>
                      <a:pt x="320971" y="444142"/>
                    </a:lnTo>
                    <a:cubicBezTo>
                      <a:pt x="322953" y="449280"/>
                      <a:pt x="321363" y="455180"/>
                      <a:pt x="317376" y="457484"/>
                    </a:cubicBezTo>
                    <a:lnTo>
                      <a:pt x="281865" y="477994"/>
                    </a:lnTo>
                    <a:cubicBezTo>
                      <a:pt x="277878" y="480298"/>
                      <a:pt x="273085" y="478063"/>
                      <a:pt x="271080" y="472947"/>
                    </a:cubicBezTo>
                    <a:lnTo>
                      <a:pt x="253336" y="427342"/>
                    </a:lnTo>
                    <a:cubicBezTo>
                      <a:pt x="251354" y="422250"/>
                      <a:pt x="252944" y="416258"/>
                      <a:pt x="256931" y="413954"/>
                    </a:cubicBezTo>
                    <a:lnTo>
                      <a:pt x="292465" y="393444"/>
                    </a:lnTo>
                    <a:close/>
                    <a:moveTo>
                      <a:pt x="124080" y="314287"/>
                    </a:moveTo>
                    <a:cubicBezTo>
                      <a:pt x="128043" y="311982"/>
                      <a:pt x="132814" y="314218"/>
                      <a:pt x="134819" y="319333"/>
                    </a:cubicBezTo>
                    <a:lnTo>
                      <a:pt x="152562" y="364938"/>
                    </a:lnTo>
                    <a:cubicBezTo>
                      <a:pt x="154544" y="370054"/>
                      <a:pt x="152977" y="376022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118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54"/>
                      <a:pt x="88546" y="334796"/>
                    </a:cubicBezTo>
                    <a:lnTo>
                      <a:pt x="124080" y="314287"/>
                    </a:lnTo>
                    <a:close/>
                    <a:moveTo>
                      <a:pt x="96035" y="242227"/>
                    </a:moveTo>
                    <a:cubicBezTo>
                      <a:pt x="99999" y="239923"/>
                      <a:pt x="104792" y="242227"/>
                      <a:pt x="106797" y="247320"/>
                    </a:cubicBezTo>
                    <a:lnTo>
                      <a:pt x="124540" y="292925"/>
                    </a:lnTo>
                    <a:cubicBezTo>
                      <a:pt x="126522" y="298041"/>
                      <a:pt x="124932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1" y="329058"/>
                      <a:pt x="76655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60" y="265018"/>
                      <a:pt x="60500" y="262736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2" y="56674"/>
                      <a:pt x="237389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881" y="87761"/>
                      <a:pt x="189111" y="85456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6" y="31025"/>
                      <a:pt x="161066" y="33284"/>
                      <a:pt x="163071" y="38377"/>
                    </a:cubicBezTo>
                    <a:lnTo>
                      <a:pt x="180815" y="84004"/>
                    </a:lnTo>
                    <a:cubicBezTo>
                      <a:pt x="182797" y="89120"/>
                      <a:pt x="181230" y="95066"/>
                      <a:pt x="177267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03"/>
                      <a:pt x="130924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37" y="63472"/>
                      <a:pt x="104930" y="65707"/>
                      <a:pt x="106912" y="70823"/>
                    </a:cubicBezTo>
                    <a:lnTo>
                      <a:pt x="124656" y="116428"/>
                    </a:lnTo>
                    <a:cubicBezTo>
                      <a:pt x="126661" y="121521"/>
                      <a:pt x="125047" y="127512"/>
                      <a:pt x="121061" y="129817"/>
                    </a:cubicBezTo>
                    <a:lnTo>
                      <a:pt x="85550" y="150326"/>
                    </a:lnTo>
                    <a:cubicBezTo>
                      <a:pt x="81540" y="152630"/>
                      <a:pt x="76770" y="150326"/>
                      <a:pt x="74788" y="145233"/>
                    </a:cubicBezTo>
                    <a:lnTo>
                      <a:pt x="57021" y="99605"/>
                    </a:lnTo>
                    <a:cubicBezTo>
                      <a:pt x="55039" y="94490"/>
                      <a:pt x="56629" y="88590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30" y="103247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5"/>
                      <a:pt x="64902" y="162217"/>
                    </a:cubicBezTo>
                    <a:lnTo>
                      <a:pt x="29368" y="182749"/>
                    </a:lnTo>
                    <a:cubicBezTo>
                      <a:pt x="25427" y="185031"/>
                      <a:pt x="20588" y="182773"/>
                      <a:pt x="18583" y="177657"/>
                    </a:cubicBezTo>
                    <a:lnTo>
                      <a:pt x="839" y="132052"/>
                    </a:lnTo>
                    <a:cubicBezTo>
                      <a:pt x="-1143" y="126936"/>
                      <a:pt x="516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1999" y="167909"/>
                      <a:pt x="76770" y="170213"/>
                      <a:pt x="78751" y="175306"/>
                    </a:cubicBezTo>
                    <a:lnTo>
                      <a:pt x="96519" y="220911"/>
                    </a:lnTo>
                    <a:cubicBezTo>
                      <a:pt x="98501" y="226027"/>
                      <a:pt x="96911" y="231949"/>
                      <a:pt x="92924" y="234230"/>
                    </a:cubicBezTo>
                    <a:lnTo>
                      <a:pt x="57412" y="254763"/>
                    </a:lnTo>
                    <a:cubicBezTo>
                      <a:pt x="53449" y="257044"/>
                      <a:pt x="48633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6"/>
                      <a:pt x="28538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59" y="135486"/>
                      <a:pt x="132975" y="137744"/>
                      <a:pt x="134957" y="142860"/>
                    </a:cubicBezTo>
                    <a:lnTo>
                      <a:pt x="152701" y="188487"/>
                    </a:lnTo>
                    <a:cubicBezTo>
                      <a:pt x="154683" y="193580"/>
                      <a:pt x="153070" y="199526"/>
                      <a:pt x="149083" y="201830"/>
                    </a:cubicBezTo>
                    <a:lnTo>
                      <a:pt x="113572" y="222340"/>
                    </a:lnTo>
                    <a:cubicBezTo>
                      <a:pt x="109562" y="224644"/>
                      <a:pt x="104792" y="222386"/>
                      <a:pt x="102810" y="217293"/>
                    </a:cubicBezTo>
                    <a:lnTo>
                      <a:pt x="85066" y="171665"/>
                    </a:lnTo>
                    <a:cubicBezTo>
                      <a:pt x="83084" y="166549"/>
                      <a:pt x="84651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8"/>
                    </a:lnTo>
                    <a:cubicBezTo>
                      <a:pt x="267024" y="128734"/>
                      <a:pt x="265411" y="134679"/>
                      <a:pt x="261424" y="136960"/>
                    </a:cubicBezTo>
                    <a:lnTo>
                      <a:pt x="225890" y="157470"/>
                    </a:lnTo>
                    <a:cubicBezTo>
                      <a:pt x="221926" y="159774"/>
                      <a:pt x="217156" y="157516"/>
                      <a:pt x="215151" y="152423"/>
                    </a:cubicBezTo>
                    <a:lnTo>
                      <a:pt x="197407" y="106795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88" y="286703"/>
                      <a:pt x="329382" y="288984"/>
                      <a:pt x="331387" y="294077"/>
                    </a:cubicBezTo>
                    <a:lnTo>
                      <a:pt x="349131" y="339705"/>
                    </a:lnTo>
                    <a:cubicBezTo>
                      <a:pt x="351113" y="344797"/>
                      <a:pt x="349500" y="350743"/>
                      <a:pt x="345513" y="353047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4" y="317789"/>
                      <a:pt x="281081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4" y="214689"/>
                      <a:pt x="301360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8" y="272761"/>
                      <a:pt x="321478" y="278729"/>
                      <a:pt x="317491" y="281034"/>
                    </a:cubicBezTo>
                    <a:lnTo>
                      <a:pt x="281957" y="301543"/>
                    </a:lnTo>
                    <a:cubicBezTo>
                      <a:pt x="277993" y="303848"/>
                      <a:pt x="273200" y="301543"/>
                      <a:pt x="271218" y="296450"/>
                    </a:cubicBezTo>
                    <a:lnTo>
                      <a:pt x="253451" y="250822"/>
                    </a:lnTo>
                    <a:cubicBezTo>
                      <a:pt x="251469" y="245730"/>
                      <a:pt x="253059" y="239807"/>
                      <a:pt x="257045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52"/>
                      <a:pt x="273338" y="144911"/>
                      <a:pt x="275320" y="150027"/>
                    </a:cubicBezTo>
                    <a:lnTo>
                      <a:pt x="293064" y="195631"/>
                    </a:lnTo>
                    <a:cubicBezTo>
                      <a:pt x="295046" y="200747"/>
                      <a:pt x="293433" y="206693"/>
                      <a:pt x="289446" y="208974"/>
                    </a:cubicBezTo>
                    <a:lnTo>
                      <a:pt x="253935" y="229483"/>
                    </a:lnTo>
                    <a:cubicBezTo>
                      <a:pt x="249948" y="231788"/>
                      <a:pt x="245178" y="229530"/>
                      <a:pt x="243173" y="224437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53"/>
                      <a:pt x="217156" y="177357"/>
                      <a:pt x="219138" y="182450"/>
                    </a:cubicBezTo>
                    <a:lnTo>
                      <a:pt x="236882" y="228078"/>
                    </a:lnTo>
                    <a:cubicBezTo>
                      <a:pt x="238863" y="233193"/>
                      <a:pt x="237273" y="239093"/>
                      <a:pt x="233287" y="241397"/>
                    </a:cubicBezTo>
                    <a:lnTo>
                      <a:pt x="197776" y="261907"/>
                    </a:lnTo>
                    <a:cubicBezTo>
                      <a:pt x="193789" y="264211"/>
                      <a:pt x="188973" y="261976"/>
                      <a:pt x="186991" y="256860"/>
                    </a:cubicBezTo>
                    <a:lnTo>
                      <a:pt x="169247" y="211255"/>
                    </a:lnTo>
                    <a:cubicBezTo>
                      <a:pt x="167265" y="206163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5" y="105343"/>
                    </a:moveTo>
                    <a:cubicBezTo>
                      <a:pt x="184318" y="103039"/>
                      <a:pt x="189111" y="105343"/>
                      <a:pt x="191116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80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56" y="128157"/>
                      <a:pt x="144820" y="125853"/>
                    </a:cubicBezTo>
                    <a:lnTo>
                      <a:pt x="180355" y="105343"/>
                    </a:lnTo>
                    <a:close/>
                    <a:moveTo>
                      <a:pt x="236421" y="249417"/>
                    </a:moveTo>
                    <a:cubicBezTo>
                      <a:pt x="240408" y="247112"/>
                      <a:pt x="245155" y="249371"/>
                      <a:pt x="247160" y="254464"/>
                    </a:cubicBezTo>
                    <a:lnTo>
                      <a:pt x="264904" y="300091"/>
                    </a:lnTo>
                    <a:cubicBezTo>
                      <a:pt x="266885" y="305207"/>
                      <a:pt x="265319" y="311153"/>
                      <a:pt x="261332" y="313457"/>
                    </a:cubicBezTo>
                    <a:lnTo>
                      <a:pt x="225798" y="333966"/>
                    </a:lnTo>
                    <a:cubicBezTo>
                      <a:pt x="221834" y="336271"/>
                      <a:pt x="216995" y="333990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7" y="269926"/>
                    </a:cubicBezTo>
                    <a:lnTo>
                      <a:pt x="236421" y="249417"/>
                    </a:lnTo>
                    <a:close/>
                    <a:moveTo>
                      <a:pt x="180216" y="281863"/>
                    </a:moveTo>
                    <a:cubicBezTo>
                      <a:pt x="184203" y="279559"/>
                      <a:pt x="189019" y="281794"/>
                      <a:pt x="191000" y="286910"/>
                    </a:cubicBezTo>
                    <a:lnTo>
                      <a:pt x="208745" y="332515"/>
                    </a:lnTo>
                    <a:cubicBezTo>
                      <a:pt x="210727" y="337608"/>
                      <a:pt x="209114" y="343599"/>
                      <a:pt x="205150" y="345904"/>
                    </a:cubicBezTo>
                    <a:lnTo>
                      <a:pt x="169616" y="366413"/>
                    </a:lnTo>
                    <a:cubicBezTo>
                      <a:pt x="165652" y="368694"/>
                      <a:pt x="160859" y="366413"/>
                      <a:pt x="158854" y="361320"/>
                    </a:cubicBezTo>
                    <a:lnTo>
                      <a:pt x="141110" y="315692"/>
                    </a:lnTo>
                    <a:cubicBezTo>
                      <a:pt x="139128" y="310576"/>
                      <a:pt x="140718" y="304677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3"/>
                    </a:moveTo>
                    <a:cubicBezTo>
                      <a:pt x="156158" y="207499"/>
                      <a:pt x="160997" y="209781"/>
                      <a:pt x="162978" y="214873"/>
                    </a:cubicBezTo>
                    <a:lnTo>
                      <a:pt x="180723" y="260501"/>
                    </a:lnTo>
                    <a:cubicBezTo>
                      <a:pt x="182705" y="265594"/>
                      <a:pt x="181092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7" y="294399"/>
                      <a:pt x="130832" y="289306"/>
                    </a:cubicBezTo>
                    <a:lnTo>
                      <a:pt x="113088" y="243679"/>
                    </a:lnTo>
                    <a:cubicBezTo>
                      <a:pt x="111106" y="238563"/>
                      <a:pt x="112673" y="232618"/>
                      <a:pt x="116660" y="230313"/>
                    </a:cubicBezTo>
                    <a:lnTo>
                      <a:pt x="152194" y="20980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77" name="Graphic 4">
              <a:extLst>
                <a:ext uri="{FF2B5EF4-FFF2-40B4-BE49-F238E27FC236}">
                  <a16:creationId xmlns:a16="http://schemas.microsoft.com/office/drawing/2014/main" id="{FC37F74E-449A-A5EC-932B-0147E80E1C8F}"/>
                </a:ext>
              </a:extLst>
            </p:cNvPr>
            <p:cNvGrpSpPr/>
            <p:nvPr/>
          </p:nvGrpSpPr>
          <p:grpSpPr>
            <a:xfrm>
              <a:off x="15318488" y="11634259"/>
              <a:ext cx="691344" cy="923051"/>
              <a:chOff x="15318488" y="8033808"/>
              <a:chExt cx="691344" cy="923051"/>
            </a:xfrm>
          </p:grpSpPr>
          <p:sp>
            <p:nvSpPr>
              <p:cNvPr id="178" name="Freeform 177">
                <a:extLst>
                  <a:ext uri="{FF2B5EF4-FFF2-40B4-BE49-F238E27FC236}">
                    <a16:creationId xmlns:a16="http://schemas.microsoft.com/office/drawing/2014/main" id="{089773CA-E7E0-F2A5-36E1-5EBC807C4A45}"/>
                  </a:ext>
                </a:extLst>
              </p:cNvPr>
              <p:cNvSpPr/>
              <p:nvPr/>
            </p:nvSpPr>
            <p:spPr>
              <a:xfrm>
                <a:off x="15617741" y="8838432"/>
                <a:ext cx="239245" cy="118427"/>
              </a:xfrm>
              <a:custGeom>
                <a:avLst/>
                <a:gdLst>
                  <a:gd name="connsiteX0" fmla="*/ 239246 w 239245"/>
                  <a:gd name="connsiteY0" fmla="*/ 0 h 118427"/>
                  <a:gd name="connsiteX1" fmla="*/ 239177 w 239245"/>
                  <a:gd name="connsiteY1" fmla="*/ 30695 h 118427"/>
                  <a:gd name="connsiteX2" fmla="*/ 236205 w 239245"/>
                  <a:gd name="connsiteY2" fmla="*/ 34820 h 118427"/>
                  <a:gd name="connsiteX3" fmla="*/ 95334 w 239245"/>
                  <a:gd name="connsiteY3" fmla="*/ 116697 h 118427"/>
                  <a:gd name="connsiteX4" fmla="*/ 81000 w 239245"/>
                  <a:gd name="connsiteY4" fmla="*/ 116719 h 118427"/>
                  <a:gd name="connsiteX5" fmla="*/ 2996 w 239245"/>
                  <a:gd name="connsiteY5" fmla="*/ 71691 h 118427"/>
                  <a:gd name="connsiteX6" fmla="*/ 0 w 239245"/>
                  <a:gd name="connsiteY6" fmla="*/ 67474 h 118427"/>
                  <a:gd name="connsiteX7" fmla="*/ 45 w 239245"/>
                  <a:gd name="connsiteY7" fmla="*/ 36779 h 118427"/>
                  <a:gd name="connsiteX8" fmla="*/ 3041 w 239245"/>
                  <a:gd name="connsiteY8" fmla="*/ 40973 h 118427"/>
                  <a:gd name="connsiteX9" fmla="*/ 81046 w 239245"/>
                  <a:gd name="connsiteY9" fmla="*/ 86001 h 118427"/>
                  <a:gd name="connsiteX10" fmla="*/ 95380 w 239245"/>
                  <a:gd name="connsiteY10" fmla="*/ 86001 h 118427"/>
                  <a:gd name="connsiteX11" fmla="*/ 236274 w 239245"/>
                  <a:gd name="connsiteY11" fmla="*/ 4148 h 118427"/>
                  <a:gd name="connsiteX12" fmla="*/ 239246 w 239245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5" h="118427">
                    <a:moveTo>
                      <a:pt x="239246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63" y="119024"/>
                      <a:pt x="81000" y="116719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5" y="36779"/>
                    </a:lnTo>
                    <a:cubicBezTo>
                      <a:pt x="45" y="38299"/>
                      <a:pt x="1037" y="39843"/>
                      <a:pt x="3041" y="40973"/>
                    </a:cubicBezTo>
                    <a:lnTo>
                      <a:pt x="81046" y="86001"/>
                    </a:lnTo>
                    <a:cubicBezTo>
                      <a:pt x="85034" y="88329"/>
                      <a:pt x="91439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1" y="2996"/>
                      <a:pt x="239201" y="1498"/>
                      <a:pt x="239246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9" name="Freeform 178">
                <a:extLst>
                  <a:ext uri="{FF2B5EF4-FFF2-40B4-BE49-F238E27FC236}">
                    <a16:creationId xmlns:a16="http://schemas.microsoft.com/office/drawing/2014/main" id="{7F9285F2-3F2D-CF1B-7983-0412B864197F}"/>
                  </a:ext>
                </a:extLst>
              </p:cNvPr>
              <p:cNvSpPr/>
              <p:nvPr/>
            </p:nvSpPr>
            <p:spPr>
              <a:xfrm>
                <a:off x="15617795" y="8787490"/>
                <a:ext cx="239159" cy="138663"/>
              </a:xfrm>
              <a:custGeom>
                <a:avLst/>
                <a:gdLst>
                  <a:gd name="connsiteX0" fmla="*/ 236173 w 239159"/>
                  <a:gd name="connsiteY0" fmla="*/ 46771 h 138663"/>
                  <a:gd name="connsiteX1" fmla="*/ 236219 w 239159"/>
                  <a:gd name="connsiteY1" fmla="*/ 55090 h 138663"/>
                  <a:gd name="connsiteX2" fmla="*/ 95348 w 239159"/>
                  <a:gd name="connsiteY2" fmla="*/ 136944 h 138663"/>
                  <a:gd name="connsiteX3" fmla="*/ 80992 w 239159"/>
                  <a:gd name="connsiteY3" fmla="*/ 136944 h 138663"/>
                  <a:gd name="connsiteX4" fmla="*/ 2987 w 239159"/>
                  <a:gd name="connsiteY4" fmla="*/ 91915 h 138663"/>
                  <a:gd name="connsiteX5" fmla="*/ 2942 w 239159"/>
                  <a:gd name="connsiteY5" fmla="*/ 83596 h 138663"/>
                  <a:gd name="connsiteX6" fmla="*/ 143811 w 239159"/>
                  <a:gd name="connsiteY6" fmla="*/ 1720 h 138663"/>
                  <a:gd name="connsiteX7" fmla="*/ 158168 w 239159"/>
                  <a:gd name="connsiteY7" fmla="*/ 1720 h 138663"/>
                  <a:gd name="connsiteX8" fmla="*/ 236173 w 239159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3" y="46771"/>
                    </a:moveTo>
                    <a:cubicBezTo>
                      <a:pt x="240137" y="49076"/>
                      <a:pt x="240159" y="52786"/>
                      <a:pt x="236219" y="55090"/>
                    </a:cubicBezTo>
                    <a:lnTo>
                      <a:pt x="95348" y="136944"/>
                    </a:lnTo>
                    <a:cubicBezTo>
                      <a:pt x="91409" y="139225"/>
                      <a:pt x="84980" y="139249"/>
                      <a:pt x="80992" y="136944"/>
                    </a:cubicBezTo>
                    <a:lnTo>
                      <a:pt x="2987" y="91915"/>
                    </a:lnTo>
                    <a:cubicBezTo>
                      <a:pt x="-977" y="89611"/>
                      <a:pt x="-999" y="85878"/>
                      <a:pt x="2942" y="83596"/>
                    </a:cubicBezTo>
                    <a:lnTo>
                      <a:pt x="143811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0" name="Freeform 179">
                <a:extLst>
                  <a:ext uri="{FF2B5EF4-FFF2-40B4-BE49-F238E27FC236}">
                    <a16:creationId xmlns:a16="http://schemas.microsoft.com/office/drawing/2014/main" id="{5A8D2DFC-4D90-BFDE-C548-CE9DE302AA97}"/>
                  </a:ext>
                </a:extLst>
              </p:cNvPr>
              <p:cNvSpPr/>
              <p:nvPr/>
            </p:nvSpPr>
            <p:spPr>
              <a:xfrm>
                <a:off x="15697841" y="8772986"/>
                <a:ext cx="58049" cy="99482"/>
              </a:xfrm>
              <a:custGeom>
                <a:avLst/>
                <a:gdLst>
                  <a:gd name="connsiteX0" fmla="*/ 58050 w 58049"/>
                  <a:gd name="connsiteY0" fmla="*/ 161 h 99482"/>
                  <a:gd name="connsiteX1" fmla="*/ 57497 w 58049"/>
                  <a:gd name="connsiteY1" fmla="*/ 82914 h 99482"/>
                  <a:gd name="connsiteX2" fmla="*/ 49155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4 w 58049"/>
                  <a:gd name="connsiteY5" fmla="*/ 0 h 99482"/>
                  <a:gd name="connsiteX6" fmla="*/ 9034 w 58049"/>
                  <a:gd name="connsiteY6" fmla="*/ 11868 h 99482"/>
                  <a:gd name="connsiteX7" fmla="*/ 49708 w 58049"/>
                  <a:gd name="connsiteY7" fmla="*/ 11845 h 99482"/>
                  <a:gd name="connsiteX8" fmla="*/ 58050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50" y="161"/>
                    </a:moveTo>
                    <a:lnTo>
                      <a:pt x="57497" y="82914"/>
                    </a:lnTo>
                    <a:cubicBezTo>
                      <a:pt x="57497" y="87154"/>
                      <a:pt x="54708" y="91371"/>
                      <a:pt x="49155" y="94597"/>
                    </a:cubicBezTo>
                    <a:cubicBezTo>
                      <a:pt x="37955" y="101096"/>
                      <a:pt x="19750" y="101119"/>
                      <a:pt x="8481" y="94620"/>
                    </a:cubicBezTo>
                    <a:cubicBezTo>
                      <a:pt x="2812" y="91348"/>
                      <a:pt x="-22" y="87039"/>
                      <a:pt x="0" y="82752"/>
                    </a:cubicBezTo>
                    <a:lnTo>
                      <a:pt x="554" y="0"/>
                    </a:lnTo>
                    <a:cubicBezTo>
                      <a:pt x="554" y="4286"/>
                      <a:pt x="3366" y="8596"/>
                      <a:pt x="9034" y="11868"/>
                    </a:cubicBezTo>
                    <a:cubicBezTo>
                      <a:pt x="20303" y="18367"/>
                      <a:pt x="38508" y="18343"/>
                      <a:pt x="49708" y="11845"/>
                    </a:cubicBezTo>
                    <a:cubicBezTo>
                      <a:pt x="55261" y="8619"/>
                      <a:pt x="58050" y="4402"/>
                      <a:pt x="58050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1" name="Freeform 180">
                <a:extLst>
                  <a:ext uri="{FF2B5EF4-FFF2-40B4-BE49-F238E27FC236}">
                    <a16:creationId xmlns:a16="http://schemas.microsoft.com/office/drawing/2014/main" id="{2027C5C2-FC9A-5A28-31B2-0631CC869168}"/>
                  </a:ext>
                </a:extLst>
              </p:cNvPr>
              <p:cNvSpPr/>
              <p:nvPr/>
            </p:nvSpPr>
            <p:spPr>
              <a:xfrm>
                <a:off x="15698389" y="8756417"/>
                <a:ext cx="57496" cy="33316"/>
              </a:xfrm>
              <a:custGeom>
                <a:avLst/>
                <a:gdLst>
                  <a:gd name="connsiteX0" fmla="*/ 49021 w 57496"/>
                  <a:gd name="connsiteY0" fmla="*/ 4886 h 33316"/>
                  <a:gd name="connsiteX1" fmla="*/ 49136 w 57496"/>
                  <a:gd name="connsiteY1" fmla="*/ 28414 h 33316"/>
                  <a:gd name="connsiteX2" fmla="*/ 8487 w 57496"/>
                  <a:gd name="connsiteY2" fmla="*/ 28437 h 33316"/>
                  <a:gd name="connsiteX3" fmla="*/ 8349 w 57496"/>
                  <a:gd name="connsiteY3" fmla="*/ 4862 h 33316"/>
                  <a:gd name="connsiteX4" fmla="*/ 49021 w 57496"/>
                  <a:gd name="connsiteY4" fmla="*/ 4886 h 33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16">
                    <a:moveTo>
                      <a:pt x="49021" y="4886"/>
                    </a:moveTo>
                    <a:cubicBezTo>
                      <a:pt x="60267" y="11384"/>
                      <a:pt x="60336" y="21915"/>
                      <a:pt x="49136" y="28414"/>
                    </a:cubicBezTo>
                    <a:cubicBezTo>
                      <a:pt x="37960" y="34935"/>
                      <a:pt x="19756" y="34958"/>
                      <a:pt x="8487" y="28437"/>
                    </a:cubicBezTo>
                    <a:cubicBezTo>
                      <a:pt x="-2782" y="21938"/>
                      <a:pt x="-2829" y="11384"/>
                      <a:pt x="8349" y="4862"/>
                    </a:cubicBezTo>
                    <a:cubicBezTo>
                      <a:pt x="19525" y="-1636"/>
                      <a:pt x="37753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" name="Freeform 181">
                <a:extLst>
                  <a:ext uri="{FF2B5EF4-FFF2-40B4-BE49-F238E27FC236}">
                    <a16:creationId xmlns:a16="http://schemas.microsoft.com/office/drawing/2014/main" id="{9B1F3415-4D56-5D2E-C90B-4147F3513FA1}"/>
                  </a:ext>
                </a:extLst>
              </p:cNvPr>
              <p:cNvSpPr/>
              <p:nvPr/>
            </p:nvSpPr>
            <p:spPr>
              <a:xfrm>
                <a:off x="15708973" y="8455688"/>
                <a:ext cx="35787" cy="325862"/>
              </a:xfrm>
              <a:custGeom>
                <a:avLst/>
                <a:gdLst>
                  <a:gd name="connsiteX0" fmla="*/ 35787 w 35787"/>
                  <a:gd name="connsiteY0" fmla="*/ 92 h 325862"/>
                  <a:gd name="connsiteX1" fmla="*/ 35443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2 w 35787"/>
                  <a:gd name="connsiteY4" fmla="*/ 0 h 325862"/>
                  <a:gd name="connsiteX5" fmla="*/ 5553 w 35787"/>
                  <a:gd name="connsiteY5" fmla="*/ 7305 h 325862"/>
                  <a:gd name="connsiteX6" fmla="*/ 30649 w 35787"/>
                  <a:gd name="connsiteY6" fmla="*/ 7305 h 325862"/>
                  <a:gd name="connsiteX7" fmla="*/ 35787 w 35787"/>
                  <a:gd name="connsiteY7" fmla="*/ 92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4"/>
                    </a:cubicBezTo>
                    <a:cubicBezTo>
                      <a:pt x="19403" y="329212"/>
                      <a:pt x="-46" y="324856"/>
                      <a:pt x="0" y="315569"/>
                    </a:cubicBezTo>
                    <a:lnTo>
                      <a:pt x="322" y="0"/>
                    </a:lnTo>
                    <a:cubicBezTo>
                      <a:pt x="322" y="2650"/>
                      <a:pt x="2073" y="5277"/>
                      <a:pt x="5553" y="7305"/>
                    </a:cubicBezTo>
                    <a:cubicBezTo>
                      <a:pt x="12512" y="11315"/>
                      <a:pt x="23735" y="11315"/>
                      <a:pt x="30649" y="7305"/>
                    </a:cubicBezTo>
                    <a:cubicBezTo>
                      <a:pt x="34059" y="5300"/>
                      <a:pt x="35787" y="2696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" name="Freeform 182">
                <a:extLst>
                  <a:ext uri="{FF2B5EF4-FFF2-40B4-BE49-F238E27FC236}">
                    <a16:creationId xmlns:a16="http://schemas.microsoft.com/office/drawing/2014/main" id="{497CCE16-7D5F-3934-F0B4-D0CC4066CAEB}"/>
                  </a:ext>
                </a:extLst>
              </p:cNvPr>
              <p:cNvSpPr/>
              <p:nvPr/>
            </p:nvSpPr>
            <p:spPr>
              <a:xfrm>
                <a:off x="15709295" y="8445468"/>
                <a:ext cx="35462" cy="20532"/>
              </a:xfrm>
              <a:custGeom>
                <a:avLst/>
                <a:gdLst>
                  <a:gd name="connsiteX0" fmla="*/ 30234 w 35462"/>
                  <a:gd name="connsiteY0" fmla="*/ 3007 h 20532"/>
                  <a:gd name="connsiteX1" fmla="*/ 30303 w 35462"/>
                  <a:gd name="connsiteY1" fmla="*/ 17525 h 20532"/>
                  <a:gd name="connsiteX2" fmla="*/ 5231 w 35462"/>
                  <a:gd name="connsiteY2" fmla="*/ 17525 h 20532"/>
                  <a:gd name="connsiteX3" fmla="*/ 5139 w 35462"/>
                  <a:gd name="connsiteY3" fmla="*/ 3007 h 20532"/>
                  <a:gd name="connsiteX4" fmla="*/ 30234 w 35462"/>
                  <a:gd name="connsiteY4" fmla="*/ 3007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2">
                    <a:moveTo>
                      <a:pt x="30234" y="3007"/>
                    </a:moveTo>
                    <a:cubicBezTo>
                      <a:pt x="37171" y="7017"/>
                      <a:pt x="37216" y="13516"/>
                      <a:pt x="30303" y="17525"/>
                    </a:cubicBezTo>
                    <a:cubicBezTo>
                      <a:pt x="23413" y="21535"/>
                      <a:pt x="12168" y="21535"/>
                      <a:pt x="5231" y="17525"/>
                    </a:cubicBezTo>
                    <a:cubicBezTo>
                      <a:pt x="-1705" y="13516"/>
                      <a:pt x="-1751" y="7017"/>
                      <a:pt x="5139" y="3007"/>
                    </a:cubicBezTo>
                    <a:cubicBezTo>
                      <a:pt x="12052" y="-1002"/>
                      <a:pt x="23275" y="-1002"/>
                      <a:pt x="30234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" name="Freeform 183">
                <a:extLst>
                  <a:ext uri="{FF2B5EF4-FFF2-40B4-BE49-F238E27FC236}">
                    <a16:creationId xmlns:a16="http://schemas.microsoft.com/office/drawing/2014/main" id="{C5E30332-08E3-5854-3B7D-D496E4B82EBA}"/>
                  </a:ext>
                </a:extLst>
              </p:cNvPr>
              <p:cNvSpPr/>
              <p:nvPr/>
            </p:nvSpPr>
            <p:spPr>
              <a:xfrm>
                <a:off x="15328557" y="8189342"/>
                <a:ext cx="232771" cy="575195"/>
              </a:xfrm>
              <a:custGeom>
                <a:avLst/>
                <a:gdLst>
                  <a:gd name="connsiteX0" fmla="*/ 212353 w 232771"/>
                  <a:gd name="connsiteY0" fmla="*/ 1751 h 575195"/>
                  <a:gd name="connsiteX1" fmla="*/ 232771 w 232771"/>
                  <a:gd name="connsiteY1" fmla="*/ 0 h 575195"/>
                  <a:gd name="connsiteX2" fmla="*/ 226664 w 232771"/>
                  <a:gd name="connsiteY2" fmla="*/ 1936 h 575195"/>
                  <a:gd name="connsiteX3" fmla="*/ 206223 w 232771"/>
                  <a:gd name="connsiteY3" fmla="*/ 3710 h 575195"/>
                  <a:gd name="connsiteX4" fmla="*/ 212353 w 232771"/>
                  <a:gd name="connsiteY4" fmla="*/ 1751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312 w 232771"/>
                  <a:gd name="connsiteY8" fmla="*/ 559932 h 575195"/>
                  <a:gd name="connsiteX9" fmla="*/ 189586 w 232771"/>
                  <a:gd name="connsiteY9" fmla="*/ 573367 h 575195"/>
                  <a:gd name="connsiteX10" fmla="*/ 20417 w 232771"/>
                  <a:gd name="connsiteY10" fmla="*/ 121006 h 575195"/>
                  <a:gd name="connsiteX11" fmla="*/ 0 w 232771"/>
                  <a:gd name="connsiteY11" fmla="*/ 122780 h 575195"/>
                  <a:gd name="connsiteX12" fmla="*/ 206223 w 232771"/>
                  <a:gd name="connsiteY12" fmla="*/ 3710 h 575195"/>
                  <a:gd name="connsiteX13" fmla="*/ 226664 w 232771"/>
                  <a:gd name="connsiteY13" fmla="*/ 1936 h 575195"/>
                  <a:gd name="connsiteX14" fmla="*/ 20417 w 232771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3" y="1751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36"/>
                    </a:cubicBezTo>
                    <a:lnTo>
                      <a:pt x="206223" y="3710"/>
                    </a:lnTo>
                    <a:cubicBezTo>
                      <a:pt x="208205" y="2581"/>
                      <a:pt x="210256" y="1936"/>
                      <a:pt x="212353" y="1751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51" y="570671"/>
                      <a:pt x="150849" y="561729"/>
                    </a:cubicBezTo>
                    <a:lnTo>
                      <a:pt x="171312" y="559932"/>
                    </a:lnTo>
                    <a:cubicBezTo>
                      <a:pt x="174768" y="568896"/>
                      <a:pt x="182211" y="574012"/>
                      <a:pt x="189586" y="573367"/>
                    </a:cubicBezTo>
                    <a:close/>
                    <a:moveTo>
                      <a:pt x="20417" y="121006"/>
                    </a:moveTo>
                    <a:lnTo>
                      <a:pt x="0" y="122780"/>
                    </a:lnTo>
                    <a:lnTo>
                      <a:pt x="206223" y="3710"/>
                    </a:lnTo>
                    <a:lnTo>
                      <a:pt x="226664" y="1936"/>
                    </a:lnTo>
                    <a:lnTo>
                      <a:pt x="20417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" name="Freeform 184">
                <a:extLst>
                  <a:ext uri="{FF2B5EF4-FFF2-40B4-BE49-F238E27FC236}">
                    <a16:creationId xmlns:a16="http://schemas.microsoft.com/office/drawing/2014/main" id="{0D39F087-5B98-A702-EE16-9FB736C263E3}"/>
                  </a:ext>
                </a:extLst>
              </p:cNvPr>
              <p:cNvSpPr/>
              <p:nvPr/>
            </p:nvSpPr>
            <p:spPr>
              <a:xfrm>
                <a:off x="15318488" y="8310348"/>
                <a:ext cx="181356" cy="440723"/>
              </a:xfrm>
              <a:custGeom>
                <a:avLst/>
                <a:gdLst>
                  <a:gd name="connsiteX0" fmla="*/ 181357 w 181356"/>
                  <a:gd name="connsiteY0" fmla="*/ 438926 h 440723"/>
                  <a:gd name="connsiteX1" fmla="*/ 160917 w 181356"/>
                  <a:gd name="connsiteY1" fmla="*/ 440723 h 440723"/>
                  <a:gd name="connsiteX2" fmla="*/ 1911 w 181356"/>
                  <a:gd name="connsiteY2" fmla="*/ 32124 h 440723"/>
                  <a:gd name="connsiteX3" fmla="*/ 22374 w 181356"/>
                  <a:gd name="connsiteY3" fmla="*/ 30349 h 440723"/>
                  <a:gd name="connsiteX4" fmla="*/ 181357 w 181356"/>
                  <a:gd name="connsiteY4" fmla="*/ 438926 h 440723"/>
                  <a:gd name="connsiteX5" fmla="*/ 22374 w 181356"/>
                  <a:gd name="connsiteY5" fmla="*/ 30349 h 440723"/>
                  <a:gd name="connsiteX6" fmla="*/ 1911 w 181356"/>
                  <a:gd name="connsiteY6" fmla="*/ 32124 h 440723"/>
                  <a:gd name="connsiteX7" fmla="*/ 10068 w 181356"/>
                  <a:gd name="connsiteY7" fmla="*/ 1774 h 440723"/>
                  <a:gd name="connsiteX8" fmla="*/ 30485 w 181356"/>
                  <a:gd name="connsiteY8" fmla="*/ 0 h 440723"/>
                  <a:gd name="connsiteX9" fmla="*/ 22374 w 181356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7" y="438926"/>
                    </a:moveTo>
                    <a:lnTo>
                      <a:pt x="160917" y="440723"/>
                    </a:lnTo>
                    <a:lnTo>
                      <a:pt x="1911" y="32124"/>
                    </a:lnTo>
                    <a:lnTo>
                      <a:pt x="22374" y="30349"/>
                    </a:lnTo>
                    <a:lnTo>
                      <a:pt x="181357" y="438926"/>
                    </a:lnTo>
                    <a:close/>
                    <a:moveTo>
                      <a:pt x="22374" y="30349"/>
                    </a:moveTo>
                    <a:lnTo>
                      <a:pt x="1911" y="32124"/>
                    </a:lnTo>
                    <a:cubicBezTo>
                      <a:pt x="-2561" y="20578"/>
                      <a:pt x="1081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8" y="18781"/>
                      <a:pt x="22374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" name="Freeform 185">
                <a:extLst>
                  <a:ext uri="{FF2B5EF4-FFF2-40B4-BE49-F238E27FC236}">
                    <a16:creationId xmlns:a16="http://schemas.microsoft.com/office/drawing/2014/main" id="{20CDF547-5412-C93E-11B2-534A3972F53D}"/>
                  </a:ext>
                </a:extLst>
              </p:cNvPr>
              <p:cNvSpPr/>
              <p:nvPr/>
            </p:nvSpPr>
            <p:spPr>
              <a:xfrm>
                <a:off x="15338929" y="8189265"/>
                <a:ext cx="401631" cy="573497"/>
              </a:xfrm>
              <a:custGeom>
                <a:avLst/>
                <a:gdLst>
                  <a:gd name="connsiteX0" fmla="*/ 216292 w 401631"/>
                  <a:gd name="connsiteY0" fmla="*/ 2012 h 573497"/>
                  <a:gd name="connsiteX1" fmla="*/ 240719 w 401631"/>
                  <a:gd name="connsiteY1" fmla="*/ 13557 h 573497"/>
                  <a:gd name="connsiteX2" fmla="*/ 399726 w 401631"/>
                  <a:gd name="connsiteY2" fmla="*/ 422157 h 573497"/>
                  <a:gd name="connsiteX3" fmla="*/ 391568 w 401631"/>
                  <a:gd name="connsiteY3" fmla="*/ 452414 h 573497"/>
                  <a:gd name="connsiteX4" fmla="*/ 185321 w 401631"/>
                  <a:gd name="connsiteY4" fmla="*/ 571484 h 573497"/>
                  <a:gd name="connsiteX5" fmla="*/ 160940 w 401631"/>
                  <a:gd name="connsiteY5" fmla="*/ 560008 h 573497"/>
                  <a:gd name="connsiteX6" fmla="*/ 1911 w 401631"/>
                  <a:gd name="connsiteY6" fmla="*/ 151432 h 573497"/>
                  <a:gd name="connsiteX7" fmla="*/ 10045 w 401631"/>
                  <a:gd name="connsiteY7" fmla="*/ 121082 h 573497"/>
                  <a:gd name="connsiteX8" fmla="*/ 216292 w 40163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7">
                    <a:moveTo>
                      <a:pt x="216292" y="2012"/>
                    </a:moveTo>
                    <a:cubicBezTo>
                      <a:pt x="225256" y="-3173"/>
                      <a:pt x="236226" y="2012"/>
                      <a:pt x="240719" y="13557"/>
                    </a:cubicBezTo>
                    <a:lnTo>
                      <a:pt x="399726" y="422157"/>
                    </a:lnTo>
                    <a:cubicBezTo>
                      <a:pt x="404196" y="433633"/>
                      <a:pt x="400532" y="447229"/>
                      <a:pt x="391568" y="452414"/>
                    </a:cubicBezTo>
                    <a:lnTo>
                      <a:pt x="185321" y="571484"/>
                    </a:lnTo>
                    <a:cubicBezTo>
                      <a:pt x="176380" y="576669"/>
                      <a:pt x="165388" y="571484"/>
                      <a:pt x="160940" y="560008"/>
                    </a:cubicBezTo>
                    <a:lnTo>
                      <a:pt x="1911" y="151432"/>
                    </a:lnTo>
                    <a:cubicBezTo>
                      <a:pt x="-2560" y="139864"/>
                      <a:pt x="1081" y="126267"/>
                      <a:pt x="10045" y="121082"/>
                    </a:cubicBezTo>
                    <a:lnTo>
                      <a:pt x="21629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7" name="Freeform 186">
                <a:extLst>
                  <a:ext uri="{FF2B5EF4-FFF2-40B4-BE49-F238E27FC236}">
                    <a16:creationId xmlns:a16="http://schemas.microsoft.com/office/drawing/2014/main" id="{FE2A8585-3BD6-07E0-58BA-6FE12AE498D6}"/>
                  </a:ext>
                </a:extLst>
              </p:cNvPr>
              <p:cNvSpPr/>
              <p:nvPr/>
            </p:nvSpPr>
            <p:spPr>
              <a:xfrm>
                <a:off x="15350739" y="8204151"/>
                <a:ext cx="378000" cy="543737"/>
              </a:xfrm>
              <a:custGeom>
                <a:avLst/>
                <a:gdLst>
                  <a:gd name="connsiteX0" fmla="*/ 180124 w 378000"/>
                  <a:gd name="connsiteY0" fmla="*/ 458291 h 543737"/>
                  <a:gd name="connsiteX1" fmla="*/ 190863 w 378000"/>
                  <a:gd name="connsiteY1" fmla="*/ 463384 h 543737"/>
                  <a:gd name="connsiteX2" fmla="*/ 208630 w 378000"/>
                  <a:gd name="connsiteY2" fmla="*/ 509012 h 543737"/>
                  <a:gd name="connsiteX3" fmla="*/ 205035 w 378000"/>
                  <a:gd name="connsiteY3" fmla="*/ 522332 h 543737"/>
                  <a:gd name="connsiteX4" fmla="*/ 169523 w 378000"/>
                  <a:gd name="connsiteY4" fmla="*/ 542841 h 543737"/>
                  <a:gd name="connsiteX5" fmla="*/ 158740 w 378000"/>
                  <a:gd name="connsiteY5" fmla="*/ 537794 h 543737"/>
                  <a:gd name="connsiteX6" fmla="*/ 140995 w 378000"/>
                  <a:gd name="connsiteY6" fmla="*/ 492190 h 543737"/>
                  <a:gd name="connsiteX7" fmla="*/ 144590 w 378000"/>
                  <a:gd name="connsiteY7" fmla="*/ 478801 h 543737"/>
                  <a:gd name="connsiteX8" fmla="*/ 180124 w 378000"/>
                  <a:gd name="connsiteY8" fmla="*/ 458291 h 543737"/>
                  <a:gd name="connsiteX9" fmla="*/ 264444 w 378000"/>
                  <a:gd name="connsiteY9" fmla="*/ 321408 h 543737"/>
                  <a:gd name="connsiteX10" fmla="*/ 275205 w 378000"/>
                  <a:gd name="connsiteY10" fmla="*/ 326501 h 543737"/>
                  <a:gd name="connsiteX11" fmla="*/ 292949 w 378000"/>
                  <a:gd name="connsiteY11" fmla="*/ 372128 h 543737"/>
                  <a:gd name="connsiteX12" fmla="*/ 289354 w 378000"/>
                  <a:gd name="connsiteY12" fmla="*/ 385448 h 543737"/>
                  <a:gd name="connsiteX13" fmla="*/ 253843 w 378000"/>
                  <a:gd name="connsiteY13" fmla="*/ 405958 h 543737"/>
                  <a:gd name="connsiteX14" fmla="*/ 243059 w 378000"/>
                  <a:gd name="connsiteY14" fmla="*/ 400934 h 543737"/>
                  <a:gd name="connsiteX15" fmla="*/ 225314 w 378000"/>
                  <a:gd name="connsiteY15" fmla="*/ 355306 h 543737"/>
                  <a:gd name="connsiteX16" fmla="*/ 228909 w 378000"/>
                  <a:gd name="connsiteY16" fmla="*/ 341917 h 543737"/>
                  <a:gd name="connsiteX17" fmla="*/ 264444 w 378000"/>
                  <a:gd name="connsiteY17" fmla="*/ 321408 h 543737"/>
                  <a:gd name="connsiteX18" fmla="*/ 152102 w 378000"/>
                  <a:gd name="connsiteY18" fmla="*/ 386278 h 543737"/>
                  <a:gd name="connsiteX19" fmla="*/ 162841 w 378000"/>
                  <a:gd name="connsiteY19" fmla="*/ 391371 h 543737"/>
                  <a:gd name="connsiteX20" fmla="*/ 180608 w 378000"/>
                  <a:gd name="connsiteY20" fmla="*/ 436975 h 543737"/>
                  <a:gd name="connsiteX21" fmla="*/ 177013 w 378000"/>
                  <a:gd name="connsiteY21" fmla="*/ 450318 h 543737"/>
                  <a:gd name="connsiteX22" fmla="*/ 141479 w 378000"/>
                  <a:gd name="connsiteY22" fmla="*/ 470828 h 543737"/>
                  <a:gd name="connsiteX23" fmla="*/ 130718 w 378000"/>
                  <a:gd name="connsiteY23" fmla="*/ 465781 h 543737"/>
                  <a:gd name="connsiteX24" fmla="*/ 112951 w 378000"/>
                  <a:gd name="connsiteY24" fmla="*/ 420176 h 543737"/>
                  <a:gd name="connsiteX25" fmla="*/ 116568 w 378000"/>
                  <a:gd name="connsiteY25" fmla="*/ 406787 h 543737"/>
                  <a:gd name="connsiteX26" fmla="*/ 152102 w 378000"/>
                  <a:gd name="connsiteY26" fmla="*/ 386278 h 543737"/>
                  <a:gd name="connsiteX27" fmla="*/ 208262 w 378000"/>
                  <a:gd name="connsiteY27" fmla="*/ 353854 h 543737"/>
                  <a:gd name="connsiteX28" fmla="*/ 219047 w 378000"/>
                  <a:gd name="connsiteY28" fmla="*/ 358924 h 543737"/>
                  <a:gd name="connsiteX29" fmla="*/ 236790 w 378000"/>
                  <a:gd name="connsiteY29" fmla="*/ 404552 h 543737"/>
                  <a:gd name="connsiteX30" fmla="*/ 233173 w 378000"/>
                  <a:gd name="connsiteY30" fmla="*/ 417895 h 543737"/>
                  <a:gd name="connsiteX31" fmla="*/ 197638 w 378000"/>
                  <a:gd name="connsiteY31" fmla="*/ 438404 h 543737"/>
                  <a:gd name="connsiteX32" fmla="*/ 186900 w 378000"/>
                  <a:gd name="connsiteY32" fmla="*/ 433357 h 543737"/>
                  <a:gd name="connsiteX33" fmla="*/ 169155 w 378000"/>
                  <a:gd name="connsiteY33" fmla="*/ 387729 h 543737"/>
                  <a:gd name="connsiteX34" fmla="*/ 172728 w 378000"/>
                  <a:gd name="connsiteY34" fmla="*/ 374364 h 543737"/>
                  <a:gd name="connsiteX35" fmla="*/ 208262 w 378000"/>
                  <a:gd name="connsiteY35" fmla="*/ 353854 h 543737"/>
                  <a:gd name="connsiteX36" fmla="*/ 236284 w 378000"/>
                  <a:gd name="connsiteY36" fmla="*/ 425868 h 543737"/>
                  <a:gd name="connsiteX37" fmla="*/ 247069 w 378000"/>
                  <a:gd name="connsiteY37" fmla="*/ 430938 h 543737"/>
                  <a:gd name="connsiteX38" fmla="*/ 264812 w 378000"/>
                  <a:gd name="connsiteY38" fmla="*/ 476565 h 543737"/>
                  <a:gd name="connsiteX39" fmla="*/ 261195 w 378000"/>
                  <a:gd name="connsiteY39" fmla="*/ 489908 h 543737"/>
                  <a:gd name="connsiteX40" fmla="*/ 225683 w 378000"/>
                  <a:gd name="connsiteY40" fmla="*/ 510418 h 543737"/>
                  <a:gd name="connsiteX41" fmla="*/ 214922 w 378000"/>
                  <a:gd name="connsiteY41" fmla="*/ 505371 h 543737"/>
                  <a:gd name="connsiteX42" fmla="*/ 197177 w 378000"/>
                  <a:gd name="connsiteY42" fmla="*/ 459743 h 543737"/>
                  <a:gd name="connsiteX43" fmla="*/ 200750 w 378000"/>
                  <a:gd name="connsiteY43" fmla="*/ 446377 h 543737"/>
                  <a:gd name="connsiteX44" fmla="*/ 236284 w 378000"/>
                  <a:gd name="connsiteY44" fmla="*/ 425868 h 543737"/>
                  <a:gd name="connsiteX45" fmla="*/ 348625 w 378000"/>
                  <a:gd name="connsiteY45" fmla="*/ 361021 h 543737"/>
                  <a:gd name="connsiteX46" fmla="*/ 359410 w 378000"/>
                  <a:gd name="connsiteY46" fmla="*/ 366091 h 543737"/>
                  <a:gd name="connsiteX47" fmla="*/ 377153 w 378000"/>
                  <a:gd name="connsiteY47" fmla="*/ 411695 h 543737"/>
                  <a:gd name="connsiteX48" fmla="*/ 373536 w 378000"/>
                  <a:gd name="connsiteY48" fmla="*/ 425038 h 543737"/>
                  <a:gd name="connsiteX49" fmla="*/ 338002 w 378000"/>
                  <a:gd name="connsiteY49" fmla="*/ 445548 h 543737"/>
                  <a:gd name="connsiteX50" fmla="*/ 327263 w 378000"/>
                  <a:gd name="connsiteY50" fmla="*/ 440501 h 543737"/>
                  <a:gd name="connsiteX51" fmla="*/ 309518 w 378000"/>
                  <a:gd name="connsiteY51" fmla="*/ 394896 h 543737"/>
                  <a:gd name="connsiteX52" fmla="*/ 313091 w 378000"/>
                  <a:gd name="connsiteY52" fmla="*/ 381531 h 543737"/>
                  <a:gd name="connsiteX53" fmla="*/ 348625 w 378000"/>
                  <a:gd name="connsiteY53" fmla="*/ 361021 h 543737"/>
                  <a:gd name="connsiteX54" fmla="*/ 292466 w 378000"/>
                  <a:gd name="connsiteY54" fmla="*/ 393421 h 543737"/>
                  <a:gd name="connsiteX55" fmla="*/ 303227 w 378000"/>
                  <a:gd name="connsiteY55" fmla="*/ 398514 h 543737"/>
                  <a:gd name="connsiteX56" fmla="*/ 320971 w 378000"/>
                  <a:gd name="connsiteY56" fmla="*/ 444142 h 543737"/>
                  <a:gd name="connsiteX57" fmla="*/ 317376 w 378000"/>
                  <a:gd name="connsiteY57" fmla="*/ 457485 h 543737"/>
                  <a:gd name="connsiteX58" fmla="*/ 281865 w 378000"/>
                  <a:gd name="connsiteY58" fmla="*/ 477994 h 543737"/>
                  <a:gd name="connsiteX59" fmla="*/ 271081 w 378000"/>
                  <a:gd name="connsiteY59" fmla="*/ 472947 h 543737"/>
                  <a:gd name="connsiteX60" fmla="*/ 253336 w 378000"/>
                  <a:gd name="connsiteY60" fmla="*/ 427320 h 543737"/>
                  <a:gd name="connsiteX61" fmla="*/ 256931 w 378000"/>
                  <a:gd name="connsiteY61" fmla="*/ 413931 h 543737"/>
                  <a:gd name="connsiteX62" fmla="*/ 292466 w 378000"/>
                  <a:gd name="connsiteY62" fmla="*/ 393421 h 543737"/>
                  <a:gd name="connsiteX63" fmla="*/ 124080 w 378000"/>
                  <a:gd name="connsiteY63" fmla="*/ 314264 h 543737"/>
                  <a:gd name="connsiteX64" fmla="*/ 134819 w 378000"/>
                  <a:gd name="connsiteY64" fmla="*/ 319334 h 543737"/>
                  <a:gd name="connsiteX65" fmla="*/ 152564 w 378000"/>
                  <a:gd name="connsiteY65" fmla="*/ 364939 h 543737"/>
                  <a:gd name="connsiteX66" fmla="*/ 148991 w 378000"/>
                  <a:gd name="connsiteY66" fmla="*/ 378304 h 543737"/>
                  <a:gd name="connsiteX67" fmla="*/ 113457 w 378000"/>
                  <a:gd name="connsiteY67" fmla="*/ 398814 h 543737"/>
                  <a:gd name="connsiteX68" fmla="*/ 102672 w 378000"/>
                  <a:gd name="connsiteY68" fmla="*/ 393744 h 543737"/>
                  <a:gd name="connsiteX69" fmla="*/ 84929 w 378000"/>
                  <a:gd name="connsiteY69" fmla="*/ 348116 h 543737"/>
                  <a:gd name="connsiteX70" fmla="*/ 88546 w 378000"/>
                  <a:gd name="connsiteY70" fmla="*/ 334773 h 543737"/>
                  <a:gd name="connsiteX71" fmla="*/ 124080 w 378000"/>
                  <a:gd name="connsiteY71" fmla="*/ 314264 h 543737"/>
                  <a:gd name="connsiteX72" fmla="*/ 96036 w 378000"/>
                  <a:gd name="connsiteY72" fmla="*/ 242204 h 543737"/>
                  <a:gd name="connsiteX73" fmla="*/ 106797 w 378000"/>
                  <a:gd name="connsiteY73" fmla="*/ 247297 h 543737"/>
                  <a:gd name="connsiteX74" fmla="*/ 124542 w 378000"/>
                  <a:gd name="connsiteY74" fmla="*/ 292925 h 543737"/>
                  <a:gd name="connsiteX75" fmla="*/ 120947 w 378000"/>
                  <a:gd name="connsiteY75" fmla="*/ 306245 h 543737"/>
                  <a:gd name="connsiteX76" fmla="*/ 85435 w 378000"/>
                  <a:gd name="connsiteY76" fmla="*/ 326754 h 543737"/>
                  <a:gd name="connsiteX77" fmla="*/ 74650 w 378000"/>
                  <a:gd name="connsiteY77" fmla="*/ 321707 h 543737"/>
                  <a:gd name="connsiteX78" fmla="*/ 56907 w 378000"/>
                  <a:gd name="connsiteY78" fmla="*/ 276103 h 543737"/>
                  <a:gd name="connsiteX79" fmla="*/ 60524 w 378000"/>
                  <a:gd name="connsiteY79" fmla="*/ 262714 h 543737"/>
                  <a:gd name="connsiteX80" fmla="*/ 96036 w 378000"/>
                  <a:gd name="connsiteY80" fmla="*/ 242204 h 543737"/>
                  <a:gd name="connsiteX81" fmla="*/ 208492 w 378000"/>
                  <a:gd name="connsiteY81" fmla="*/ 907 h 543737"/>
                  <a:gd name="connsiteX82" fmla="*/ 219254 w 378000"/>
                  <a:gd name="connsiteY82" fmla="*/ 5931 h 543737"/>
                  <a:gd name="connsiteX83" fmla="*/ 237021 w 378000"/>
                  <a:gd name="connsiteY83" fmla="*/ 51559 h 543737"/>
                  <a:gd name="connsiteX84" fmla="*/ 233403 w 378000"/>
                  <a:gd name="connsiteY84" fmla="*/ 64924 h 543737"/>
                  <a:gd name="connsiteX85" fmla="*/ 197891 w 378000"/>
                  <a:gd name="connsiteY85" fmla="*/ 85434 h 543737"/>
                  <a:gd name="connsiteX86" fmla="*/ 187130 w 378000"/>
                  <a:gd name="connsiteY86" fmla="*/ 80341 h 543737"/>
                  <a:gd name="connsiteX87" fmla="*/ 169363 w 378000"/>
                  <a:gd name="connsiteY87" fmla="*/ 34736 h 543737"/>
                  <a:gd name="connsiteX88" fmla="*/ 172958 w 378000"/>
                  <a:gd name="connsiteY88" fmla="*/ 21417 h 543737"/>
                  <a:gd name="connsiteX89" fmla="*/ 208492 w 378000"/>
                  <a:gd name="connsiteY89" fmla="*/ 907 h 543737"/>
                  <a:gd name="connsiteX90" fmla="*/ 152333 w 378000"/>
                  <a:gd name="connsiteY90" fmla="*/ 33307 h 543737"/>
                  <a:gd name="connsiteX91" fmla="*/ 163072 w 378000"/>
                  <a:gd name="connsiteY91" fmla="*/ 38377 h 543737"/>
                  <a:gd name="connsiteX92" fmla="*/ 180816 w 378000"/>
                  <a:gd name="connsiteY92" fmla="*/ 83982 h 543737"/>
                  <a:gd name="connsiteX93" fmla="*/ 177266 w 378000"/>
                  <a:gd name="connsiteY93" fmla="*/ 97348 h 543737"/>
                  <a:gd name="connsiteX94" fmla="*/ 141732 w 378000"/>
                  <a:gd name="connsiteY94" fmla="*/ 117857 h 543737"/>
                  <a:gd name="connsiteX95" fmla="*/ 130924 w 378000"/>
                  <a:gd name="connsiteY95" fmla="*/ 112787 h 543737"/>
                  <a:gd name="connsiteX96" fmla="*/ 113204 w 378000"/>
                  <a:gd name="connsiteY96" fmla="*/ 67182 h 543737"/>
                  <a:gd name="connsiteX97" fmla="*/ 116821 w 378000"/>
                  <a:gd name="connsiteY97" fmla="*/ 53817 h 543737"/>
                  <a:gd name="connsiteX98" fmla="*/ 152333 w 378000"/>
                  <a:gd name="connsiteY98" fmla="*/ 33307 h 543737"/>
                  <a:gd name="connsiteX99" fmla="*/ 96151 w 378000"/>
                  <a:gd name="connsiteY99" fmla="*/ 65754 h 543737"/>
                  <a:gd name="connsiteX100" fmla="*/ 106912 w 378000"/>
                  <a:gd name="connsiteY100" fmla="*/ 70800 h 543737"/>
                  <a:gd name="connsiteX101" fmla="*/ 124680 w 378000"/>
                  <a:gd name="connsiteY101" fmla="*/ 116405 h 543737"/>
                  <a:gd name="connsiteX102" fmla="*/ 121062 w 378000"/>
                  <a:gd name="connsiteY102" fmla="*/ 129794 h 543737"/>
                  <a:gd name="connsiteX103" fmla="*/ 85550 w 378000"/>
                  <a:gd name="connsiteY103" fmla="*/ 150304 h 543737"/>
                  <a:gd name="connsiteX104" fmla="*/ 74789 w 378000"/>
                  <a:gd name="connsiteY104" fmla="*/ 145211 h 543737"/>
                  <a:gd name="connsiteX105" fmla="*/ 57044 w 378000"/>
                  <a:gd name="connsiteY105" fmla="*/ 99606 h 543737"/>
                  <a:gd name="connsiteX106" fmla="*/ 60617 w 378000"/>
                  <a:gd name="connsiteY106" fmla="*/ 86263 h 543737"/>
                  <a:gd name="connsiteX107" fmla="*/ 96151 w 378000"/>
                  <a:gd name="connsiteY107" fmla="*/ 65754 h 543737"/>
                  <a:gd name="connsiteX108" fmla="*/ 39992 w 378000"/>
                  <a:gd name="connsiteY108" fmla="*/ 98177 h 543737"/>
                  <a:gd name="connsiteX109" fmla="*/ 50731 w 378000"/>
                  <a:gd name="connsiteY109" fmla="*/ 103224 h 543737"/>
                  <a:gd name="connsiteX110" fmla="*/ 68475 w 378000"/>
                  <a:gd name="connsiteY110" fmla="*/ 148852 h 543737"/>
                  <a:gd name="connsiteX111" fmla="*/ 64925 w 378000"/>
                  <a:gd name="connsiteY111" fmla="*/ 162218 h 543737"/>
                  <a:gd name="connsiteX112" fmla="*/ 29391 w 378000"/>
                  <a:gd name="connsiteY112" fmla="*/ 182727 h 543737"/>
                  <a:gd name="connsiteX113" fmla="*/ 18607 w 378000"/>
                  <a:gd name="connsiteY113" fmla="*/ 177657 h 543737"/>
                  <a:gd name="connsiteX114" fmla="*/ 839 w 378000"/>
                  <a:gd name="connsiteY114" fmla="*/ 132029 h 543737"/>
                  <a:gd name="connsiteX115" fmla="*/ 4458 w 378000"/>
                  <a:gd name="connsiteY115" fmla="*/ 118687 h 543737"/>
                  <a:gd name="connsiteX116" fmla="*/ 39992 w 378000"/>
                  <a:gd name="connsiteY116" fmla="*/ 98177 h 543737"/>
                  <a:gd name="connsiteX117" fmla="*/ 68014 w 378000"/>
                  <a:gd name="connsiteY117" fmla="*/ 170191 h 543737"/>
                  <a:gd name="connsiteX118" fmla="*/ 78775 w 378000"/>
                  <a:gd name="connsiteY118" fmla="*/ 175284 h 543737"/>
                  <a:gd name="connsiteX119" fmla="*/ 96520 w 378000"/>
                  <a:gd name="connsiteY119" fmla="*/ 220911 h 543737"/>
                  <a:gd name="connsiteX120" fmla="*/ 92925 w 378000"/>
                  <a:gd name="connsiteY120" fmla="*/ 234231 h 543737"/>
                  <a:gd name="connsiteX121" fmla="*/ 57413 w 378000"/>
                  <a:gd name="connsiteY121" fmla="*/ 254741 h 543737"/>
                  <a:gd name="connsiteX122" fmla="*/ 46628 w 378000"/>
                  <a:gd name="connsiteY122" fmla="*/ 249694 h 543737"/>
                  <a:gd name="connsiteX123" fmla="*/ 28885 w 378000"/>
                  <a:gd name="connsiteY123" fmla="*/ 204089 h 543737"/>
                  <a:gd name="connsiteX124" fmla="*/ 32480 w 378000"/>
                  <a:gd name="connsiteY124" fmla="*/ 190700 h 543737"/>
                  <a:gd name="connsiteX125" fmla="*/ 68014 w 378000"/>
                  <a:gd name="connsiteY125" fmla="*/ 170191 h 543737"/>
                  <a:gd name="connsiteX126" fmla="*/ 124173 w 378000"/>
                  <a:gd name="connsiteY126" fmla="*/ 137767 h 543737"/>
                  <a:gd name="connsiteX127" fmla="*/ 134957 w 378000"/>
                  <a:gd name="connsiteY127" fmla="*/ 142860 h 543737"/>
                  <a:gd name="connsiteX128" fmla="*/ 152702 w 378000"/>
                  <a:gd name="connsiteY128" fmla="*/ 188465 h 543737"/>
                  <a:gd name="connsiteX129" fmla="*/ 149084 w 378000"/>
                  <a:gd name="connsiteY129" fmla="*/ 201808 h 543737"/>
                  <a:gd name="connsiteX130" fmla="*/ 113572 w 378000"/>
                  <a:gd name="connsiteY130" fmla="*/ 222317 h 543737"/>
                  <a:gd name="connsiteX131" fmla="*/ 102811 w 378000"/>
                  <a:gd name="connsiteY131" fmla="*/ 217270 h 543737"/>
                  <a:gd name="connsiteX132" fmla="*/ 85066 w 378000"/>
                  <a:gd name="connsiteY132" fmla="*/ 171643 h 543737"/>
                  <a:gd name="connsiteX133" fmla="*/ 88639 w 378000"/>
                  <a:gd name="connsiteY133" fmla="*/ 158277 h 543737"/>
                  <a:gd name="connsiteX134" fmla="*/ 124173 w 378000"/>
                  <a:gd name="connsiteY134" fmla="*/ 137767 h 543737"/>
                  <a:gd name="connsiteX135" fmla="*/ 236514 w 378000"/>
                  <a:gd name="connsiteY135" fmla="*/ 72897 h 543737"/>
                  <a:gd name="connsiteX136" fmla="*/ 247298 w 378000"/>
                  <a:gd name="connsiteY136" fmla="*/ 77990 h 543737"/>
                  <a:gd name="connsiteX137" fmla="*/ 265043 w 378000"/>
                  <a:gd name="connsiteY137" fmla="*/ 123595 h 543737"/>
                  <a:gd name="connsiteX138" fmla="*/ 261425 w 378000"/>
                  <a:gd name="connsiteY138" fmla="*/ 136938 h 543737"/>
                  <a:gd name="connsiteX139" fmla="*/ 225914 w 378000"/>
                  <a:gd name="connsiteY139" fmla="*/ 157447 h 543737"/>
                  <a:gd name="connsiteX140" fmla="*/ 215175 w 378000"/>
                  <a:gd name="connsiteY140" fmla="*/ 152400 h 543737"/>
                  <a:gd name="connsiteX141" fmla="*/ 197408 w 378000"/>
                  <a:gd name="connsiteY141" fmla="*/ 106796 h 543737"/>
                  <a:gd name="connsiteX142" fmla="*/ 200980 w 378000"/>
                  <a:gd name="connsiteY142" fmla="*/ 93430 h 543737"/>
                  <a:gd name="connsiteX143" fmla="*/ 236514 w 378000"/>
                  <a:gd name="connsiteY143" fmla="*/ 72897 h 543737"/>
                  <a:gd name="connsiteX144" fmla="*/ 320603 w 378000"/>
                  <a:gd name="connsiteY144" fmla="*/ 289008 h 543737"/>
                  <a:gd name="connsiteX145" fmla="*/ 331388 w 378000"/>
                  <a:gd name="connsiteY145" fmla="*/ 294077 h 543737"/>
                  <a:gd name="connsiteX146" fmla="*/ 349131 w 378000"/>
                  <a:gd name="connsiteY146" fmla="*/ 339682 h 543737"/>
                  <a:gd name="connsiteX147" fmla="*/ 345514 w 378000"/>
                  <a:gd name="connsiteY147" fmla="*/ 353025 h 543737"/>
                  <a:gd name="connsiteX148" fmla="*/ 310002 w 378000"/>
                  <a:gd name="connsiteY148" fmla="*/ 373534 h 543737"/>
                  <a:gd name="connsiteX149" fmla="*/ 299241 w 378000"/>
                  <a:gd name="connsiteY149" fmla="*/ 368487 h 543737"/>
                  <a:gd name="connsiteX150" fmla="*/ 281496 w 378000"/>
                  <a:gd name="connsiteY150" fmla="*/ 322883 h 543737"/>
                  <a:gd name="connsiteX151" fmla="*/ 285069 w 378000"/>
                  <a:gd name="connsiteY151" fmla="*/ 309517 h 543737"/>
                  <a:gd name="connsiteX152" fmla="*/ 320603 w 378000"/>
                  <a:gd name="connsiteY152" fmla="*/ 289008 h 543737"/>
                  <a:gd name="connsiteX153" fmla="*/ 292581 w 378000"/>
                  <a:gd name="connsiteY153" fmla="*/ 216971 h 543737"/>
                  <a:gd name="connsiteX154" fmla="*/ 303342 w 378000"/>
                  <a:gd name="connsiteY154" fmla="*/ 222018 h 543737"/>
                  <a:gd name="connsiteX155" fmla="*/ 321087 w 378000"/>
                  <a:gd name="connsiteY155" fmla="*/ 267622 h 543737"/>
                  <a:gd name="connsiteX156" fmla="*/ 317492 w 378000"/>
                  <a:gd name="connsiteY156" fmla="*/ 281011 h 543737"/>
                  <a:gd name="connsiteX157" fmla="*/ 281980 w 378000"/>
                  <a:gd name="connsiteY157" fmla="*/ 301521 h 543737"/>
                  <a:gd name="connsiteX158" fmla="*/ 271219 w 378000"/>
                  <a:gd name="connsiteY158" fmla="*/ 296428 h 543737"/>
                  <a:gd name="connsiteX159" fmla="*/ 253474 w 378000"/>
                  <a:gd name="connsiteY159" fmla="*/ 250823 h 543737"/>
                  <a:gd name="connsiteX160" fmla="*/ 257047 w 378000"/>
                  <a:gd name="connsiteY160" fmla="*/ 237503 h 543737"/>
                  <a:gd name="connsiteX161" fmla="*/ 292581 w 378000"/>
                  <a:gd name="connsiteY161" fmla="*/ 216971 h 543737"/>
                  <a:gd name="connsiteX162" fmla="*/ 264536 w 378000"/>
                  <a:gd name="connsiteY162" fmla="*/ 144934 h 543737"/>
                  <a:gd name="connsiteX163" fmla="*/ 275320 w 378000"/>
                  <a:gd name="connsiteY163" fmla="*/ 150004 h 543737"/>
                  <a:gd name="connsiteX164" fmla="*/ 293065 w 378000"/>
                  <a:gd name="connsiteY164" fmla="*/ 195609 h 543737"/>
                  <a:gd name="connsiteX165" fmla="*/ 289447 w 378000"/>
                  <a:gd name="connsiteY165" fmla="*/ 208951 h 543737"/>
                  <a:gd name="connsiteX166" fmla="*/ 253936 w 378000"/>
                  <a:gd name="connsiteY166" fmla="*/ 229461 h 543737"/>
                  <a:gd name="connsiteX167" fmla="*/ 243197 w 378000"/>
                  <a:gd name="connsiteY167" fmla="*/ 224414 h 543737"/>
                  <a:gd name="connsiteX168" fmla="*/ 225430 w 378000"/>
                  <a:gd name="connsiteY168" fmla="*/ 178810 h 543737"/>
                  <a:gd name="connsiteX169" fmla="*/ 229001 w 378000"/>
                  <a:gd name="connsiteY169" fmla="*/ 165444 h 543737"/>
                  <a:gd name="connsiteX170" fmla="*/ 264536 w 378000"/>
                  <a:gd name="connsiteY170" fmla="*/ 144934 h 543737"/>
                  <a:gd name="connsiteX171" fmla="*/ 208377 w 378000"/>
                  <a:gd name="connsiteY171" fmla="*/ 177334 h 543737"/>
                  <a:gd name="connsiteX172" fmla="*/ 219138 w 378000"/>
                  <a:gd name="connsiteY172" fmla="*/ 182450 h 543737"/>
                  <a:gd name="connsiteX173" fmla="*/ 236883 w 378000"/>
                  <a:gd name="connsiteY173" fmla="*/ 228055 h 543737"/>
                  <a:gd name="connsiteX174" fmla="*/ 233310 w 378000"/>
                  <a:gd name="connsiteY174" fmla="*/ 241398 h 543737"/>
                  <a:gd name="connsiteX175" fmla="*/ 197776 w 378000"/>
                  <a:gd name="connsiteY175" fmla="*/ 261907 h 543737"/>
                  <a:gd name="connsiteX176" fmla="*/ 186991 w 378000"/>
                  <a:gd name="connsiteY176" fmla="*/ 256861 h 543737"/>
                  <a:gd name="connsiteX177" fmla="*/ 169248 w 378000"/>
                  <a:gd name="connsiteY177" fmla="*/ 211233 h 543737"/>
                  <a:gd name="connsiteX178" fmla="*/ 172843 w 378000"/>
                  <a:gd name="connsiteY178" fmla="*/ 197844 h 543737"/>
                  <a:gd name="connsiteX179" fmla="*/ 208377 w 378000"/>
                  <a:gd name="connsiteY179" fmla="*/ 177334 h 543737"/>
                  <a:gd name="connsiteX180" fmla="*/ 180355 w 378000"/>
                  <a:gd name="connsiteY180" fmla="*/ 105321 h 543737"/>
                  <a:gd name="connsiteX181" fmla="*/ 191116 w 378000"/>
                  <a:gd name="connsiteY181" fmla="*/ 110414 h 543737"/>
                  <a:gd name="connsiteX182" fmla="*/ 208861 w 378000"/>
                  <a:gd name="connsiteY182" fmla="*/ 156042 h 543737"/>
                  <a:gd name="connsiteX183" fmla="*/ 205266 w 378000"/>
                  <a:gd name="connsiteY183" fmla="*/ 169361 h 543737"/>
                  <a:gd name="connsiteX184" fmla="*/ 169754 w 378000"/>
                  <a:gd name="connsiteY184" fmla="*/ 189871 h 543737"/>
                  <a:gd name="connsiteX185" fmla="*/ 158969 w 378000"/>
                  <a:gd name="connsiteY185" fmla="*/ 184847 h 543737"/>
                  <a:gd name="connsiteX186" fmla="*/ 141226 w 378000"/>
                  <a:gd name="connsiteY186" fmla="*/ 139219 h 543737"/>
                  <a:gd name="connsiteX187" fmla="*/ 144821 w 378000"/>
                  <a:gd name="connsiteY187" fmla="*/ 125830 h 543737"/>
                  <a:gd name="connsiteX188" fmla="*/ 180355 w 378000"/>
                  <a:gd name="connsiteY188" fmla="*/ 105321 h 543737"/>
                  <a:gd name="connsiteX189" fmla="*/ 236422 w 378000"/>
                  <a:gd name="connsiteY189" fmla="*/ 249394 h 543737"/>
                  <a:gd name="connsiteX190" fmla="*/ 247160 w 378000"/>
                  <a:gd name="connsiteY190" fmla="*/ 254464 h 543737"/>
                  <a:gd name="connsiteX191" fmla="*/ 264905 w 378000"/>
                  <a:gd name="connsiteY191" fmla="*/ 300069 h 543737"/>
                  <a:gd name="connsiteX192" fmla="*/ 261356 w 378000"/>
                  <a:gd name="connsiteY192" fmla="*/ 313435 h 543737"/>
                  <a:gd name="connsiteX193" fmla="*/ 225798 w 378000"/>
                  <a:gd name="connsiteY193" fmla="*/ 333944 h 543737"/>
                  <a:gd name="connsiteX194" fmla="*/ 215013 w 378000"/>
                  <a:gd name="connsiteY194" fmla="*/ 328874 h 543737"/>
                  <a:gd name="connsiteX195" fmla="*/ 197270 w 378000"/>
                  <a:gd name="connsiteY195" fmla="*/ 283269 h 543737"/>
                  <a:gd name="connsiteX196" fmla="*/ 200887 w 378000"/>
                  <a:gd name="connsiteY196" fmla="*/ 269904 h 543737"/>
                  <a:gd name="connsiteX197" fmla="*/ 236422 w 378000"/>
                  <a:gd name="connsiteY197" fmla="*/ 249394 h 543737"/>
                  <a:gd name="connsiteX198" fmla="*/ 180240 w 378000"/>
                  <a:gd name="connsiteY198" fmla="*/ 281841 h 543737"/>
                  <a:gd name="connsiteX199" fmla="*/ 191001 w 378000"/>
                  <a:gd name="connsiteY199" fmla="*/ 286887 h 543737"/>
                  <a:gd name="connsiteX200" fmla="*/ 208746 w 378000"/>
                  <a:gd name="connsiteY200" fmla="*/ 332492 h 543737"/>
                  <a:gd name="connsiteX201" fmla="*/ 205151 w 378000"/>
                  <a:gd name="connsiteY201" fmla="*/ 345881 h 543737"/>
                  <a:gd name="connsiteX202" fmla="*/ 169616 w 378000"/>
                  <a:gd name="connsiteY202" fmla="*/ 366391 h 543737"/>
                  <a:gd name="connsiteX203" fmla="*/ 158878 w 378000"/>
                  <a:gd name="connsiteY203" fmla="*/ 361298 h 543737"/>
                  <a:gd name="connsiteX204" fmla="*/ 141133 w 378000"/>
                  <a:gd name="connsiteY204" fmla="*/ 315693 h 543737"/>
                  <a:gd name="connsiteX205" fmla="*/ 144706 w 378000"/>
                  <a:gd name="connsiteY205" fmla="*/ 302350 h 543737"/>
                  <a:gd name="connsiteX206" fmla="*/ 180240 w 378000"/>
                  <a:gd name="connsiteY206" fmla="*/ 281841 h 543737"/>
                  <a:gd name="connsiteX207" fmla="*/ 152195 w 378000"/>
                  <a:gd name="connsiteY207" fmla="*/ 209781 h 543737"/>
                  <a:gd name="connsiteX208" fmla="*/ 162979 w 378000"/>
                  <a:gd name="connsiteY208" fmla="*/ 214851 h 543737"/>
                  <a:gd name="connsiteX209" fmla="*/ 180724 w 378000"/>
                  <a:gd name="connsiteY209" fmla="*/ 260478 h 543737"/>
                  <a:gd name="connsiteX210" fmla="*/ 177106 w 378000"/>
                  <a:gd name="connsiteY210" fmla="*/ 273821 h 543737"/>
                  <a:gd name="connsiteX211" fmla="*/ 141594 w 378000"/>
                  <a:gd name="connsiteY211" fmla="*/ 294331 h 543737"/>
                  <a:gd name="connsiteX212" fmla="*/ 130833 w 378000"/>
                  <a:gd name="connsiteY212" fmla="*/ 289284 h 543737"/>
                  <a:gd name="connsiteX213" fmla="*/ 113088 w 378000"/>
                  <a:gd name="connsiteY213" fmla="*/ 243679 h 543737"/>
                  <a:gd name="connsiteX214" fmla="*/ 116660 w 378000"/>
                  <a:gd name="connsiteY214" fmla="*/ 230314 h 543737"/>
                  <a:gd name="connsiteX215" fmla="*/ 152195 w 378000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37">
                    <a:moveTo>
                      <a:pt x="180124" y="458291"/>
                    </a:moveTo>
                    <a:cubicBezTo>
                      <a:pt x="184110" y="455987"/>
                      <a:pt x="188881" y="458291"/>
                      <a:pt x="190863" y="463384"/>
                    </a:cubicBezTo>
                    <a:lnTo>
                      <a:pt x="208630" y="509012"/>
                    </a:lnTo>
                    <a:cubicBezTo>
                      <a:pt x="210612" y="514105"/>
                      <a:pt x="209023" y="520027"/>
                      <a:pt x="205035" y="522332"/>
                    </a:cubicBezTo>
                    <a:lnTo>
                      <a:pt x="169523" y="542841"/>
                    </a:lnTo>
                    <a:cubicBezTo>
                      <a:pt x="165560" y="545122"/>
                      <a:pt x="160744" y="542910"/>
                      <a:pt x="158740" y="537794"/>
                    </a:cubicBezTo>
                    <a:lnTo>
                      <a:pt x="140995" y="492190"/>
                    </a:lnTo>
                    <a:cubicBezTo>
                      <a:pt x="139013" y="487097"/>
                      <a:pt x="140649" y="481082"/>
                      <a:pt x="144590" y="478801"/>
                    </a:cubicBezTo>
                    <a:lnTo>
                      <a:pt x="180124" y="458291"/>
                    </a:lnTo>
                    <a:close/>
                    <a:moveTo>
                      <a:pt x="264444" y="321408"/>
                    </a:moveTo>
                    <a:cubicBezTo>
                      <a:pt x="268407" y="319103"/>
                      <a:pt x="273201" y="321408"/>
                      <a:pt x="275205" y="326501"/>
                    </a:cubicBezTo>
                    <a:lnTo>
                      <a:pt x="292949" y="372128"/>
                    </a:lnTo>
                    <a:cubicBezTo>
                      <a:pt x="294931" y="377244"/>
                      <a:pt x="293342" y="383167"/>
                      <a:pt x="289354" y="385448"/>
                    </a:cubicBezTo>
                    <a:lnTo>
                      <a:pt x="253843" y="405958"/>
                    </a:lnTo>
                    <a:cubicBezTo>
                      <a:pt x="249857" y="408262"/>
                      <a:pt x="245063" y="406027"/>
                      <a:pt x="243059" y="400934"/>
                    </a:cubicBezTo>
                    <a:lnTo>
                      <a:pt x="225314" y="355306"/>
                    </a:lnTo>
                    <a:cubicBezTo>
                      <a:pt x="223333" y="350213"/>
                      <a:pt x="224922" y="344222"/>
                      <a:pt x="228909" y="341917"/>
                    </a:cubicBezTo>
                    <a:lnTo>
                      <a:pt x="264444" y="321408"/>
                    </a:lnTo>
                    <a:close/>
                    <a:moveTo>
                      <a:pt x="152102" y="386278"/>
                    </a:moveTo>
                    <a:cubicBezTo>
                      <a:pt x="156088" y="383973"/>
                      <a:pt x="160859" y="386278"/>
                      <a:pt x="162841" y="391371"/>
                    </a:cubicBezTo>
                    <a:lnTo>
                      <a:pt x="180608" y="436975"/>
                    </a:lnTo>
                    <a:cubicBezTo>
                      <a:pt x="182590" y="442091"/>
                      <a:pt x="181001" y="448013"/>
                      <a:pt x="177013" y="450318"/>
                    </a:cubicBezTo>
                    <a:lnTo>
                      <a:pt x="141479" y="470828"/>
                    </a:lnTo>
                    <a:cubicBezTo>
                      <a:pt x="137538" y="473109"/>
                      <a:pt x="132722" y="470896"/>
                      <a:pt x="130718" y="465781"/>
                    </a:cubicBezTo>
                    <a:lnTo>
                      <a:pt x="112951" y="420176"/>
                    </a:lnTo>
                    <a:cubicBezTo>
                      <a:pt x="110969" y="415083"/>
                      <a:pt x="112605" y="409068"/>
                      <a:pt x="116568" y="406787"/>
                    </a:cubicBezTo>
                    <a:lnTo>
                      <a:pt x="152102" y="386278"/>
                    </a:lnTo>
                    <a:close/>
                    <a:moveTo>
                      <a:pt x="208262" y="353854"/>
                    </a:moveTo>
                    <a:cubicBezTo>
                      <a:pt x="212248" y="351550"/>
                      <a:pt x="217041" y="353831"/>
                      <a:pt x="219047" y="358924"/>
                    </a:cubicBezTo>
                    <a:lnTo>
                      <a:pt x="236790" y="404552"/>
                    </a:lnTo>
                    <a:cubicBezTo>
                      <a:pt x="238772" y="409645"/>
                      <a:pt x="237159" y="415590"/>
                      <a:pt x="233173" y="417895"/>
                    </a:cubicBezTo>
                    <a:lnTo>
                      <a:pt x="197638" y="438404"/>
                    </a:lnTo>
                    <a:cubicBezTo>
                      <a:pt x="193675" y="440708"/>
                      <a:pt x="188904" y="438450"/>
                      <a:pt x="186900" y="433357"/>
                    </a:cubicBezTo>
                    <a:lnTo>
                      <a:pt x="169155" y="387729"/>
                    </a:lnTo>
                    <a:cubicBezTo>
                      <a:pt x="167173" y="382637"/>
                      <a:pt x="168740" y="376668"/>
                      <a:pt x="172728" y="374364"/>
                    </a:cubicBezTo>
                    <a:lnTo>
                      <a:pt x="208262" y="353854"/>
                    </a:lnTo>
                    <a:close/>
                    <a:moveTo>
                      <a:pt x="236284" y="425868"/>
                    </a:moveTo>
                    <a:cubicBezTo>
                      <a:pt x="240270" y="423563"/>
                      <a:pt x="245086" y="425845"/>
                      <a:pt x="247069" y="430938"/>
                    </a:cubicBezTo>
                    <a:lnTo>
                      <a:pt x="264812" y="476565"/>
                    </a:lnTo>
                    <a:cubicBezTo>
                      <a:pt x="266794" y="481658"/>
                      <a:pt x="265181" y="487627"/>
                      <a:pt x="261195" y="489908"/>
                    </a:cubicBezTo>
                    <a:lnTo>
                      <a:pt x="225683" y="510418"/>
                    </a:lnTo>
                    <a:cubicBezTo>
                      <a:pt x="221673" y="512722"/>
                      <a:pt x="216926" y="510464"/>
                      <a:pt x="214922" y="505371"/>
                    </a:cubicBezTo>
                    <a:lnTo>
                      <a:pt x="197177" y="459743"/>
                    </a:lnTo>
                    <a:cubicBezTo>
                      <a:pt x="195195" y="454650"/>
                      <a:pt x="196762" y="448682"/>
                      <a:pt x="200750" y="446377"/>
                    </a:cubicBezTo>
                    <a:lnTo>
                      <a:pt x="236284" y="425868"/>
                    </a:lnTo>
                    <a:close/>
                    <a:moveTo>
                      <a:pt x="348625" y="361021"/>
                    </a:moveTo>
                    <a:cubicBezTo>
                      <a:pt x="352611" y="358717"/>
                      <a:pt x="357427" y="360975"/>
                      <a:pt x="359410" y="366091"/>
                    </a:cubicBezTo>
                    <a:lnTo>
                      <a:pt x="377153" y="411695"/>
                    </a:lnTo>
                    <a:cubicBezTo>
                      <a:pt x="379135" y="416811"/>
                      <a:pt x="377522" y="422757"/>
                      <a:pt x="373536" y="425038"/>
                    </a:cubicBezTo>
                    <a:lnTo>
                      <a:pt x="338002" y="445548"/>
                    </a:lnTo>
                    <a:cubicBezTo>
                      <a:pt x="334038" y="447852"/>
                      <a:pt x="329267" y="445617"/>
                      <a:pt x="327263" y="440501"/>
                    </a:cubicBezTo>
                    <a:lnTo>
                      <a:pt x="309518" y="394896"/>
                    </a:lnTo>
                    <a:cubicBezTo>
                      <a:pt x="307536" y="389781"/>
                      <a:pt x="309103" y="383812"/>
                      <a:pt x="313091" y="381531"/>
                    </a:cubicBezTo>
                    <a:lnTo>
                      <a:pt x="348625" y="361021"/>
                    </a:lnTo>
                    <a:close/>
                    <a:moveTo>
                      <a:pt x="292466" y="393421"/>
                    </a:moveTo>
                    <a:cubicBezTo>
                      <a:pt x="296429" y="391140"/>
                      <a:pt x="301223" y="393421"/>
                      <a:pt x="303227" y="398514"/>
                    </a:cubicBezTo>
                    <a:lnTo>
                      <a:pt x="320971" y="444142"/>
                    </a:lnTo>
                    <a:cubicBezTo>
                      <a:pt x="322953" y="449258"/>
                      <a:pt x="321364" y="455180"/>
                      <a:pt x="317376" y="457485"/>
                    </a:cubicBezTo>
                    <a:lnTo>
                      <a:pt x="281865" y="477994"/>
                    </a:lnTo>
                    <a:cubicBezTo>
                      <a:pt x="277879" y="480276"/>
                      <a:pt x="273085" y="478040"/>
                      <a:pt x="271081" y="472947"/>
                    </a:cubicBezTo>
                    <a:lnTo>
                      <a:pt x="253336" y="427320"/>
                    </a:lnTo>
                    <a:cubicBezTo>
                      <a:pt x="251355" y="422227"/>
                      <a:pt x="252968" y="416235"/>
                      <a:pt x="256931" y="413931"/>
                    </a:cubicBezTo>
                    <a:lnTo>
                      <a:pt x="292466" y="393421"/>
                    </a:lnTo>
                    <a:close/>
                    <a:moveTo>
                      <a:pt x="124080" y="314264"/>
                    </a:moveTo>
                    <a:cubicBezTo>
                      <a:pt x="128068" y="311960"/>
                      <a:pt x="132815" y="314218"/>
                      <a:pt x="134819" y="319334"/>
                    </a:cubicBezTo>
                    <a:lnTo>
                      <a:pt x="152564" y="364939"/>
                    </a:lnTo>
                    <a:cubicBezTo>
                      <a:pt x="154545" y="370055"/>
                      <a:pt x="152979" y="376000"/>
                      <a:pt x="148991" y="378304"/>
                    </a:cubicBezTo>
                    <a:lnTo>
                      <a:pt x="113457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9" y="348116"/>
                    </a:lnTo>
                    <a:cubicBezTo>
                      <a:pt x="82947" y="343023"/>
                      <a:pt x="84605" y="337055"/>
                      <a:pt x="88546" y="334773"/>
                    </a:cubicBezTo>
                    <a:lnTo>
                      <a:pt x="124080" y="314264"/>
                    </a:lnTo>
                    <a:close/>
                    <a:moveTo>
                      <a:pt x="96036" y="242204"/>
                    </a:moveTo>
                    <a:cubicBezTo>
                      <a:pt x="100022" y="239900"/>
                      <a:pt x="104815" y="242204"/>
                      <a:pt x="106797" y="247297"/>
                    </a:cubicBezTo>
                    <a:lnTo>
                      <a:pt x="124542" y="292925"/>
                    </a:lnTo>
                    <a:cubicBezTo>
                      <a:pt x="126523" y="298018"/>
                      <a:pt x="124933" y="303940"/>
                      <a:pt x="120947" y="306245"/>
                    </a:cubicBezTo>
                    <a:lnTo>
                      <a:pt x="85435" y="326754"/>
                    </a:lnTo>
                    <a:cubicBezTo>
                      <a:pt x="81471" y="329036"/>
                      <a:pt x="76632" y="326823"/>
                      <a:pt x="74650" y="321707"/>
                    </a:cubicBezTo>
                    <a:lnTo>
                      <a:pt x="56907" y="276103"/>
                    </a:lnTo>
                    <a:cubicBezTo>
                      <a:pt x="54925" y="271010"/>
                      <a:pt x="56561" y="264995"/>
                      <a:pt x="60524" y="262714"/>
                    </a:cubicBezTo>
                    <a:lnTo>
                      <a:pt x="96036" y="242204"/>
                    </a:lnTo>
                    <a:close/>
                    <a:moveTo>
                      <a:pt x="208492" y="907"/>
                    </a:moveTo>
                    <a:cubicBezTo>
                      <a:pt x="212456" y="-1398"/>
                      <a:pt x="217272" y="838"/>
                      <a:pt x="219254" y="5931"/>
                    </a:cubicBezTo>
                    <a:lnTo>
                      <a:pt x="237021" y="51559"/>
                    </a:lnTo>
                    <a:cubicBezTo>
                      <a:pt x="239003" y="56651"/>
                      <a:pt x="237389" y="62643"/>
                      <a:pt x="233403" y="64924"/>
                    </a:cubicBezTo>
                    <a:lnTo>
                      <a:pt x="197891" y="85434"/>
                    </a:lnTo>
                    <a:cubicBezTo>
                      <a:pt x="193905" y="87738"/>
                      <a:pt x="189112" y="85457"/>
                      <a:pt x="187130" y="80341"/>
                    </a:cubicBezTo>
                    <a:lnTo>
                      <a:pt x="169363" y="34736"/>
                    </a:lnTo>
                    <a:cubicBezTo>
                      <a:pt x="167381" y="29620"/>
                      <a:pt x="168971" y="23698"/>
                      <a:pt x="172958" y="21417"/>
                    </a:cubicBezTo>
                    <a:lnTo>
                      <a:pt x="208492" y="907"/>
                    </a:lnTo>
                    <a:close/>
                    <a:moveTo>
                      <a:pt x="152333" y="33307"/>
                    </a:moveTo>
                    <a:cubicBezTo>
                      <a:pt x="156319" y="31026"/>
                      <a:pt x="161090" y="33261"/>
                      <a:pt x="163072" y="38377"/>
                    </a:cubicBezTo>
                    <a:lnTo>
                      <a:pt x="180816" y="83982"/>
                    </a:lnTo>
                    <a:cubicBezTo>
                      <a:pt x="182821" y="89098"/>
                      <a:pt x="181230" y="95066"/>
                      <a:pt x="177266" y="97348"/>
                    </a:cubicBezTo>
                    <a:lnTo>
                      <a:pt x="141732" y="117857"/>
                    </a:lnTo>
                    <a:cubicBezTo>
                      <a:pt x="137746" y="120161"/>
                      <a:pt x="132930" y="117903"/>
                      <a:pt x="130924" y="112787"/>
                    </a:cubicBezTo>
                    <a:lnTo>
                      <a:pt x="113204" y="67182"/>
                    </a:lnTo>
                    <a:cubicBezTo>
                      <a:pt x="111222" y="62067"/>
                      <a:pt x="112835" y="56121"/>
                      <a:pt x="116821" y="53817"/>
                    </a:cubicBezTo>
                    <a:lnTo>
                      <a:pt x="152333" y="33307"/>
                    </a:lnTo>
                    <a:close/>
                    <a:moveTo>
                      <a:pt x="96151" y="65754"/>
                    </a:moveTo>
                    <a:cubicBezTo>
                      <a:pt x="100115" y="63449"/>
                      <a:pt x="104931" y="65684"/>
                      <a:pt x="106912" y="70800"/>
                    </a:cubicBezTo>
                    <a:lnTo>
                      <a:pt x="124680" y="116405"/>
                    </a:lnTo>
                    <a:cubicBezTo>
                      <a:pt x="126661" y="121521"/>
                      <a:pt x="125048" y="127512"/>
                      <a:pt x="121062" y="129794"/>
                    </a:cubicBezTo>
                    <a:lnTo>
                      <a:pt x="85550" y="150304"/>
                    </a:lnTo>
                    <a:cubicBezTo>
                      <a:pt x="81564" y="152608"/>
                      <a:pt x="76771" y="150304"/>
                      <a:pt x="74789" y="145211"/>
                    </a:cubicBezTo>
                    <a:lnTo>
                      <a:pt x="57044" y="99606"/>
                    </a:lnTo>
                    <a:cubicBezTo>
                      <a:pt x="55063" y="94490"/>
                      <a:pt x="56629" y="88568"/>
                      <a:pt x="60617" y="86263"/>
                    </a:cubicBezTo>
                    <a:lnTo>
                      <a:pt x="96151" y="65754"/>
                    </a:lnTo>
                    <a:close/>
                    <a:moveTo>
                      <a:pt x="39992" y="98177"/>
                    </a:moveTo>
                    <a:cubicBezTo>
                      <a:pt x="43978" y="95873"/>
                      <a:pt x="48749" y="98131"/>
                      <a:pt x="50731" y="103224"/>
                    </a:cubicBezTo>
                    <a:lnTo>
                      <a:pt x="68475" y="148852"/>
                    </a:lnTo>
                    <a:cubicBezTo>
                      <a:pt x="70457" y="153968"/>
                      <a:pt x="68889" y="159913"/>
                      <a:pt x="64925" y="162218"/>
                    </a:cubicBezTo>
                    <a:lnTo>
                      <a:pt x="29391" y="182727"/>
                    </a:lnTo>
                    <a:cubicBezTo>
                      <a:pt x="25427" y="185008"/>
                      <a:pt x="20589" y="182750"/>
                      <a:pt x="18607" y="177657"/>
                    </a:cubicBezTo>
                    <a:lnTo>
                      <a:pt x="839" y="132029"/>
                    </a:lnTo>
                    <a:cubicBezTo>
                      <a:pt x="-1143" y="126936"/>
                      <a:pt x="517" y="120968"/>
                      <a:pt x="4458" y="118687"/>
                    </a:cubicBezTo>
                    <a:lnTo>
                      <a:pt x="39992" y="98177"/>
                    </a:lnTo>
                    <a:close/>
                    <a:moveTo>
                      <a:pt x="68014" y="170191"/>
                    </a:moveTo>
                    <a:cubicBezTo>
                      <a:pt x="71977" y="167887"/>
                      <a:pt x="76793" y="170191"/>
                      <a:pt x="78775" y="175284"/>
                    </a:cubicBezTo>
                    <a:lnTo>
                      <a:pt x="96520" y="220911"/>
                    </a:lnTo>
                    <a:cubicBezTo>
                      <a:pt x="98501" y="226004"/>
                      <a:pt x="96911" y="231927"/>
                      <a:pt x="92925" y="234231"/>
                    </a:cubicBezTo>
                    <a:lnTo>
                      <a:pt x="57413" y="254741"/>
                    </a:lnTo>
                    <a:cubicBezTo>
                      <a:pt x="53449" y="257022"/>
                      <a:pt x="48633" y="254810"/>
                      <a:pt x="46628" y="249694"/>
                    </a:cubicBezTo>
                    <a:lnTo>
                      <a:pt x="28885" y="204089"/>
                    </a:lnTo>
                    <a:cubicBezTo>
                      <a:pt x="26903" y="198996"/>
                      <a:pt x="28539" y="192982"/>
                      <a:pt x="32480" y="190700"/>
                    </a:cubicBezTo>
                    <a:lnTo>
                      <a:pt x="68014" y="170191"/>
                    </a:lnTo>
                    <a:close/>
                    <a:moveTo>
                      <a:pt x="124173" y="137767"/>
                    </a:moveTo>
                    <a:cubicBezTo>
                      <a:pt x="128137" y="135463"/>
                      <a:pt x="132975" y="137744"/>
                      <a:pt x="134957" y="142860"/>
                    </a:cubicBezTo>
                    <a:lnTo>
                      <a:pt x="152702" y="188465"/>
                    </a:lnTo>
                    <a:cubicBezTo>
                      <a:pt x="154683" y="193558"/>
                      <a:pt x="153070" y="199526"/>
                      <a:pt x="149084" y="201808"/>
                    </a:cubicBezTo>
                    <a:lnTo>
                      <a:pt x="113572" y="222317"/>
                    </a:lnTo>
                    <a:cubicBezTo>
                      <a:pt x="109586" y="224621"/>
                      <a:pt x="104815" y="222363"/>
                      <a:pt x="102811" y="217270"/>
                    </a:cubicBezTo>
                    <a:lnTo>
                      <a:pt x="85066" y="171643"/>
                    </a:lnTo>
                    <a:cubicBezTo>
                      <a:pt x="83085" y="166550"/>
                      <a:pt x="84652" y="160581"/>
                      <a:pt x="88639" y="158277"/>
                    </a:cubicBezTo>
                    <a:lnTo>
                      <a:pt x="124173" y="137767"/>
                    </a:lnTo>
                    <a:close/>
                    <a:moveTo>
                      <a:pt x="236514" y="72897"/>
                    </a:moveTo>
                    <a:cubicBezTo>
                      <a:pt x="240500" y="70616"/>
                      <a:pt x="245316" y="72875"/>
                      <a:pt x="247298" y="77990"/>
                    </a:cubicBezTo>
                    <a:lnTo>
                      <a:pt x="265043" y="123595"/>
                    </a:lnTo>
                    <a:cubicBezTo>
                      <a:pt x="267025" y="128711"/>
                      <a:pt x="265411" y="134657"/>
                      <a:pt x="261425" y="136938"/>
                    </a:cubicBezTo>
                    <a:lnTo>
                      <a:pt x="225914" y="157447"/>
                    </a:lnTo>
                    <a:cubicBezTo>
                      <a:pt x="221927" y="159752"/>
                      <a:pt x="217157" y="157516"/>
                      <a:pt x="215175" y="152400"/>
                    </a:cubicBezTo>
                    <a:lnTo>
                      <a:pt x="197408" y="106796"/>
                    </a:lnTo>
                    <a:cubicBezTo>
                      <a:pt x="195426" y="101680"/>
                      <a:pt x="197015" y="95711"/>
                      <a:pt x="200980" y="93430"/>
                    </a:cubicBezTo>
                    <a:lnTo>
                      <a:pt x="236514" y="72897"/>
                    </a:lnTo>
                    <a:close/>
                    <a:moveTo>
                      <a:pt x="320603" y="289008"/>
                    </a:moveTo>
                    <a:cubicBezTo>
                      <a:pt x="324567" y="286703"/>
                      <a:pt x="329406" y="288961"/>
                      <a:pt x="331388" y="294077"/>
                    </a:cubicBezTo>
                    <a:lnTo>
                      <a:pt x="349131" y="339682"/>
                    </a:lnTo>
                    <a:cubicBezTo>
                      <a:pt x="351113" y="344798"/>
                      <a:pt x="349500" y="350743"/>
                      <a:pt x="345514" y="353025"/>
                    </a:cubicBezTo>
                    <a:lnTo>
                      <a:pt x="310002" y="373534"/>
                    </a:lnTo>
                    <a:cubicBezTo>
                      <a:pt x="306016" y="375838"/>
                      <a:pt x="301223" y="373603"/>
                      <a:pt x="299241" y="368487"/>
                    </a:cubicBezTo>
                    <a:lnTo>
                      <a:pt x="281496" y="322883"/>
                    </a:lnTo>
                    <a:cubicBezTo>
                      <a:pt x="279514" y="317767"/>
                      <a:pt x="281081" y="311798"/>
                      <a:pt x="285069" y="309517"/>
                    </a:cubicBezTo>
                    <a:lnTo>
                      <a:pt x="320603" y="289008"/>
                    </a:lnTo>
                    <a:close/>
                    <a:moveTo>
                      <a:pt x="292581" y="216971"/>
                    </a:moveTo>
                    <a:cubicBezTo>
                      <a:pt x="296567" y="214689"/>
                      <a:pt x="301360" y="216925"/>
                      <a:pt x="303342" y="222018"/>
                    </a:cubicBezTo>
                    <a:lnTo>
                      <a:pt x="321087" y="267622"/>
                    </a:lnTo>
                    <a:cubicBezTo>
                      <a:pt x="323091" y="272738"/>
                      <a:pt x="321478" y="278730"/>
                      <a:pt x="317492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201" y="301543"/>
                      <a:pt x="271219" y="296428"/>
                    </a:cubicBezTo>
                    <a:lnTo>
                      <a:pt x="253474" y="250823"/>
                    </a:lnTo>
                    <a:cubicBezTo>
                      <a:pt x="251470" y="245707"/>
                      <a:pt x="253059" y="239785"/>
                      <a:pt x="257047" y="237503"/>
                    </a:cubicBezTo>
                    <a:lnTo>
                      <a:pt x="292581" y="216971"/>
                    </a:lnTo>
                    <a:close/>
                    <a:moveTo>
                      <a:pt x="264536" y="144934"/>
                    </a:moveTo>
                    <a:cubicBezTo>
                      <a:pt x="268523" y="142630"/>
                      <a:pt x="273338" y="144888"/>
                      <a:pt x="275320" y="150004"/>
                    </a:cubicBezTo>
                    <a:lnTo>
                      <a:pt x="293065" y="195609"/>
                    </a:lnTo>
                    <a:cubicBezTo>
                      <a:pt x="295069" y="200724"/>
                      <a:pt x="293433" y="206670"/>
                      <a:pt x="289447" y="208951"/>
                    </a:cubicBezTo>
                    <a:lnTo>
                      <a:pt x="253936" y="229461"/>
                    </a:lnTo>
                    <a:cubicBezTo>
                      <a:pt x="249949" y="231765"/>
                      <a:pt x="245179" y="229530"/>
                      <a:pt x="243197" y="224414"/>
                    </a:cubicBezTo>
                    <a:lnTo>
                      <a:pt x="225430" y="178810"/>
                    </a:lnTo>
                    <a:cubicBezTo>
                      <a:pt x="223448" y="173694"/>
                      <a:pt x="225037" y="167725"/>
                      <a:pt x="229001" y="165444"/>
                    </a:cubicBezTo>
                    <a:lnTo>
                      <a:pt x="264536" y="144934"/>
                    </a:lnTo>
                    <a:close/>
                    <a:moveTo>
                      <a:pt x="208377" y="177334"/>
                    </a:moveTo>
                    <a:cubicBezTo>
                      <a:pt x="212363" y="175053"/>
                      <a:pt x="217157" y="177334"/>
                      <a:pt x="219138" y="182450"/>
                    </a:cubicBezTo>
                    <a:lnTo>
                      <a:pt x="236883" y="228055"/>
                    </a:lnTo>
                    <a:cubicBezTo>
                      <a:pt x="238865" y="233171"/>
                      <a:pt x="237274" y="239093"/>
                      <a:pt x="233310" y="241398"/>
                    </a:cubicBezTo>
                    <a:lnTo>
                      <a:pt x="197776" y="261907"/>
                    </a:lnTo>
                    <a:cubicBezTo>
                      <a:pt x="193790" y="264212"/>
                      <a:pt x="188997" y="261976"/>
                      <a:pt x="186991" y="256861"/>
                    </a:cubicBezTo>
                    <a:lnTo>
                      <a:pt x="169248" y="211233"/>
                    </a:lnTo>
                    <a:cubicBezTo>
                      <a:pt x="167266" y="206140"/>
                      <a:pt x="168879" y="200148"/>
                      <a:pt x="172843" y="197844"/>
                    </a:cubicBezTo>
                    <a:lnTo>
                      <a:pt x="208377" y="177334"/>
                    </a:lnTo>
                    <a:close/>
                    <a:moveTo>
                      <a:pt x="180355" y="105321"/>
                    </a:moveTo>
                    <a:cubicBezTo>
                      <a:pt x="184341" y="103039"/>
                      <a:pt x="189135" y="105321"/>
                      <a:pt x="191116" y="110414"/>
                    </a:cubicBezTo>
                    <a:lnTo>
                      <a:pt x="208861" y="156042"/>
                    </a:lnTo>
                    <a:cubicBezTo>
                      <a:pt x="210843" y="161157"/>
                      <a:pt x="209252" y="167080"/>
                      <a:pt x="205266" y="169361"/>
                    </a:cubicBezTo>
                    <a:lnTo>
                      <a:pt x="169754" y="189871"/>
                    </a:lnTo>
                    <a:cubicBezTo>
                      <a:pt x="165768" y="192175"/>
                      <a:pt x="160952" y="189940"/>
                      <a:pt x="158969" y="184847"/>
                    </a:cubicBezTo>
                    <a:lnTo>
                      <a:pt x="141226" y="139219"/>
                    </a:lnTo>
                    <a:cubicBezTo>
                      <a:pt x="139244" y="134126"/>
                      <a:pt x="140857" y="128135"/>
                      <a:pt x="144821" y="125830"/>
                    </a:cubicBezTo>
                    <a:lnTo>
                      <a:pt x="180355" y="105321"/>
                    </a:lnTo>
                    <a:close/>
                    <a:moveTo>
                      <a:pt x="236422" y="249394"/>
                    </a:moveTo>
                    <a:cubicBezTo>
                      <a:pt x="240409" y="247090"/>
                      <a:pt x="245156" y="249348"/>
                      <a:pt x="247160" y="254464"/>
                    </a:cubicBezTo>
                    <a:lnTo>
                      <a:pt x="264905" y="300069"/>
                    </a:lnTo>
                    <a:cubicBezTo>
                      <a:pt x="266887" y="305185"/>
                      <a:pt x="265320" y="311153"/>
                      <a:pt x="261356" y="313435"/>
                    </a:cubicBezTo>
                    <a:lnTo>
                      <a:pt x="225798" y="333944"/>
                    </a:lnTo>
                    <a:cubicBezTo>
                      <a:pt x="221835" y="336249"/>
                      <a:pt x="217019" y="333990"/>
                      <a:pt x="215013" y="328874"/>
                    </a:cubicBezTo>
                    <a:lnTo>
                      <a:pt x="197270" y="283269"/>
                    </a:lnTo>
                    <a:cubicBezTo>
                      <a:pt x="195288" y="278153"/>
                      <a:pt x="196901" y="272208"/>
                      <a:pt x="200887" y="269904"/>
                    </a:cubicBezTo>
                    <a:lnTo>
                      <a:pt x="236422" y="249394"/>
                    </a:lnTo>
                    <a:close/>
                    <a:moveTo>
                      <a:pt x="180240" y="281841"/>
                    </a:moveTo>
                    <a:cubicBezTo>
                      <a:pt x="184203" y="279536"/>
                      <a:pt x="189019" y="281771"/>
                      <a:pt x="191001" y="286887"/>
                    </a:cubicBezTo>
                    <a:lnTo>
                      <a:pt x="208746" y="332492"/>
                    </a:lnTo>
                    <a:cubicBezTo>
                      <a:pt x="210727" y="337608"/>
                      <a:pt x="209137" y="343577"/>
                      <a:pt x="205151" y="345881"/>
                    </a:cubicBezTo>
                    <a:lnTo>
                      <a:pt x="169616" y="366391"/>
                    </a:lnTo>
                    <a:cubicBezTo>
                      <a:pt x="165653" y="368695"/>
                      <a:pt x="160859" y="366391"/>
                      <a:pt x="158878" y="361298"/>
                    </a:cubicBezTo>
                    <a:lnTo>
                      <a:pt x="141133" y="315693"/>
                    </a:lnTo>
                    <a:cubicBezTo>
                      <a:pt x="139151" y="310577"/>
                      <a:pt x="140742" y="304655"/>
                      <a:pt x="144706" y="302350"/>
                    </a:cubicBezTo>
                    <a:lnTo>
                      <a:pt x="180240" y="281841"/>
                    </a:lnTo>
                    <a:close/>
                    <a:moveTo>
                      <a:pt x="152195" y="209781"/>
                    </a:moveTo>
                    <a:cubicBezTo>
                      <a:pt x="156159" y="207500"/>
                      <a:pt x="160997" y="209758"/>
                      <a:pt x="162979" y="214851"/>
                    </a:cubicBezTo>
                    <a:lnTo>
                      <a:pt x="180724" y="260478"/>
                    </a:lnTo>
                    <a:cubicBezTo>
                      <a:pt x="182705" y="265571"/>
                      <a:pt x="181092" y="271540"/>
                      <a:pt x="177106" y="273821"/>
                    </a:cubicBezTo>
                    <a:lnTo>
                      <a:pt x="141594" y="294331"/>
                    </a:lnTo>
                    <a:cubicBezTo>
                      <a:pt x="137608" y="296635"/>
                      <a:pt x="132837" y="294377"/>
                      <a:pt x="130833" y="289284"/>
                    </a:cubicBezTo>
                    <a:lnTo>
                      <a:pt x="113088" y="243679"/>
                    </a:lnTo>
                    <a:cubicBezTo>
                      <a:pt x="111107" y="238563"/>
                      <a:pt x="112696" y="232595"/>
                      <a:pt x="116660" y="230314"/>
                    </a:cubicBezTo>
                    <a:lnTo>
                      <a:pt x="152195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8" name="Freeform 187">
                <a:extLst>
                  <a:ext uri="{FF2B5EF4-FFF2-40B4-BE49-F238E27FC236}">
                    <a16:creationId xmlns:a16="http://schemas.microsoft.com/office/drawing/2014/main" id="{FCBCDFD1-F8B7-6961-5BA8-25619C482AD0}"/>
                  </a:ext>
                </a:extLst>
              </p:cNvPr>
              <p:cNvSpPr/>
              <p:nvPr/>
            </p:nvSpPr>
            <p:spPr>
              <a:xfrm>
                <a:off x="15597830" y="8033862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59 h 575195"/>
                  <a:gd name="connsiteX3" fmla="*/ 206223 w 232771"/>
                  <a:gd name="connsiteY3" fmla="*/ 3733 h 575195"/>
                  <a:gd name="connsiteX4" fmla="*/ 212330 w 232771"/>
                  <a:gd name="connsiteY4" fmla="*/ 1774 h 575195"/>
                  <a:gd name="connsiteX5" fmla="*/ 189563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288 w 232771"/>
                  <a:gd name="connsiteY8" fmla="*/ 559955 h 575195"/>
                  <a:gd name="connsiteX9" fmla="*/ 189563 w 232771"/>
                  <a:gd name="connsiteY9" fmla="*/ 573367 h 575195"/>
                  <a:gd name="connsiteX10" fmla="*/ 20417 w 232771"/>
                  <a:gd name="connsiteY10" fmla="*/ 121029 h 575195"/>
                  <a:gd name="connsiteX11" fmla="*/ 0 w 232771"/>
                  <a:gd name="connsiteY11" fmla="*/ 122803 h 575195"/>
                  <a:gd name="connsiteX12" fmla="*/ 206223 w 232771"/>
                  <a:gd name="connsiteY12" fmla="*/ 3733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59"/>
                    </a:cubicBezTo>
                    <a:lnTo>
                      <a:pt x="206223" y="3733"/>
                    </a:lnTo>
                    <a:cubicBezTo>
                      <a:pt x="208183" y="2581"/>
                      <a:pt x="210257" y="1959"/>
                      <a:pt x="212330" y="1774"/>
                    </a:cubicBezTo>
                    <a:close/>
                    <a:moveTo>
                      <a:pt x="189563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29" y="570670"/>
                      <a:pt x="150849" y="561729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12"/>
                      <a:pt x="189563" y="573367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3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9" name="Freeform 188">
                <a:extLst>
                  <a:ext uri="{FF2B5EF4-FFF2-40B4-BE49-F238E27FC236}">
                    <a16:creationId xmlns:a16="http://schemas.microsoft.com/office/drawing/2014/main" id="{98A66BAF-7A20-D50B-0159-0D97B3B87CA8}"/>
                  </a:ext>
                </a:extLst>
              </p:cNvPr>
              <p:cNvSpPr/>
              <p:nvPr/>
            </p:nvSpPr>
            <p:spPr>
              <a:xfrm>
                <a:off x="15587774" y="8154890"/>
                <a:ext cx="181368" cy="440700"/>
              </a:xfrm>
              <a:custGeom>
                <a:avLst/>
                <a:gdLst>
                  <a:gd name="connsiteX0" fmla="*/ 10056 w 181368"/>
                  <a:gd name="connsiteY0" fmla="*/ 1774 h 440700"/>
                  <a:gd name="connsiteX1" fmla="*/ 1921 w 181368"/>
                  <a:gd name="connsiteY1" fmla="*/ 32101 h 440700"/>
                  <a:gd name="connsiteX2" fmla="*/ 160905 w 181368"/>
                  <a:gd name="connsiteY2" fmla="*/ 440700 h 440700"/>
                  <a:gd name="connsiteX3" fmla="*/ 181368 w 181368"/>
                  <a:gd name="connsiteY3" fmla="*/ 438926 h 440700"/>
                  <a:gd name="connsiteX4" fmla="*/ 22362 w 181368"/>
                  <a:gd name="connsiteY4" fmla="*/ 30326 h 440700"/>
                  <a:gd name="connsiteX5" fmla="*/ 30497 w 181368"/>
                  <a:gd name="connsiteY5" fmla="*/ 0 h 440700"/>
                  <a:gd name="connsiteX6" fmla="*/ 10056 w 181368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8" h="440700">
                    <a:moveTo>
                      <a:pt x="10056" y="1774"/>
                    </a:moveTo>
                    <a:cubicBezTo>
                      <a:pt x="1092" y="6959"/>
                      <a:pt x="-2573" y="20556"/>
                      <a:pt x="1921" y="32101"/>
                    </a:cubicBezTo>
                    <a:lnTo>
                      <a:pt x="160905" y="440700"/>
                    </a:lnTo>
                    <a:lnTo>
                      <a:pt x="181368" y="438926"/>
                    </a:lnTo>
                    <a:lnTo>
                      <a:pt x="22362" y="30326"/>
                    </a:lnTo>
                    <a:cubicBezTo>
                      <a:pt x="17868" y="18781"/>
                      <a:pt x="21532" y="5185"/>
                      <a:pt x="30497" y="0"/>
                    </a:cubicBezTo>
                    <a:lnTo>
                      <a:pt x="10056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0" name="Freeform 189">
                <a:extLst>
                  <a:ext uri="{FF2B5EF4-FFF2-40B4-BE49-F238E27FC236}">
                    <a16:creationId xmlns:a16="http://schemas.microsoft.com/office/drawing/2014/main" id="{41C68BC6-C7B6-C136-2304-D14BDD020BE1}"/>
                  </a:ext>
                </a:extLst>
              </p:cNvPr>
              <p:cNvSpPr/>
              <p:nvPr/>
            </p:nvSpPr>
            <p:spPr>
              <a:xfrm>
                <a:off x="15608214" y="8033808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4 w 401619"/>
                  <a:gd name="connsiteY2" fmla="*/ 422157 h 573497"/>
                  <a:gd name="connsiteX3" fmla="*/ 391532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08 h 573497"/>
                  <a:gd name="connsiteX6" fmla="*/ 1922 w 401619"/>
                  <a:gd name="connsiteY6" fmla="*/ 151432 h 573497"/>
                  <a:gd name="connsiteX7" fmla="*/ 10033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84" y="433610"/>
                      <a:pt x="400520" y="447229"/>
                      <a:pt x="391532" y="452414"/>
                    </a:cubicBezTo>
                    <a:lnTo>
                      <a:pt x="185309" y="571484"/>
                    </a:lnTo>
                    <a:cubicBezTo>
                      <a:pt x="176344" y="576669"/>
                      <a:pt x="165376" y="571484"/>
                      <a:pt x="160928" y="560008"/>
                    </a:cubicBezTo>
                    <a:lnTo>
                      <a:pt x="1922" y="151432"/>
                    </a:lnTo>
                    <a:cubicBezTo>
                      <a:pt x="-2572" y="139864"/>
                      <a:pt x="1092" y="126267"/>
                      <a:pt x="10033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1" name="Freeform 190">
                <a:extLst>
                  <a:ext uri="{FF2B5EF4-FFF2-40B4-BE49-F238E27FC236}">
                    <a16:creationId xmlns:a16="http://schemas.microsoft.com/office/drawing/2014/main" id="{DD167374-3821-86DE-FDD0-F35267920EC1}"/>
                  </a:ext>
                </a:extLst>
              </p:cNvPr>
              <p:cNvSpPr/>
              <p:nvPr/>
            </p:nvSpPr>
            <p:spPr>
              <a:xfrm>
                <a:off x="15620012" y="8048671"/>
                <a:ext cx="377999" cy="543751"/>
              </a:xfrm>
              <a:custGeom>
                <a:avLst/>
                <a:gdLst>
                  <a:gd name="connsiteX0" fmla="*/ 180124 w 377999"/>
                  <a:gd name="connsiteY0" fmla="*/ 458314 h 543751"/>
                  <a:gd name="connsiteX1" fmla="*/ 190863 w 377999"/>
                  <a:gd name="connsiteY1" fmla="*/ 463407 h 543751"/>
                  <a:gd name="connsiteX2" fmla="*/ 208630 w 377999"/>
                  <a:gd name="connsiteY2" fmla="*/ 509012 h 543751"/>
                  <a:gd name="connsiteX3" fmla="*/ 205035 w 377999"/>
                  <a:gd name="connsiteY3" fmla="*/ 522331 h 543751"/>
                  <a:gd name="connsiteX4" fmla="*/ 169500 w 377999"/>
                  <a:gd name="connsiteY4" fmla="*/ 542840 h 543751"/>
                  <a:gd name="connsiteX5" fmla="*/ 158739 w 377999"/>
                  <a:gd name="connsiteY5" fmla="*/ 537817 h 543751"/>
                  <a:gd name="connsiteX6" fmla="*/ 140995 w 377999"/>
                  <a:gd name="connsiteY6" fmla="*/ 492212 h 543751"/>
                  <a:gd name="connsiteX7" fmla="*/ 144590 w 377999"/>
                  <a:gd name="connsiteY7" fmla="*/ 478823 h 543751"/>
                  <a:gd name="connsiteX8" fmla="*/ 180124 w 377999"/>
                  <a:gd name="connsiteY8" fmla="*/ 458314 h 543751"/>
                  <a:gd name="connsiteX9" fmla="*/ 264443 w 377999"/>
                  <a:gd name="connsiteY9" fmla="*/ 321431 h 543751"/>
                  <a:gd name="connsiteX10" fmla="*/ 275182 w 377999"/>
                  <a:gd name="connsiteY10" fmla="*/ 326523 h 543751"/>
                  <a:gd name="connsiteX11" fmla="*/ 292949 w 377999"/>
                  <a:gd name="connsiteY11" fmla="*/ 372128 h 543751"/>
                  <a:gd name="connsiteX12" fmla="*/ 289354 w 377999"/>
                  <a:gd name="connsiteY12" fmla="*/ 385471 h 543751"/>
                  <a:gd name="connsiteX13" fmla="*/ 253842 w 377999"/>
                  <a:gd name="connsiteY13" fmla="*/ 405980 h 543751"/>
                  <a:gd name="connsiteX14" fmla="*/ 243058 w 377999"/>
                  <a:gd name="connsiteY14" fmla="*/ 400934 h 543751"/>
                  <a:gd name="connsiteX15" fmla="*/ 225314 w 377999"/>
                  <a:gd name="connsiteY15" fmla="*/ 355329 h 543751"/>
                  <a:gd name="connsiteX16" fmla="*/ 228909 w 377999"/>
                  <a:gd name="connsiteY16" fmla="*/ 341940 h 543751"/>
                  <a:gd name="connsiteX17" fmla="*/ 264443 w 377999"/>
                  <a:gd name="connsiteY17" fmla="*/ 321431 h 543751"/>
                  <a:gd name="connsiteX18" fmla="*/ 152102 w 377999"/>
                  <a:gd name="connsiteY18" fmla="*/ 386300 h 543751"/>
                  <a:gd name="connsiteX19" fmla="*/ 162841 w 377999"/>
                  <a:gd name="connsiteY19" fmla="*/ 391393 h 543751"/>
                  <a:gd name="connsiteX20" fmla="*/ 180608 w 377999"/>
                  <a:gd name="connsiteY20" fmla="*/ 436998 h 543751"/>
                  <a:gd name="connsiteX21" fmla="*/ 177013 w 377999"/>
                  <a:gd name="connsiteY21" fmla="*/ 450317 h 543751"/>
                  <a:gd name="connsiteX22" fmla="*/ 141478 w 377999"/>
                  <a:gd name="connsiteY22" fmla="*/ 470827 h 543751"/>
                  <a:gd name="connsiteX23" fmla="*/ 130717 w 377999"/>
                  <a:gd name="connsiteY23" fmla="*/ 465803 h 543751"/>
                  <a:gd name="connsiteX24" fmla="*/ 112973 w 377999"/>
                  <a:gd name="connsiteY24" fmla="*/ 420199 h 543751"/>
                  <a:gd name="connsiteX25" fmla="*/ 116568 w 377999"/>
                  <a:gd name="connsiteY25" fmla="*/ 406810 h 543751"/>
                  <a:gd name="connsiteX26" fmla="*/ 152102 w 377999"/>
                  <a:gd name="connsiteY26" fmla="*/ 386300 h 543751"/>
                  <a:gd name="connsiteX27" fmla="*/ 208261 w 377999"/>
                  <a:gd name="connsiteY27" fmla="*/ 353877 h 543751"/>
                  <a:gd name="connsiteX28" fmla="*/ 219046 w 377999"/>
                  <a:gd name="connsiteY28" fmla="*/ 358947 h 543751"/>
                  <a:gd name="connsiteX29" fmla="*/ 236790 w 377999"/>
                  <a:gd name="connsiteY29" fmla="*/ 404574 h 543751"/>
                  <a:gd name="connsiteX30" fmla="*/ 233172 w 377999"/>
                  <a:gd name="connsiteY30" fmla="*/ 417917 h 543751"/>
                  <a:gd name="connsiteX31" fmla="*/ 197638 w 377999"/>
                  <a:gd name="connsiteY31" fmla="*/ 438427 h 543751"/>
                  <a:gd name="connsiteX32" fmla="*/ 186899 w 377999"/>
                  <a:gd name="connsiteY32" fmla="*/ 433357 h 543751"/>
                  <a:gd name="connsiteX33" fmla="*/ 169154 w 377999"/>
                  <a:gd name="connsiteY33" fmla="*/ 387752 h 543751"/>
                  <a:gd name="connsiteX34" fmla="*/ 172703 w 377999"/>
                  <a:gd name="connsiteY34" fmla="*/ 374386 h 543751"/>
                  <a:gd name="connsiteX35" fmla="*/ 208261 w 377999"/>
                  <a:gd name="connsiteY35" fmla="*/ 353877 h 543751"/>
                  <a:gd name="connsiteX36" fmla="*/ 236283 w 377999"/>
                  <a:gd name="connsiteY36" fmla="*/ 425890 h 543751"/>
                  <a:gd name="connsiteX37" fmla="*/ 247068 w 377999"/>
                  <a:gd name="connsiteY37" fmla="*/ 430960 h 543751"/>
                  <a:gd name="connsiteX38" fmla="*/ 264812 w 377999"/>
                  <a:gd name="connsiteY38" fmla="*/ 476588 h 543751"/>
                  <a:gd name="connsiteX39" fmla="*/ 261194 w 377999"/>
                  <a:gd name="connsiteY39" fmla="*/ 489931 h 543751"/>
                  <a:gd name="connsiteX40" fmla="*/ 225660 w 377999"/>
                  <a:gd name="connsiteY40" fmla="*/ 510440 h 543751"/>
                  <a:gd name="connsiteX41" fmla="*/ 214921 w 377999"/>
                  <a:gd name="connsiteY41" fmla="*/ 505393 h 543751"/>
                  <a:gd name="connsiteX42" fmla="*/ 197176 w 377999"/>
                  <a:gd name="connsiteY42" fmla="*/ 459766 h 543751"/>
                  <a:gd name="connsiteX43" fmla="*/ 200749 w 377999"/>
                  <a:gd name="connsiteY43" fmla="*/ 446400 h 543751"/>
                  <a:gd name="connsiteX44" fmla="*/ 236283 w 377999"/>
                  <a:gd name="connsiteY44" fmla="*/ 425890 h 543751"/>
                  <a:gd name="connsiteX45" fmla="*/ 348624 w 377999"/>
                  <a:gd name="connsiteY45" fmla="*/ 361021 h 543751"/>
                  <a:gd name="connsiteX46" fmla="*/ 359410 w 377999"/>
                  <a:gd name="connsiteY46" fmla="*/ 366114 h 543751"/>
                  <a:gd name="connsiteX47" fmla="*/ 377153 w 377999"/>
                  <a:gd name="connsiteY47" fmla="*/ 411718 h 543751"/>
                  <a:gd name="connsiteX48" fmla="*/ 373535 w 377999"/>
                  <a:gd name="connsiteY48" fmla="*/ 425061 h 543751"/>
                  <a:gd name="connsiteX49" fmla="*/ 338024 w 377999"/>
                  <a:gd name="connsiteY49" fmla="*/ 445570 h 543751"/>
                  <a:gd name="connsiteX50" fmla="*/ 327262 w 377999"/>
                  <a:gd name="connsiteY50" fmla="*/ 440524 h 543751"/>
                  <a:gd name="connsiteX51" fmla="*/ 309518 w 377999"/>
                  <a:gd name="connsiteY51" fmla="*/ 394896 h 543751"/>
                  <a:gd name="connsiteX52" fmla="*/ 313090 w 377999"/>
                  <a:gd name="connsiteY52" fmla="*/ 381530 h 543751"/>
                  <a:gd name="connsiteX53" fmla="*/ 348624 w 377999"/>
                  <a:gd name="connsiteY53" fmla="*/ 361021 h 543751"/>
                  <a:gd name="connsiteX54" fmla="*/ 292465 w 377999"/>
                  <a:gd name="connsiteY54" fmla="*/ 393444 h 543751"/>
                  <a:gd name="connsiteX55" fmla="*/ 303204 w 377999"/>
                  <a:gd name="connsiteY55" fmla="*/ 398537 h 543751"/>
                  <a:gd name="connsiteX56" fmla="*/ 320971 w 377999"/>
                  <a:gd name="connsiteY56" fmla="*/ 444142 h 543751"/>
                  <a:gd name="connsiteX57" fmla="*/ 317376 w 377999"/>
                  <a:gd name="connsiteY57" fmla="*/ 457484 h 543751"/>
                  <a:gd name="connsiteX58" fmla="*/ 281864 w 377999"/>
                  <a:gd name="connsiteY58" fmla="*/ 477994 h 543751"/>
                  <a:gd name="connsiteX59" fmla="*/ 271080 w 377999"/>
                  <a:gd name="connsiteY59" fmla="*/ 472947 h 543751"/>
                  <a:gd name="connsiteX60" fmla="*/ 253336 w 377999"/>
                  <a:gd name="connsiteY60" fmla="*/ 427342 h 543751"/>
                  <a:gd name="connsiteX61" fmla="*/ 256931 w 377999"/>
                  <a:gd name="connsiteY61" fmla="*/ 413954 h 543751"/>
                  <a:gd name="connsiteX62" fmla="*/ 292465 w 377999"/>
                  <a:gd name="connsiteY62" fmla="*/ 393444 h 543751"/>
                  <a:gd name="connsiteX63" fmla="*/ 124080 w 377999"/>
                  <a:gd name="connsiteY63" fmla="*/ 314287 h 543751"/>
                  <a:gd name="connsiteX64" fmla="*/ 134819 w 377999"/>
                  <a:gd name="connsiteY64" fmla="*/ 319334 h 543751"/>
                  <a:gd name="connsiteX65" fmla="*/ 152563 w 377999"/>
                  <a:gd name="connsiteY65" fmla="*/ 364938 h 543751"/>
                  <a:gd name="connsiteX66" fmla="*/ 148991 w 377999"/>
                  <a:gd name="connsiteY66" fmla="*/ 378304 h 543751"/>
                  <a:gd name="connsiteX67" fmla="*/ 113456 w 377999"/>
                  <a:gd name="connsiteY67" fmla="*/ 398813 h 543751"/>
                  <a:gd name="connsiteX68" fmla="*/ 102671 w 377999"/>
                  <a:gd name="connsiteY68" fmla="*/ 393743 h 543751"/>
                  <a:gd name="connsiteX69" fmla="*/ 84928 w 377999"/>
                  <a:gd name="connsiteY69" fmla="*/ 348139 h 543751"/>
                  <a:gd name="connsiteX70" fmla="*/ 88546 w 377999"/>
                  <a:gd name="connsiteY70" fmla="*/ 334796 h 543751"/>
                  <a:gd name="connsiteX71" fmla="*/ 124080 w 377999"/>
                  <a:gd name="connsiteY71" fmla="*/ 314287 h 543751"/>
                  <a:gd name="connsiteX72" fmla="*/ 96035 w 377999"/>
                  <a:gd name="connsiteY72" fmla="*/ 242227 h 543751"/>
                  <a:gd name="connsiteX73" fmla="*/ 106797 w 377999"/>
                  <a:gd name="connsiteY73" fmla="*/ 247320 h 543751"/>
                  <a:gd name="connsiteX74" fmla="*/ 124541 w 377999"/>
                  <a:gd name="connsiteY74" fmla="*/ 292924 h 543751"/>
                  <a:gd name="connsiteX75" fmla="*/ 120946 w 377999"/>
                  <a:gd name="connsiteY75" fmla="*/ 306267 h 543751"/>
                  <a:gd name="connsiteX76" fmla="*/ 85434 w 377999"/>
                  <a:gd name="connsiteY76" fmla="*/ 326777 h 543751"/>
                  <a:gd name="connsiteX77" fmla="*/ 74649 w 377999"/>
                  <a:gd name="connsiteY77" fmla="*/ 321730 h 543751"/>
                  <a:gd name="connsiteX78" fmla="*/ 56906 w 377999"/>
                  <a:gd name="connsiteY78" fmla="*/ 276125 h 543751"/>
                  <a:gd name="connsiteX79" fmla="*/ 60501 w 377999"/>
                  <a:gd name="connsiteY79" fmla="*/ 262736 h 543751"/>
                  <a:gd name="connsiteX80" fmla="*/ 96035 w 377999"/>
                  <a:gd name="connsiteY80" fmla="*/ 242227 h 543751"/>
                  <a:gd name="connsiteX81" fmla="*/ 208492 w 377999"/>
                  <a:gd name="connsiteY81" fmla="*/ 906 h 543751"/>
                  <a:gd name="connsiteX82" fmla="*/ 219253 w 377999"/>
                  <a:gd name="connsiteY82" fmla="*/ 5953 h 543751"/>
                  <a:gd name="connsiteX83" fmla="*/ 236998 w 377999"/>
                  <a:gd name="connsiteY83" fmla="*/ 51558 h 543751"/>
                  <a:gd name="connsiteX84" fmla="*/ 233403 w 377999"/>
                  <a:gd name="connsiteY84" fmla="*/ 64947 h 543751"/>
                  <a:gd name="connsiteX85" fmla="*/ 197868 w 377999"/>
                  <a:gd name="connsiteY85" fmla="*/ 85456 h 543751"/>
                  <a:gd name="connsiteX86" fmla="*/ 187130 w 377999"/>
                  <a:gd name="connsiteY86" fmla="*/ 80363 h 543751"/>
                  <a:gd name="connsiteX87" fmla="*/ 169363 w 377999"/>
                  <a:gd name="connsiteY87" fmla="*/ 34759 h 543751"/>
                  <a:gd name="connsiteX88" fmla="*/ 172958 w 377999"/>
                  <a:gd name="connsiteY88" fmla="*/ 21416 h 543751"/>
                  <a:gd name="connsiteX89" fmla="*/ 208492 w 377999"/>
                  <a:gd name="connsiteY89" fmla="*/ 906 h 543751"/>
                  <a:gd name="connsiteX90" fmla="*/ 152333 w 377999"/>
                  <a:gd name="connsiteY90" fmla="*/ 33330 h 543751"/>
                  <a:gd name="connsiteX91" fmla="*/ 163071 w 377999"/>
                  <a:gd name="connsiteY91" fmla="*/ 38377 h 543751"/>
                  <a:gd name="connsiteX92" fmla="*/ 180816 w 377999"/>
                  <a:gd name="connsiteY92" fmla="*/ 84004 h 543751"/>
                  <a:gd name="connsiteX93" fmla="*/ 177266 w 377999"/>
                  <a:gd name="connsiteY93" fmla="*/ 97370 h 543751"/>
                  <a:gd name="connsiteX94" fmla="*/ 141709 w 377999"/>
                  <a:gd name="connsiteY94" fmla="*/ 117880 h 543751"/>
                  <a:gd name="connsiteX95" fmla="*/ 130924 w 377999"/>
                  <a:gd name="connsiteY95" fmla="*/ 112810 h 543751"/>
                  <a:gd name="connsiteX96" fmla="*/ 113181 w 377999"/>
                  <a:gd name="connsiteY96" fmla="*/ 67182 h 543751"/>
                  <a:gd name="connsiteX97" fmla="*/ 116798 w 377999"/>
                  <a:gd name="connsiteY97" fmla="*/ 53839 h 543751"/>
                  <a:gd name="connsiteX98" fmla="*/ 152333 w 377999"/>
                  <a:gd name="connsiteY98" fmla="*/ 33330 h 543751"/>
                  <a:gd name="connsiteX99" fmla="*/ 96151 w 377999"/>
                  <a:gd name="connsiteY99" fmla="*/ 65776 h 543751"/>
                  <a:gd name="connsiteX100" fmla="*/ 106912 w 377999"/>
                  <a:gd name="connsiteY100" fmla="*/ 70823 h 543751"/>
                  <a:gd name="connsiteX101" fmla="*/ 124657 w 377999"/>
                  <a:gd name="connsiteY101" fmla="*/ 116428 h 543751"/>
                  <a:gd name="connsiteX102" fmla="*/ 121061 w 377999"/>
                  <a:gd name="connsiteY102" fmla="*/ 129817 h 543751"/>
                  <a:gd name="connsiteX103" fmla="*/ 85550 w 377999"/>
                  <a:gd name="connsiteY103" fmla="*/ 150326 h 543751"/>
                  <a:gd name="connsiteX104" fmla="*/ 74789 w 377999"/>
                  <a:gd name="connsiteY104" fmla="*/ 145233 h 543751"/>
                  <a:gd name="connsiteX105" fmla="*/ 57044 w 377999"/>
                  <a:gd name="connsiteY105" fmla="*/ 99605 h 543751"/>
                  <a:gd name="connsiteX106" fmla="*/ 60616 w 377999"/>
                  <a:gd name="connsiteY106" fmla="*/ 86286 h 543751"/>
                  <a:gd name="connsiteX107" fmla="*/ 96151 w 377999"/>
                  <a:gd name="connsiteY107" fmla="*/ 65776 h 543751"/>
                  <a:gd name="connsiteX108" fmla="*/ 39991 w 377999"/>
                  <a:gd name="connsiteY108" fmla="*/ 98200 h 543751"/>
                  <a:gd name="connsiteX109" fmla="*/ 50730 w 377999"/>
                  <a:gd name="connsiteY109" fmla="*/ 103247 h 543751"/>
                  <a:gd name="connsiteX110" fmla="*/ 68475 w 377999"/>
                  <a:gd name="connsiteY110" fmla="*/ 148874 h 543751"/>
                  <a:gd name="connsiteX111" fmla="*/ 64902 w 377999"/>
                  <a:gd name="connsiteY111" fmla="*/ 162217 h 543751"/>
                  <a:gd name="connsiteX112" fmla="*/ 29368 w 377999"/>
                  <a:gd name="connsiteY112" fmla="*/ 182750 h 543751"/>
                  <a:gd name="connsiteX113" fmla="*/ 18583 w 377999"/>
                  <a:gd name="connsiteY113" fmla="*/ 177657 h 543751"/>
                  <a:gd name="connsiteX114" fmla="*/ 840 w 377999"/>
                  <a:gd name="connsiteY114" fmla="*/ 132052 h 543751"/>
                  <a:gd name="connsiteX115" fmla="*/ 4457 w 377999"/>
                  <a:gd name="connsiteY115" fmla="*/ 118709 h 543751"/>
                  <a:gd name="connsiteX116" fmla="*/ 39991 w 377999"/>
                  <a:gd name="connsiteY116" fmla="*/ 98200 h 543751"/>
                  <a:gd name="connsiteX117" fmla="*/ 67989 w 377999"/>
                  <a:gd name="connsiteY117" fmla="*/ 170213 h 543751"/>
                  <a:gd name="connsiteX118" fmla="*/ 78752 w 377999"/>
                  <a:gd name="connsiteY118" fmla="*/ 175306 h 543751"/>
                  <a:gd name="connsiteX119" fmla="*/ 96519 w 377999"/>
                  <a:gd name="connsiteY119" fmla="*/ 220911 h 543751"/>
                  <a:gd name="connsiteX120" fmla="*/ 92924 w 377999"/>
                  <a:gd name="connsiteY120" fmla="*/ 234230 h 543751"/>
                  <a:gd name="connsiteX121" fmla="*/ 57412 w 377999"/>
                  <a:gd name="connsiteY121" fmla="*/ 254763 h 543751"/>
                  <a:gd name="connsiteX122" fmla="*/ 46629 w 377999"/>
                  <a:gd name="connsiteY122" fmla="*/ 249716 h 543751"/>
                  <a:gd name="connsiteX123" fmla="*/ 28884 w 377999"/>
                  <a:gd name="connsiteY123" fmla="*/ 204112 h 543751"/>
                  <a:gd name="connsiteX124" fmla="*/ 32479 w 377999"/>
                  <a:gd name="connsiteY124" fmla="*/ 190723 h 543751"/>
                  <a:gd name="connsiteX125" fmla="*/ 67989 w 377999"/>
                  <a:gd name="connsiteY125" fmla="*/ 170213 h 543751"/>
                  <a:gd name="connsiteX126" fmla="*/ 124173 w 377999"/>
                  <a:gd name="connsiteY126" fmla="*/ 137790 h 543751"/>
                  <a:gd name="connsiteX127" fmla="*/ 134956 w 377999"/>
                  <a:gd name="connsiteY127" fmla="*/ 142860 h 543751"/>
                  <a:gd name="connsiteX128" fmla="*/ 152701 w 377999"/>
                  <a:gd name="connsiteY128" fmla="*/ 188487 h 543751"/>
                  <a:gd name="connsiteX129" fmla="*/ 149083 w 377999"/>
                  <a:gd name="connsiteY129" fmla="*/ 201830 h 543751"/>
                  <a:gd name="connsiteX130" fmla="*/ 113572 w 377999"/>
                  <a:gd name="connsiteY130" fmla="*/ 222340 h 543751"/>
                  <a:gd name="connsiteX131" fmla="*/ 102811 w 377999"/>
                  <a:gd name="connsiteY131" fmla="*/ 217293 h 543751"/>
                  <a:gd name="connsiteX132" fmla="*/ 85066 w 377999"/>
                  <a:gd name="connsiteY132" fmla="*/ 171665 h 543751"/>
                  <a:gd name="connsiteX133" fmla="*/ 88638 w 377999"/>
                  <a:gd name="connsiteY133" fmla="*/ 158299 h 543751"/>
                  <a:gd name="connsiteX134" fmla="*/ 124173 w 377999"/>
                  <a:gd name="connsiteY134" fmla="*/ 137790 h 543751"/>
                  <a:gd name="connsiteX135" fmla="*/ 236514 w 377999"/>
                  <a:gd name="connsiteY135" fmla="*/ 72920 h 543751"/>
                  <a:gd name="connsiteX136" fmla="*/ 247298 w 377999"/>
                  <a:gd name="connsiteY136" fmla="*/ 78013 h 543751"/>
                  <a:gd name="connsiteX137" fmla="*/ 265042 w 377999"/>
                  <a:gd name="connsiteY137" fmla="*/ 123618 h 543751"/>
                  <a:gd name="connsiteX138" fmla="*/ 261425 w 377999"/>
                  <a:gd name="connsiteY138" fmla="*/ 136960 h 543751"/>
                  <a:gd name="connsiteX139" fmla="*/ 225890 w 377999"/>
                  <a:gd name="connsiteY139" fmla="*/ 157470 h 543751"/>
                  <a:gd name="connsiteX140" fmla="*/ 215152 w 377999"/>
                  <a:gd name="connsiteY140" fmla="*/ 152423 h 543751"/>
                  <a:gd name="connsiteX141" fmla="*/ 197407 w 377999"/>
                  <a:gd name="connsiteY141" fmla="*/ 106795 h 543751"/>
                  <a:gd name="connsiteX142" fmla="*/ 200980 w 377999"/>
                  <a:gd name="connsiteY142" fmla="*/ 93453 h 543751"/>
                  <a:gd name="connsiteX143" fmla="*/ 236514 w 377999"/>
                  <a:gd name="connsiteY143" fmla="*/ 72920 h 543751"/>
                  <a:gd name="connsiteX144" fmla="*/ 320602 w 377999"/>
                  <a:gd name="connsiteY144" fmla="*/ 289007 h 543751"/>
                  <a:gd name="connsiteX145" fmla="*/ 331388 w 377999"/>
                  <a:gd name="connsiteY145" fmla="*/ 294077 h 543751"/>
                  <a:gd name="connsiteX146" fmla="*/ 349131 w 377999"/>
                  <a:gd name="connsiteY146" fmla="*/ 339705 h 543751"/>
                  <a:gd name="connsiteX147" fmla="*/ 345513 w 377999"/>
                  <a:gd name="connsiteY147" fmla="*/ 353047 h 543751"/>
                  <a:gd name="connsiteX148" fmla="*/ 310002 w 377999"/>
                  <a:gd name="connsiteY148" fmla="*/ 373557 h 543751"/>
                  <a:gd name="connsiteX149" fmla="*/ 299240 w 377999"/>
                  <a:gd name="connsiteY149" fmla="*/ 368510 h 543751"/>
                  <a:gd name="connsiteX150" fmla="*/ 281496 w 377999"/>
                  <a:gd name="connsiteY150" fmla="*/ 322882 h 543751"/>
                  <a:gd name="connsiteX151" fmla="*/ 285068 w 377999"/>
                  <a:gd name="connsiteY151" fmla="*/ 309516 h 543751"/>
                  <a:gd name="connsiteX152" fmla="*/ 320602 w 377999"/>
                  <a:gd name="connsiteY152" fmla="*/ 289007 h 543751"/>
                  <a:gd name="connsiteX153" fmla="*/ 292580 w 377999"/>
                  <a:gd name="connsiteY153" fmla="*/ 216993 h 543751"/>
                  <a:gd name="connsiteX154" fmla="*/ 303342 w 377999"/>
                  <a:gd name="connsiteY154" fmla="*/ 222040 h 543751"/>
                  <a:gd name="connsiteX155" fmla="*/ 321086 w 377999"/>
                  <a:gd name="connsiteY155" fmla="*/ 267645 h 543751"/>
                  <a:gd name="connsiteX156" fmla="*/ 317491 w 377999"/>
                  <a:gd name="connsiteY156" fmla="*/ 281034 h 543751"/>
                  <a:gd name="connsiteX157" fmla="*/ 281957 w 377999"/>
                  <a:gd name="connsiteY157" fmla="*/ 301543 h 543751"/>
                  <a:gd name="connsiteX158" fmla="*/ 271218 w 377999"/>
                  <a:gd name="connsiteY158" fmla="*/ 296450 h 543751"/>
                  <a:gd name="connsiteX159" fmla="*/ 253451 w 377999"/>
                  <a:gd name="connsiteY159" fmla="*/ 250822 h 543751"/>
                  <a:gd name="connsiteX160" fmla="*/ 257046 w 377999"/>
                  <a:gd name="connsiteY160" fmla="*/ 237503 h 543751"/>
                  <a:gd name="connsiteX161" fmla="*/ 292580 w 377999"/>
                  <a:gd name="connsiteY161" fmla="*/ 216993 h 543751"/>
                  <a:gd name="connsiteX162" fmla="*/ 264536 w 377999"/>
                  <a:gd name="connsiteY162" fmla="*/ 144934 h 543751"/>
                  <a:gd name="connsiteX163" fmla="*/ 275320 w 377999"/>
                  <a:gd name="connsiteY163" fmla="*/ 150027 h 543751"/>
                  <a:gd name="connsiteX164" fmla="*/ 293064 w 377999"/>
                  <a:gd name="connsiteY164" fmla="*/ 195631 h 543751"/>
                  <a:gd name="connsiteX165" fmla="*/ 289447 w 377999"/>
                  <a:gd name="connsiteY165" fmla="*/ 208974 h 543751"/>
                  <a:gd name="connsiteX166" fmla="*/ 253935 w 377999"/>
                  <a:gd name="connsiteY166" fmla="*/ 229484 h 543751"/>
                  <a:gd name="connsiteX167" fmla="*/ 243174 w 377999"/>
                  <a:gd name="connsiteY167" fmla="*/ 224437 h 543751"/>
                  <a:gd name="connsiteX168" fmla="*/ 225429 w 377999"/>
                  <a:gd name="connsiteY168" fmla="*/ 178809 h 543751"/>
                  <a:gd name="connsiteX169" fmla="*/ 229002 w 377999"/>
                  <a:gd name="connsiteY169" fmla="*/ 165466 h 543751"/>
                  <a:gd name="connsiteX170" fmla="*/ 264536 w 377999"/>
                  <a:gd name="connsiteY170" fmla="*/ 144934 h 543751"/>
                  <a:gd name="connsiteX171" fmla="*/ 208377 w 377999"/>
                  <a:gd name="connsiteY171" fmla="*/ 177357 h 543751"/>
                  <a:gd name="connsiteX172" fmla="*/ 219138 w 377999"/>
                  <a:gd name="connsiteY172" fmla="*/ 182450 h 543751"/>
                  <a:gd name="connsiteX173" fmla="*/ 236882 w 377999"/>
                  <a:gd name="connsiteY173" fmla="*/ 228078 h 543751"/>
                  <a:gd name="connsiteX174" fmla="*/ 233287 w 377999"/>
                  <a:gd name="connsiteY174" fmla="*/ 241397 h 543751"/>
                  <a:gd name="connsiteX175" fmla="*/ 197776 w 377999"/>
                  <a:gd name="connsiteY175" fmla="*/ 261907 h 543751"/>
                  <a:gd name="connsiteX176" fmla="*/ 186990 w 377999"/>
                  <a:gd name="connsiteY176" fmla="*/ 256860 h 543751"/>
                  <a:gd name="connsiteX177" fmla="*/ 169247 w 377999"/>
                  <a:gd name="connsiteY177" fmla="*/ 211255 h 543751"/>
                  <a:gd name="connsiteX178" fmla="*/ 172842 w 377999"/>
                  <a:gd name="connsiteY178" fmla="*/ 197866 h 543751"/>
                  <a:gd name="connsiteX179" fmla="*/ 208377 w 377999"/>
                  <a:gd name="connsiteY179" fmla="*/ 177357 h 543751"/>
                  <a:gd name="connsiteX180" fmla="*/ 180355 w 377999"/>
                  <a:gd name="connsiteY180" fmla="*/ 105343 h 543751"/>
                  <a:gd name="connsiteX181" fmla="*/ 191116 w 377999"/>
                  <a:gd name="connsiteY181" fmla="*/ 110436 h 543751"/>
                  <a:gd name="connsiteX182" fmla="*/ 208860 w 377999"/>
                  <a:gd name="connsiteY182" fmla="*/ 156064 h 543751"/>
                  <a:gd name="connsiteX183" fmla="*/ 205265 w 377999"/>
                  <a:gd name="connsiteY183" fmla="*/ 169384 h 543751"/>
                  <a:gd name="connsiteX184" fmla="*/ 169754 w 377999"/>
                  <a:gd name="connsiteY184" fmla="*/ 189893 h 543751"/>
                  <a:gd name="connsiteX185" fmla="*/ 158970 w 377999"/>
                  <a:gd name="connsiteY185" fmla="*/ 184847 h 543751"/>
                  <a:gd name="connsiteX186" fmla="*/ 141225 w 377999"/>
                  <a:gd name="connsiteY186" fmla="*/ 139242 h 543751"/>
                  <a:gd name="connsiteX187" fmla="*/ 144820 w 377999"/>
                  <a:gd name="connsiteY187" fmla="*/ 125853 h 543751"/>
                  <a:gd name="connsiteX188" fmla="*/ 180355 w 377999"/>
                  <a:gd name="connsiteY188" fmla="*/ 105343 h 543751"/>
                  <a:gd name="connsiteX189" fmla="*/ 236421 w 377999"/>
                  <a:gd name="connsiteY189" fmla="*/ 249417 h 543751"/>
                  <a:gd name="connsiteX190" fmla="*/ 247160 w 377999"/>
                  <a:gd name="connsiteY190" fmla="*/ 254464 h 543751"/>
                  <a:gd name="connsiteX191" fmla="*/ 264904 w 377999"/>
                  <a:gd name="connsiteY191" fmla="*/ 300091 h 543751"/>
                  <a:gd name="connsiteX192" fmla="*/ 261332 w 377999"/>
                  <a:gd name="connsiteY192" fmla="*/ 313457 h 543751"/>
                  <a:gd name="connsiteX193" fmla="*/ 225798 w 377999"/>
                  <a:gd name="connsiteY193" fmla="*/ 333967 h 543751"/>
                  <a:gd name="connsiteX194" fmla="*/ 215013 w 377999"/>
                  <a:gd name="connsiteY194" fmla="*/ 328897 h 543751"/>
                  <a:gd name="connsiteX195" fmla="*/ 197269 w 377999"/>
                  <a:gd name="connsiteY195" fmla="*/ 283269 h 543751"/>
                  <a:gd name="connsiteX196" fmla="*/ 200887 w 377999"/>
                  <a:gd name="connsiteY196" fmla="*/ 269926 h 543751"/>
                  <a:gd name="connsiteX197" fmla="*/ 236421 w 377999"/>
                  <a:gd name="connsiteY197" fmla="*/ 249417 h 543751"/>
                  <a:gd name="connsiteX198" fmla="*/ 180217 w 377999"/>
                  <a:gd name="connsiteY198" fmla="*/ 281863 h 543751"/>
                  <a:gd name="connsiteX199" fmla="*/ 191000 w 377999"/>
                  <a:gd name="connsiteY199" fmla="*/ 286910 h 543751"/>
                  <a:gd name="connsiteX200" fmla="*/ 208745 w 377999"/>
                  <a:gd name="connsiteY200" fmla="*/ 332515 h 543751"/>
                  <a:gd name="connsiteX201" fmla="*/ 205150 w 377999"/>
                  <a:gd name="connsiteY201" fmla="*/ 345904 h 543751"/>
                  <a:gd name="connsiteX202" fmla="*/ 169616 w 377999"/>
                  <a:gd name="connsiteY202" fmla="*/ 366413 h 543751"/>
                  <a:gd name="connsiteX203" fmla="*/ 158855 w 377999"/>
                  <a:gd name="connsiteY203" fmla="*/ 361320 h 543751"/>
                  <a:gd name="connsiteX204" fmla="*/ 141110 w 377999"/>
                  <a:gd name="connsiteY204" fmla="*/ 315692 h 543751"/>
                  <a:gd name="connsiteX205" fmla="*/ 144705 w 377999"/>
                  <a:gd name="connsiteY205" fmla="*/ 302373 h 543751"/>
                  <a:gd name="connsiteX206" fmla="*/ 180217 w 377999"/>
                  <a:gd name="connsiteY206" fmla="*/ 281863 h 543751"/>
                  <a:gd name="connsiteX207" fmla="*/ 152195 w 377999"/>
                  <a:gd name="connsiteY207" fmla="*/ 209804 h 543751"/>
                  <a:gd name="connsiteX208" fmla="*/ 162978 w 377999"/>
                  <a:gd name="connsiteY208" fmla="*/ 214873 h 543751"/>
                  <a:gd name="connsiteX209" fmla="*/ 180723 w 377999"/>
                  <a:gd name="connsiteY209" fmla="*/ 260501 h 543751"/>
                  <a:gd name="connsiteX210" fmla="*/ 177105 w 377999"/>
                  <a:gd name="connsiteY210" fmla="*/ 273844 h 543751"/>
                  <a:gd name="connsiteX211" fmla="*/ 141571 w 377999"/>
                  <a:gd name="connsiteY211" fmla="*/ 294353 h 543751"/>
                  <a:gd name="connsiteX212" fmla="*/ 130833 w 377999"/>
                  <a:gd name="connsiteY212" fmla="*/ 289307 h 543751"/>
                  <a:gd name="connsiteX213" fmla="*/ 113088 w 377999"/>
                  <a:gd name="connsiteY213" fmla="*/ 243679 h 543751"/>
                  <a:gd name="connsiteX214" fmla="*/ 116660 w 377999"/>
                  <a:gd name="connsiteY214" fmla="*/ 230313 h 543751"/>
                  <a:gd name="connsiteX215" fmla="*/ 152195 w 377999"/>
                  <a:gd name="connsiteY215" fmla="*/ 209804 h 543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1">
                    <a:moveTo>
                      <a:pt x="180124" y="458314"/>
                    </a:moveTo>
                    <a:cubicBezTo>
                      <a:pt x="184110" y="456010"/>
                      <a:pt x="188881" y="458291"/>
                      <a:pt x="190863" y="463407"/>
                    </a:cubicBezTo>
                    <a:lnTo>
                      <a:pt x="208630" y="509012"/>
                    </a:lnTo>
                    <a:cubicBezTo>
                      <a:pt x="210612" y="514127"/>
                      <a:pt x="209022" y="520050"/>
                      <a:pt x="205035" y="522331"/>
                    </a:cubicBezTo>
                    <a:lnTo>
                      <a:pt x="169500" y="542840"/>
                    </a:lnTo>
                    <a:cubicBezTo>
                      <a:pt x="165559" y="545145"/>
                      <a:pt x="160721" y="542933"/>
                      <a:pt x="158739" y="537817"/>
                    </a:cubicBezTo>
                    <a:lnTo>
                      <a:pt x="140995" y="492212"/>
                    </a:lnTo>
                    <a:cubicBezTo>
                      <a:pt x="138990" y="487096"/>
                      <a:pt x="140649" y="481105"/>
                      <a:pt x="144590" y="478823"/>
                    </a:cubicBezTo>
                    <a:lnTo>
                      <a:pt x="180124" y="458314"/>
                    </a:lnTo>
                    <a:close/>
                    <a:moveTo>
                      <a:pt x="264443" y="321431"/>
                    </a:moveTo>
                    <a:cubicBezTo>
                      <a:pt x="268431" y="319126"/>
                      <a:pt x="273200" y="321431"/>
                      <a:pt x="275182" y="326523"/>
                    </a:cubicBezTo>
                    <a:lnTo>
                      <a:pt x="292949" y="372128"/>
                    </a:lnTo>
                    <a:cubicBezTo>
                      <a:pt x="294931" y="377244"/>
                      <a:pt x="293341" y="383166"/>
                      <a:pt x="289354" y="385471"/>
                    </a:cubicBezTo>
                    <a:lnTo>
                      <a:pt x="253842" y="405980"/>
                    </a:lnTo>
                    <a:cubicBezTo>
                      <a:pt x="249834" y="408285"/>
                      <a:pt x="245040" y="406049"/>
                      <a:pt x="243058" y="400934"/>
                    </a:cubicBezTo>
                    <a:lnTo>
                      <a:pt x="225314" y="355329"/>
                    </a:lnTo>
                    <a:cubicBezTo>
                      <a:pt x="223332" y="350213"/>
                      <a:pt x="224923" y="344244"/>
                      <a:pt x="228909" y="341940"/>
                    </a:cubicBezTo>
                    <a:lnTo>
                      <a:pt x="264443" y="321431"/>
                    </a:lnTo>
                    <a:close/>
                    <a:moveTo>
                      <a:pt x="152102" y="386300"/>
                    </a:moveTo>
                    <a:cubicBezTo>
                      <a:pt x="156089" y="383996"/>
                      <a:pt x="160859" y="386300"/>
                      <a:pt x="162841" y="391393"/>
                    </a:cubicBezTo>
                    <a:lnTo>
                      <a:pt x="180608" y="436998"/>
                    </a:lnTo>
                    <a:cubicBezTo>
                      <a:pt x="182590" y="442114"/>
                      <a:pt x="181000" y="448036"/>
                      <a:pt x="177013" y="450317"/>
                    </a:cubicBezTo>
                    <a:lnTo>
                      <a:pt x="141478" y="470827"/>
                    </a:lnTo>
                    <a:cubicBezTo>
                      <a:pt x="137537" y="473131"/>
                      <a:pt x="132699" y="470919"/>
                      <a:pt x="130717" y="465803"/>
                    </a:cubicBezTo>
                    <a:lnTo>
                      <a:pt x="112973" y="420199"/>
                    </a:lnTo>
                    <a:cubicBezTo>
                      <a:pt x="110968" y="415083"/>
                      <a:pt x="112627" y="409068"/>
                      <a:pt x="116568" y="406810"/>
                    </a:cubicBezTo>
                    <a:lnTo>
                      <a:pt x="152102" y="386300"/>
                    </a:lnTo>
                    <a:close/>
                    <a:moveTo>
                      <a:pt x="208261" y="353877"/>
                    </a:moveTo>
                    <a:cubicBezTo>
                      <a:pt x="212225" y="351573"/>
                      <a:pt x="217041" y="353831"/>
                      <a:pt x="219046" y="358947"/>
                    </a:cubicBezTo>
                    <a:lnTo>
                      <a:pt x="236790" y="404574"/>
                    </a:lnTo>
                    <a:cubicBezTo>
                      <a:pt x="238771" y="409667"/>
                      <a:pt x="237158" y="415613"/>
                      <a:pt x="233172" y="417917"/>
                    </a:cubicBezTo>
                    <a:lnTo>
                      <a:pt x="197638" y="438427"/>
                    </a:lnTo>
                    <a:cubicBezTo>
                      <a:pt x="193674" y="440731"/>
                      <a:pt x="188903" y="438473"/>
                      <a:pt x="186899" y="433357"/>
                    </a:cubicBezTo>
                    <a:lnTo>
                      <a:pt x="169154" y="387752"/>
                    </a:lnTo>
                    <a:cubicBezTo>
                      <a:pt x="167173" y="382636"/>
                      <a:pt x="168740" y="376691"/>
                      <a:pt x="172703" y="374386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7" y="423586"/>
                      <a:pt x="245063" y="425844"/>
                      <a:pt x="247068" y="430960"/>
                    </a:cubicBezTo>
                    <a:lnTo>
                      <a:pt x="264812" y="476588"/>
                    </a:lnTo>
                    <a:cubicBezTo>
                      <a:pt x="266793" y="481681"/>
                      <a:pt x="265180" y="487626"/>
                      <a:pt x="261194" y="489931"/>
                    </a:cubicBezTo>
                    <a:lnTo>
                      <a:pt x="225660" y="510440"/>
                    </a:lnTo>
                    <a:cubicBezTo>
                      <a:pt x="221696" y="512745"/>
                      <a:pt x="216925" y="510486"/>
                      <a:pt x="214921" y="505393"/>
                    </a:cubicBezTo>
                    <a:lnTo>
                      <a:pt x="197176" y="459766"/>
                    </a:lnTo>
                    <a:cubicBezTo>
                      <a:pt x="195195" y="454650"/>
                      <a:pt x="196762" y="448704"/>
                      <a:pt x="200749" y="446400"/>
                    </a:cubicBezTo>
                    <a:lnTo>
                      <a:pt x="236283" y="425890"/>
                    </a:lnTo>
                    <a:close/>
                    <a:moveTo>
                      <a:pt x="348624" y="361021"/>
                    </a:moveTo>
                    <a:cubicBezTo>
                      <a:pt x="352588" y="358739"/>
                      <a:pt x="357428" y="360998"/>
                      <a:pt x="359410" y="366114"/>
                    </a:cubicBezTo>
                    <a:lnTo>
                      <a:pt x="377153" y="411718"/>
                    </a:lnTo>
                    <a:cubicBezTo>
                      <a:pt x="379135" y="416834"/>
                      <a:pt x="377521" y="422756"/>
                      <a:pt x="373535" y="425061"/>
                    </a:cubicBezTo>
                    <a:lnTo>
                      <a:pt x="338024" y="445570"/>
                    </a:lnTo>
                    <a:cubicBezTo>
                      <a:pt x="334014" y="447875"/>
                      <a:pt x="329244" y="445616"/>
                      <a:pt x="327262" y="440524"/>
                    </a:cubicBezTo>
                    <a:lnTo>
                      <a:pt x="309518" y="394896"/>
                    </a:lnTo>
                    <a:cubicBezTo>
                      <a:pt x="307536" y="389803"/>
                      <a:pt x="309103" y="383835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5" y="393444"/>
                    </a:moveTo>
                    <a:cubicBezTo>
                      <a:pt x="296429" y="391140"/>
                      <a:pt x="301222" y="393444"/>
                      <a:pt x="303204" y="398537"/>
                    </a:cubicBezTo>
                    <a:lnTo>
                      <a:pt x="320971" y="444142"/>
                    </a:lnTo>
                    <a:cubicBezTo>
                      <a:pt x="322953" y="449280"/>
                      <a:pt x="321363" y="455180"/>
                      <a:pt x="317376" y="457484"/>
                    </a:cubicBezTo>
                    <a:lnTo>
                      <a:pt x="281864" y="477994"/>
                    </a:lnTo>
                    <a:cubicBezTo>
                      <a:pt x="277878" y="480298"/>
                      <a:pt x="273085" y="478063"/>
                      <a:pt x="271080" y="472947"/>
                    </a:cubicBezTo>
                    <a:lnTo>
                      <a:pt x="253336" y="427342"/>
                    </a:lnTo>
                    <a:cubicBezTo>
                      <a:pt x="251354" y="422250"/>
                      <a:pt x="252943" y="416258"/>
                      <a:pt x="256931" y="413954"/>
                    </a:cubicBezTo>
                    <a:lnTo>
                      <a:pt x="292465" y="393444"/>
                    </a:lnTo>
                    <a:close/>
                    <a:moveTo>
                      <a:pt x="124080" y="314287"/>
                    </a:moveTo>
                    <a:cubicBezTo>
                      <a:pt x="128043" y="311982"/>
                      <a:pt x="132814" y="314218"/>
                      <a:pt x="134819" y="319334"/>
                    </a:cubicBezTo>
                    <a:lnTo>
                      <a:pt x="152563" y="364938"/>
                    </a:lnTo>
                    <a:cubicBezTo>
                      <a:pt x="154545" y="370054"/>
                      <a:pt x="152978" y="376022"/>
                      <a:pt x="148991" y="378304"/>
                    </a:cubicBezTo>
                    <a:lnTo>
                      <a:pt x="113456" y="398813"/>
                    </a:lnTo>
                    <a:cubicBezTo>
                      <a:pt x="109515" y="401118"/>
                      <a:pt x="104653" y="398859"/>
                      <a:pt x="102671" y="393743"/>
                    </a:cubicBezTo>
                    <a:lnTo>
                      <a:pt x="84928" y="348139"/>
                    </a:lnTo>
                    <a:cubicBezTo>
                      <a:pt x="82946" y="343023"/>
                      <a:pt x="84605" y="337055"/>
                      <a:pt x="88546" y="334796"/>
                    </a:cubicBezTo>
                    <a:lnTo>
                      <a:pt x="124080" y="314287"/>
                    </a:lnTo>
                    <a:close/>
                    <a:moveTo>
                      <a:pt x="96035" y="242227"/>
                    </a:moveTo>
                    <a:cubicBezTo>
                      <a:pt x="99999" y="239923"/>
                      <a:pt x="104792" y="242227"/>
                      <a:pt x="106797" y="247320"/>
                    </a:cubicBezTo>
                    <a:lnTo>
                      <a:pt x="124541" y="292924"/>
                    </a:lnTo>
                    <a:cubicBezTo>
                      <a:pt x="126523" y="298040"/>
                      <a:pt x="124932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1" y="329058"/>
                      <a:pt x="76655" y="326846"/>
                      <a:pt x="74649" y="321730"/>
                    </a:cubicBezTo>
                    <a:lnTo>
                      <a:pt x="56906" y="276125"/>
                    </a:lnTo>
                    <a:cubicBezTo>
                      <a:pt x="54924" y="271009"/>
                      <a:pt x="56560" y="265018"/>
                      <a:pt x="60501" y="262736"/>
                    </a:cubicBezTo>
                    <a:lnTo>
                      <a:pt x="96035" y="242227"/>
                    </a:lnTo>
                    <a:close/>
                    <a:moveTo>
                      <a:pt x="208492" y="906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8" y="51558"/>
                    </a:lnTo>
                    <a:cubicBezTo>
                      <a:pt x="239002" y="56674"/>
                      <a:pt x="237389" y="62642"/>
                      <a:pt x="233403" y="64947"/>
                    </a:cubicBezTo>
                    <a:lnTo>
                      <a:pt x="197868" y="85456"/>
                    </a:lnTo>
                    <a:cubicBezTo>
                      <a:pt x="193905" y="87761"/>
                      <a:pt x="189112" y="85456"/>
                      <a:pt x="187130" y="80363"/>
                    </a:cubicBezTo>
                    <a:lnTo>
                      <a:pt x="169363" y="34759"/>
                    </a:lnTo>
                    <a:cubicBezTo>
                      <a:pt x="167381" y="29643"/>
                      <a:pt x="168970" y="23720"/>
                      <a:pt x="172958" y="21416"/>
                    </a:cubicBezTo>
                    <a:lnTo>
                      <a:pt x="208492" y="906"/>
                    </a:lnTo>
                    <a:close/>
                    <a:moveTo>
                      <a:pt x="152333" y="33330"/>
                    </a:moveTo>
                    <a:cubicBezTo>
                      <a:pt x="156296" y="31026"/>
                      <a:pt x="161066" y="33284"/>
                      <a:pt x="163071" y="38377"/>
                    </a:cubicBezTo>
                    <a:lnTo>
                      <a:pt x="180816" y="84004"/>
                    </a:lnTo>
                    <a:cubicBezTo>
                      <a:pt x="182798" y="89120"/>
                      <a:pt x="181229" y="95066"/>
                      <a:pt x="177266" y="97370"/>
                    </a:cubicBezTo>
                    <a:lnTo>
                      <a:pt x="141709" y="117880"/>
                    </a:lnTo>
                    <a:cubicBezTo>
                      <a:pt x="137746" y="120184"/>
                      <a:pt x="132930" y="117903"/>
                      <a:pt x="130924" y="112810"/>
                    </a:cubicBezTo>
                    <a:lnTo>
                      <a:pt x="113181" y="67182"/>
                    </a:lnTo>
                    <a:cubicBezTo>
                      <a:pt x="111198" y="62089"/>
                      <a:pt x="112811" y="56144"/>
                      <a:pt x="116798" y="53839"/>
                    </a:cubicBezTo>
                    <a:lnTo>
                      <a:pt x="152333" y="33330"/>
                    </a:lnTo>
                    <a:close/>
                    <a:moveTo>
                      <a:pt x="96151" y="65776"/>
                    </a:moveTo>
                    <a:cubicBezTo>
                      <a:pt x="100137" y="63472"/>
                      <a:pt x="104930" y="65707"/>
                      <a:pt x="106912" y="70823"/>
                    </a:cubicBezTo>
                    <a:lnTo>
                      <a:pt x="124657" y="116428"/>
                    </a:lnTo>
                    <a:cubicBezTo>
                      <a:pt x="126661" y="121521"/>
                      <a:pt x="125048" y="127512"/>
                      <a:pt x="121061" y="129817"/>
                    </a:cubicBezTo>
                    <a:lnTo>
                      <a:pt x="85550" y="150326"/>
                    </a:lnTo>
                    <a:cubicBezTo>
                      <a:pt x="81540" y="152630"/>
                      <a:pt x="76770" y="150326"/>
                      <a:pt x="74789" y="145233"/>
                    </a:cubicBezTo>
                    <a:lnTo>
                      <a:pt x="57044" y="99605"/>
                    </a:lnTo>
                    <a:cubicBezTo>
                      <a:pt x="55040" y="94490"/>
                      <a:pt x="56629" y="88590"/>
                      <a:pt x="60616" y="86286"/>
                    </a:cubicBezTo>
                    <a:lnTo>
                      <a:pt x="96151" y="65776"/>
                    </a:lnTo>
                    <a:close/>
                    <a:moveTo>
                      <a:pt x="39991" y="98200"/>
                    </a:moveTo>
                    <a:cubicBezTo>
                      <a:pt x="43977" y="95895"/>
                      <a:pt x="48724" y="98154"/>
                      <a:pt x="50730" y="103247"/>
                    </a:cubicBezTo>
                    <a:lnTo>
                      <a:pt x="68475" y="148874"/>
                    </a:lnTo>
                    <a:cubicBezTo>
                      <a:pt x="70456" y="153967"/>
                      <a:pt x="68888" y="159936"/>
                      <a:pt x="64902" y="162217"/>
                    </a:cubicBezTo>
                    <a:lnTo>
                      <a:pt x="29368" y="182750"/>
                    </a:lnTo>
                    <a:cubicBezTo>
                      <a:pt x="25427" y="185031"/>
                      <a:pt x="20588" y="182772"/>
                      <a:pt x="18583" y="177657"/>
                    </a:cubicBezTo>
                    <a:lnTo>
                      <a:pt x="840" y="132052"/>
                    </a:lnTo>
                    <a:cubicBezTo>
                      <a:pt x="-1144" y="126936"/>
                      <a:pt x="516" y="120991"/>
                      <a:pt x="4457" y="118709"/>
                    </a:cubicBezTo>
                    <a:lnTo>
                      <a:pt x="39991" y="98200"/>
                    </a:lnTo>
                    <a:close/>
                    <a:moveTo>
                      <a:pt x="67989" y="170213"/>
                    </a:moveTo>
                    <a:cubicBezTo>
                      <a:pt x="71999" y="167909"/>
                      <a:pt x="76770" y="170213"/>
                      <a:pt x="78752" y="175306"/>
                    </a:cubicBezTo>
                    <a:lnTo>
                      <a:pt x="96519" y="220911"/>
                    </a:lnTo>
                    <a:cubicBezTo>
                      <a:pt x="98501" y="226027"/>
                      <a:pt x="96910" y="231949"/>
                      <a:pt x="92924" y="234230"/>
                    </a:cubicBezTo>
                    <a:lnTo>
                      <a:pt x="57412" y="254763"/>
                    </a:lnTo>
                    <a:cubicBezTo>
                      <a:pt x="53449" y="257045"/>
                      <a:pt x="48633" y="254832"/>
                      <a:pt x="46629" y="249716"/>
                    </a:cubicBezTo>
                    <a:lnTo>
                      <a:pt x="28884" y="204112"/>
                    </a:lnTo>
                    <a:cubicBezTo>
                      <a:pt x="26902" y="198996"/>
                      <a:pt x="28538" y="193004"/>
                      <a:pt x="32479" y="190723"/>
                    </a:cubicBezTo>
                    <a:lnTo>
                      <a:pt x="67989" y="170213"/>
                    </a:lnTo>
                    <a:close/>
                    <a:moveTo>
                      <a:pt x="124173" y="137790"/>
                    </a:moveTo>
                    <a:cubicBezTo>
                      <a:pt x="128159" y="135486"/>
                      <a:pt x="132975" y="137744"/>
                      <a:pt x="134956" y="142860"/>
                    </a:cubicBezTo>
                    <a:lnTo>
                      <a:pt x="152701" y="188487"/>
                    </a:lnTo>
                    <a:cubicBezTo>
                      <a:pt x="154683" y="193580"/>
                      <a:pt x="153070" y="199526"/>
                      <a:pt x="149083" y="201830"/>
                    </a:cubicBezTo>
                    <a:lnTo>
                      <a:pt x="113572" y="222340"/>
                    </a:lnTo>
                    <a:cubicBezTo>
                      <a:pt x="109562" y="224644"/>
                      <a:pt x="104792" y="222386"/>
                      <a:pt x="102811" y="217293"/>
                    </a:cubicBezTo>
                    <a:lnTo>
                      <a:pt x="85066" y="171665"/>
                    </a:lnTo>
                    <a:cubicBezTo>
                      <a:pt x="83084" y="166549"/>
                      <a:pt x="84651" y="160604"/>
                      <a:pt x="88638" y="158299"/>
                    </a:cubicBezTo>
                    <a:lnTo>
                      <a:pt x="124173" y="137790"/>
                    </a:lnTo>
                    <a:close/>
                    <a:moveTo>
                      <a:pt x="236514" y="72920"/>
                    </a:moveTo>
                    <a:cubicBezTo>
                      <a:pt x="240477" y="70639"/>
                      <a:pt x="245316" y="72897"/>
                      <a:pt x="247298" y="78013"/>
                    </a:cubicBezTo>
                    <a:lnTo>
                      <a:pt x="265042" y="123618"/>
                    </a:lnTo>
                    <a:cubicBezTo>
                      <a:pt x="267024" y="128733"/>
                      <a:pt x="265411" y="134679"/>
                      <a:pt x="261425" y="136960"/>
                    </a:cubicBezTo>
                    <a:lnTo>
                      <a:pt x="225890" y="157470"/>
                    </a:lnTo>
                    <a:cubicBezTo>
                      <a:pt x="221927" y="159774"/>
                      <a:pt x="217156" y="157516"/>
                      <a:pt x="215152" y="152423"/>
                    </a:cubicBezTo>
                    <a:lnTo>
                      <a:pt x="197407" y="106795"/>
                    </a:lnTo>
                    <a:cubicBezTo>
                      <a:pt x="195425" y="101703"/>
                      <a:pt x="196992" y="95734"/>
                      <a:pt x="200980" y="93453"/>
                    </a:cubicBezTo>
                    <a:lnTo>
                      <a:pt x="236514" y="72920"/>
                    </a:lnTo>
                    <a:close/>
                    <a:moveTo>
                      <a:pt x="320602" y="289007"/>
                    </a:moveTo>
                    <a:cubicBezTo>
                      <a:pt x="324589" y="286703"/>
                      <a:pt x="329382" y="288984"/>
                      <a:pt x="331388" y="294077"/>
                    </a:cubicBezTo>
                    <a:lnTo>
                      <a:pt x="349131" y="339705"/>
                    </a:lnTo>
                    <a:cubicBezTo>
                      <a:pt x="351113" y="344797"/>
                      <a:pt x="349499" y="350743"/>
                      <a:pt x="345513" y="353047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4" y="317789"/>
                      <a:pt x="281081" y="311821"/>
                      <a:pt x="285068" y="309516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4" y="214689"/>
                      <a:pt x="301360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8" y="272761"/>
                      <a:pt x="321477" y="278729"/>
                      <a:pt x="317491" y="281034"/>
                    </a:cubicBezTo>
                    <a:lnTo>
                      <a:pt x="281957" y="301543"/>
                    </a:lnTo>
                    <a:cubicBezTo>
                      <a:pt x="277993" y="303848"/>
                      <a:pt x="273200" y="301543"/>
                      <a:pt x="271218" y="296450"/>
                    </a:cubicBezTo>
                    <a:lnTo>
                      <a:pt x="253451" y="250822"/>
                    </a:lnTo>
                    <a:cubicBezTo>
                      <a:pt x="251469" y="245730"/>
                      <a:pt x="253059" y="239807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6" y="144934"/>
                    </a:moveTo>
                    <a:cubicBezTo>
                      <a:pt x="268499" y="142652"/>
                      <a:pt x="273338" y="144911"/>
                      <a:pt x="275320" y="150027"/>
                    </a:cubicBezTo>
                    <a:lnTo>
                      <a:pt x="293064" y="195631"/>
                    </a:lnTo>
                    <a:cubicBezTo>
                      <a:pt x="295046" y="200747"/>
                      <a:pt x="293433" y="206693"/>
                      <a:pt x="289447" y="208974"/>
                    </a:cubicBezTo>
                    <a:lnTo>
                      <a:pt x="253935" y="229484"/>
                    </a:lnTo>
                    <a:cubicBezTo>
                      <a:pt x="249949" y="231788"/>
                      <a:pt x="245178" y="229530"/>
                      <a:pt x="243174" y="224437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48"/>
                      <a:pt x="229002" y="165466"/>
                    </a:cubicBezTo>
                    <a:lnTo>
                      <a:pt x="264536" y="144934"/>
                    </a:lnTo>
                    <a:close/>
                    <a:moveTo>
                      <a:pt x="208377" y="177357"/>
                    </a:moveTo>
                    <a:cubicBezTo>
                      <a:pt x="212363" y="175053"/>
                      <a:pt x="217156" y="177357"/>
                      <a:pt x="219138" y="182450"/>
                    </a:cubicBezTo>
                    <a:lnTo>
                      <a:pt x="236882" y="228078"/>
                    </a:lnTo>
                    <a:cubicBezTo>
                      <a:pt x="238864" y="233194"/>
                      <a:pt x="237273" y="239093"/>
                      <a:pt x="233287" y="241397"/>
                    </a:cubicBezTo>
                    <a:lnTo>
                      <a:pt x="197776" y="261907"/>
                    </a:lnTo>
                    <a:cubicBezTo>
                      <a:pt x="193790" y="264211"/>
                      <a:pt x="188972" y="261976"/>
                      <a:pt x="186990" y="256860"/>
                    </a:cubicBezTo>
                    <a:lnTo>
                      <a:pt x="169247" y="211255"/>
                    </a:lnTo>
                    <a:cubicBezTo>
                      <a:pt x="167266" y="206162"/>
                      <a:pt x="168879" y="200171"/>
                      <a:pt x="172842" y="197866"/>
                    </a:cubicBezTo>
                    <a:lnTo>
                      <a:pt x="208377" y="177357"/>
                    </a:lnTo>
                    <a:close/>
                    <a:moveTo>
                      <a:pt x="180355" y="105343"/>
                    </a:moveTo>
                    <a:cubicBezTo>
                      <a:pt x="184318" y="103039"/>
                      <a:pt x="189112" y="105343"/>
                      <a:pt x="191116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1" y="167079"/>
                      <a:pt x="205265" y="169384"/>
                    </a:cubicBezTo>
                    <a:lnTo>
                      <a:pt x="169754" y="189893"/>
                    </a:lnTo>
                    <a:cubicBezTo>
                      <a:pt x="165768" y="192198"/>
                      <a:pt x="160952" y="189963"/>
                      <a:pt x="158970" y="184847"/>
                    </a:cubicBezTo>
                    <a:lnTo>
                      <a:pt x="141225" y="139242"/>
                    </a:lnTo>
                    <a:cubicBezTo>
                      <a:pt x="139244" y="134149"/>
                      <a:pt x="140857" y="128157"/>
                      <a:pt x="144820" y="125853"/>
                    </a:cubicBezTo>
                    <a:lnTo>
                      <a:pt x="180355" y="105343"/>
                    </a:lnTo>
                    <a:close/>
                    <a:moveTo>
                      <a:pt x="236421" y="249417"/>
                    </a:moveTo>
                    <a:cubicBezTo>
                      <a:pt x="240409" y="247112"/>
                      <a:pt x="245156" y="249371"/>
                      <a:pt x="247160" y="254464"/>
                    </a:cubicBezTo>
                    <a:lnTo>
                      <a:pt x="264904" y="300091"/>
                    </a:lnTo>
                    <a:cubicBezTo>
                      <a:pt x="266886" y="305207"/>
                      <a:pt x="265319" y="311153"/>
                      <a:pt x="261332" y="313457"/>
                    </a:cubicBezTo>
                    <a:lnTo>
                      <a:pt x="225798" y="333967"/>
                    </a:lnTo>
                    <a:cubicBezTo>
                      <a:pt x="221834" y="336271"/>
                      <a:pt x="216994" y="333990"/>
                      <a:pt x="215013" y="328897"/>
                    </a:cubicBezTo>
                    <a:lnTo>
                      <a:pt x="197269" y="283269"/>
                    </a:lnTo>
                    <a:cubicBezTo>
                      <a:pt x="195288" y="278176"/>
                      <a:pt x="196901" y="272231"/>
                      <a:pt x="200887" y="269926"/>
                    </a:cubicBezTo>
                    <a:lnTo>
                      <a:pt x="236421" y="249417"/>
                    </a:lnTo>
                    <a:close/>
                    <a:moveTo>
                      <a:pt x="180217" y="281863"/>
                    </a:moveTo>
                    <a:cubicBezTo>
                      <a:pt x="184203" y="279559"/>
                      <a:pt x="189019" y="281794"/>
                      <a:pt x="191000" y="286910"/>
                    </a:cubicBezTo>
                    <a:lnTo>
                      <a:pt x="208745" y="332515"/>
                    </a:lnTo>
                    <a:cubicBezTo>
                      <a:pt x="210727" y="337608"/>
                      <a:pt x="209114" y="343599"/>
                      <a:pt x="205150" y="345904"/>
                    </a:cubicBezTo>
                    <a:lnTo>
                      <a:pt x="169616" y="366413"/>
                    </a:lnTo>
                    <a:cubicBezTo>
                      <a:pt x="165652" y="368694"/>
                      <a:pt x="160859" y="366413"/>
                      <a:pt x="158855" y="361320"/>
                    </a:cubicBezTo>
                    <a:lnTo>
                      <a:pt x="141110" y="315692"/>
                    </a:lnTo>
                    <a:cubicBezTo>
                      <a:pt x="139128" y="310577"/>
                      <a:pt x="140718" y="304677"/>
                      <a:pt x="144705" y="302373"/>
                    </a:cubicBezTo>
                    <a:lnTo>
                      <a:pt x="180217" y="281863"/>
                    </a:lnTo>
                    <a:close/>
                    <a:moveTo>
                      <a:pt x="152195" y="209804"/>
                    </a:moveTo>
                    <a:cubicBezTo>
                      <a:pt x="156158" y="207499"/>
                      <a:pt x="160997" y="209781"/>
                      <a:pt x="162978" y="214873"/>
                    </a:cubicBezTo>
                    <a:lnTo>
                      <a:pt x="180723" y="260501"/>
                    </a:lnTo>
                    <a:cubicBezTo>
                      <a:pt x="182705" y="265594"/>
                      <a:pt x="181092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8" y="296658"/>
                      <a:pt x="132837" y="294399"/>
                      <a:pt x="130833" y="289307"/>
                    </a:cubicBezTo>
                    <a:lnTo>
                      <a:pt x="113088" y="243679"/>
                    </a:lnTo>
                    <a:cubicBezTo>
                      <a:pt x="111106" y="238563"/>
                      <a:pt x="112673" y="232618"/>
                      <a:pt x="116660" y="230313"/>
                    </a:cubicBezTo>
                    <a:lnTo>
                      <a:pt x="152195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92" name="Graphic 4">
              <a:extLst>
                <a:ext uri="{FF2B5EF4-FFF2-40B4-BE49-F238E27FC236}">
                  <a16:creationId xmlns:a16="http://schemas.microsoft.com/office/drawing/2014/main" id="{4AA8FCF0-169A-C820-2578-92741CA4CB01}"/>
                </a:ext>
              </a:extLst>
            </p:cNvPr>
            <p:cNvGrpSpPr/>
            <p:nvPr/>
          </p:nvGrpSpPr>
          <p:grpSpPr>
            <a:xfrm>
              <a:off x="18220063" y="13812435"/>
              <a:ext cx="691331" cy="923065"/>
              <a:chOff x="18220062" y="10211984"/>
              <a:chExt cx="691331" cy="923065"/>
            </a:xfrm>
          </p:grpSpPr>
          <p:sp>
            <p:nvSpPr>
              <p:cNvPr id="193" name="Freeform 192">
                <a:extLst>
                  <a:ext uri="{FF2B5EF4-FFF2-40B4-BE49-F238E27FC236}">
                    <a16:creationId xmlns:a16="http://schemas.microsoft.com/office/drawing/2014/main" id="{3919B8DF-7B09-7E8C-3159-B21A4F7B806F}"/>
                  </a:ext>
                </a:extLst>
              </p:cNvPr>
              <p:cNvSpPr/>
              <p:nvPr/>
            </p:nvSpPr>
            <p:spPr>
              <a:xfrm>
                <a:off x="18519301" y="11016630"/>
                <a:ext cx="239246" cy="118419"/>
              </a:xfrm>
              <a:custGeom>
                <a:avLst/>
                <a:gdLst>
                  <a:gd name="connsiteX0" fmla="*/ 239247 w 239246"/>
                  <a:gd name="connsiteY0" fmla="*/ 0 h 118419"/>
                  <a:gd name="connsiteX1" fmla="*/ 239177 w 239246"/>
                  <a:gd name="connsiteY1" fmla="*/ 30695 h 118419"/>
                  <a:gd name="connsiteX2" fmla="*/ 236205 w 239246"/>
                  <a:gd name="connsiteY2" fmla="*/ 34820 h 118419"/>
                  <a:gd name="connsiteX3" fmla="*/ 95334 w 239246"/>
                  <a:gd name="connsiteY3" fmla="*/ 116697 h 118419"/>
                  <a:gd name="connsiteX4" fmla="*/ 81001 w 239246"/>
                  <a:gd name="connsiteY4" fmla="*/ 116720 h 118419"/>
                  <a:gd name="connsiteX5" fmla="*/ 2996 w 239246"/>
                  <a:gd name="connsiteY5" fmla="*/ 71668 h 118419"/>
                  <a:gd name="connsiteX6" fmla="*/ 0 w 239246"/>
                  <a:gd name="connsiteY6" fmla="*/ 67474 h 118419"/>
                  <a:gd name="connsiteX7" fmla="*/ 46 w 239246"/>
                  <a:gd name="connsiteY7" fmla="*/ 36779 h 118419"/>
                  <a:gd name="connsiteX8" fmla="*/ 3042 w 239246"/>
                  <a:gd name="connsiteY8" fmla="*/ 40950 h 118419"/>
                  <a:gd name="connsiteX9" fmla="*/ 81046 w 239246"/>
                  <a:gd name="connsiteY9" fmla="*/ 85979 h 118419"/>
                  <a:gd name="connsiteX10" fmla="*/ 95404 w 239246"/>
                  <a:gd name="connsiteY10" fmla="*/ 85979 h 118419"/>
                  <a:gd name="connsiteX11" fmla="*/ 236274 w 239246"/>
                  <a:gd name="connsiteY11" fmla="*/ 4125 h 118419"/>
                  <a:gd name="connsiteX12" fmla="*/ 239247 w 239246"/>
                  <a:gd name="connsiteY12" fmla="*/ 0 h 11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9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87" y="119001"/>
                      <a:pt x="81001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21"/>
                      <a:pt x="3042" y="40950"/>
                    </a:cubicBezTo>
                    <a:lnTo>
                      <a:pt x="81046" y="85979"/>
                    </a:lnTo>
                    <a:cubicBezTo>
                      <a:pt x="85034" y="88306"/>
                      <a:pt x="91463" y="88283"/>
                      <a:pt x="95404" y="85979"/>
                    </a:cubicBezTo>
                    <a:lnTo>
                      <a:pt x="236274" y="4125"/>
                    </a:lnTo>
                    <a:cubicBezTo>
                      <a:pt x="238255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4" name="Freeform 193">
                <a:extLst>
                  <a:ext uri="{FF2B5EF4-FFF2-40B4-BE49-F238E27FC236}">
                    <a16:creationId xmlns:a16="http://schemas.microsoft.com/office/drawing/2014/main" id="{554A6CAD-9DD8-1EE3-285A-88F89D9E3C1A}"/>
                  </a:ext>
                </a:extLst>
              </p:cNvPr>
              <p:cNvSpPr/>
              <p:nvPr/>
            </p:nvSpPr>
            <p:spPr>
              <a:xfrm>
                <a:off x="18519356" y="10965674"/>
                <a:ext cx="239177" cy="138663"/>
              </a:xfrm>
              <a:custGeom>
                <a:avLst/>
                <a:gdLst>
                  <a:gd name="connsiteX0" fmla="*/ 236172 w 239177"/>
                  <a:gd name="connsiteY0" fmla="*/ 46786 h 138663"/>
                  <a:gd name="connsiteX1" fmla="*/ 236219 w 239177"/>
                  <a:gd name="connsiteY1" fmla="*/ 55082 h 138663"/>
                  <a:gd name="connsiteX2" fmla="*/ 95349 w 239177"/>
                  <a:gd name="connsiteY2" fmla="*/ 136936 h 138663"/>
                  <a:gd name="connsiteX3" fmla="*/ 80991 w 239177"/>
                  <a:gd name="connsiteY3" fmla="*/ 136936 h 138663"/>
                  <a:gd name="connsiteX4" fmla="*/ 2987 w 239177"/>
                  <a:gd name="connsiteY4" fmla="*/ 91907 h 138663"/>
                  <a:gd name="connsiteX5" fmla="*/ 2941 w 239177"/>
                  <a:gd name="connsiteY5" fmla="*/ 83588 h 138663"/>
                  <a:gd name="connsiteX6" fmla="*/ 143835 w 239177"/>
                  <a:gd name="connsiteY6" fmla="*/ 1711 h 138663"/>
                  <a:gd name="connsiteX7" fmla="*/ 158167 w 239177"/>
                  <a:gd name="connsiteY7" fmla="*/ 1711 h 138663"/>
                  <a:gd name="connsiteX8" fmla="*/ 236172 w 239177"/>
                  <a:gd name="connsiteY8" fmla="*/ 46786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2" y="46786"/>
                    </a:moveTo>
                    <a:cubicBezTo>
                      <a:pt x="240160" y="49067"/>
                      <a:pt x="240182" y="52777"/>
                      <a:pt x="236219" y="55082"/>
                    </a:cubicBezTo>
                    <a:lnTo>
                      <a:pt x="95349" y="136936"/>
                    </a:lnTo>
                    <a:cubicBezTo>
                      <a:pt x="91408" y="139239"/>
                      <a:pt x="84979" y="139239"/>
                      <a:pt x="80991" y="136936"/>
                    </a:cubicBezTo>
                    <a:lnTo>
                      <a:pt x="2987" y="91907"/>
                    </a:lnTo>
                    <a:cubicBezTo>
                      <a:pt x="-976" y="89625"/>
                      <a:pt x="-1000" y="85869"/>
                      <a:pt x="2941" y="83588"/>
                    </a:cubicBezTo>
                    <a:lnTo>
                      <a:pt x="143835" y="1711"/>
                    </a:lnTo>
                    <a:cubicBezTo>
                      <a:pt x="147774" y="-570"/>
                      <a:pt x="154203" y="-570"/>
                      <a:pt x="158167" y="1711"/>
                    </a:cubicBezTo>
                    <a:lnTo>
                      <a:pt x="236172" y="46786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5" name="Freeform 194">
                <a:extLst>
                  <a:ext uri="{FF2B5EF4-FFF2-40B4-BE49-F238E27FC236}">
                    <a16:creationId xmlns:a16="http://schemas.microsoft.com/office/drawing/2014/main" id="{DC734FBD-A7B6-769D-9B96-C82C024EDF2C}"/>
                  </a:ext>
                </a:extLst>
              </p:cNvPr>
              <p:cNvSpPr/>
              <p:nvPr/>
            </p:nvSpPr>
            <p:spPr>
              <a:xfrm>
                <a:off x="18599403" y="10951161"/>
                <a:ext cx="58048" cy="99482"/>
              </a:xfrm>
              <a:custGeom>
                <a:avLst/>
                <a:gdLst>
                  <a:gd name="connsiteX0" fmla="*/ 58048 w 58048"/>
                  <a:gd name="connsiteY0" fmla="*/ 162 h 99482"/>
                  <a:gd name="connsiteX1" fmla="*/ 57496 w 58048"/>
                  <a:gd name="connsiteY1" fmla="*/ 82914 h 99482"/>
                  <a:gd name="connsiteX2" fmla="*/ 49154 w 58048"/>
                  <a:gd name="connsiteY2" fmla="*/ 94597 h 99482"/>
                  <a:gd name="connsiteX3" fmla="*/ 8480 w 58048"/>
                  <a:gd name="connsiteY3" fmla="*/ 94621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8 h 99482"/>
                  <a:gd name="connsiteX7" fmla="*/ 49706 w 58048"/>
                  <a:gd name="connsiteY7" fmla="*/ 11845 h 99482"/>
                  <a:gd name="connsiteX8" fmla="*/ 58048 w 58048"/>
                  <a:gd name="connsiteY8" fmla="*/ 162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2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0" y="94621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6"/>
                      <a:pt x="9033" y="11868"/>
                    </a:cubicBezTo>
                    <a:cubicBezTo>
                      <a:pt x="20302" y="18366"/>
                      <a:pt x="38506" y="18344"/>
                      <a:pt x="49706" y="11845"/>
                    </a:cubicBezTo>
                    <a:cubicBezTo>
                      <a:pt x="55261" y="8619"/>
                      <a:pt x="58048" y="4402"/>
                      <a:pt x="58048" y="16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" name="Freeform 195">
                <a:extLst>
                  <a:ext uri="{FF2B5EF4-FFF2-40B4-BE49-F238E27FC236}">
                    <a16:creationId xmlns:a16="http://schemas.microsoft.com/office/drawing/2014/main" id="{98324C65-F23B-CAB7-D903-E1A42766DB19}"/>
                  </a:ext>
                </a:extLst>
              </p:cNvPr>
              <p:cNvSpPr/>
              <p:nvPr/>
            </p:nvSpPr>
            <p:spPr>
              <a:xfrm>
                <a:off x="18599950" y="10934593"/>
                <a:ext cx="57507" cy="33316"/>
              </a:xfrm>
              <a:custGeom>
                <a:avLst/>
                <a:gdLst>
                  <a:gd name="connsiteX0" fmla="*/ 49022 w 57507"/>
                  <a:gd name="connsiteY0" fmla="*/ 4885 h 33316"/>
                  <a:gd name="connsiteX1" fmla="*/ 49160 w 57507"/>
                  <a:gd name="connsiteY1" fmla="*/ 28414 h 33316"/>
                  <a:gd name="connsiteX2" fmla="*/ 8486 w 57507"/>
                  <a:gd name="connsiteY2" fmla="*/ 28437 h 33316"/>
                  <a:gd name="connsiteX3" fmla="*/ 8348 w 57507"/>
                  <a:gd name="connsiteY3" fmla="*/ 4862 h 33316"/>
                  <a:gd name="connsiteX4" fmla="*/ 49022 w 57507"/>
                  <a:gd name="connsiteY4" fmla="*/ 4885 h 33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316">
                    <a:moveTo>
                      <a:pt x="49022" y="4885"/>
                    </a:moveTo>
                    <a:cubicBezTo>
                      <a:pt x="60289" y="11384"/>
                      <a:pt x="60336" y="21916"/>
                      <a:pt x="49160" y="28414"/>
                    </a:cubicBezTo>
                    <a:cubicBezTo>
                      <a:pt x="37960" y="34935"/>
                      <a:pt x="19755" y="34958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3" y="-1613"/>
                      <a:pt x="49022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" name="Freeform 196">
                <a:extLst>
                  <a:ext uri="{FF2B5EF4-FFF2-40B4-BE49-F238E27FC236}">
                    <a16:creationId xmlns:a16="http://schemas.microsoft.com/office/drawing/2014/main" id="{C2B54C1D-C44B-859C-81DE-DBFE79B5E3C4}"/>
                  </a:ext>
                </a:extLst>
              </p:cNvPr>
              <p:cNvSpPr/>
              <p:nvPr/>
            </p:nvSpPr>
            <p:spPr>
              <a:xfrm>
                <a:off x="18610533" y="10633864"/>
                <a:ext cx="35787" cy="325862"/>
              </a:xfrm>
              <a:custGeom>
                <a:avLst/>
                <a:gdLst>
                  <a:gd name="connsiteX0" fmla="*/ 35787 w 35787"/>
                  <a:gd name="connsiteY0" fmla="*/ 115 h 325862"/>
                  <a:gd name="connsiteX1" fmla="*/ 35443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4 w 35787"/>
                  <a:gd name="connsiteY4" fmla="*/ 0 h 325862"/>
                  <a:gd name="connsiteX5" fmla="*/ 5577 w 35787"/>
                  <a:gd name="connsiteY5" fmla="*/ 7328 h 325862"/>
                  <a:gd name="connsiteX6" fmla="*/ 30649 w 35787"/>
                  <a:gd name="connsiteY6" fmla="*/ 7305 h 325862"/>
                  <a:gd name="connsiteX7" fmla="*/ 35787 w 35787"/>
                  <a:gd name="connsiteY7" fmla="*/ 115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115"/>
                    </a:moveTo>
                    <a:lnTo>
                      <a:pt x="35443" y="315662"/>
                    </a:lnTo>
                    <a:cubicBezTo>
                      <a:pt x="35443" y="318288"/>
                      <a:pt x="33714" y="320892"/>
                      <a:pt x="30303" y="322874"/>
                    </a:cubicBezTo>
                    <a:cubicBezTo>
                      <a:pt x="19403" y="329211"/>
                      <a:pt x="-46" y="324856"/>
                      <a:pt x="0" y="315569"/>
                    </a:cubicBezTo>
                    <a:lnTo>
                      <a:pt x="324" y="0"/>
                    </a:lnTo>
                    <a:cubicBezTo>
                      <a:pt x="324" y="2650"/>
                      <a:pt x="2075" y="5300"/>
                      <a:pt x="5577" y="7328"/>
                    </a:cubicBezTo>
                    <a:cubicBezTo>
                      <a:pt x="12514" y="11338"/>
                      <a:pt x="23736" y="11315"/>
                      <a:pt x="30649" y="7305"/>
                    </a:cubicBezTo>
                    <a:cubicBezTo>
                      <a:pt x="34060" y="5323"/>
                      <a:pt x="35787" y="2719"/>
                      <a:pt x="35787" y="1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8" name="Freeform 197">
                <a:extLst>
                  <a:ext uri="{FF2B5EF4-FFF2-40B4-BE49-F238E27FC236}">
                    <a16:creationId xmlns:a16="http://schemas.microsoft.com/office/drawing/2014/main" id="{793363CA-F798-AA81-007A-02E98C991FDC}"/>
                  </a:ext>
                </a:extLst>
              </p:cNvPr>
              <p:cNvSpPr/>
              <p:nvPr/>
            </p:nvSpPr>
            <p:spPr>
              <a:xfrm>
                <a:off x="18610859" y="10623644"/>
                <a:ext cx="35462" cy="20532"/>
              </a:xfrm>
              <a:custGeom>
                <a:avLst/>
                <a:gdLst>
                  <a:gd name="connsiteX0" fmla="*/ 30231 w 35462"/>
                  <a:gd name="connsiteY0" fmla="*/ 3007 h 20532"/>
                  <a:gd name="connsiteX1" fmla="*/ 30324 w 35462"/>
                  <a:gd name="connsiteY1" fmla="*/ 17525 h 20532"/>
                  <a:gd name="connsiteX2" fmla="*/ 5229 w 35462"/>
                  <a:gd name="connsiteY2" fmla="*/ 17525 h 20532"/>
                  <a:gd name="connsiteX3" fmla="*/ 5160 w 35462"/>
                  <a:gd name="connsiteY3" fmla="*/ 3007 h 20532"/>
                  <a:gd name="connsiteX4" fmla="*/ 30231 w 35462"/>
                  <a:gd name="connsiteY4" fmla="*/ 3007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2">
                    <a:moveTo>
                      <a:pt x="30231" y="3007"/>
                    </a:moveTo>
                    <a:cubicBezTo>
                      <a:pt x="37168" y="7017"/>
                      <a:pt x="37214" y="13516"/>
                      <a:pt x="30324" y="17525"/>
                    </a:cubicBezTo>
                    <a:cubicBezTo>
                      <a:pt x="23411" y="21535"/>
                      <a:pt x="12188" y="21535"/>
                      <a:pt x="5229" y="17525"/>
                    </a:cubicBezTo>
                    <a:cubicBezTo>
                      <a:pt x="-1708" y="13516"/>
                      <a:pt x="-1755" y="7017"/>
                      <a:pt x="5160" y="3007"/>
                    </a:cubicBezTo>
                    <a:cubicBezTo>
                      <a:pt x="12049" y="-1002"/>
                      <a:pt x="23296" y="-1002"/>
                      <a:pt x="30231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9" name="Freeform 198">
                <a:extLst>
                  <a:ext uri="{FF2B5EF4-FFF2-40B4-BE49-F238E27FC236}">
                    <a16:creationId xmlns:a16="http://schemas.microsoft.com/office/drawing/2014/main" id="{98A82396-6A1E-27E7-2295-4002DD840F34}"/>
                  </a:ext>
                </a:extLst>
              </p:cNvPr>
              <p:cNvSpPr/>
              <p:nvPr/>
            </p:nvSpPr>
            <p:spPr>
              <a:xfrm>
                <a:off x="18230117" y="10367517"/>
                <a:ext cx="232771" cy="575195"/>
              </a:xfrm>
              <a:custGeom>
                <a:avLst/>
                <a:gdLst>
                  <a:gd name="connsiteX0" fmla="*/ 212354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36 h 575195"/>
                  <a:gd name="connsiteX3" fmla="*/ 206223 w 232771"/>
                  <a:gd name="connsiteY3" fmla="*/ 3710 h 575195"/>
                  <a:gd name="connsiteX4" fmla="*/ 212354 w 232771"/>
                  <a:gd name="connsiteY4" fmla="*/ 1774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312 w 232771"/>
                  <a:gd name="connsiteY8" fmla="*/ 559955 h 575195"/>
                  <a:gd name="connsiteX9" fmla="*/ 189586 w 232771"/>
                  <a:gd name="connsiteY9" fmla="*/ 573367 h 575195"/>
                  <a:gd name="connsiteX10" fmla="*/ 20441 w 232771"/>
                  <a:gd name="connsiteY10" fmla="*/ 121029 h 575195"/>
                  <a:gd name="connsiteX11" fmla="*/ 0 w 232771"/>
                  <a:gd name="connsiteY11" fmla="*/ 122780 h 575195"/>
                  <a:gd name="connsiteX12" fmla="*/ 206223 w 232771"/>
                  <a:gd name="connsiteY12" fmla="*/ 3710 h 575195"/>
                  <a:gd name="connsiteX13" fmla="*/ 226664 w 232771"/>
                  <a:gd name="connsiteY13" fmla="*/ 1959 h 575195"/>
                  <a:gd name="connsiteX14" fmla="*/ 20441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36"/>
                    </a:cubicBezTo>
                    <a:lnTo>
                      <a:pt x="206223" y="3710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51" y="570671"/>
                      <a:pt x="150849" y="561729"/>
                    </a:cubicBezTo>
                    <a:lnTo>
                      <a:pt x="171312" y="559955"/>
                    </a:lnTo>
                    <a:cubicBezTo>
                      <a:pt x="174768" y="568896"/>
                      <a:pt x="182211" y="574012"/>
                      <a:pt x="189586" y="573367"/>
                    </a:cubicBezTo>
                    <a:close/>
                    <a:moveTo>
                      <a:pt x="20441" y="121029"/>
                    </a:moveTo>
                    <a:lnTo>
                      <a:pt x="0" y="122780"/>
                    </a:lnTo>
                    <a:lnTo>
                      <a:pt x="206223" y="3710"/>
                    </a:lnTo>
                    <a:lnTo>
                      <a:pt x="226664" y="1959"/>
                    </a:lnTo>
                    <a:lnTo>
                      <a:pt x="20441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0" name="Freeform 199">
                <a:extLst>
                  <a:ext uri="{FF2B5EF4-FFF2-40B4-BE49-F238E27FC236}">
                    <a16:creationId xmlns:a16="http://schemas.microsoft.com/office/drawing/2014/main" id="{D201B3B0-1A49-7F8E-A9D6-E41A51942175}"/>
                  </a:ext>
                </a:extLst>
              </p:cNvPr>
              <p:cNvSpPr/>
              <p:nvPr/>
            </p:nvSpPr>
            <p:spPr>
              <a:xfrm>
                <a:off x="18220062" y="10488523"/>
                <a:ext cx="181367" cy="440723"/>
              </a:xfrm>
              <a:custGeom>
                <a:avLst/>
                <a:gdLst>
                  <a:gd name="connsiteX0" fmla="*/ 181367 w 181367"/>
                  <a:gd name="connsiteY0" fmla="*/ 438926 h 440723"/>
                  <a:gd name="connsiteX1" fmla="*/ 160904 w 181367"/>
                  <a:gd name="connsiteY1" fmla="*/ 440723 h 440723"/>
                  <a:gd name="connsiteX2" fmla="*/ 1921 w 181367"/>
                  <a:gd name="connsiteY2" fmla="*/ 32124 h 440723"/>
                  <a:gd name="connsiteX3" fmla="*/ 22361 w 181367"/>
                  <a:gd name="connsiteY3" fmla="*/ 30349 h 440723"/>
                  <a:gd name="connsiteX4" fmla="*/ 181367 w 181367"/>
                  <a:gd name="connsiteY4" fmla="*/ 438926 h 440723"/>
                  <a:gd name="connsiteX5" fmla="*/ 22361 w 181367"/>
                  <a:gd name="connsiteY5" fmla="*/ 30349 h 440723"/>
                  <a:gd name="connsiteX6" fmla="*/ 1921 w 181367"/>
                  <a:gd name="connsiteY6" fmla="*/ 32124 h 440723"/>
                  <a:gd name="connsiteX7" fmla="*/ 10055 w 181367"/>
                  <a:gd name="connsiteY7" fmla="*/ 1774 h 440723"/>
                  <a:gd name="connsiteX8" fmla="*/ 30496 w 181367"/>
                  <a:gd name="connsiteY8" fmla="*/ 0 h 440723"/>
                  <a:gd name="connsiteX9" fmla="*/ 22361 w 181367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23">
                    <a:moveTo>
                      <a:pt x="181367" y="438926"/>
                    </a:moveTo>
                    <a:lnTo>
                      <a:pt x="160904" y="440723"/>
                    </a:lnTo>
                    <a:lnTo>
                      <a:pt x="1921" y="32124"/>
                    </a:lnTo>
                    <a:lnTo>
                      <a:pt x="22361" y="30349"/>
                    </a:lnTo>
                    <a:lnTo>
                      <a:pt x="181367" y="438926"/>
                    </a:lnTo>
                    <a:close/>
                    <a:moveTo>
                      <a:pt x="22361" y="30349"/>
                    </a:moveTo>
                    <a:lnTo>
                      <a:pt x="1921" y="32124"/>
                    </a:lnTo>
                    <a:cubicBezTo>
                      <a:pt x="-2573" y="20579"/>
                      <a:pt x="1091" y="6959"/>
                      <a:pt x="10055" y="1774"/>
                    </a:cubicBezTo>
                    <a:lnTo>
                      <a:pt x="30496" y="0"/>
                    </a:lnTo>
                    <a:cubicBezTo>
                      <a:pt x="21531" y="5185"/>
                      <a:pt x="17844" y="18781"/>
                      <a:pt x="22361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1" name="Freeform 200">
                <a:extLst>
                  <a:ext uri="{FF2B5EF4-FFF2-40B4-BE49-F238E27FC236}">
                    <a16:creationId xmlns:a16="http://schemas.microsoft.com/office/drawing/2014/main" id="{654701B4-1947-CE73-CFE7-4983B5E195A7}"/>
                  </a:ext>
                </a:extLst>
              </p:cNvPr>
              <p:cNvSpPr/>
              <p:nvPr/>
            </p:nvSpPr>
            <p:spPr>
              <a:xfrm>
                <a:off x="18240497" y="10367460"/>
                <a:ext cx="401623" cy="573482"/>
              </a:xfrm>
              <a:custGeom>
                <a:avLst/>
                <a:gdLst>
                  <a:gd name="connsiteX0" fmla="*/ 216284 w 401623"/>
                  <a:gd name="connsiteY0" fmla="*/ 2016 h 573482"/>
                  <a:gd name="connsiteX1" fmla="*/ 240735 w 401623"/>
                  <a:gd name="connsiteY1" fmla="*/ 13538 h 573482"/>
                  <a:gd name="connsiteX2" fmla="*/ 399718 w 401623"/>
                  <a:gd name="connsiteY2" fmla="*/ 422138 h 573482"/>
                  <a:gd name="connsiteX3" fmla="*/ 391560 w 401623"/>
                  <a:gd name="connsiteY3" fmla="*/ 452395 h 573482"/>
                  <a:gd name="connsiteX4" fmla="*/ 185335 w 401623"/>
                  <a:gd name="connsiteY4" fmla="*/ 571465 h 573482"/>
                  <a:gd name="connsiteX5" fmla="*/ 160932 w 401623"/>
                  <a:gd name="connsiteY5" fmla="*/ 560012 h 573482"/>
                  <a:gd name="connsiteX6" fmla="*/ 1926 w 401623"/>
                  <a:gd name="connsiteY6" fmla="*/ 151412 h 573482"/>
                  <a:gd name="connsiteX7" fmla="*/ 10037 w 401623"/>
                  <a:gd name="connsiteY7" fmla="*/ 121086 h 573482"/>
                  <a:gd name="connsiteX8" fmla="*/ 216284 w 401623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23" h="573482">
                    <a:moveTo>
                      <a:pt x="216284" y="2016"/>
                    </a:moveTo>
                    <a:cubicBezTo>
                      <a:pt x="225248" y="-3169"/>
                      <a:pt x="236217" y="1993"/>
                      <a:pt x="240735" y="13538"/>
                    </a:cubicBezTo>
                    <a:lnTo>
                      <a:pt x="399718" y="422138"/>
                    </a:lnTo>
                    <a:cubicBezTo>
                      <a:pt x="404188" y="433614"/>
                      <a:pt x="400524" y="447233"/>
                      <a:pt x="391560" y="452395"/>
                    </a:cubicBezTo>
                    <a:lnTo>
                      <a:pt x="185335" y="571465"/>
                    </a:lnTo>
                    <a:cubicBezTo>
                      <a:pt x="176372" y="576650"/>
                      <a:pt x="165380" y="571488"/>
                      <a:pt x="160932" y="560012"/>
                    </a:cubicBezTo>
                    <a:lnTo>
                      <a:pt x="1926" y="151412"/>
                    </a:lnTo>
                    <a:cubicBezTo>
                      <a:pt x="-2568" y="139868"/>
                      <a:pt x="1073" y="126248"/>
                      <a:pt x="10037" y="121086"/>
                    </a:cubicBezTo>
                    <a:lnTo>
                      <a:pt x="216284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2" name="Freeform 201">
                <a:extLst>
                  <a:ext uri="{FF2B5EF4-FFF2-40B4-BE49-F238E27FC236}">
                    <a16:creationId xmlns:a16="http://schemas.microsoft.com/office/drawing/2014/main" id="{D847131E-8D11-28A8-E874-E81D891481CA}"/>
                  </a:ext>
                </a:extLst>
              </p:cNvPr>
              <p:cNvSpPr/>
              <p:nvPr/>
            </p:nvSpPr>
            <p:spPr>
              <a:xfrm>
                <a:off x="18252308" y="10382326"/>
                <a:ext cx="377991" cy="543737"/>
              </a:xfrm>
              <a:custGeom>
                <a:avLst/>
                <a:gdLst>
                  <a:gd name="connsiteX0" fmla="*/ 180115 w 377991"/>
                  <a:gd name="connsiteY0" fmla="*/ 458291 h 543737"/>
                  <a:gd name="connsiteX1" fmla="*/ 190878 w 377991"/>
                  <a:gd name="connsiteY1" fmla="*/ 463384 h 543737"/>
                  <a:gd name="connsiteX2" fmla="*/ 208621 w 377991"/>
                  <a:gd name="connsiteY2" fmla="*/ 509012 h 543737"/>
                  <a:gd name="connsiteX3" fmla="*/ 205026 w 377991"/>
                  <a:gd name="connsiteY3" fmla="*/ 522332 h 543737"/>
                  <a:gd name="connsiteX4" fmla="*/ 169516 w 377991"/>
                  <a:gd name="connsiteY4" fmla="*/ 542841 h 543737"/>
                  <a:gd name="connsiteX5" fmla="*/ 158730 w 377991"/>
                  <a:gd name="connsiteY5" fmla="*/ 537794 h 543737"/>
                  <a:gd name="connsiteX6" fmla="*/ 140986 w 377991"/>
                  <a:gd name="connsiteY6" fmla="*/ 492190 h 543737"/>
                  <a:gd name="connsiteX7" fmla="*/ 144581 w 377991"/>
                  <a:gd name="connsiteY7" fmla="*/ 478801 h 543737"/>
                  <a:gd name="connsiteX8" fmla="*/ 180115 w 377991"/>
                  <a:gd name="connsiteY8" fmla="*/ 458291 h 543737"/>
                  <a:gd name="connsiteX9" fmla="*/ 264434 w 377991"/>
                  <a:gd name="connsiteY9" fmla="*/ 321408 h 543737"/>
                  <a:gd name="connsiteX10" fmla="*/ 275197 w 377991"/>
                  <a:gd name="connsiteY10" fmla="*/ 326501 h 543737"/>
                  <a:gd name="connsiteX11" fmla="*/ 292940 w 377991"/>
                  <a:gd name="connsiteY11" fmla="*/ 372129 h 543737"/>
                  <a:gd name="connsiteX12" fmla="*/ 289345 w 377991"/>
                  <a:gd name="connsiteY12" fmla="*/ 385448 h 543737"/>
                  <a:gd name="connsiteX13" fmla="*/ 253835 w 377991"/>
                  <a:gd name="connsiteY13" fmla="*/ 405958 h 543737"/>
                  <a:gd name="connsiteX14" fmla="*/ 243050 w 377991"/>
                  <a:gd name="connsiteY14" fmla="*/ 400934 h 543737"/>
                  <a:gd name="connsiteX15" fmla="*/ 225305 w 377991"/>
                  <a:gd name="connsiteY15" fmla="*/ 355306 h 543737"/>
                  <a:gd name="connsiteX16" fmla="*/ 228900 w 377991"/>
                  <a:gd name="connsiteY16" fmla="*/ 341917 h 543737"/>
                  <a:gd name="connsiteX17" fmla="*/ 264434 w 377991"/>
                  <a:gd name="connsiteY17" fmla="*/ 321408 h 543737"/>
                  <a:gd name="connsiteX18" fmla="*/ 152093 w 377991"/>
                  <a:gd name="connsiteY18" fmla="*/ 386278 h 543737"/>
                  <a:gd name="connsiteX19" fmla="*/ 162856 w 377991"/>
                  <a:gd name="connsiteY19" fmla="*/ 391371 h 543737"/>
                  <a:gd name="connsiteX20" fmla="*/ 180599 w 377991"/>
                  <a:gd name="connsiteY20" fmla="*/ 436975 h 543737"/>
                  <a:gd name="connsiteX21" fmla="*/ 177028 w 377991"/>
                  <a:gd name="connsiteY21" fmla="*/ 450318 h 543737"/>
                  <a:gd name="connsiteX22" fmla="*/ 141470 w 377991"/>
                  <a:gd name="connsiteY22" fmla="*/ 470827 h 543737"/>
                  <a:gd name="connsiteX23" fmla="*/ 130708 w 377991"/>
                  <a:gd name="connsiteY23" fmla="*/ 465781 h 543737"/>
                  <a:gd name="connsiteX24" fmla="*/ 112941 w 377991"/>
                  <a:gd name="connsiteY24" fmla="*/ 420176 h 543737"/>
                  <a:gd name="connsiteX25" fmla="*/ 116559 w 377991"/>
                  <a:gd name="connsiteY25" fmla="*/ 406787 h 543737"/>
                  <a:gd name="connsiteX26" fmla="*/ 152093 w 377991"/>
                  <a:gd name="connsiteY26" fmla="*/ 386278 h 543737"/>
                  <a:gd name="connsiteX27" fmla="*/ 208253 w 377991"/>
                  <a:gd name="connsiteY27" fmla="*/ 353855 h 543737"/>
                  <a:gd name="connsiteX28" fmla="*/ 219038 w 377991"/>
                  <a:gd name="connsiteY28" fmla="*/ 358924 h 543737"/>
                  <a:gd name="connsiteX29" fmla="*/ 236781 w 377991"/>
                  <a:gd name="connsiteY29" fmla="*/ 404552 h 543737"/>
                  <a:gd name="connsiteX30" fmla="*/ 233163 w 377991"/>
                  <a:gd name="connsiteY30" fmla="*/ 417895 h 543737"/>
                  <a:gd name="connsiteX31" fmla="*/ 197629 w 377991"/>
                  <a:gd name="connsiteY31" fmla="*/ 438404 h 543737"/>
                  <a:gd name="connsiteX32" fmla="*/ 186890 w 377991"/>
                  <a:gd name="connsiteY32" fmla="*/ 433357 h 543737"/>
                  <a:gd name="connsiteX33" fmla="*/ 169146 w 377991"/>
                  <a:gd name="connsiteY33" fmla="*/ 387730 h 543737"/>
                  <a:gd name="connsiteX34" fmla="*/ 172718 w 377991"/>
                  <a:gd name="connsiteY34" fmla="*/ 374364 h 543737"/>
                  <a:gd name="connsiteX35" fmla="*/ 208253 w 377991"/>
                  <a:gd name="connsiteY35" fmla="*/ 353855 h 543737"/>
                  <a:gd name="connsiteX36" fmla="*/ 236275 w 377991"/>
                  <a:gd name="connsiteY36" fmla="*/ 425868 h 543737"/>
                  <a:gd name="connsiteX37" fmla="*/ 247060 w 377991"/>
                  <a:gd name="connsiteY37" fmla="*/ 430938 h 543737"/>
                  <a:gd name="connsiteX38" fmla="*/ 264803 w 377991"/>
                  <a:gd name="connsiteY38" fmla="*/ 476565 h 543737"/>
                  <a:gd name="connsiteX39" fmla="*/ 261185 w 377991"/>
                  <a:gd name="connsiteY39" fmla="*/ 489908 h 543737"/>
                  <a:gd name="connsiteX40" fmla="*/ 225674 w 377991"/>
                  <a:gd name="connsiteY40" fmla="*/ 510417 h 543737"/>
                  <a:gd name="connsiteX41" fmla="*/ 214912 w 377991"/>
                  <a:gd name="connsiteY41" fmla="*/ 505371 h 543737"/>
                  <a:gd name="connsiteX42" fmla="*/ 197168 w 377991"/>
                  <a:gd name="connsiteY42" fmla="*/ 459743 h 543737"/>
                  <a:gd name="connsiteX43" fmla="*/ 200740 w 377991"/>
                  <a:gd name="connsiteY43" fmla="*/ 446377 h 543737"/>
                  <a:gd name="connsiteX44" fmla="*/ 236275 w 377991"/>
                  <a:gd name="connsiteY44" fmla="*/ 425868 h 543737"/>
                  <a:gd name="connsiteX45" fmla="*/ 348616 w 377991"/>
                  <a:gd name="connsiteY45" fmla="*/ 361021 h 543737"/>
                  <a:gd name="connsiteX46" fmla="*/ 359401 w 377991"/>
                  <a:gd name="connsiteY46" fmla="*/ 366091 h 543737"/>
                  <a:gd name="connsiteX47" fmla="*/ 377144 w 377991"/>
                  <a:gd name="connsiteY47" fmla="*/ 411695 h 543737"/>
                  <a:gd name="connsiteX48" fmla="*/ 373527 w 377991"/>
                  <a:gd name="connsiteY48" fmla="*/ 425038 h 543737"/>
                  <a:gd name="connsiteX49" fmla="*/ 338015 w 377991"/>
                  <a:gd name="connsiteY49" fmla="*/ 445548 h 543737"/>
                  <a:gd name="connsiteX50" fmla="*/ 327254 w 377991"/>
                  <a:gd name="connsiteY50" fmla="*/ 440501 h 543737"/>
                  <a:gd name="connsiteX51" fmla="*/ 309509 w 377991"/>
                  <a:gd name="connsiteY51" fmla="*/ 394896 h 543737"/>
                  <a:gd name="connsiteX52" fmla="*/ 313082 w 377991"/>
                  <a:gd name="connsiteY52" fmla="*/ 381531 h 543737"/>
                  <a:gd name="connsiteX53" fmla="*/ 348616 w 377991"/>
                  <a:gd name="connsiteY53" fmla="*/ 361021 h 543737"/>
                  <a:gd name="connsiteX54" fmla="*/ 292456 w 377991"/>
                  <a:gd name="connsiteY54" fmla="*/ 393421 h 543737"/>
                  <a:gd name="connsiteX55" fmla="*/ 303219 w 377991"/>
                  <a:gd name="connsiteY55" fmla="*/ 398514 h 543737"/>
                  <a:gd name="connsiteX56" fmla="*/ 320962 w 377991"/>
                  <a:gd name="connsiteY56" fmla="*/ 444142 h 543737"/>
                  <a:gd name="connsiteX57" fmla="*/ 317367 w 377991"/>
                  <a:gd name="connsiteY57" fmla="*/ 457485 h 543737"/>
                  <a:gd name="connsiteX58" fmla="*/ 281857 w 377991"/>
                  <a:gd name="connsiteY58" fmla="*/ 477994 h 543737"/>
                  <a:gd name="connsiteX59" fmla="*/ 271072 w 377991"/>
                  <a:gd name="connsiteY59" fmla="*/ 472948 h 543737"/>
                  <a:gd name="connsiteX60" fmla="*/ 253327 w 377991"/>
                  <a:gd name="connsiteY60" fmla="*/ 427320 h 543737"/>
                  <a:gd name="connsiteX61" fmla="*/ 256945 w 377991"/>
                  <a:gd name="connsiteY61" fmla="*/ 413931 h 543737"/>
                  <a:gd name="connsiteX62" fmla="*/ 292456 w 377991"/>
                  <a:gd name="connsiteY62" fmla="*/ 393421 h 543737"/>
                  <a:gd name="connsiteX63" fmla="*/ 124071 w 377991"/>
                  <a:gd name="connsiteY63" fmla="*/ 314264 h 543737"/>
                  <a:gd name="connsiteX64" fmla="*/ 134810 w 377991"/>
                  <a:gd name="connsiteY64" fmla="*/ 319334 h 543737"/>
                  <a:gd name="connsiteX65" fmla="*/ 152554 w 377991"/>
                  <a:gd name="connsiteY65" fmla="*/ 364939 h 543737"/>
                  <a:gd name="connsiteX66" fmla="*/ 149006 w 377991"/>
                  <a:gd name="connsiteY66" fmla="*/ 378305 h 543737"/>
                  <a:gd name="connsiteX67" fmla="*/ 113448 w 377991"/>
                  <a:gd name="connsiteY67" fmla="*/ 398814 h 543737"/>
                  <a:gd name="connsiteX68" fmla="*/ 102664 w 377991"/>
                  <a:gd name="connsiteY68" fmla="*/ 393744 h 543737"/>
                  <a:gd name="connsiteX69" fmla="*/ 84919 w 377991"/>
                  <a:gd name="connsiteY69" fmla="*/ 348116 h 543737"/>
                  <a:gd name="connsiteX70" fmla="*/ 88537 w 377991"/>
                  <a:gd name="connsiteY70" fmla="*/ 334774 h 543737"/>
                  <a:gd name="connsiteX71" fmla="*/ 124071 w 377991"/>
                  <a:gd name="connsiteY71" fmla="*/ 314264 h 543737"/>
                  <a:gd name="connsiteX72" fmla="*/ 96027 w 377991"/>
                  <a:gd name="connsiteY72" fmla="*/ 242205 h 543737"/>
                  <a:gd name="connsiteX73" fmla="*/ 106788 w 377991"/>
                  <a:gd name="connsiteY73" fmla="*/ 247297 h 543737"/>
                  <a:gd name="connsiteX74" fmla="*/ 124532 w 377991"/>
                  <a:gd name="connsiteY74" fmla="*/ 292925 h 543737"/>
                  <a:gd name="connsiteX75" fmla="*/ 120937 w 377991"/>
                  <a:gd name="connsiteY75" fmla="*/ 306245 h 543737"/>
                  <a:gd name="connsiteX76" fmla="*/ 85426 w 377991"/>
                  <a:gd name="connsiteY76" fmla="*/ 326754 h 543737"/>
                  <a:gd name="connsiteX77" fmla="*/ 74642 w 377991"/>
                  <a:gd name="connsiteY77" fmla="*/ 321707 h 543737"/>
                  <a:gd name="connsiteX78" fmla="*/ 56897 w 377991"/>
                  <a:gd name="connsiteY78" fmla="*/ 276102 h 543737"/>
                  <a:gd name="connsiteX79" fmla="*/ 60515 w 377991"/>
                  <a:gd name="connsiteY79" fmla="*/ 262714 h 543737"/>
                  <a:gd name="connsiteX80" fmla="*/ 96027 w 377991"/>
                  <a:gd name="connsiteY80" fmla="*/ 242205 h 543737"/>
                  <a:gd name="connsiteX81" fmla="*/ 208483 w 377991"/>
                  <a:gd name="connsiteY81" fmla="*/ 907 h 543737"/>
                  <a:gd name="connsiteX82" fmla="*/ 219244 w 377991"/>
                  <a:gd name="connsiteY82" fmla="*/ 5930 h 543737"/>
                  <a:gd name="connsiteX83" fmla="*/ 237012 w 377991"/>
                  <a:gd name="connsiteY83" fmla="*/ 51558 h 543737"/>
                  <a:gd name="connsiteX84" fmla="*/ 233394 w 377991"/>
                  <a:gd name="connsiteY84" fmla="*/ 64924 h 543737"/>
                  <a:gd name="connsiteX85" fmla="*/ 197882 w 377991"/>
                  <a:gd name="connsiteY85" fmla="*/ 85434 h 543737"/>
                  <a:gd name="connsiteX86" fmla="*/ 187121 w 377991"/>
                  <a:gd name="connsiteY86" fmla="*/ 80341 h 543737"/>
                  <a:gd name="connsiteX87" fmla="*/ 169354 w 377991"/>
                  <a:gd name="connsiteY87" fmla="*/ 34736 h 543737"/>
                  <a:gd name="connsiteX88" fmla="*/ 172949 w 377991"/>
                  <a:gd name="connsiteY88" fmla="*/ 21416 h 543737"/>
                  <a:gd name="connsiteX89" fmla="*/ 208483 w 377991"/>
                  <a:gd name="connsiteY89" fmla="*/ 907 h 543737"/>
                  <a:gd name="connsiteX90" fmla="*/ 152324 w 377991"/>
                  <a:gd name="connsiteY90" fmla="*/ 33308 h 543737"/>
                  <a:gd name="connsiteX91" fmla="*/ 163063 w 377991"/>
                  <a:gd name="connsiteY91" fmla="*/ 38377 h 543737"/>
                  <a:gd name="connsiteX92" fmla="*/ 180830 w 377991"/>
                  <a:gd name="connsiteY92" fmla="*/ 83982 h 543737"/>
                  <a:gd name="connsiteX93" fmla="*/ 177259 w 377991"/>
                  <a:gd name="connsiteY93" fmla="*/ 97348 h 543737"/>
                  <a:gd name="connsiteX94" fmla="*/ 141723 w 377991"/>
                  <a:gd name="connsiteY94" fmla="*/ 117857 h 543737"/>
                  <a:gd name="connsiteX95" fmla="*/ 130915 w 377991"/>
                  <a:gd name="connsiteY95" fmla="*/ 112788 h 543737"/>
                  <a:gd name="connsiteX96" fmla="*/ 113195 w 377991"/>
                  <a:gd name="connsiteY96" fmla="*/ 67183 h 543737"/>
                  <a:gd name="connsiteX97" fmla="*/ 116812 w 377991"/>
                  <a:gd name="connsiteY97" fmla="*/ 53817 h 543737"/>
                  <a:gd name="connsiteX98" fmla="*/ 152324 w 377991"/>
                  <a:gd name="connsiteY98" fmla="*/ 33308 h 543737"/>
                  <a:gd name="connsiteX99" fmla="*/ 96142 w 377991"/>
                  <a:gd name="connsiteY99" fmla="*/ 65754 h 543737"/>
                  <a:gd name="connsiteX100" fmla="*/ 106903 w 377991"/>
                  <a:gd name="connsiteY100" fmla="*/ 70800 h 543737"/>
                  <a:gd name="connsiteX101" fmla="*/ 124670 w 377991"/>
                  <a:gd name="connsiteY101" fmla="*/ 116405 h 543737"/>
                  <a:gd name="connsiteX102" fmla="*/ 121053 w 377991"/>
                  <a:gd name="connsiteY102" fmla="*/ 129794 h 543737"/>
                  <a:gd name="connsiteX103" fmla="*/ 85541 w 377991"/>
                  <a:gd name="connsiteY103" fmla="*/ 150304 h 543737"/>
                  <a:gd name="connsiteX104" fmla="*/ 74780 w 377991"/>
                  <a:gd name="connsiteY104" fmla="*/ 145211 h 543737"/>
                  <a:gd name="connsiteX105" fmla="*/ 57035 w 377991"/>
                  <a:gd name="connsiteY105" fmla="*/ 99606 h 543737"/>
                  <a:gd name="connsiteX106" fmla="*/ 60608 w 377991"/>
                  <a:gd name="connsiteY106" fmla="*/ 86264 h 543737"/>
                  <a:gd name="connsiteX107" fmla="*/ 96142 w 377991"/>
                  <a:gd name="connsiteY107" fmla="*/ 65754 h 543737"/>
                  <a:gd name="connsiteX108" fmla="*/ 39983 w 377991"/>
                  <a:gd name="connsiteY108" fmla="*/ 98177 h 543737"/>
                  <a:gd name="connsiteX109" fmla="*/ 50721 w 377991"/>
                  <a:gd name="connsiteY109" fmla="*/ 103224 h 543737"/>
                  <a:gd name="connsiteX110" fmla="*/ 68466 w 377991"/>
                  <a:gd name="connsiteY110" fmla="*/ 148852 h 543737"/>
                  <a:gd name="connsiteX111" fmla="*/ 64917 w 377991"/>
                  <a:gd name="connsiteY111" fmla="*/ 162217 h 543737"/>
                  <a:gd name="connsiteX112" fmla="*/ 29382 w 377991"/>
                  <a:gd name="connsiteY112" fmla="*/ 182727 h 543737"/>
                  <a:gd name="connsiteX113" fmla="*/ 18598 w 377991"/>
                  <a:gd name="connsiteY113" fmla="*/ 177658 h 543737"/>
                  <a:gd name="connsiteX114" fmla="*/ 853 w 377991"/>
                  <a:gd name="connsiteY114" fmla="*/ 132029 h 543737"/>
                  <a:gd name="connsiteX115" fmla="*/ 4448 w 377991"/>
                  <a:gd name="connsiteY115" fmla="*/ 118687 h 543737"/>
                  <a:gd name="connsiteX116" fmla="*/ 39983 w 377991"/>
                  <a:gd name="connsiteY116" fmla="*/ 98177 h 543737"/>
                  <a:gd name="connsiteX117" fmla="*/ 68005 w 377991"/>
                  <a:gd name="connsiteY117" fmla="*/ 170191 h 543737"/>
                  <a:gd name="connsiteX118" fmla="*/ 78766 w 377991"/>
                  <a:gd name="connsiteY118" fmla="*/ 175283 h 543737"/>
                  <a:gd name="connsiteX119" fmla="*/ 96510 w 377991"/>
                  <a:gd name="connsiteY119" fmla="*/ 220911 h 543737"/>
                  <a:gd name="connsiteX120" fmla="*/ 92915 w 377991"/>
                  <a:gd name="connsiteY120" fmla="*/ 234231 h 543737"/>
                  <a:gd name="connsiteX121" fmla="*/ 57404 w 377991"/>
                  <a:gd name="connsiteY121" fmla="*/ 254740 h 543737"/>
                  <a:gd name="connsiteX122" fmla="*/ 46620 w 377991"/>
                  <a:gd name="connsiteY122" fmla="*/ 249694 h 543737"/>
                  <a:gd name="connsiteX123" fmla="*/ 28875 w 377991"/>
                  <a:gd name="connsiteY123" fmla="*/ 204089 h 543737"/>
                  <a:gd name="connsiteX124" fmla="*/ 32493 w 377991"/>
                  <a:gd name="connsiteY124" fmla="*/ 190700 h 543737"/>
                  <a:gd name="connsiteX125" fmla="*/ 68005 w 377991"/>
                  <a:gd name="connsiteY125" fmla="*/ 170191 h 543737"/>
                  <a:gd name="connsiteX126" fmla="*/ 124164 w 377991"/>
                  <a:gd name="connsiteY126" fmla="*/ 137767 h 543737"/>
                  <a:gd name="connsiteX127" fmla="*/ 134949 w 377991"/>
                  <a:gd name="connsiteY127" fmla="*/ 142860 h 543737"/>
                  <a:gd name="connsiteX128" fmla="*/ 152692 w 377991"/>
                  <a:gd name="connsiteY128" fmla="*/ 188465 h 543737"/>
                  <a:gd name="connsiteX129" fmla="*/ 149075 w 377991"/>
                  <a:gd name="connsiteY129" fmla="*/ 201807 h 543737"/>
                  <a:gd name="connsiteX130" fmla="*/ 113563 w 377991"/>
                  <a:gd name="connsiteY130" fmla="*/ 222317 h 543737"/>
                  <a:gd name="connsiteX131" fmla="*/ 102802 w 377991"/>
                  <a:gd name="connsiteY131" fmla="*/ 217271 h 543737"/>
                  <a:gd name="connsiteX132" fmla="*/ 85057 w 377991"/>
                  <a:gd name="connsiteY132" fmla="*/ 171643 h 543737"/>
                  <a:gd name="connsiteX133" fmla="*/ 88630 w 377991"/>
                  <a:gd name="connsiteY133" fmla="*/ 158277 h 543737"/>
                  <a:gd name="connsiteX134" fmla="*/ 124164 w 377991"/>
                  <a:gd name="connsiteY134" fmla="*/ 137767 h 543737"/>
                  <a:gd name="connsiteX135" fmla="*/ 236505 w 377991"/>
                  <a:gd name="connsiteY135" fmla="*/ 72897 h 543737"/>
                  <a:gd name="connsiteX136" fmla="*/ 247290 w 377991"/>
                  <a:gd name="connsiteY136" fmla="*/ 77990 h 543737"/>
                  <a:gd name="connsiteX137" fmla="*/ 265034 w 377991"/>
                  <a:gd name="connsiteY137" fmla="*/ 123595 h 543737"/>
                  <a:gd name="connsiteX138" fmla="*/ 261416 w 377991"/>
                  <a:gd name="connsiteY138" fmla="*/ 136937 h 543737"/>
                  <a:gd name="connsiteX139" fmla="*/ 225904 w 377991"/>
                  <a:gd name="connsiteY139" fmla="*/ 157447 h 543737"/>
                  <a:gd name="connsiteX140" fmla="*/ 215166 w 377991"/>
                  <a:gd name="connsiteY140" fmla="*/ 152401 h 543737"/>
                  <a:gd name="connsiteX141" fmla="*/ 197422 w 377991"/>
                  <a:gd name="connsiteY141" fmla="*/ 106796 h 543737"/>
                  <a:gd name="connsiteX142" fmla="*/ 200971 w 377991"/>
                  <a:gd name="connsiteY142" fmla="*/ 93430 h 543737"/>
                  <a:gd name="connsiteX143" fmla="*/ 236505 w 377991"/>
                  <a:gd name="connsiteY143" fmla="*/ 72897 h 543737"/>
                  <a:gd name="connsiteX144" fmla="*/ 320594 w 377991"/>
                  <a:gd name="connsiteY144" fmla="*/ 289008 h 543737"/>
                  <a:gd name="connsiteX145" fmla="*/ 331379 w 377991"/>
                  <a:gd name="connsiteY145" fmla="*/ 294077 h 543737"/>
                  <a:gd name="connsiteX146" fmla="*/ 349122 w 377991"/>
                  <a:gd name="connsiteY146" fmla="*/ 339682 h 543737"/>
                  <a:gd name="connsiteX147" fmla="*/ 345505 w 377991"/>
                  <a:gd name="connsiteY147" fmla="*/ 353025 h 543737"/>
                  <a:gd name="connsiteX148" fmla="*/ 309993 w 377991"/>
                  <a:gd name="connsiteY148" fmla="*/ 373535 h 543737"/>
                  <a:gd name="connsiteX149" fmla="*/ 299232 w 377991"/>
                  <a:gd name="connsiteY149" fmla="*/ 368487 h 543737"/>
                  <a:gd name="connsiteX150" fmla="*/ 281487 w 377991"/>
                  <a:gd name="connsiteY150" fmla="*/ 322882 h 543737"/>
                  <a:gd name="connsiteX151" fmla="*/ 285060 w 377991"/>
                  <a:gd name="connsiteY151" fmla="*/ 309517 h 543737"/>
                  <a:gd name="connsiteX152" fmla="*/ 320594 w 377991"/>
                  <a:gd name="connsiteY152" fmla="*/ 289008 h 543737"/>
                  <a:gd name="connsiteX153" fmla="*/ 292572 w 377991"/>
                  <a:gd name="connsiteY153" fmla="*/ 216971 h 543737"/>
                  <a:gd name="connsiteX154" fmla="*/ 303333 w 377991"/>
                  <a:gd name="connsiteY154" fmla="*/ 222018 h 543737"/>
                  <a:gd name="connsiteX155" fmla="*/ 321101 w 377991"/>
                  <a:gd name="connsiteY155" fmla="*/ 267622 h 543737"/>
                  <a:gd name="connsiteX156" fmla="*/ 317483 w 377991"/>
                  <a:gd name="connsiteY156" fmla="*/ 281011 h 543737"/>
                  <a:gd name="connsiteX157" fmla="*/ 281971 w 377991"/>
                  <a:gd name="connsiteY157" fmla="*/ 301521 h 543737"/>
                  <a:gd name="connsiteX158" fmla="*/ 271210 w 377991"/>
                  <a:gd name="connsiteY158" fmla="*/ 296428 h 543737"/>
                  <a:gd name="connsiteX159" fmla="*/ 253465 w 377991"/>
                  <a:gd name="connsiteY159" fmla="*/ 250823 h 543737"/>
                  <a:gd name="connsiteX160" fmla="*/ 257038 w 377991"/>
                  <a:gd name="connsiteY160" fmla="*/ 237503 h 543737"/>
                  <a:gd name="connsiteX161" fmla="*/ 292572 w 377991"/>
                  <a:gd name="connsiteY161" fmla="*/ 216971 h 543737"/>
                  <a:gd name="connsiteX162" fmla="*/ 264527 w 377991"/>
                  <a:gd name="connsiteY162" fmla="*/ 144934 h 543737"/>
                  <a:gd name="connsiteX163" fmla="*/ 275312 w 377991"/>
                  <a:gd name="connsiteY163" fmla="*/ 150004 h 543737"/>
                  <a:gd name="connsiteX164" fmla="*/ 293056 w 377991"/>
                  <a:gd name="connsiteY164" fmla="*/ 195609 h 543737"/>
                  <a:gd name="connsiteX165" fmla="*/ 289461 w 377991"/>
                  <a:gd name="connsiteY165" fmla="*/ 208951 h 543737"/>
                  <a:gd name="connsiteX166" fmla="*/ 253926 w 377991"/>
                  <a:gd name="connsiteY166" fmla="*/ 229461 h 543737"/>
                  <a:gd name="connsiteX167" fmla="*/ 243188 w 377991"/>
                  <a:gd name="connsiteY167" fmla="*/ 224414 h 543737"/>
                  <a:gd name="connsiteX168" fmla="*/ 225444 w 377991"/>
                  <a:gd name="connsiteY168" fmla="*/ 178809 h 543737"/>
                  <a:gd name="connsiteX169" fmla="*/ 228993 w 377991"/>
                  <a:gd name="connsiteY169" fmla="*/ 165443 h 543737"/>
                  <a:gd name="connsiteX170" fmla="*/ 264527 w 377991"/>
                  <a:gd name="connsiteY170" fmla="*/ 144934 h 543737"/>
                  <a:gd name="connsiteX171" fmla="*/ 208368 w 377991"/>
                  <a:gd name="connsiteY171" fmla="*/ 177335 h 543737"/>
                  <a:gd name="connsiteX172" fmla="*/ 219129 w 377991"/>
                  <a:gd name="connsiteY172" fmla="*/ 182450 h 543737"/>
                  <a:gd name="connsiteX173" fmla="*/ 236874 w 377991"/>
                  <a:gd name="connsiteY173" fmla="*/ 228055 h 543737"/>
                  <a:gd name="connsiteX174" fmla="*/ 233301 w 377991"/>
                  <a:gd name="connsiteY174" fmla="*/ 241398 h 543737"/>
                  <a:gd name="connsiteX175" fmla="*/ 197767 w 377991"/>
                  <a:gd name="connsiteY175" fmla="*/ 261907 h 543737"/>
                  <a:gd name="connsiteX176" fmla="*/ 186983 w 377991"/>
                  <a:gd name="connsiteY176" fmla="*/ 256861 h 543737"/>
                  <a:gd name="connsiteX177" fmla="*/ 169239 w 377991"/>
                  <a:gd name="connsiteY177" fmla="*/ 211233 h 543737"/>
                  <a:gd name="connsiteX178" fmla="*/ 172834 w 377991"/>
                  <a:gd name="connsiteY178" fmla="*/ 197844 h 543737"/>
                  <a:gd name="connsiteX179" fmla="*/ 208368 w 377991"/>
                  <a:gd name="connsiteY179" fmla="*/ 177335 h 543737"/>
                  <a:gd name="connsiteX180" fmla="*/ 180346 w 377991"/>
                  <a:gd name="connsiteY180" fmla="*/ 105321 h 543737"/>
                  <a:gd name="connsiteX181" fmla="*/ 191107 w 377991"/>
                  <a:gd name="connsiteY181" fmla="*/ 110414 h 543737"/>
                  <a:gd name="connsiteX182" fmla="*/ 208852 w 377991"/>
                  <a:gd name="connsiteY182" fmla="*/ 156041 h 543737"/>
                  <a:gd name="connsiteX183" fmla="*/ 205281 w 377991"/>
                  <a:gd name="connsiteY183" fmla="*/ 169361 h 543737"/>
                  <a:gd name="connsiteX184" fmla="*/ 169745 w 377991"/>
                  <a:gd name="connsiteY184" fmla="*/ 189871 h 543737"/>
                  <a:gd name="connsiteX185" fmla="*/ 158961 w 377991"/>
                  <a:gd name="connsiteY185" fmla="*/ 184847 h 543737"/>
                  <a:gd name="connsiteX186" fmla="*/ 141217 w 377991"/>
                  <a:gd name="connsiteY186" fmla="*/ 139220 h 543737"/>
                  <a:gd name="connsiteX187" fmla="*/ 144812 w 377991"/>
                  <a:gd name="connsiteY187" fmla="*/ 125830 h 543737"/>
                  <a:gd name="connsiteX188" fmla="*/ 180346 w 377991"/>
                  <a:gd name="connsiteY188" fmla="*/ 105321 h 543737"/>
                  <a:gd name="connsiteX189" fmla="*/ 236412 w 377991"/>
                  <a:gd name="connsiteY189" fmla="*/ 249394 h 543737"/>
                  <a:gd name="connsiteX190" fmla="*/ 247151 w 377991"/>
                  <a:gd name="connsiteY190" fmla="*/ 254464 h 543737"/>
                  <a:gd name="connsiteX191" fmla="*/ 264896 w 377991"/>
                  <a:gd name="connsiteY191" fmla="*/ 300069 h 543737"/>
                  <a:gd name="connsiteX192" fmla="*/ 261347 w 377991"/>
                  <a:gd name="connsiteY192" fmla="*/ 313435 h 543737"/>
                  <a:gd name="connsiteX193" fmla="*/ 225813 w 377991"/>
                  <a:gd name="connsiteY193" fmla="*/ 333944 h 543737"/>
                  <a:gd name="connsiteX194" fmla="*/ 215028 w 377991"/>
                  <a:gd name="connsiteY194" fmla="*/ 328874 h 543737"/>
                  <a:gd name="connsiteX195" fmla="*/ 197261 w 377991"/>
                  <a:gd name="connsiteY195" fmla="*/ 283269 h 543737"/>
                  <a:gd name="connsiteX196" fmla="*/ 200878 w 377991"/>
                  <a:gd name="connsiteY196" fmla="*/ 269904 h 543737"/>
                  <a:gd name="connsiteX197" fmla="*/ 236412 w 377991"/>
                  <a:gd name="connsiteY197" fmla="*/ 249394 h 543737"/>
                  <a:gd name="connsiteX198" fmla="*/ 180230 w 377991"/>
                  <a:gd name="connsiteY198" fmla="*/ 281841 h 543737"/>
                  <a:gd name="connsiteX199" fmla="*/ 190992 w 377991"/>
                  <a:gd name="connsiteY199" fmla="*/ 286888 h 543737"/>
                  <a:gd name="connsiteX200" fmla="*/ 208736 w 377991"/>
                  <a:gd name="connsiteY200" fmla="*/ 332492 h 543737"/>
                  <a:gd name="connsiteX201" fmla="*/ 205141 w 377991"/>
                  <a:gd name="connsiteY201" fmla="*/ 345881 h 543737"/>
                  <a:gd name="connsiteX202" fmla="*/ 169607 w 377991"/>
                  <a:gd name="connsiteY202" fmla="*/ 366390 h 543737"/>
                  <a:gd name="connsiteX203" fmla="*/ 158868 w 377991"/>
                  <a:gd name="connsiteY203" fmla="*/ 361298 h 543737"/>
                  <a:gd name="connsiteX204" fmla="*/ 141124 w 377991"/>
                  <a:gd name="connsiteY204" fmla="*/ 315693 h 543737"/>
                  <a:gd name="connsiteX205" fmla="*/ 144719 w 377991"/>
                  <a:gd name="connsiteY205" fmla="*/ 302350 h 543737"/>
                  <a:gd name="connsiteX206" fmla="*/ 180230 w 377991"/>
                  <a:gd name="connsiteY206" fmla="*/ 281841 h 543737"/>
                  <a:gd name="connsiteX207" fmla="*/ 152186 w 377991"/>
                  <a:gd name="connsiteY207" fmla="*/ 209781 h 543737"/>
                  <a:gd name="connsiteX208" fmla="*/ 162971 w 377991"/>
                  <a:gd name="connsiteY208" fmla="*/ 214851 h 543737"/>
                  <a:gd name="connsiteX209" fmla="*/ 180714 w 377991"/>
                  <a:gd name="connsiteY209" fmla="*/ 260479 h 543737"/>
                  <a:gd name="connsiteX210" fmla="*/ 177097 w 377991"/>
                  <a:gd name="connsiteY210" fmla="*/ 273821 h 543737"/>
                  <a:gd name="connsiteX211" fmla="*/ 141585 w 377991"/>
                  <a:gd name="connsiteY211" fmla="*/ 294331 h 543737"/>
                  <a:gd name="connsiteX212" fmla="*/ 130846 w 377991"/>
                  <a:gd name="connsiteY212" fmla="*/ 289284 h 543737"/>
                  <a:gd name="connsiteX213" fmla="*/ 113079 w 377991"/>
                  <a:gd name="connsiteY213" fmla="*/ 243679 h 543737"/>
                  <a:gd name="connsiteX214" fmla="*/ 116652 w 377991"/>
                  <a:gd name="connsiteY214" fmla="*/ 230313 h 543737"/>
                  <a:gd name="connsiteX215" fmla="*/ 152186 w 377991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37">
                    <a:moveTo>
                      <a:pt x="180115" y="458291"/>
                    </a:moveTo>
                    <a:cubicBezTo>
                      <a:pt x="184103" y="455987"/>
                      <a:pt x="188872" y="458291"/>
                      <a:pt x="190878" y="463384"/>
                    </a:cubicBezTo>
                    <a:lnTo>
                      <a:pt x="208621" y="509012"/>
                    </a:lnTo>
                    <a:cubicBezTo>
                      <a:pt x="210603" y="514105"/>
                      <a:pt x="209013" y="520027"/>
                      <a:pt x="205026" y="522332"/>
                    </a:cubicBezTo>
                    <a:lnTo>
                      <a:pt x="169516" y="542841"/>
                    </a:lnTo>
                    <a:cubicBezTo>
                      <a:pt x="165552" y="545122"/>
                      <a:pt x="160735" y="542910"/>
                      <a:pt x="158730" y="537794"/>
                    </a:cubicBezTo>
                    <a:lnTo>
                      <a:pt x="140986" y="492190"/>
                    </a:lnTo>
                    <a:cubicBezTo>
                      <a:pt x="139004" y="487097"/>
                      <a:pt x="140640" y="481082"/>
                      <a:pt x="144581" y="478801"/>
                    </a:cubicBezTo>
                    <a:lnTo>
                      <a:pt x="180115" y="458291"/>
                    </a:lnTo>
                    <a:close/>
                    <a:moveTo>
                      <a:pt x="264434" y="321408"/>
                    </a:moveTo>
                    <a:cubicBezTo>
                      <a:pt x="268398" y="319104"/>
                      <a:pt x="273191" y="321408"/>
                      <a:pt x="275197" y="326501"/>
                    </a:cubicBezTo>
                    <a:lnTo>
                      <a:pt x="292940" y="372129"/>
                    </a:lnTo>
                    <a:cubicBezTo>
                      <a:pt x="294922" y="377244"/>
                      <a:pt x="293333" y="383167"/>
                      <a:pt x="289345" y="385448"/>
                    </a:cubicBezTo>
                    <a:lnTo>
                      <a:pt x="253835" y="405958"/>
                    </a:lnTo>
                    <a:cubicBezTo>
                      <a:pt x="249847" y="408262"/>
                      <a:pt x="245054" y="406026"/>
                      <a:pt x="243050" y="400934"/>
                    </a:cubicBezTo>
                    <a:lnTo>
                      <a:pt x="225305" y="355306"/>
                    </a:lnTo>
                    <a:cubicBezTo>
                      <a:pt x="223323" y="350213"/>
                      <a:pt x="224937" y="344222"/>
                      <a:pt x="228900" y="341917"/>
                    </a:cubicBezTo>
                    <a:lnTo>
                      <a:pt x="264434" y="321408"/>
                    </a:lnTo>
                    <a:close/>
                    <a:moveTo>
                      <a:pt x="152093" y="386278"/>
                    </a:moveTo>
                    <a:cubicBezTo>
                      <a:pt x="156081" y="383973"/>
                      <a:pt x="160850" y="386278"/>
                      <a:pt x="162856" y="391371"/>
                    </a:cubicBezTo>
                    <a:lnTo>
                      <a:pt x="180599" y="436975"/>
                    </a:lnTo>
                    <a:cubicBezTo>
                      <a:pt x="182581" y="442091"/>
                      <a:pt x="180991" y="448014"/>
                      <a:pt x="177028" y="450318"/>
                    </a:cubicBezTo>
                    <a:lnTo>
                      <a:pt x="141470" y="470827"/>
                    </a:lnTo>
                    <a:cubicBezTo>
                      <a:pt x="137553" y="473109"/>
                      <a:pt x="132713" y="470896"/>
                      <a:pt x="130708" y="465781"/>
                    </a:cubicBezTo>
                    <a:lnTo>
                      <a:pt x="112941" y="420176"/>
                    </a:lnTo>
                    <a:cubicBezTo>
                      <a:pt x="110960" y="415083"/>
                      <a:pt x="112595" y="409069"/>
                      <a:pt x="116559" y="406787"/>
                    </a:cubicBezTo>
                    <a:lnTo>
                      <a:pt x="152093" y="386278"/>
                    </a:lnTo>
                    <a:close/>
                    <a:moveTo>
                      <a:pt x="208253" y="353855"/>
                    </a:moveTo>
                    <a:cubicBezTo>
                      <a:pt x="212240" y="351550"/>
                      <a:pt x="217056" y="353831"/>
                      <a:pt x="219038" y="358924"/>
                    </a:cubicBezTo>
                    <a:lnTo>
                      <a:pt x="236781" y="404552"/>
                    </a:lnTo>
                    <a:cubicBezTo>
                      <a:pt x="238763" y="409645"/>
                      <a:pt x="237151" y="415590"/>
                      <a:pt x="233163" y="417895"/>
                    </a:cubicBezTo>
                    <a:lnTo>
                      <a:pt x="197629" y="438404"/>
                    </a:lnTo>
                    <a:cubicBezTo>
                      <a:pt x="193666" y="440708"/>
                      <a:pt x="188896" y="438450"/>
                      <a:pt x="186890" y="433357"/>
                    </a:cubicBezTo>
                    <a:lnTo>
                      <a:pt x="169146" y="387730"/>
                    </a:lnTo>
                    <a:cubicBezTo>
                      <a:pt x="167164" y="382637"/>
                      <a:pt x="168732" y="376668"/>
                      <a:pt x="172718" y="374364"/>
                    </a:cubicBezTo>
                    <a:lnTo>
                      <a:pt x="208253" y="353855"/>
                    </a:lnTo>
                    <a:close/>
                    <a:moveTo>
                      <a:pt x="236275" y="425868"/>
                    </a:moveTo>
                    <a:cubicBezTo>
                      <a:pt x="240261" y="423564"/>
                      <a:pt x="245078" y="425845"/>
                      <a:pt x="247060" y="430938"/>
                    </a:cubicBezTo>
                    <a:lnTo>
                      <a:pt x="264803" y="476565"/>
                    </a:lnTo>
                    <a:cubicBezTo>
                      <a:pt x="266785" y="481658"/>
                      <a:pt x="265173" y="487627"/>
                      <a:pt x="261185" y="489908"/>
                    </a:cubicBezTo>
                    <a:lnTo>
                      <a:pt x="225674" y="510417"/>
                    </a:lnTo>
                    <a:cubicBezTo>
                      <a:pt x="221688" y="512722"/>
                      <a:pt x="216917" y="510464"/>
                      <a:pt x="214912" y="505371"/>
                    </a:cubicBezTo>
                    <a:lnTo>
                      <a:pt x="197168" y="459743"/>
                    </a:lnTo>
                    <a:cubicBezTo>
                      <a:pt x="195186" y="454650"/>
                      <a:pt x="196753" y="448682"/>
                      <a:pt x="200740" y="446377"/>
                    </a:cubicBezTo>
                    <a:lnTo>
                      <a:pt x="236275" y="425868"/>
                    </a:lnTo>
                    <a:close/>
                    <a:moveTo>
                      <a:pt x="348616" y="361021"/>
                    </a:moveTo>
                    <a:cubicBezTo>
                      <a:pt x="352602" y="358717"/>
                      <a:pt x="357419" y="360975"/>
                      <a:pt x="359401" y="366091"/>
                    </a:cubicBezTo>
                    <a:lnTo>
                      <a:pt x="377144" y="411695"/>
                    </a:lnTo>
                    <a:cubicBezTo>
                      <a:pt x="379126" y="416812"/>
                      <a:pt x="377514" y="422757"/>
                      <a:pt x="373527" y="425038"/>
                    </a:cubicBezTo>
                    <a:lnTo>
                      <a:pt x="338015" y="445548"/>
                    </a:lnTo>
                    <a:cubicBezTo>
                      <a:pt x="334029" y="447852"/>
                      <a:pt x="329258" y="445617"/>
                      <a:pt x="327254" y="440501"/>
                    </a:cubicBezTo>
                    <a:lnTo>
                      <a:pt x="309509" y="394896"/>
                    </a:lnTo>
                    <a:cubicBezTo>
                      <a:pt x="307527" y="389780"/>
                      <a:pt x="309118" y="383812"/>
                      <a:pt x="313082" y="381531"/>
                    </a:cubicBezTo>
                    <a:lnTo>
                      <a:pt x="348616" y="361021"/>
                    </a:lnTo>
                    <a:close/>
                    <a:moveTo>
                      <a:pt x="292456" y="393421"/>
                    </a:moveTo>
                    <a:cubicBezTo>
                      <a:pt x="296444" y="391140"/>
                      <a:pt x="301237" y="393421"/>
                      <a:pt x="303219" y="398514"/>
                    </a:cubicBezTo>
                    <a:lnTo>
                      <a:pt x="320962" y="444142"/>
                    </a:lnTo>
                    <a:cubicBezTo>
                      <a:pt x="322944" y="449258"/>
                      <a:pt x="321355" y="455181"/>
                      <a:pt x="317367" y="457485"/>
                    </a:cubicBezTo>
                    <a:lnTo>
                      <a:pt x="281857" y="477994"/>
                    </a:lnTo>
                    <a:cubicBezTo>
                      <a:pt x="277869" y="480276"/>
                      <a:pt x="273076" y="478040"/>
                      <a:pt x="271072" y="472948"/>
                    </a:cubicBezTo>
                    <a:lnTo>
                      <a:pt x="253327" y="427320"/>
                    </a:lnTo>
                    <a:cubicBezTo>
                      <a:pt x="251345" y="422227"/>
                      <a:pt x="252959" y="416236"/>
                      <a:pt x="256945" y="413931"/>
                    </a:cubicBezTo>
                    <a:lnTo>
                      <a:pt x="292456" y="393421"/>
                    </a:lnTo>
                    <a:close/>
                    <a:moveTo>
                      <a:pt x="124071" y="314264"/>
                    </a:moveTo>
                    <a:cubicBezTo>
                      <a:pt x="128059" y="311959"/>
                      <a:pt x="132806" y="314218"/>
                      <a:pt x="134810" y="319334"/>
                    </a:cubicBezTo>
                    <a:lnTo>
                      <a:pt x="152554" y="364939"/>
                    </a:lnTo>
                    <a:cubicBezTo>
                      <a:pt x="154536" y="370055"/>
                      <a:pt x="152969" y="376000"/>
                      <a:pt x="149006" y="378305"/>
                    </a:cubicBezTo>
                    <a:lnTo>
                      <a:pt x="113448" y="398814"/>
                    </a:lnTo>
                    <a:cubicBezTo>
                      <a:pt x="109508" y="401095"/>
                      <a:pt x="104668" y="398837"/>
                      <a:pt x="102664" y="393744"/>
                    </a:cubicBezTo>
                    <a:lnTo>
                      <a:pt x="84919" y="348116"/>
                    </a:lnTo>
                    <a:cubicBezTo>
                      <a:pt x="82938" y="343024"/>
                      <a:pt x="84597" y="337055"/>
                      <a:pt x="88537" y="334774"/>
                    </a:cubicBezTo>
                    <a:lnTo>
                      <a:pt x="124071" y="314264"/>
                    </a:lnTo>
                    <a:close/>
                    <a:moveTo>
                      <a:pt x="96027" y="242205"/>
                    </a:moveTo>
                    <a:cubicBezTo>
                      <a:pt x="100013" y="239900"/>
                      <a:pt x="104806" y="242205"/>
                      <a:pt x="106788" y="247297"/>
                    </a:cubicBezTo>
                    <a:lnTo>
                      <a:pt x="124532" y="292925"/>
                    </a:lnTo>
                    <a:cubicBezTo>
                      <a:pt x="126514" y="298018"/>
                      <a:pt x="124925" y="303940"/>
                      <a:pt x="120937" y="306245"/>
                    </a:cubicBezTo>
                    <a:lnTo>
                      <a:pt x="85426" y="326754"/>
                    </a:lnTo>
                    <a:cubicBezTo>
                      <a:pt x="81462" y="329036"/>
                      <a:pt x="76646" y="326823"/>
                      <a:pt x="74642" y="321707"/>
                    </a:cubicBezTo>
                    <a:lnTo>
                      <a:pt x="56897" y="276102"/>
                    </a:lnTo>
                    <a:cubicBezTo>
                      <a:pt x="54916" y="271010"/>
                      <a:pt x="56551" y="264995"/>
                      <a:pt x="60515" y="262714"/>
                    </a:cubicBezTo>
                    <a:lnTo>
                      <a:pt x="96027" y="242205"/>
                    </a:lnTo>
                    <a:close/>
                    <a:moveTo>
                      <a:pt x="208483" y="907"/>
                    </a:moveTo>
                    <a:cubicBezTo>
                      <a:pt x="212469" y="-1398"/>
                      <a:pt x="217263" y="838"/>
                      <a:pt x="219244" y="5930"/>
                    </a:cubicBezTo>
                    <a:lnTo>
                      <a:pt x="237012" y="51558"/>
                    </a:lnTo>
                    <a:cubicBezTo>
                      <a:pt x="238993" y="56651"/>
                      <a:pt x="237380" y="62643"/>
                      <a:pt x="233394" y="64924"/>
                    </a:cubicBezTo>
                    <a:lnTo>
                      <a:pt x="197882" y="85434"/>
                    </a:lnTo>
                    <a:cubicBezTo>
                      <a:pt x="193896" y="87738"/>
                      <a:pt x="189103" y="85457"/>
                      <a:pt x="187121" y="80341"/>
                    </a:cubicBezTo>
                    <a:lnTo>
                      <a:pt x="169354" y="34736"/>
                    </a:lnTo>
                    <a:cubicBezTo>
                      <a:pt x="167372" y="29620"/>
                      <a:pt x="168985" y="23698"/>
                      <a:pt x="172949" y="21416"/>
                    </a:cubicBezTo>
                    <a:lnTo>
                      <a:pt x="208483" y="907"/>
                    </a:lnTo>
                    <a:close/>
                    <a:moveTo>
                      <a:pt x="152324" y="33308"/>
                    </a:moveTo>
                    <a:cubicBezTo>
                      <a:pt x="156311" y="31026"/>
                      <a:pt x="161081" y="33261"/>
                      <a:pt x="163063" y="38377"/>
                    </a:cubicBezTo>
                    <a:lnTo>
                      <a:pt x="180830" y="83982"/>
                    </a:lnTo>
                    <a:cubicBezTo>
                      <a:pt x="182811" y="89098"/>
                      <a:pt x="181222" y="95066"/>
                      <a:pt x="177259" y="97348"/>
                    </a:cubicBezTo>
                    <a:lnTo>
                      <a:pt x="141723" y="117857"/>
                    </a:lnTo>
                    <a:cubicBezTo>
                      <a:pt x="137737" y="120161"/>
                      <a:pt x="132921" y="117903"/>
                      <a:pt x="130915" y="112788"/>
                    </a:cubicBezTo>
                    <a:lnTo>
                      <a:pt x="113195" y="67183"/>
                    </a:lnTo>
                    <a:cubicBezTo>
                      <a:pt x="111213" y="62067"/>
                      <a:pt x="112826" y="56121"/>
                      <a:pt x="116812" y="53817"/>
                    </a:cubicBezTo>
                    <a:lnTo>
                      <a:pt x="152324" y="33308"/>
                    </a:lnTo>
                    <a:close/>
                    <a:moveTo>
                      <a:pt x="96142" y="65754"/>
                    </a:moveTo>
                    <a:cubicBezTo>
                      <a:pt x="100106" y="63449"/>
                      <a:pt x="104921" y="65685"/>
                      <a:pt x="106903" y="70800"/>
                    </a:cubicBezTo>
                    <a:lnTo>
                      <a:pt x="124670" y="116405"/>
                    </a:lnTo>
                    <a:cubicBezTo>
                      <a:pt x="126652" y="121521"/>
                      <a:pt x="125039" y="127512"/>
                      <a:pt x="121053" y="129794"/>
                    </a:cubicBezTo>
                    <a:lnTo>
                      <a:pt x="85541" y="150304"/>
                    </a:lnTo>
                    <a:cubicBezTo>
                      <a:pt x="81555" y="152608"/>
                      <a:pt x="76762" y="150304"/>
                      <a:pt x="74780" y="145211"/>
                    </a:cubicBezTo>
                    <a:lnTo>
                      <a:pt x="57035" y="99606"/>
                    </a:lnTo>
                    <a:cubicBezTo>
                      <a:pt x="55053" y="94490"/>
                      <a:pt x="56620" y="88567"/>
                      <a:pt x="60608" y="86264"/>
                    </a:cubicBezTo>
                    <a:lnTo>
                      <a:pt x="96142" y="65754"/>
                    </a:lnTo>
                    <a:close/>
                    <a:moveTo>
                      <a:pt x="39983" y="98177"/>
                    </a:moveTo>
                    <a:cubicBezTo>
                      <a:pt x="43970" y="95873"/>
                      <a:pt x="48740" y="98131"/>
                      <a:pt x="50721" y="103224"/>
                    </a:cubicBezTo>
                    <a:lnTo>
                      <a:pt x="68466" y="148852"/>
                    </a:lnTo>
                    <a:cubicBezTo>
                      <a:pt x="70470" y="153968"/>
                      <a:pt x="68881" y="159913"/>
                      <a:pt x="64917" y="162217"/>
                    </a:cubicBezTo>
                    <a:lnTo>
                      <a:pt x="29382" y="182727"/>
                    </a:lnTo>
                    <a:cubicBezTo>
                      <a:pt x="25418" y="185009"/>
                      <a:pt x="20580" y="182773"/>
                      <a:pt x="18598" y="177658"/>
                    </a:cubicBezTo>
                    <a:lnTo>
                      <a:pt x="853" y="132029"/>
                    </a:lnTo>
                    <a:cubicBezTo>
                      <a:pt x="-1151" y="126936"/>
                      <a:pt x="507" y="120968"/>
                      <a:pt x="4448" y="118687"/>
                    </a:cubicBezTo>
                    <a:lnTo>
                      <a:pt x="39983" y="98177"/>
                    </a:lnTo>
                    <a:close/>
                    <a:moveTo>
                      <a:pt x="68005" y="170191"/>
                    </a:moveTo>
                    <a:cubicBezTo>
                      <a:pt x="71991" y="167886"/>
                      <a:pt x="76784" y="170191"/>
                      <a:pt x="78766" y="175283"/>
                    </a:cubicBezTo>
                    <a:lnTo>
                      <a:pt x="96510" y="220911"/>
                    </a:lnTo>
                    <a:cubicBezTo>
                      <a:pt x="98492" y="226004"/>
                      <a:pt x="96903" y="231927"/>
                      <a:pt x="92915" y="234231"/>
                    </a:cubicBezTo>
                    <a:lnTo>
                      <a:pt x="57404" y="254740"/>
                    </a:lnTo>
                    <a:cubicBezTo>
                      <a:pt x="53440" y="257022"/>
                      <a:pt x="48624" y="254810"/>
                      <a:pt x="46620" y="249694"/>
                    </a:cubicBezTo>
                    <a:lnTo>
                      <a:pt x="28875" y="204089"/>
                    </a:lnTo>
                    <a:cubicBezTo>
                      <a:pt x="26894" y="198996"/>
                      <a:pt x="28529" y="192982"/>
                      <a:pt x="32493" y="190700"/>
                    </a:cubicBezTo>
                    <a:lnTo>
                      <a:pt x="68005" y="170191"/>
                    </a:lnTo>
                    <a:close/>
                    <a:moveTo>
                      <a:pt x="124164" y="137767"/>
                    </a:moveTo>
                    <a:cubicBezTo>
                      <a:pt x="128128" y="135463"/>
                      <a:pt x="132967" y="137744"/>
                      <a:pt x="134949" y="142860"/>
                    </a:cubicBezTo>
                    <a:lnTo>
                      <a:pt x="152692" y="188465"/>
                    </a:lnTo>
                    <a:cubicBezTo>
                      <a:pt x="154674" y="193557"/>
                      <a:pt x="153061" y="199526"/>
                      <a:pt x="149075" y="201807"/>
                    </a:cubicBezTo>
                    <a:lnTo>
                      <a:pt x="113563" y="222317"/>
                    </a:lnTo>
                    <a:cubicBezTo>
                      <a:pt x="109577" y="224622"/>
                      <a:pt x="104806" y="222363"/>
                      <a:pt x="102802" y="217271"/>
                    </a:cubicBezTo>
                    <a:lnTo>
                      <a:pt x="85057" y="171643"/>
                    </a:lnTo>
                    <a:cubicBezTo>
                      <a:pt x="83075" y="166550"/>
                      <a:pt x="84666" y="160581"/>
                      <a:pt x="88630" y="158277"/>
                    </a:cubicBezTo>
                    <a:lnTo>
                      <a:pt x="124164" y="137767"/>
                    </a:lnTo>
                    <a:close/>
                    <a:moveTo>
                      <a:pt x="236505" y="72897"/>
                    </a:moveTo>
                    <a:cubicBezTo>
                      <a:pt x="240491" y="70616"/>
                      <a:pt x="245309" y="72874"/>
                      <a:pt x="247290" y="77990"/>
                    </a:cubicBezTo>
                    <a:lnTo>
                      <a:pt x="265034" y="123595"/>
                    </a:lnTo>
                    <a:cubicBezTo>
                      <a:pt x="267039" y="128711"/>
                      <a:pt x="265402" y="134656"/>
                      <a:pt x="261416" y="136937"/>
                    </a:cubicBezTo>
                    <a:lnTo>
                      <a:pt x="225904" y="157447"/>
                    </a:lnTo>
                    <a:cubicBezTo>
                      <a:pt x="221918" y="159752"/>
                      <a:pt x="217147" y="157516"/>
                      <a:pt x="215166" y="152401"/>
                    </a:cubicBezTo>
                    <a:lnTo>
                      <a:pt x="197422" y="106796"/>
                    </a:lnTo>
                    <a:cubicBezTo>
                      <a:pt x="195417" y="101680"/>
                      <a:pt x="197007" y="95712"/>
                      <a:pt x="200971" y="93430"/>
                    </a:cubicBezTo>
                    <a:lnTo>
                      <a:pt x="236505" y="72897"/>
                    </a:lnTo>
                    <a:close/>
                    <a:moveTo>
                      <a:pt x="320594" y="289008"/>
                    </a:moveTo>
                    <a:cubicBezTo>
                      <a:pt x="324557" y="286703"/>
                      <a:pt x="329397" y="288961"/>
                      <a:pt x="331379" y="294077"/>
                    </a:cubicBezTo>
                    <a:lnTo>
                      <a:pt x="349122" y="339682"/>
                    </a:lnTo>
                    <a:cubicBezTo>
                      <a:pt x="351104" y="344798"/>
                      <a:pt x="349492" y="350743"/>
                      <a:pt x="345505" y="353025"/>
                    </a:cubicBezTo>
                    <a:lnTo>
                      <a:pt x="309993" y="373535"/>
                    </a:lnTo>
                    <a:cubicBezTo>
                      <a:pt x="306007" y="375838"/>
                      <a:pt x="301237" y="373603"/>
                      <a:pt x="299232" y="368487"/>
                    </a:cubicBezTo>
                    <a:lnTo>
                      <a:pt x="281487" y="322882"/>
                    </a:lnTo>
                    <a:cubicBezTo>
                      <a:pt x="279505" y="317767"/>
                      <a:pt x="281073" y="311798"/>
                      <a:pt x="285060" y="309517"/>
                    </a:cubicBezTo>
                    <a:lnTo>
                      <a:pt x="320594" y="289008"/>
                    </a:lnTo>
                    <a:close/>
                    <a:moveTo>
                      <a:pt x="292572" y="216971"/>
                    </a:moveTo>
                    <a:cubicBezTo>
                      <a:pt x="296559" y="214690"/>
                      <a:pt x="301351" y="216925"/>
                      <a:pt x="303333" y="222018"/>
                    </a:cubicBezTo>
                    <a:lnTo>
                      <a:pt x="321101" y="267622"/>
                    </a:lnTo>
                    <a:cubicBezTo>
                      <a:pt x="323083" y="272738"/>
                      <a:pt x="321470" y="278730"/>
                      <a:pt x="317483" y="281011"/>
                    </a:cubicBezTo>
                    <a:lnTo>
                      <a:pt x="281971" y="301521"/>
                    </a:lnTo>
                    <a:cubicBezTo>
                      <a:pt x="277985" y="303825"/>
                      <a:pt x="273191" y="301543"/>
                      <a:pt x="271210" y="296428"/>
                    </a:cubicBezTo>
                    <a:lnTo>
                      <a:pt x="253465" y="250823"/>
                    </a:lnTo>
                    <a:cubicBezTo>
                      <a:pt x="251461" y="245707"/>
                      <a:pt x="253051" y="239785"/>
                      <a:pt x="257038" y="237503"/>
                    </a:cubicBezTo>
                    <a:lnTo>
                      <a:pt x="292572" y="216971"/>
                    </a:lnTo>
                    <a:close/>
                    <a:moveTo>
                      <a:pt x="264527" y="144934"/>
                    </a:moveTo>
                    <a:cubicBezTo>
                      <a:pt x="268513" y="142630"/>
                      <a:pt x="273329" y="144888"/>
                      <a:pt x="275312" y="150004"/>
                    </a:cubicBezTo>
                    <a:lnTo>
                      <a:pt x="293056" y="195609"/>
                    </a:lnTo>
                    <a:cubicBezTo>
                      <a:pt x="295061" y="200724"/>
                      <a:pt x="293424" y="206670"/>
                      <a:pt x="289461" y="208951"/>
                    </a:cubicBezTo>
                    <a:lnTo>
                      <a:pt x="253926" y="229461"/>
                    </a:lnTo>
                    <a:cubicBezTo>
                      <a:pt x="249940" y="231765"/>
                      <a:pt x="245169" y="229530"/>
                      <a:pt x="243188" y="224414"/>
                    </a:cubicBezTo>
                    <a:lnTo>
                      <a:pt x="225444" y="178809"/>
                    </a:lnTo>
                    <a:cubicBezTo>
                      <a:pt x="223439" y="173693"/>
                      <a:pt x="225029" y="167725"/>
                      <a:pt x="228993" y="165443"/>
                    </a:cubicBezTo>
                    <a:lnTo>
                      <a:pt x="264527" y="144934"/>
                    </a:lnTo>
                    <a:close/>
                    <a:moveTo>
                      <a:pt x="208368" y="177335"/>
                    </a:moveTo>
                    <a:cubicBezTo>
                      <a:pt x="212354" y="175053"/>
                      <a:pt x="217147" y="177335"/>
                      <a:pt x="219129" y="182450"/>
                    </a:cubicBezTo>
                    <a:lnTo>
                      <a:pt x="236874" y="228055"/>
                    </a:lnTo>
                    <a:cubicBezTo>
                      <a:pt x="238855" y="233171"/>
                      <a:pt x="237266" y="239093"/>
                      <a:pt x="233301" y="241398"/>
                    </a:cubicBezTo>
                    <a:lnTo>
                      <a:pt x="197767" y="261907"/>
                    </a:lnTo>
                    <a:cubicBezTo>
                      <a:pt x="193781" y="264212"/>
                      <a:pt x="188987" y="261977"/>
                      <a:pt x="186983" y="256861"/>
                    </a:cubicBezTo>
                    <a:lnTo>
                      <a:pt x="169239" y="211233"/>
                    </a:lnTo>
                    <a:cubicBezTo>
                      <a:pt x="167257" y="206140"/>
                      <a:pt x="168870" y="200148"/>
                      <a:pt x="172834" y="197844"/>
                    </a:cubicBezTo>
                    <a:lnTo>
                      <a:pt x="208368" y="177335"/>
                    </a:lnTo>
                    <a:close/>
                    <a:moveTo>
                      <a:pt x="180346" y="105321"/>
                    </a:moveTo>
                    <a:cubicBezTo>
                      <a:pt x="184332" y="103040"/>
                      <a:pt x="189125" y="105321"/>
                      <a:pt x="191107" y="110414"/>
                    </a:cubicBezTo>
                    <a:lnTo>
                      <a:pt x="208852" y="156041"/>
                    </a:lnTo>
                    <a:cubicBezTo>
                      <a:pt x="210833" y="161158"/>
                      <a:pt x="209244" y="167080"/>
                      <a:pt x="205281" y="169361"/>
                    </a:cubicBezTo>
                    <a:lnTo>
                      <a:pt x="169745" y="189871"/>
                    </a:lnTo>
                    <a:cubicBezTo>
                      <a:pt x="165759" y="192175"/>
                      <a:pt x="160965" y="189940"/>
                      <a:pt x="158961" y="184847"/>
                    </a:cubicBezTo>
                    <a:lnTo>
                      <a:pt x="141217" y="139220"/>
                    </a:lnTo>
                    <a:cubicBezTo>
                      <a:pt x="139235" y="134127"/>
                      <a:pt x="140848" y="128135"/>
                      <a:pt x="144812" y="125830"/>
                    </a:cubicBezTo>
                    <a:lnTo>
                      <a:pt x="180346" y="105321"/>
                    </a:lnTo>
                    <a:close/>
                    <a:moveTo>
                      <a:pt x="236412" y="249394"/>
                    </a:moveTo>
                    <a:cubicBezTo>
                      <a:pt x="240400" y="247090"/>
                      <a:pt x="245147" y="249348"/>
                      <a:pt x="247151" y="254464"/>
                    </a:cubicBezTo>
                    <a:lnTo>
                      <a:pt x="264896" y="300069"/>
                    </a:lnTo>
                    <a:cubicBezTo>
                      <a:pt x="266877" y="305185"/>
                      <a:pt x="265311" y="311153"/>
                      <a:pt x="261347" y="313435"/>
                    </a:cubicBezTo>
                    <a:lnTo>
                      <a:pt x="225813" y="333944"/>
                    </a:lnTo>
                    <a:cubicBezTo>
                      <a:pt x="221825" y="336249"/>
                      <a:pt x="217009" y="333990"/>
                      <a:pt x="215028" y="328874"/>
                    </a:cubicBezTo>
                    <a:lnTo>
                      <a:pt x="197261" y="283269"/>
                    </a:lnTo>
                    <a:cubicBezTo>
                      <a:pt x="195279" y="278154"/>
                      <a:pt x="196915" y="272208"/>
                      <a:pt x="200878" y="269904"/>
                    </a:cubicBezTo>
                    <a:lnTo>
                      <a:pt x="236412" y="249394"/>
                    </a:lnTo>
                    <a:close/>
                    <a:moveTo>
                      <a:pt x="180230" y="281841"/>
                    </a:moveTo>
                    <a:cubicBezTo>
                      <a:pt x="184218" y="279536"/>
                      <a:pt x="189010" y="281771"/>
                      <a:pt x="190992" y="286888"/>
                    </a:cubicBezTo>
                    <a:lnTo>
                      <a:pt x="208736" y="332492"/>
                    </a:lnTo>
                    <a:cubicBezTo>
                      <a:pt x="210742" y="337608"/>
                      <a:pt x="209129" y="343576"/>
                      <a:pt x="205141" y="345881"/>
                    </a:cubicBezTo>
                    <a:lnTo>
                      <a:pt x="169607" y="366390"/>
                    </a:lnTo>
                    <a:cubicBezTo>
                      <a:pt x="165644" y="368695"/>
                      <a:pt x="160850" y="366390"/>
                      <a:pt x="158868" y="361298"/>
                    </a:cubicBezTo>
                    <a:lnTo>
                      <a:pt x="141124" y="315693"/>
                    </a:lnTo>
                    <a:cubicBezTo>
                      <a:pt x="139142" y="310577"/>
                      <a:pt x="140733" y="304655"/>
                      <a:pt x="144719" y="302350"/>
                    </a:cubicBezTo>
                    <a:lnTo>
                      <a:pt x="180230" y="281841"/>
                    </a:lnTo>
                    <a:close/>
                    <a:moveTo>
                      <a:pt x="152186" y="209781"/>
                    </a:moveTo>
                    <a:cubicBezTo>
                      <a:pt x="156172" y="207500"/>
                      <a:pt x="160988" y="209758"/>
                      <a:pt x="162971" y="214851"/>
                    </a:cubicBezTo>
                    <a:lnTo>
                      <a:pt x="180714" y="260479"/>
                    </a:lnTo>
                    <a:cubicBezTo>
                      <a:pt x="182696" y="265571"/>
                      <a:pt x="181083" y="271540"/>
                      <a:pt x="177097" y="273821"/>
                    </a:cubicBezTo>
                    <a:lnTo>
                      <a:pt x="141585" y="294331"/>
                    </a:lnTo>
                    <a:cubicBezTo>
                      <a:pt x="137599" y="296635"/>
                      <a:pt x="132828" y="294377"/>
                      <a:pt x="130846" y="289284"/>
                    </a:cubicBezTo>
                    <a:lnTo>
                      <a:pt x="113079" y="243679"/>
                    </a:lnTo>
                    <a:cubicBezTo>
                      <a:pt x="111097" y="238563"/>
                      <a:pt x="112688" y="232595"/>
                      <a:pt x="116652" y="230313"/>
                    </a:cubicBezTo>
                    <a:lnTo>
                      <a:pt x="152186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3" name="Freeform 202">
                <a:extLst>
                  <a:ext uri="{FF2B5EF4-FFF2-40B4-BE49-F238E27FC236}">
                    <a16:creationId xmlns:a16="http://schemas.microsoft.com/office/drawing/2014/main" id="{C5CB3E90-378C-A7ED-CCC1-68F90C4FEB03}"/>
                  </a:ext>
                </a:extLst>
              </p:cNvPr>
              <p:cNvSpPr/>
              <p:nvPr/>
            </p:nvSpPr>
            <p:spPr>
              <a:xfrm>
                <a:off x="18499390" y="10212037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5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4 h 575218"/>
                  <a:gd name="connsiteX4" fmla="*/ 212330 w 232771"/>
                  <a:gd name="connsiteY4" fmla="*/ 1775 h 575218"/>
                  <a:gd name="connsiteX5" fmla="*/ 189586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288 w 232771"/>
                  <a:gd name="connsiteY8" fmla="*/ 559978 h 575218"/>
                  <a:gd name="connsiteX9" fmla="*/ 189586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4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5"/>
                    </a:moveTo>
                    <a:lnTo>
                      <a:pt x="232771" y="0"/>
                    </a:lnTo>
                    <a:cubicBezTo>
                      <a:pt x="230628" y="207"/>
                      <a:pt x="228531" y="853"/>
                      <a:pt x="226664" y="1959"/>
                    </a:cubicBezTo>
                    <a:lnTo>
                      <a:pt x="206225" y="3734"/>
                    </a:lnTo>
                    <a:cubicBezTo>
                      <a:pt x="208207" y="2604"/>
                      <a:pt x="210257" y="1959"/>
                      <a:pt x="212330" y="1775"/>
                    </a:cubicBezTo>
                    <a:close/>
                    <a:moveTo>
                      <a:pt x="189586" y="573390"/>
                    </a:moveTo>
                    <a:lnTo>
                      <a:pt x="169122" y="575164"/>
                    </a:lnTo>
                    <a:cubicBezTo>
                      <a:pt x="161772" y="575810"/>
                      <a:pt x="154351" y="570694"/>
                      <a:pt x="150849" y="561729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12"/>
                      <a:pt x="189586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4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4" name="Freeform 203">
                <a:extLst>
                  <a:ext uri="{FF2B5EF4-FFF2-40B4-BE49-F238E27FC236}">
                    <a16:creationId xmlns:a16="http://schemas.microsoft.com/office/drawing/2014/main" id="{9A586F0D-78A9-B333-624E-7C7C266E7EAA}"/>
                  </a:ext>
                </a:extLst>
              </p:cNvPr>
              <p:cNvSpPr/>
              <p:nvPr/>
            </p:nvSpPr>
            <p:spPr>
              <a:xfrm>
                <a:off x="18489335" y="10333066"/>
                <a:ext cx="181367" cy="440723"/>
              </a:xfrm>
              <a:custGeom>
                <a:avLst/>
                <a:gdLst>
                  <a:gd name="connsiteX0" fmla="*/ 10055 w 181367"/>
                  <a:gd name="connsiteY0" fmla="*/ 1774 h 440723"/>
                  <a:gd name="connsiteX1" fmla="*/ 1921 w 181367"/>
                  <a:gd name="connsiteY1" fmla="*/ 32124 h 440723"/>
                  <a:gd name="connsiteX2" fmla="*/ 160926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27 h 440723"/>
                  <a:gd name="connsiteX5" fmla="*/ 30496 w 181367"/>
                  <a:gd name="connsiteY5" fmla="*/ 0 h 440723"/>
                  <a:gd name="connsiteX6" fmla="*/ 10055 w 181367"/>
                  <a:gd name="connsiteY6" fmla="*/ 1774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74"/>
                    </a:moveTo>
                    <a:cubicBezTo>
                      <a:pt x="1091" y="6959"/>
                      <a:pt x="-2573" y="20579"/>
                      <a:pt x="1921" y="32124"/>
                    </a:cubicBezTo>
                    <a:lnTo>
                      <a:pt x="160926" y="440723"/>
                    </a:lnTo>
                    <a:lnTo>
                      <a:pt x="181367" y="438949"/>
                    </a:lnTo>
                    <a:lnTo>
                      <a:pt x="22361" y="30327"/>
                    </a:lnTo>
                    <a:cubicBezTo>
                      <a:pt x="17867" y="18781"/>
                      <a:pt x="21531" y="5185"/>
                      <a:pt x="30496" y="0"/>
                    </a:cubicBezTo>
                    <a:lnTo>
                      <a:pt x="10055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5" name="Freeform 204">
                <a:extLst>
                  <a:ext uri="{FF2B5EF4-FFF2-40B4-BE49-F238E27FC236}">
                    <a16:creationId xmlns:a16="http://schemas.microsoft.com/office/drawing/2014/main" id="{01541516-74F4-45C2-312C-490D326264F5}"/>
                  </a:ext>
                </a:extLst>
              </p:cNvPr>
              <p:cNvSpPr/>
              <p:nvPr/>
            </p:nvSpPr>
            <p:spPr>
              <a:xfrm>
                <a:off x="18509775" y="10211984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3 w 401619"/>
                  <a:gd name="connsiteY2" fmla="*/ 422157 h 573497"/>
                  <a:gd name="connsiteX3" fmla="*/ 391555 w 401619"/>
                  <a:gd name="connsiteY3" fmla="*/ 452414 h 573497"/>
                  <a:gd name="connsiteX4" fmla="*/ 185308 w 401619"/>
                  <a:gd name="connsiteY4" fmla="*/ 571484 h 573497"/>
                  <a:gd name="connsiteX5" fmla="*/ 160928 w 401619"/>
                  <a:gd name="connsiteY5" fmla="*/ 560031 h 573497"/>
                  <a:gd name="connsiteX6" fmla="*/ 1921 w 401619"/>
                  <a:gd name="connsiteY6" fmla="*/ 151431 h 573497"/>
                  <a:gd name="connsiteX7" fmla="*/ 10056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3" y="422157"/>
                    </a:lnTo>
                    <a:cubicBezTo>
                      <a:pt x="404183" y="433632"/>
                      <a:pt x="400519" y="447229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9"/>
                      <a:pt x="165375" y="571484"/>
                      <a:pt x="160928" y="560031"/>
                    </a:cubicBezTo>
                    <a:lnTo>
                      <a:pt x="1921" y="151431"/>
                    </a:lnTo>
                    <a:cubicBezTo>
                      <a:pt x="-2573" y="139887"/>
                      <a:pt x="1091" y="126267"/>
                      <a:pt x="10056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6" name="Freeform 205">
                <a:extLst>
                  <a:ext uri="{FF2B5EF4-FFF2-40B4-BE49-F238E27FC236}">
                    <a16:creationId xmlns:a16="http://schemas.microsoft.com/office/drawing/2014/main" id="{DB6C2964-4B03-0C31-96CE-4D9C48AF606C}"/>
                  </a:ext>
                </a:extLst>
              </p:cNvPr>
              <p:cNvSpPr/>
              <p:nvPr/>
            </p:nvSpPr>
            <p:spPr>
              <a:xfrm>
                <a:off x="18521573" y="10226846"/>
                <a:ext cx="377999" cy="543760"/>
              </a:xfrm>
              <a:custGeom>
                <a:avLst/>
                <a:gdLst>
                  <a:gd name="connsiteX0" fmla="*/ 180123 w 377999"/>
                  <a:gd name="connsiteY0" fmla="*/ 458314 h 543760"/>
                  <a:gd name="connsiteX1" fmla="*/ 190862 w 377999"/>
                  <a:gd name="connsiteY1" fmla="*/ 463407 h 543760"/>
                  <a:gd name="connsiteX2" fmla="*/ 208629 w 377999"/>
                  <a:gd name="connsiteY2" fmla="*/ 509035 h 543760"/>
                  <a:gd name="connsiteX3" fmla="*/ 205058 w 377999"/>
                  <a:gd name="connsiteY3" fmla="*/ 522355 h 543760"/>
                  <a:gd name="connsiteX4" fmla="*/ 169500 w 377999"/>
                  <a:gd name="connsiteY4" fmla="*/ 542864 h 543760"/>
                  <a:gd name="connsiteX5" fmla="*/ 158739 w 377999"/>
                  <a:gd name="connsiteY5" fmla="*/ 537817 h 543760"/>
                  <a:gd name="connsiteX6" fmla="*/ 140994 w 377999"/>
                  <a:gd name="connsiteY6" fmla="*/ 492212 h 543760"/>
                  <a:gd name="connsiteX7" fmla="*/ 144589 w 377999"/>
                  <a:gd name="connsiteY7" fmla="*/ 478824 h 543760"/>
                  <a:gd name="connsiteX8" fmla="*/ 180123 w 377999"/>
                  <a:gd name="connsiteY8" fmla="*/ 458314 h 543760"/>
                  <a:gd name="connsiteX9" fmla="*/ 264442 w 377999"/>
                  <a:gd name="connsiteY9" fmla="*/ 321430 h 543760"/>
                  <a:gd name="connsiteX10" fmla="*/ 275181 w 377999"/>
                  <a:gd name="connsiteY10" fmla="*/ 326523 h 543760"/>
                  <a:gd name="connsiteX11" fmla="*/ 292948 w 377999"/>
                  <a:gd name="connsiteY11" fmla="*/ 372151 h 543760"/>
                  <a:gd name="connsiteX12" fmla="*/ 289353 w 377999"/>
                  <a:gd name="connsiteY12" fmla="*/ 385471 h 543760"/>
                  <a:gd name="connsiteX13" fmla="*/ 253843 w 377999"/>
                  <a:gd name="connsiteY13" fmla="*/ 405980 h 543760"/>
                  <a:gd name="connsiteX14" fmla="*/ 243058 w 377999"/>
                  <a:gd name="connsiteY14" fmla="*/ 400934 h 543760"/>
                  <a:gd name="connsiteX15" fmla="*/ 225313 w 377999"/>
                  <a:gd name="connsiteY15" fmla="*/ 355329 h 543760"/>
                  <a:gd name="connsiteX16" fmla="*/ 228908 w 377999"/>
                  <a:gd name="connsiteY16" fmla="*/ 341940 h 543760"/>
                  <a:gd name="connsiteX17" fmla="*/ 264442 w 377999"/>
                  <a:gd name="connsiteY17" fmla="*/ 321430 h 543760"/>
                  <a:gd name="connsiteX18" fmla="*/ 152101 w 377999"/>
                  <a:gd name="connsiteY18" fmla="*/ 386300 h 543760"/>
                  <a:gd name="connsiteX19" fmla="*/ 162840 w 377999"/>
                  <a:gd name="connsiteY19" fmla="*/ 391393 h 543760"/>
                  <a:gd name="connsiteX20" fmla="*/ 180607 w 377999"/>
                  <a:gd name="connsiteY20" fmla="*/ 437021 h 543760"/>
                  <a:gd name="connsiteX21" fmla="*/ 177012 w 377999"/>
                  <a:gd name="connsiteY21" fmla="*/ 450341 h 543760"/>
                  <a:gd name="connsiteX22" fmla="*/ 141478 w 377999"/>
                  <a:gd name="connsiteY22" fmla="*/ 470850 h 543760"/>
                  <a:gd name="connsiteX23" fmla="*/ 130717 w 377999"/>
                  <a:gd name="connsiteY23" fmla="*/ 465804 h 543760"/>
                  <a:gd name="connsiteX24" fmla="*/ 112972 w 377999"/>
                  <a:gd name="connsiteY24" fmla="*/ 420199 h 543760"/>
                  <a:gd name="connsiteX25" fmla="*/ 116567 w 377999"/>
                  <a:gd name="connsiteY25" fmla="*/ 406810 h 543760"/>
                  <a:gd name="connsiteX26" fmla="*/ 152101 w 377999"/>
                  <a:gd name="connsiteY26" fmla="*/ 386300 h 543760"/>
                  <a:gd name="connsiteX27" fmla="*/ 208261 w 377999"/>
                  <a:gd name="connsiteY27" fmla="*/ 353877 h 543760"/>
                  <a:gd name="connsiteX28" fmla="*/ 219046 w 377999"/>
                  <a:gd name="connsiteY28" fmla="*/ 358947 h 543760"/>
                  <a:gd name="connsiteX29" fmla="*/ 236790 w 377999"/>
                  <a:gd name="connsiteY29" fmla="*/ 404574 h 543760"/>
                  <a:gd name="connsiteX30" fmla="*/ 233171 w 377999"/>
                  <a:gd name="connsiteY30" fmla="*/ 417917 h 543760"/>
                  <a:gd name="connsiteX31" fmla="*/ 197637 w 377999"/>
                  <a:gd name="connsiteY31" fmla="*/ 438427 h 543760"/>
                  <a:gd name="connsiteX32" fmla="*/ 186922 w 377999"/>
                  <a:gd name="connsiteY32" fmla="*/ 433380 h 543760"/>
                  <a:gd name="connsiteX33" fmla="*/ 169154 w 377999"/>
                  <a:gd name="connsiteY33" fmla="*/ 387753 h 543760"/>
                  <a:gd name="connsiteX34" fmla="*/ 172726 w 377999"/>
                  <a:gd name="connsiteY34" fmla="*/ 374386 h 543760"/>
                  <a:gd name="connsiteX35" fmla="*/ 208261 w 377999"/>
                  <a:gd name="connsiteY35" fmla="*/ 353877 h 543760"/>
                  <a:gd name="connsiteX36" fmla="*/ 236283 w 377999"/>
                  <a:gd name="connsiteY36" fmla="*/ 425891 h 543760"/>
                  <a:gd name="connsiteX37" fmla="*/ 247068 w 377999"/>
                  <a:gd name="connsiteY37" fmla="*/ 430961 h 543760"/>
                  <a:gd name="connsiteX38" fmla="*/ 264811 w 377999"/>
                  <a:gd name="connsiteY38" fmla="*/ 476588 h 543760"/>
                  <a:gd name="connsiteX39" fmla="*/ 261193 w 377999"/>
                  <a:gd name="connsiteY39" fmla="*/ 489931 h 543760"/>
                  <a:gd name="connsiteX40" fmla="*/ 225659 w 377999"/>
                  <a:gd name="connsiteY40" fmla="*/ 510441 h 543760"/>
                  <a:gd name="connsiteX41" fmla="*/ 214920 w 377999"/>
                  <a:gd name="connsiteY41" fmla="*/ 505394 h 543760"/>
                  <a:gd name="connsiteX42" fmla="*/ 197176 w 377999"/>
                  <a:gd name="connsiteY42" fmla="*/ 459766 h 543760"/>
                  <a:gd name="connsiteX43" fmla="*/ 200748 w 377999"/>
                  <a:gd name="connsiteY43" fmla="*/ 446400 h 543760"/>
                  <a:gd name="connsiteX44" fmla="*/ 236283 w 377999"/>
                  <a:gd name="connsiteY44" fmla="*/ 425891 h 543760"/>
                  <a:gd name="connsiteX45" fmla="*/ 348624 w 377999"/>
                  <a:gd name="connsiteY45" fmla="*/ 361021 h 543760"/>
                  <a:gd name="connsiteX46" fmla="*/ 359409 w 377999"/>
                  <a:gd name="connsiteY46" fmla="*/ 366114 h 543760"/>
                  <a:gd name="connsiteX47" fmla="*/ 377152 w 377999"/>
                  <a:gd name="connsiteY47" fmla="*/ 411718 h 543760"/>
                  <a:gd name="connsiteX48" fmla="*/ 373535 w 377999"/>
                  <a:gd name="connsiteY48" fmla="*/ 425061 h 543760"/>
                  <a:gd name="connsiteX49" fmla="*/ 338023 w 377999"/>
                  <a:gd name="connsiteY49" fmla="*/ 445593 h 543760"/>
                  <a:gd name="connsiteX50" fmla="*/ 327262 w 377999"/>
                  <a:gd name="connsiteY50" fmla="*/ 440524 h 543760"/>
                  <a:gd name="connsiteX51" fmla="*/ 309517 w 377999"/>
                  <a:gd name="connsiteY51" fmla="*/ 394919 h 543760"/>
                  <a:gd name="connsiteX52" fmla="*/ 313090 w 377999"/>
                  <a:gd name="connsiteY52" fmla="*/ 381553 h 543760"/>
                  <a:gd name="connsiteX53" fmla="*/ 348624 w 377999"/>
                  <a:gd name="connsiteY53" fmla="*/ 361021 h 543760"/>
                  <a:gd name="connsiteX54" fmla="*/ 292464 w 377999"/>
                  <a:gd name="connsiteY54" fmla="*/ 393444 h 543760"/>
                  <a:gd name="connsiteX55" fmla="*/ 303227 w 377999"/>
                  <a:gd name="connsiteY55" fmla="*/ 398537 h 543760"/>
                  <a:gd name="connsiteX56" fmla="*/ 320970 w 377999"/>
                  <a:gd name="connsiteY56" fmla="*/ 444165 h 543760"/>
                  <a:gd name="connsiteX57" fmla="*/ 317375 w 377999"/>
                  <a:gd name="connsiteY57" fmla="*/ 457485 h 543760"/>
                  <a:gd name="connsiteX58" fmla="*/ 281865 w 377999"/>
                  <a:gd name="connsiteY58" fmla="*/ 477994 h 543760"/>
                  <a:gd name="connsiteX59" fmla="*/ 271080 w 377999"/>
                  <a:gd name="connsiteY59" fmla="*/ 472947 h 543760"/>
                  <a:gd name="connsiteX60" fmla="*/ 253335 w 377999"/>
                  <a:gd name="connsiteY60" fmla="*/ 427342 h 543760"/>
                  <a:gd name="connsiteX61" fmla="*/ 256930 w 377999"/>
                  <a:gd name="connsiteY61" fmla="*/ 413954 h 543760"/>
                  <a:gd name="connsiteX62" fmla="*/ 292464 w 377999"/>
                  <a:gd name="connsiteY62" fmla="*/ 393444 h 543760"/>
                  <a:gd name="connsiteX63" fmla="*/ 124079 w 377999"/>
                  <a:gd name="connsiteY63" fmla="*/ 314287 h 543760"/>
                  <a:gd name="connsiteX64" fmla="*/ 134818 w 377999"/>
                  <a:gd name="connsiteY64" fmla="*/ 319357 h 543760"/>
                  <a:gd name="connsiteX65" fmla="*/ 152563 w 377999"/>
                  <a:gd name="connsiteY65" fmla="*/ 364961 h 543760"/>
                  <a:gd name="connsiteX66" fmla="*/ 148990 w 377999"/>
                  <a:gd name="connsiteY66" fmla="*/ 378328 h 543760"/>
                  <a:gd name="connsiteX67" fmla="*/ 113456 w 377999"/>
                  <a:gd name="connsiteY67" fmla="*/ 398837 h 543760"/>
                  <a:gd name="connsiteX68" fmla="*/ 102672 w 377999"/>
                  <a:gd name="connsiteY68" fmla="*/ 393744 h 543760"/>
                  <a:gd name="connsiteX69" fmla="*/ 84927 w 377999"/>
                  <a:gd name="connsiteY69" fmla="*/ 348139 h 543760"/>
                  <a:gd name="connsiteX70" fmla="*/ 88545 w 377999"/>
                  <a:gd name="connsiteY70" fmla="*/ 334797 h 543760"/>
                  <a:gd name="connsiteX71" fmla="*/ 124079 w 377999"/>
                  <a:gd name="connsiteY71" fmla="*/ 314287 h 543760"/>
                  <a:gd name="connsiteX72" fmla="*/ 96035 w 377999"/>
                  <a:gd name="connsiteY72" fmla="*/ 242227 h 543760"/>
                  <a:gd name="connsiteX73" fmla="*/ 106796 w 377999"/>
                  <a:gd name="connsiteY73" fmla="*/ 247320 h 543760"/>
                  <a:gd name="connsiteX74" fmla="*/ 124541 w 377999"/>
                  <a:gd name="connsiteY74" fmla="*/ 292948 h 543760"/>
                  <a:gd name="connsiteX75" fmla="*/ 120946 w 377999"/>
                  <a:gd name="connsiteY75" fmla="*/ 306267 h 543760"/>
                  <a:gd name="connsiteX76" fmla="*/ 85434 w 377999"/>
                  <a:gd name="connsiteY76" fmla="*/ 326777 h 543760"/>
                  <a:gd name="connsiteX77" fmla="*/ 74650 w 377999"/>
                  <a:gd name="connsiteY77" fmla="*/ 321730 h 543760"/>
                  <a:gd name="connsiteX78" fmla="*/ 56905 w 377999"/>
                  <a:gd name="connsiteY78" fmla="*/ 276125 h 543760"/>
                  <a:gd name="connsiteX79" fmla="*/ 60501 w 377999"/>
                  <a:gd name="connsiteY79" fmla="*/ 262737 h 543760"/>
                  <a:gd name="connsiteX80" fmla="*/ 96035 w 377999"/>
                  <a:gd name="connsiteY80" fmla="*/ 242227 h 543760"/>
                  <a:gd name="connsiteX81" fmla="*/ 208491 w 377999"/>
                  <a:gd name="connsiteY81" fmla="*/ 907 h 543760"/>
                  <a:gd name="connsiteX82" fmla="*/ 219253 w 377999"/>
                  <a:gd name="connsiteY82" fmla="*/ 5953 h 543760"/>
                  <a:gd name="connsiteX83" fmla="*/ 237020 w 377999"/>
                  <a:gd name="connsiteY83" fmla="*/ 51581 h 543760"/>
                  <a:gd name="connsiteX84" fmla="*/ 233402 w 377999"/>
                  <a:gd name="connsiteY84" fmla="*/ 64970 h 543760"/>
                  <a:gd name="connsiteX85" fmla="*/ 197868 w 377999"/>
                  <a:gd name="connsiteY85" fmla="*/ 85480 h 543760"/>
                  <a:gd name="connsiteX86" fmla="*/ 187129 w 377999"/>
                  <a:gd name="connsiteY86" fmla="*/ 80363 h 543760"/>
                  <a:gd name="connsiteX87" fmla="*/ 169362 w 377999"/>
                  <a:gd name="connsiteY87" fmla="*/ 34759 h 543760"/>
                  <a:gd name="connsiteX88" fmla="*/ 172957 w 377999"/>
                  <a:gd name="connsiteY88" fmla="*/ 21416 h 543760"/>
                  <a:gd name="connsiteX89" fmla="*/ 208491 w 377999"/>
                  <a:gd name="connsiteY89" fmla="*/ 907 h 543760"/>
                  <a:gd name="connsiteX90" fmla="*/ 152332 w 377999"/>
                  <a:gd name="connsiteY90" fmla="*/ 33330 h 543760"/>
                  <a:gd name="connsiteX91" fmla="*/ 163071 w 377999"/>
                  <a:gd name="connsiteY91" fmla="*/ 38400 h 543760"/>
                  <a:gd name="connsiteX92" fmla="*/ 180815 w 377999"/>
                  <a:gd name="connsiteY92" fmla="*/ 84005 h 543760"/>
                  <a:gd name="connsiteX93" fmla="*/ 177267 w 377999"/>
                  <a:gd name="connsiteY93" fmla="*/ 97370 h 543760"/>
                  <a:gd name="connsiteX94" fmla="*/ 141732 w 377999"/>
                  <a:gd name="connsiteY94" fmla="*/ 117880 h 543760"/>
                  <a:gd name="connsiteX95" fmla="*/ 130947 w 377999"/>
                  <a:gd name="connsiteY95" fmla="*/ 112810 h 543760"/>
                  <a:gd name="connsiteX96" fmla="*/ 113203 w 377999"/>
                  <a:gd name="connsiteY96" fmla="*/ 67182 h 543760"/>
                  <a:gd name="connsiteX97" fmla="*/ 116798 w 377999"/>
                  <a:gd name="connsiteY97" fmla="*/ 53839 h 543760"/>
                  <a:gd name="connsiteX98" fmla="*/ 152332 w 377999"/>
                  <a:gd name="connsiteY98" fmla="*/ 33330 h 543760"/>
                  <a:gd name="connsiteX99" fmla="*/ 96150 w 377999"/>
                  <a:gd name="connsiteY99" fmla="*/ 65776 h 543760"/>
                  <a:gd name="connsiteX100" fmla="*/ 106911 w 377999"/>
                  <a:gd name="connsiteY100" fmla="*/ 70823 h 543760"/>
                  <a:gd name="connsiteX101" fmla="*/ 124656 w 377999"/>
                  <a:gd name="connsiteY101" fmla="*/ 116428 h 543760"/>
                  <a:gd name="connsiteX102" fmla="*/ 121061 w 377999"/>
                  <a:gd name="connsiteY102" fmla="*/ 129817 h 543760"/>
                  <a:gd name="connsiteX103" fmla="*/ 85549 w 377999"/>
                  <a:gd name="connsiteY103" fmla="*/ 150326 h 543760"/>
                  <a:gd name="connsiteX104" fmla="*/ 74788 w 377999"/>
                  <a:gd name="connsiteY104" fmla="*/ 145233 h 543760"/>
                  <a:gd name="connsiteX105" fmla="*/ 57043 w 377999"/>
                  <a:gd name="connsiteY105" fmla="*/ 99629 h 543760"/>
                  <a:gd name="connsiteX106" fmla="*/ 60616 w 377999"/>
                  <a:gd name="connsiteY106" fmla="*/ 86286 h 543760"/>
                  <a:gd name="connsiteX107" fmla="*/ 96150 w 377999"/>
                  <a:gd name="connsiteY107" fmla="*/ 65776 h 543760"/>
                  <a:gd name="connsiteX108" fmla="*/ 39991 w 377999"/>
                  <a:gd name="connsiteY108" fmla="*/ 98200 h 543760"/>
                  <a:gd name="connsiteX109" fmla="*/ 50729 w 377999"/>
                  <a:gd name="connsiteY109" fmla="*/ 103270 h 543760"/>
                  <a:gd name="connsiteX110" fmla="*/ 68474 w 377999"/>
                  <a:gd name="connsiteY110" fmla="*/ 148875 h 543760"/>
                  <a:gd name="connsiteX111" fmla="*/ 64925 w 377999"/>
                  <a:gd name="connsiteY111" fmla="*/ 162240 h 543760"/>
                  <a:gd name="connsiteX112" fmla="*/ 29367 w 377999"/>
                  <a:gd name="connsiteY112" fmla="*/ 182750 h 543760"/>
                  <a:gd name="connsiteX113" fmla="*/ 18582 w 377999"/>
                  <a:gd name="connsiteY113" fmla="*/ 177680 h 543760"/>
                  <a:gd name="connsiteX114" fmla="*/ 839 w 377999"/>
                  <a:gd name="connsiteY114" fmla="*/ 132052 h 543760"/>
                  <a:gd name="connsiteX115" fmla="*/ 4456 w 377999"/>
                  <a:gd name="connsiteY115" fmla="*/ 118709 h 543760"/>
                  <a:gd name="connsiteX116" fmla="*/ 39991 w 377999"/>
                  <a:gd name="connsiteY116" fmla="*/ 98200 h 543760"/>
                  <a:gd name="connsiteX117" fmla="*/ 68013 w 377999"/>
                  <a:gd name="connsiteY117" fmla="*/ 170214 h 543760"/>
                  <a:gd name="connsiteX118" fmla="*/ 78774 w 377999"/>
                  <a:gd name="connsiteY118" fmla="*/ 175306 h 543760"/>
                  <a:gd name="connsiteX119" fmla="*/ 96519 w 377999"/>
                  <a:gd name="connsiteY119" fmla="*/ 220934 h 543760"/>
                  <a:gd name="connsiteX120" fmla="*/ 92924 w 377999"/>
                  <a:gd name="connsiteY120" fmla="*/ 234254 h 543760"/>
                  <a:gd name="connsiteX121" fmla="*/ 57412 w 377999"/>
                  <a:gd name="connsiteY121" fmla="*/ 254764 h 543760"/>
                  <a:gd name="connsiteX122" fmla="*/ 46651 w 377999"/>
                  <a:gd name="connsiteY122" fmla="*/ 249716 h 543760"/>
                  <a:gd name="connsiteX123" fmla="*/ 28883 w 377999"/>
                  <a:gd name="connsiteY123" fmla="*/ 204112 h 543760"/>
                  <a:gd name="connsiteX124" fmla="*/ 32478 w 377999"/>
                  <a:gd name="connsiteY124" fmla="*/ 190723 h 543760"/>
                  <a:gd name="connsiteX125" fmla="*/ 68013 w 377999"/>
                  <a:gd name="connsiteY125" fmla="*/ 170214 h 543760"/>
                  <a:gd name="connsiteX126" fmla="*/ 124172 w 377999"/>
                  <a:gd name="connsiteY126" fmla="*/ 137790 h 543760"/>
                  <a:gd name="connsiteX127" fmla="*/ 134957 w 377999"/>
                  <a:gd name="connsiteY127" fmla="*/ 142860 h 543760"/>
                  <a:gd name="connsiteX128" fmla="*/ 152700 w 377999"/>
                  <a:gd name="connsiteY128" fmla="*/ 188488 h 543760"/>
                  <a:gd name="connsiteX129" fmla="*/ 149083 w 377999"/>
                  <a:gd name="connsiteY129" fmla="*/ 201830 h 543760"/>
                  <a:gd name="connsiteX130" fmla="*/ 113571 w 377999"/>
                  <a:gd name="connsiteY130" fmla="*/ 222340 h 543760"/>
                  <a:gd name="connsiteX131" fmla="*/ 102810 w 377999"/>
                  <a:gd name="connsiteY131" fmla="*/ 217293 h 543760"/>
                  <a:gd name="connsiteX132" fmla="*/ 85065 w 377999"/>
                  <a:gd name="connsiteY132" fmla="*/ 171665 h 543760"/>
                  <a:gd name="connsiteX133" fmla="*/ 88638 w 377999"/>
                  <a:gd name="connsiteY133" fmla="*/ 158300 h 543760"/>
                  <a:gd name="connsiteX134" fmla="*/ 124172 w 377999"/>
                  <a:gd name="connsiteY134" fmla="*/ 137790 h 543760"/>
                  <a:gd name="connsiteX135" fmla="*/ 236513 w 377999"/>
                  <a:gd name="connsiteY135" fmla="*/ 72943 h 543760"/>
                  <a:gd name="connsiteX136" fmla="*/ 247298 w 377999"/>
                  <a:gd name="connsiteY136" fmla="*/ 78013 h 543760"/>
                  <a:gd name="connsiteX137" fmla="*/ 265042 w 377999"/>
                  <a:gd name="connsiteY137" fmla="*/ 123618 h 543760"/>
                  <a:gd name="connsiteX138" fmla="*/ 261424 w 377999"/>
                  <a:gd name="connsiteY138" fmla="*/ 136983 h 543760"/>
                  <a:gd name="connsiteX139" fmla="*/ 225912 w 377999"/>
                  <a:gd name="connsiteY139" fmla="*/ 157493 h 543760"/>
                  <a:gd name="connsiteX140" fmla="*/ 215151 w 377999"/>
                  <a:gd name="connsiteY140" fmla="*/ 152423 h 543760"/>
                  <a:gd name="connsiteX141" fmla="*/ 197407 w 377999"/>
                  <a:gd name="connsiteY141" fmla="*/ 106819 h 543760"/>
                  <a:gd name="connsiteX142" fmla="*/ 200979 w 377999"/>
                  <a:gd name="connsiteY142" fmla="*/ 93453 h 543760"/>
                  <a:gd name="connsiteX143" fmla="*/ 236513 w 377999"/>
                  <a:gd name="connsiteY143" fmla="*/ 72943 h 543760"/>
                  <a:gd name="connsiteX144" fmla="*/ 320602 w 377999"/>
                  <a:gd name="connsiteY144" fmla="*/ 289007 h 543760"/>
                  <a:gd name="connsiteX145" fmla="*/ 331387 w 377999"/>
                  <a:gd name="connsiteY145" fmla="*/ 294077 h 543760"/>
                  <a:gd name="connsiteX146" fmla="*/ 349132 w 377999"/>
                  <a:gd name="connsiteY146" fmla="*/ 339705 h 543760"/>
                  <a:gd name="connsiteX147" fmla="*/ 345513 w 377999"/>
                  <a:gd name="connsiteY147" fmla="*/ 353047 h 543760"/>
                  <a:gd name="connsiteX148" fmla="*/ 310001 w 377999"/>
                  <a:gd name="connsiteY148" fmla="*/ 373580 h 543760"/>
                  <a:gd name="connsiteX149" fmla="*/ 299240 w 377999"/>
                  <a:gd name="connsiteY149" fmla="*/ 368510 h 543760"/>
                  <a:gd name="connsiteX150" fmla="*/ 281495 w 377999"/>
                  <a:gd name="connsiteY150" fmla="*/ 322906 h 543760"/>
                  <a:gd name="connsiteX151" fmla="*/ 285068 w 377999"/>
                  <a:gd name="connsiteY151" fmla="*/ 309540 h 543760"/>
                  <a:gd name="connsiteX152" fmla="*/ 320602 w 377999"/>
                  <a:gd name="connsiteY152" fmla="*/ 289007 h 543760"/>
                  <a:gd name="connsiteX153" fmla="*/ 292580 w 377999"/>
                  <a:gd name="connsiteY153" fmla="*/ 216994 h 543760"/>
                  <a:gd name="connsiteX154" fmla="*/ 303341 w 377999"/>
                  <a:gd name="connsiteY154" fmla="*/ 222040 h 543760"/>
                  <a:gd name="connsiteX155" fmla="*/ 321086 w 377999"/>
                  <a:gd name="connsiteY155" fmla="*/ 267668 h 543760"/>
                  <a:gd name="connsiteX156" fmla="*/ 317491 w 377999"/>
                  <a:gd name="connsiteY156" fmla="*/ 281034 h 543760"/>
                  <a:gd name="connsiteX157" fmla="*/ 281956 w 377999"/>
                  <a:gd name="connsiteY157" fmla="*/ 301566 h 543760"/>
                  <a:gd name="connsiteX158" fmla="*/ 271218 w 377999"/>
                  <a:gd name="connsiteY158" fmla="*/ 296451 h 543760"/>
                  <a:gd name="connsiteX159" fmla="*/ 253451 w 377999"/>
                  <a:gd name="connsiteY159" fmla="*/ 250846 h 543760"/>
                  <a:gd name="connsiteX160" fmla="*/ 257046 w 377999"/>
                  <a:gd name="connsiteY160" fmla="*/ 237503 h 543760"/>
                  <a:gd name="connsiteX161" fmla="*/ 292580 w 377999"/>
                  <a:gd name="connsiteY161" fmla="*/ 216994 h 543760"/>
                  <a:gd name="connsiteX162" fmla="*/ 264535 w 377999"/>
                  <a:gd name="connsiteY162" fmla="*/ 144934 h 543760"/>
                  <a:gd name="connsiteX163" fmla="*/ 275320 w 377999"/>
                  <a:gd name="connsiteY163" fmla="*/ 150027 h 543760"/>
                  <a:gd name="connsiteX164" fmla="*/ 293064 w 377999"/>
                  <a:gd name="connsiteY164" fmla="*/ 195632 h 543760"/>
                  <a:gd name="connsiteX165" fmla="*/ 289446 w 377999"/>
                  <a:gd name="connsiteY165" fmla="*/ 208997 h 543760"/>
                  <a:gd name="connsiteX166" fmla="*/ 253934 w 377999"/>
                  <a:gd name="connsiteY166" fmla="*/ 229507 h 543760"/>
                  <a:gd name="connsiteX167" fmla="*/ 243196 w 377999"/>
                  <a:gd name="connsiteY167" fmla="*/ 224437 h 543760"/>
                  <a:gd name="connsiteX168" fmla="*/ 225429 w 377999"/>
                  <a:gd name="connsiteY168" fmla="*/ 178832 h 543760"/>
                  <a:gd name="connsiteX169" fmla="*/ 229001 w 377999"/>
                  <a:gd name="connsiteY169" fmla="*/ 165467 h 543760"/>
                  <a:gd name="connsiteX170" fmla="*/ 264535 w 377999"/>
                  <a:gd name="connsiteY170" fmla="*/ 144934 h 543760"/>
                  <a:gd name="connsiteX171" fmla="*/ 208376 w 377999"/>
                  <a:gd name="connsiteY171" fmla="*/ 177357 h 543760"/>
                  <a:gd name="connsiteX172" fmla="*/ 219137 w 377999"/>
                  <a:gd name="connsiteY172" fmla="*/ 182473 h 543760"/>
                  <a:gd name="connsiteX173" fmla="*/ 236882 w 377999"/>
                  <a:gd name="connsiteY173" fmla="*/ 228078 h 543760"/>
                  <a:gd name="connsiteX174" fmla="*/ 233287 w 377999"/>
                  <a:gd name="connsiteY174" fmla="*/ 241398 h 543760"/>
                  <a:gd name="connsiteX175" fmla="*/ 197775 w 377999"/>
                  <a:gd name="connsiteY175" fmla="*/ 261907 h 543760"/>
                  <a:gd name="connsiteX176" fmla="*/ 186991 w 377999"/>
                  <a:gd name="connsiteY176" fmla="*/ 256883 h 543760"/>
                  <a:gd name="connsiteX177" fmla="*/ 169247 w 377999"/>
                  <a:gd name="connsiteY177" fmla="*/ 211256 h 543760"/>
                  <a:gd name="connsiteX178" fmla="*/ 172842 w 377999"/>
                  <a:gd name="connsiteY178" fmla="*/ 197890 h 543760"/>
                  <a:gd name="connsiteX179" fmla="*/ 208376 w 377999"/>
                  <a:gd name="connsiteY179" fmla="*/ 177357 h 543760"/>
                  <a:gd name="connsiteX180" fmla="*/ 180354 w 377999"/>
                  <a:gd name="connsiteY180" fmla="*/ 105344 h 543760"/>
                  <a:gd name="connsiteX181" fmla="*/ 191115 w 377999"/>
                  <a:gd name="connsiteY181" fmla="*/ 110459 h 543760"/>
                  <a:gd name="connsiteX182" fmla="*/ 208860 w 377999"/>
                  <a:gd name="connsiteY182" fmla="*/ 156064 h 543760"/>
                  <a:gd name="connsiteX183" fmla="*/ 205265 w 377999"/>
                  <a:gd name="connsiteY183" fmla="*/ 169384 h 543760"/>
                  <a:gd name="connsiteX184" fmla="*/ 169753 w 377999"/>
                  <a:gd name="connsiteY184" fmla="*/ 189894 h 543760"/>
                  <a:gd name="connsiteX185" fmla="*/ 158969 w 377999"/>
                  <a:gd name="connsiteY185" fmla="*/ 184870 h 543760"/>
                  <a:gd name="connsiteX186" fmla="*/ 141225 w 377999"/>
                  <a:gd name="connsiteY186" fmla="*/ 139242 h 543760"/>
                  <a:gd name="connsiteX187" fmla="*/ 144820 w 377999"/>
                  <a:gd name="connsiteY187" fmla="*/ 125876 h 543760"/>
                  <a:gd name="connsiteX188" fmla="*/ 180354 w 377999"/>
                  <a:gd name="connsiteY188" fmla="*/ 105344 h 543760"/>
                  <a:gd name="connsiteX189" fmla="*/ 236420 w 377999"/>
                  <a:gd name="connsiteY189" fmla="*/ 249417 h 543760"/>
                  <a:gd name="connsiteX190" fmla="*/ 247159 w 377999"/>
                  <a:gd name="connsiteY190" fmla="*/ 254487 h 543760"/>
                  <a:gd name="connsiteX191" fmla="*/ 264904 w 377999"/>
                  <a:gd name="connsiteY191" fmla="*/ 300091 h 543760"/>
                  <a:gd name="connsiteX192" fmla="*/ 261331 w 377999"/>
                  <a:gd name="connsiteY192" fmla="*/ 313458 h 543760"/>
                  <a:gd name="connsiteX193" fmla="*/ 225797 w 377999"/>
                  <a:gd name="connsiteY193" fmla="*/ 333967 h 543760"/>
                  <a:gd name="connsiteX194" fmla="*/ 215013 w 377999"/>
                  <a:gd name="connsiteY194" fmla="*/ 328897 h 543760"/>
                  <a:gd name="connsiteX195" fmla="*/ 197269 w 377999"/>
                  <a:gd name="connsiteY195" fmla="*/ 283270 h 543760"/>
                  <a:gd name="connsiteX196" fmla="*/ 200886 w 377999"/>
                  <a:gd name="connsiteY196" fmla="*/ 269927 h 543760"/>
                  <a:gd name="connsiteX197" fmla="*/ 236420 w 377999"/>
                  <a:gd name="connsiteY197" fmla="*/ 249417 h 543760"/>
                  <a:gd name="connsiteX198" fmla="*/ 180239 w 377999"/>
                  <a:gd name="connsiteY198" fmla="*/ 281864 h 543760"/>
                  <a:gd name="connsiteX199" fmla="*/ 191000 w 377999"/>
                  <a:gd name="connsiteY199" fmla="*/ 286910 h 543760"/>
                  <a:gd name="connsiteX200" fmla="*/ 208744 w 377999"/>
                  <a:gd name="connsiteY200" fmla="*/ 332515 h 543760"/>
                  <a:gd name="connsiteX201" fmla="*/ 205149 w 377999"/>
                  <a:gd name="connsiteY201" fmla="*/ 345904 h 543760"/>
                  <a:gd name="connsiteX202" fmla="*/ 169615 w 377999"/>
                  <a:gd name="connsiteY202" fmla="*/ 366414 h 543760"/>
                  <a:gd name="connsiteX203" fmla="*/ 158854 w 377999"/>
                  <a:gd name="connsiteY203" fmla="*/ 361321 h 543760"/>
                  <a:gd name="connsiteX204" fmla="*/ 141109 w 377999"/>
                  <a:gd name="connsiteY204" fmla="*/ 315693 h 543760"/>
                  <a:gd name="connsiteX205" fmla="*/ 144704 w 377999"/>
                  <a:gd name="connsiteY205" fmla="*/ 302373 h 543760"/>
                  <a:gd name="connsiteX206" fmla="*/ 180239 w 377999"/>
                  <a:gd name="connsiteY206" fmla="*/ 281864 h 543760"/>
                  <a:gd name="connsiteX207" fmla="*/ 152194 w 377999"/>
                  <a:gd name="connsiteY207" fmla="*/ 209804 h 543760"/>
                  <a:gd name="connsiteX208" fmla="*/ 162979 w 377999"/>
                  <a:gd name="connsiteY208" fmla="*/ 214873 h 543760"/>
                  <a:gd name="connsiteX209" fmla="*/ 180722 w 377999"/>
                  <a:gd name="connsiteY209" fmla="*/ 260502 h 543760"/>
                  <a:gd name="connsiteX210" fmla="*/ 177105 w 377999"/>
                  <a:gd name="connsiteY210" fmla="*/ 273844 h 543760"/>
                  <a:gd name="connsiteX211" fmla="*/ 141571 w 377999"/>
                  <a:gd name="connsiteY211" fmla="*/ 294354 h 543760"/>
                  <a:gd name="connsiteX212" fmla="*/ 130832 w 377999"/>
                  <a:gd name="connsiteY212" fmla="*/ 289307 h 543760"/>
                  <a:gd name="connsiteX213" fmla="*/ 113087 w 377999"/>
                  <a:gd name="connsiteY213" fmla="*/ 243679 h 543760"/>
                  <a:gd name="connsiteX214" fmla="*/ 116660 w 377999"/>
                  <a:gd name="connsiteY214" fmla="*/ 230314 h 543760"/>
                  <a:gd name="connsiteX215" fmla="*/ 152194 w 377999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60">
                    <a:moveTo>
                      <a:pt x="180123" y="458314"/>
                    </a:moveTo>
                    <a:cubicBezTo>
                      <a:pt x="184111" y="456010"/>
                      <a:pt x="188880" y="458291"/>
                      <a:pt x="190862" y="463407"/>
                    </a:cubicBezTo>
                    <a:lnTo>
                      <a:pt x="208629" y="509035"/>
                    </a:lnTo>
                    <a:cubicBezTo>
                      <a:pt x="210611" y="514127"/>
                      <a:pt x="209022" y="520050"/>
                      <a:pt x="205058" y="522355"/>
                    </a:cubicBezTo>
                    <a:lnTo>
                      <a:pt x="169500" y="542864"/>
                    </a:lnTo>
                    <a:cubicBezTo>
                      <a:pt x="165560" y="545145"/>
                      <a:pt x="160743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9012" y="487097"/>
                      <a:pt x="140648" y="481105"/>
                      <a:pt x="144589" y="478824"/>
                    </a:cubicBezTo>
                    <a:lnTo>
                      <a:pt x="180123" y="458314"/>
                    </a:lnTo>
                    <a:close/>
                    <a:moveTo>
                      <a:pt x="264442" y="321430"/>
                    </a:moveTo>
                    <a:cubicBezTo>
                      <a:pt x="268430" y="319149"/>
                      <a:pt x="273199" y="321430"/>
                      <a:pt x="275181" y="326523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67"/>
                      <a:pt x="289353" y="385471"/>
                    </a:cubicBezTo>
                    <a:lnTo>
                      <a:pt x="253843" y="405980"/>
                    </a:lnTo>
                    <a:cubicBezTo>
                      <a:pt x="249856" y="408285"/>
                      <a:pt x="245062" y="406049"/>
                      <a:pt x="243058" y="400934"/>
                    </a:cubicBezTo>
                    <a:lnTo>
                      <a:pt x="225313" y="355329"/>
                    </a:lnTo>
                    <a:cubicBezTo>
                      <a:pt x="223331" y="350236"/>
                      <a:pt x="224922" y="344245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7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4"/>
                    </a:cubicBezTo>
                    <a:lnTo>
                      <a:pt x="112972" y="420199"/>
                    </a:lnTo>
                    <a:cubicBezTo>
                      <a:pt x="110968" y="415083"/>
                      <a:pt x="112627" y="409092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3"/>
                      <a:pt x="217040" y="353854"/>
                      <a:pt x="219046" y="358947"/>
                    </a:cubicBezTo>
                    <a:lnTo>
                      <a:pt x="236790" y="404574"/>
                    </a:lnTo>
                    <a:cubicBezTo>
                      <a:pt x="238772" y="409667"/>
                      <a:pt x="237159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904" y="438473"/>
                      <a:pt x="186922" y="433380"/>
                    </a:cubicBezTo>
                    <a:lnTo>
                      <a:pt x="169154" y="387753"/>
                    </a:lnTo>
                    <a:cubicBezTo>
                      <a:pt x="167172" y="382636"/>
                      <a:pt x="168740" y="376691"/>
                      <a:pt x="172726" y="374386"/>
                    </a:cubicBezTo>
                    <a:lnTo>
                      <a:pt x="208261" y="353877"/>
                    </a:lnTo>
                    <a:close/>
                    <a:moveTo>
                      <a:pt x="236283" y="425891"/>
                    </a:moveTo>
                    <a:cubicBezTo>
                      <a:pt x="240269" y="423586"/>
                      <a:pt x="245086" y="425868"/>
                      <a:pt x="247068" y="430961"/>
                    </a:cubicBezTo>
                    <a:lnTo>
                      <a:pt x="264811" y="476588"/>
                    </a:lnTo>
                    <a:cubicBezTo>
                      <a:pt x="266793" y="481681"/>
                      <a:pt x="265181" y="487626"/>
                      <a:pt x="261193" y="489931"/>
                    </a:cubicBezTo>
                    <a:lnTo>
                      <a:pt x="225659" y="510441"/>
                    </a:lnTo>
                    <a:cubicBezTo>
                      <a:pt x="221696" y="512745"/>
                      <a:pt x="216925" y="510487"/>
                      <a:pt x="214920" y="505394"/>
                    </a:cubicBezTo>
                    <a:lnTo>
                      <a:pt x="197176" y="459766"/>
                    </a:lnTo>
                    <a:cubicBezTo>
                      <a:pt x="195194" y="454650"/>
                      <a:pt x="196761" y="448705"/>
                      <a:pt x="200748" y="446400"/>
                    </a:cubicBezTo>
                    <a:lnTo>
                      <a:pt x="236283" y="425891"/>
                    </a:lnTo>
                    <a:close/>
                    <a:moveTo>
                      <a:pt x="348624" y="361021"/>
                    </a:moveTo>
                    <a:cubicBezTo>
                      <a:pt x="352587" y="358740"/>
                      <a:pt x="357427" y="360998"/>
                      <a:pt x="359409" y="366114"/>
                    </a:cubicBezTo>
                    <a:lnTo>
                      <a:pt x="377152" y="411718"/>
                    </a:lnTo>
                    <a:cubicBezTo>
                      <a:pt x="379134" y="416834"/>
                      <a:pt x="377522" y="422780"/>
                      <a:pt x="373535" y="425061"/>
                    </a:cubicBezTo>
                    <a:lnTo>
                      <a:pt x="338023" y="445593"/>
                    </a:lnTo>
                    <a:cubicBezTo>
                      <a:pt x="334037" y="447875"/>
                      <a:pt x="329243" y="445617"/>
                      <a:pt x="327262" y="440524"/>
                    </a:cubicBezTo>
                    <a:lnTo>
                      <a:pt x="309517" y="394919"/>
                    </a:lnTo>
                    <a:cubicBezTo>
                      <a:pt x="307535" y="389803"/>
                      <a:pt x="309102" y="383835"/>
                      <a:pt x="313090" y="381553"/>
                    </a:cubicBezTo>
                    <a:lnTo>
                      <a:pt x="348624" y="361021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27" y="398537"/>
                    </a:cubicBezTo>
                    <a:lnTo>
                      <a:pt x="320970" y="444165"/>
                    </a:lnTo>
                    <a:cubicBezTo>
                      <a:pt x="322952" y="449281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49"/>
                      <a:pt x="252944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87"/>
                    </a:moveTo>
                    <a:cubicBezTo>
                      <a:pt x="128067" y="311983"/>
                      <a:pt x="132814" y="314218"/>
                      <a:pt x="134818" y="319357"/>
                    </a:cubicBezTo>
                    <a:lnTo>
                      <a:pt x="152563" y="364961"/>
                    </a:lnTo>
                    <a:cubicBezTo>
                      <a:pt x="154544" y="370054"/>
                      <a:pt x="152978" y="376023"/>
                      <a:pt x="148990" y="378328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8"/>
                      <a:pt x="88545" y="334797"/>
                    </a:cubicBezTo>
                    <a:lnTo>
                      <a:pt x="124079" y="314287"/>
                    </a:lnTo>
                    <a:close/>
                    <a:moveTo>
                      <a:pt x="96035" y="242227"/>
                    </a:moveTo>
                    <a:cubicBezTo>
                      <a:pt x="99998" y="239923"/>
                      <a:pt x="104792" y="242227"/>
                      <a:pt x="106796" y="247320"/>
                    </a:cubicBezTo>
                    <a:lnTo>
                      <a:pt x="124541" y="292948"/>
                    </a:lnTo>
                    <a:cubicBezTo>
                      <a:pt x="126522" y="298041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9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10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53"/>
                    </a:cubicBezTo>
                    <a:lnTo>
                      <a:pt x="237020" y="51581"/>
                    </a:lnTo>
                    <a:cubicBezTo>
                      <a:pt x="239001" y="56674"/>
                      <a:pt x="237388" y="62666"/>
                      <a:pt x="233402" y="64970"/>
                    </a:cubicBezTo>
                    <a:lnTo>
                      <a:pt x="197868" y="85480"/>
                    </a:lnTo>
                    <a:cubicBezTo>
                      <a:pt x="193904" y="87761"/>
                      <a:pt x="189111" y="85480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1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9"/>
                      <a:pt x="161089" y="33284"/>
                      <a:pt x="163071" y="38400"/>
                    </a:cubicBezTo>
                    <a:lnTo>
                      <a:pt x="180815" y="84005"/>
                    </a:lnTo>
                    <a:cubicBezTo>
                      <a:pt x="182820" y="89120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26"/>
                      <a:pt x="130947" y="112810"/>
                    </a:cubicBezTo>
                    <a:lnTo>
                      <a:pt x="113203" y="67182"/>
                    </a:lnTo>
                    <a:cubicBezTo>
                      <a:pt x="111198" y="62089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36" y="63472"/>
                      <a:pt x="104930" y="65708"/>
                      <a:pt x="106911" y="70823"/>
                    </a:cubicBezTo>
                    <a:lnTo>
                      <a:pt x="124656" y="116428"/>
                    </a:lnTo>
                    <a:cubicBezTo>
                      <a:pt x="126660" y="121544"/>
                      <a:pt x="125047" y="127513"/>
                      <a:pt x="121061" y="129817"/>
                    </a:cubicBezTo>
                    <a:lnTo>
                      <a:pt x="85549" y="150326"/>
                    </a:lnTo>
                    <a:cubicBezTo>
                      <a:pt x="81539" y="152631"/>
                      <a:pt x="76770" y="150326"/>
                      <a:pt x="74788" y="145233"/>
                    </a:cubicBezTo>
                    <a:lnTo>
                      <a:pt x="57043" y="99629"/>
                    </a:lnTo>
                    <a:cubicBezTo>
                      <a:pt x="55039" y="94513"/>
                      <a:pt x="56628" y="88591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6"/>
                      <a:pt x="48725" y="98154"/>
                      <a:pt x="50729" y="103270"/>
                    </a:cubicBezTo>
                    <a:lnTo>
                      <a:pt x="68474" y="148875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50"/>
                    </a:lnTo>
                    <a:cubicBezTo>
                      <a:pt x="25426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8013" y="170214"/>
                    </a:moveTo>
                    <a:cubicBezTo>
                      <a:pt x="72000" y="167909"/>
                      <a:pt x="76770" y="170214"/>
                      <a:pt x="78774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2" y="254764"/>
                    </a:lnTo>
                    <a:cubicBezTo>
                      <a:pt x="53448" y="257045"/>
                      <a:pt x="48632" y="254833"/>
                      <a:pt x="46651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3004"/>
                      <a:pt x="32478" y="190723"/>
                    </a:cubicBezTo>
                    <a:lnTo>
                      <a:pt x="68013" y="170214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75" y="137767"/>
                      <a:pt x="134957" y="142860"/>
                    </a:cubicBezTo>
                    <a:lnTo>
                      <a:pt x="152700" y="188488"/>
                    </a:lnTo>
                    <a:cubicBezTo>
                      <a:pt x="154682" y="193603"/>
                      <a:pt x="153069" y="199526"/>
                      <a:pt x="149083" y="201830"/>
                    </a:cubicBezTo>
                    <a:lnTo>
                      <a:pt x="113571" y="222340"/>
                    </a:lnTo>
                    <a:cubicBezTo>
                      <a:pt x="109585" y="224645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8"/>
                      <a:pt x="247298" y="78013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80"/>
                      <a:pt x="261424" y="136983"/>
                    </a:cubicBezTo>
                    <a:lnTo>
                      <a:pt x="225912" y="157493"/>
                    </a:lnTo>
                    <a:cubicBezTo>
                      <a:pt x="221926" y="159775"/>
                      <a:pt x="217155" y="157516"/>
                      <a:pt x="215151" y="152423"/>
                    </a:cubicBezTo>
                    <a:lnTo>
                      <a:pt x="197407" y="106819"/>
                    </a:lnTo>
                    <a:cubicBezTo>
                      <a:pt x="195425" y="101703"/>
                      <a:pt x="197016" y="95735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602" y="289007"/>
                    </a:moveTo>
                    <a:cubicBezTo>
                      <a:pt x="324589" y="286703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1"/>
                      <a:pt x="349500" y="350766"/>
                      <a:pt x="345513" y="353047"/>
                    </a:cubicBezTo>
                    <a:lnTo>
                      <a:pt x="310001" y="373580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5" y="322906"/>
                    </a:lnTo>
                    <a:cubicBezTo>
                      <a:pt x="279513" y="317790"/>
                      <a:pt x="281082" y="311821"/>
                      <a:pt x="285068" y="309540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59" y="216925"/>
                      <a:pt x="303341" y="222040"/>
                    </a:cubicBezTo>
                    <a:lnTo>
                      <a:pt x="321086" y="267668"/>
                    </a:lnTo>
                    <a:cubicBezTo>
                      <a:pt x="323091" y="272761"/>
                      <a:pt x="321478" y="278753"/>
                      <a:pt x="317491" y="281034"/>
                    </a:cubicBezTo>
                    <a:lnTo>
                      <a:pt x="281956" y="301566"/>
                    </a:lnTo>
                    <a:cubicBezTo>
                      <a:pt x="277993" y="303848"/>
                      <a:pt x="273199" y="301566"/>
                      <a:pt x="271218" y="296451"/>
                    </a:cubicBezTo>
                    <a:lnTo>
                      <a:pt x="253451" y="250846"/>
                    </a:lnTo>
                    <a:cubicBezTo>
                      <a:pt x="251469" y="245730"/>
                      <a:pt x="253060" y="239807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52"/>
                      <a:pt x="273339" y="144911"/>
                      <a:pt x="275320" y="150027"/>
                    </a:cubicBezTo>
                    <a:lnTo>
                      <a:pt x="293064" y="195632"/>
                    </a:lnTo>
                    <a:cubicBezTo>
                      <a:pt x="295045" y="200747"/>
                      <a:pt x="293432" y="206693"/>
                      <a:pt x="289446" y="208997"/>
                    </a:cubicBezTo>
                    <a:lnTo>
                      <a:pt x="253934" y="229507"/>
                    </a:lnTo>
                    <a:cubicBezTo>
                      <a:pt x="249948" y="231788"/>
                      <a:pt x="245177" y="229530"/>
                      <a:pt x="243196" y="224437"/>
                    </a:cubicBezTo>
                    <a:lnTo>
                      <a:pt x="225429" y="178832"/>
                    </a:lnTo>
                    <a:cubicBezTo>
                      <a:pt x="223447" y="173717"/>
                      <a:pt x="225038" y="167748"/>
                      <a:pt x="229001" y="165467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4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6"/>
                    </a:lnTo>
                    <a:cubicBezTo>
                      <a:pt x="167265" y="206163"/>
                      <a:pt x="168878" y="200171"/>
                      <a:pt x="172842" y="197890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41" y="103063"/>
                      <a:pt x="189133" y="105344"/>
                      <a:pt x="191115" y="110459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103"/>
                      <a:pt x="205265" y="169384"/>
                    </a:cubicBezTo>
                    <a:lnTo>
                      <a:pt x="169753" y="189894"/>
                    </a:lnTo>
                    <a:cubicBezTo>
                      <a:pt x="165767" y="192198"/>
                      <a:pt x="160951" y="189963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49"/>
                      <a:pt x="140856" y="128158"/>
                      <a:pt x="144820" y="125876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35"/>
                      <a:pt x="245155" y="249371"/>
                      <a:pt x="247159" y="254487"/>
                    </a:cubicBezTo>
                    <a:lnTo>
                      <a:pt x="264904" y="300091"/>
                    </a:lnTo>
                    <a:cubicBezTo>
                      <a:pt x="266886" y="305208"/>
                      <a:pt x="265319" y="311153"/>
                      <a:pt x="261331" y="313458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4013"/>
                      <a:pt x="215013" y="328897"/>
                    </a:cubicBezTo>
                    <a:lnTo>
                      <a:pt x="197269" y="283270"/>
                    </a:lnTo>
                    <a:cubicBezTo>
                      <a:pt x="195287" y="278177"/>
                      <a:pt x="196900" y="272231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39" y="281864"/>
                    </a:moveTo>
                    <a:cubicBezTo>
                      <a:pt x="184202" y="279559"/>
                      <a:pt x="189018" y="281794"/>
                      <a:pt x="191000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904"/>
                    </a:cubicBezTo>
                    <a:lnTo>
                      <a:pt x="169615" y="366414"/>
                    </a:lnTo>
                    <a:cubicBezTo>
                      <a:pt x="165652" y="368717"/>
                      <a:pt x="160858" y="366414"/>
                      <a:pt x="158854" y="361321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7"/>
                      <a:pt x="144704" y="302373"/>
                    </a:cubicBezTo>
                    <a:lnTo>
                      <a:pt x="180239" y="281864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0"/>
                      <a:pt x="162979" y="214873"/>
                    </a:cubicBezTo>
                    <a:lnTo>
                      <a:pt x="180722" y="260502"/>
                    </a:lnTo>
                    <a:cubicBezTo>
                      <a:pt x="182704" y="265617"/>
                      <a:pt x="181091" y="271540"/>
                      <a:pt x="177105" y="273844"/>
                    </a:cubicBezTo>
                    <a:lnTo>
                      <a:pt x="141571" y="294354"/>
                    </a:lnTo>
                    <a:cubicBezTo>
                      <a:pt x="137607" y="296658"/>
                      <a:pt x="132836" y="294400"/>
                      <a:pt x="130832" y="289307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8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07" name="Graphic 4">
              <a:extLst>
                <a:ext uri="{FF2B5EF4-FFF2-40B4-BE49-F238E27FC236}">
                  <a16:creationId xmlns:a16="http://schemas.microsoft.com/office/drawing/2014/main" id="{64F00579-F89D-04F8-6AAF-1A2E3D1A7807}"/>
                </a:ext>
              </a:extLst>
            </p:cNvPr>
            <p:cNvGrpSpPr/>
            <p:nvPr/>
          </p:nvGrpSpPr>
          <p:grpSpPr>
            <a:xfrm>
              <a:off x="10432715" y="9938525"/>
              <a:ext cx="2921332" cy="2603181"/>
              <a:chOff x="10432715" y="6338074"/>
              <a:chExt cx="2921332" cy="2603181"/>
            </a:xfrm>
          </p:grpSpPr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0399BA10-8213-8268-9089-F86CB3A8164B}"/>
                  </a:ext>
                </a:extLst>
              </p:cNvPr>
              <p:cNvSpPr/>
              <p:nvPr/>
            </p:nvSpPr>
            <p:spPr>
              <a:xfrm>
                <a:off x="11648927" y="6963543"/>
                <a:ext cx="1057113" cy="1144198"/>
              </a:xfrm>
              <a:custGeom>
                <a:avLst/>
                <a:gdLst>
                  <a:gd name="connsiteX0" fmla="*/ 1057113 w 1057113"/>
                  <a:gd name="connsiteY0" fmla="*/ 0 h 1144198"/>
                  <a:gd name="connsiteX1" fmla="*/ 1054601 w 1057113"/>
                  <a:gd name="connsiteY1" fmla="*/ 531610 h 1144198"/>
                  <a:gd name="connsiteX2" fmla="*/ 0 w 1057113"/>
                  <a:gd name="connsiteY2" fmla="*/ 1144198 h 1144198"/>
                  <a:gd name="connsiteX3" fmla="*/ 2166 w 1057113"/>
                  <a:gd name="connsiteY3" fmla="*/ 612934 h 1144198"/>
                  <a:gd name="connsiteX4" fmla="*/ 1057113 w 1057113"/>
                  <a:gd name="connsiteY4" fmla="*/ 0 h 1144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7113" h="1144198">
                    <a:moveTo>
                      <a:pt x="1057113" y="0"/>
                    </a:moveTo>
                    <a:lnTo>
                      <a:pt x="1054601" y="531610"/>
                    </a:lnTo>
                    <a:lnTo>
                      <a:pt x="0" y="1144198"/>
                    </a:lnTo>
                    <a:lnTo>
                      <a:pt x="2166" y="612934"/>
                    </a:lnTo>
                    <a:lnTo>
                      <a:pt x="1057113" y="0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9" name="Freeform 208">
                <a:extLst>
                  <a:ext uri="{FF2B5EF4-FFF2-40B4-BE49-F238E27FC236}">
                    <a16:creationId xmlns:a16="http://schemas.microsoft.com/office/drawing/2014/main" id="{B6530306-4C04-4669-2A37-34EB9F959720}"/>
                  </a:ext>
                </a:extLst>
              </p:cNvPr>
              <p:cNvSpPr/>
              <p:nvPr/>
            </p:nvSpPr>
            <p:spPr>
              <a:xfrm>
                <a:off x="10565381" y="7118033"/>
                <a:ext cx="797473" cy="989708"/>
              </a:xfrm>
              <a:custGeom>
                <a:avLst/>
                <a:gdLst>
                  <a:gd name="connsiteX0" fmla="*/ 797473 w 797473"/>
                  <a:gd name="connsiteY0" fmla="*/ 458444 h 989708"/>
                  <a:gd name="connsiteX1" fmla="*/ 794961 w 797473"/>
                  <a:gd name="connsiteY1" fmla="*/ 989709 h 989708"/>
                  <a:gd name="connsiteX2" fmla="*/ 0 w 797473"/>
                  <a:gd name="connsiteY2" fmla="*/ 531265 h 989708"/>
                  <a:gd name="connsiteX3" fmla="*/ 2144 w 797473"/>
                  <a:gd name="connsiteY3" fmla="*/ 0 h 989708"/>
                  <a:gd name="connsiteX4" fmla="*/ 797473 w 797473"/>
                  <a:gd name="connsiteY4" fmla="*/ 458444 h 989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473" h="989708">
                    <a:moveTo>
                      <a:pt x="797473" y="458444"/>
                    </a:moveTo>
                    <a:lnTo>
                      <a:pt x="794961" y="989709"/>
                    </a:lnTo>
                    <a:lnTo>
                      <a:pt x="0" y="531265"/>
                    </a:lnTo>
                    <a:lnTo>
                      <a:pt x="2144" y="0"/>
                    </a:lnTo>
                    <a:lnTo>
                      <a:pt x="797473" y="458444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F1355184-A753-6D51-1D25-CA1D3A985E26}"/>
                  </a:ext>
                </a:extLst>
              </p:cNvPr>
              <p:cNvSpPr/>
              <p:nvPr/>
            </p:nvSpPr>
            <p:spPr>
              <a:xfrm>
                <a:off x="10567524" y="6338074"/>
                <a:ext cx="2138515" cy="1238403"/>
              </a:xfrm>
              <a:custGeom>
                <a:avLst/>
                <a:gdLst>
                  <a:gd name="connsiteX0" fmla="*/ 2137433 w 2138515"/>
                  <a:gd name="connsiteY0" fmla="*/ 458467 h 1238403"/>
                  <a:gd name="connsiteX1" fmla="*/ 2138516 w 2138515"/>
                  <a:gd name="connsiteY1" fmla="*/ 625470 h 1238403"/>
                  <a:gd name="connsiteX2" fmla="*/ 1083545 w 2138515"/>
                  <a:gd name="connsiteY2" fmla="*/ 1238403 h 1238403"/>
                  <a:gd name="connsiteX3" fmla="*/ 795330 w 2138515"/>
                  <a:gd name="connsiteY3" fmla="*/ 1238403 h 1238403"/>
                  <a:gd name="connsiteX4" fmla="*/ 0 w 2138515"/>
                  <a:gd name="connsiteY4" fmla="*/ 779959 h 1238403"/>
                  <a:gd name="connsiteX5" fmla="*/ 1342103 w 2138515"/>
                  <a:gd name="connsiteY5" fmla="*/ 0 h 1238403"/>
                  <a:gd name="connsiteX6" fmla="*/ 2137433 w 2138515"/>
                  <a:gd name="connsiteY6" fmla="*/ 458467 h 1238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38515" h="1238403">
                    <a:moveTo>
                      <a:pt x="2137433" y="458467"/>
                    </a:moveTo>
                    <a:lnTo>
                      <a:pt x="2138516" y="625470"/>
                    </a:lnTo>
                    <a:lnTo>
                      <a:pt x="1083545" y="1238403"/>
                    </a:lnTo>
                    <a:lnTo>
                      <a:pt x="795330" y="1238403"/>
                    </a:lnTo>
                    <a:lnTo>
                      <a:pt x="0" y="779959"/>
                    </a:lnTo>
                    <a:lnTo>
                      <a:pt x="1342103" y="0"/>
                    </a:lnTo>
                    <a:lnTo>
                      <a:pt x="2137433" y="458467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F58390C5-1313-AD0F-52EB-F84C56300BD2}"/>
                  </a:ext>
                </a:extLst>
              </p:cNvPr>
              <p:cNvSpPr/>
              <p:nvPr/>
            </p:nvSpPr>
            <p:spPr>
              <a:xfrm>
                <a:off x="10779232" y="6460393"/>
                <a:ext cx="1130763" cy="714858"/>
              </a:xfrm>
              <a:custGeom>
                <a:avLst/>
                <a:gdLst>
                  <a:gd name="connsiteX0" fmla="*/ 0 w 1130763"/>
                  <a:gd name="connsiteY0" fmla="*/ 657271 h 714858"/>
                  <a:gd name="connsiteX1" fmla="*/ 99759 w 1130763"/>
                  <a:gd name="connsiteY1" fmla="*/ 714859 h 714858"/>
                  <a:gd name="connsiteX2" fmla="*/ 1130763 w 1130763"/>
                  <a:gd name="connsiteY2" fmla="*/ 115844 h 714858"/>
                  <a:gd name="connsiteX3" fmla="*/ 1130763 w 1130763"/>
                  <a:gd name="connsiteY3" fmla="*/ 0 h 714858"/>
                  <a:gd name="connsiteX4" fmla="*/ 0 w 1130763"/>
                  <a:gd name="connsiteY4" fmla="*/ 657271 h 714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763" h="714858">
                    <a:moveTo>
                      <a:pt x="0" y="657271"/>
                    </a:moveTo>
                    <a:lnTo>
                      <a:pt x="99759" y="714859"/>
                    </a:lnTo>
                    <a:lnTo>
                      <a:pt x="1130763" y="115844"/>
                    </a:lnTo>
                    <a:lnTo>
                      <a:pt x="1130763" y="0"/>
                    </a:lnTo>
                    <a:lnTo>
                      <a:pt x="0" y="657271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2" name="Freeform 211">
                <a:extLst>
                  <a:ext uri="{FF2B5EF4-FFF2-40B4-BE49-F238E27FC236}">
                    <a16:creationId xmlns:a16="http://schemas.microsoft.com/office/drawing/2014/main" id="{A5862E3B-BDE1-A1FA-035B-76DBE3DB95A7}"/>
                  </a:ext>
                </a:extLst>
              </p:cNvPr>
              <p:cNvSpPr/>
              <p:nvPr/>
            </p:nvSpPr>
            <p:spPr>
              <a:xfrm>
                <a:off x="11909996" y="6460393"/>
                <a:ext cx="689464" cy="478124"/>
              </a:xfrm>
              <a:custGeom>
                <a:avLst/>
                <a:gdLst>
                  <a:gd name="connsiteX0" fmla="*/ 689119 w 689464"/>
                  <a:gd name="connsiteY0" fmla="*/ 397653 h 478124"/>
                  <a:gd name="connsiteX1" fmla="*/ 0 w 689464"/>
                  <a:gd name="connsiteY1" fmla="*/ 0 h 478124"/>
                  <a:gd name="connsiteX2" fmla="*/ 0 w 689464"/>
                  <a:gd name="connsiteY2" fmla="*/ 115844 h 478124"/>
                  <a:gd name="connsiteX3" fmla="*/ 627959 w 689464"/>
                  <a:gd name="connsiteY3" fmla="*/ 478124 h 478124"/>
                  <a:gd name="connsiteX4" fmla="*/ 689464 w 689464"/>
                  <a:gd name="connsiteY4" fmla="*/ 442359 h 478124"/>
                  <a:gd name="connsiteX5" fmla="*/ 689119 w 689464"/>
                  <a:gd name="connsiteY5" fmla="*/ 397653 h 478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9464" h="478124">
                    <a:moveTo>
                      <a:pt x="689119" y="397653"/>
                    </a:moveTo>
                    <a:lnTo>
                      <a:pt x="0" y="0"/>
                    </a:lnTo>
                    <a:lnTo>
                      <a:pt x="0" y="115844"/>
                    </a:lnTo>
                    <a:lnTo>
                      <a:pt x="627959" y="478124"/>
                    </a:lnTo>
                    <a:lnTo>
                      <a:pt x="689464" y="442359"/>
                    </a:lnTo>
                    <a:lnTo>
                      <a:pt x="689119" y="397653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115277C7-5DD1-685D-1589-9C3B598F2338}"/>
                  </a:ext>
                </a:extLst>
              </p:cNvPr>
              <p:cNvSpPr/>
              <p:nvPr/>
            </p:nvSpPr>
            <p:spPr>
              <a:xfrm>
                <a:off x="10878991" y="6576237"/>
                <a:ext cx="1658962" cy="894397"/>
              </a:xfrm>
              <a:custGeom>
                <a:avLst/>
                <a:gdLst>
                  <a:gd name="connsiteX0" fmla="*/ 743849 w 1658962"/>
                  <a:gd name="connsiteY0" fmla="*/ 894397 h 894397"/>
                  <a:gd name="connsiteX1" fmla="*/ 1658963 w 1658962"/>
                  <a:gd name="connsiteY1" fmla="*/ 362280 h 894397"/>
                  <a:gd name="connsiteX2" fmla="*/ 1031004 w 1658962"/>
                  <a:gd name="connsiteY2" fmla="*/ 0 h 894397"/>
                  <a:gd name="connsiteX3" fmla="*/ 0 w 1658962"/>
                  <a:gd name="connsiteY3" fmla="*/ 599015 h 894397"/>
                  <a:gd name="connsiteX4" fmla="*/ 512461 w 1658962"/>
                  <a:gd name="connsiteY4" fmla="*/ 894397 h 894397"/>
                  <a:gd name="connsiteX5" fmla="*/ 743849 w 1658962"/>
                  <a:gd name="connsiteY5" fmla="*/ 894397 h 894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58962" h="894397">
                    <a:moveTo>
                      <a:pt x="743849" y="894397"/>
                    </a:moveTo>
                    <a:lnTo>
                      <a:pt x="1658963" y="362280"/>
                    </a:lnTo>
                    <a:lnTo>
                      <a:pt x="1031004" y="0"/>
                    </a:lnTo>
                    <a:lnTo>
                      <a:pt x="0" y="599015"/>
                    </a:lnTo>
                    <a:lnTo>
                      <a:pt x="512461" y="894397"/>
                    </a:lnTo>
                    <a:lnTo>
                      <a:pt x="743849" y="894397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E66143D8-28C8-F265-5A91-69EA6D90846F}"/>
                  </a:ext>
                </a:extLst>
              </p:cNvPr>
              <p:cNvSpPr/>
              <p:nvPr/>
            </p:nvSpPr>
            <p:spPr>
              <a:xfrm>
                <a:off x="11360342" y="7576477"/>
                <a:ext cx="291096" cy="531264"/>
              </a:xfrm>
              <a:custGeom>
                <a:avLst/>
                <a:gdLst>
                  <a:gd name="connsiteX0" fmla="*/ 291096 w 291096"/>
                  <a:gd name="connsiteY0" fmla="*/ 0 h 531264"/>
                  <a:gd name="connsiteX1" fmla="*/ 288239 w 291096"/>
                  <a:gd name="connsiteY1" fmla="*/ 531265 h 531264"/>
                  <a:gd name="connsiteX2" fmla="*/ 0 w 291096"/>
                  <a:gd name="connsiteY2" fmla="*/ 531265 h 531264"/>
                  <a:gd name="connsiteX3" fmla="*/ 2512 w 291096"/>
                  <a:gd name="connsiteY3" fmla="*/ 0 h 531264"/>
                  <a:gd name="connsiteX4" fmla="*/ 291096 w 291096"/>
                  <a:gd name="connsiteY4" fmla="*/ 0 h 531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096" h="531264">
                    <a:moveTo>
                      <a:pt x="291096" y="0"/>
                    </a:moveTo>
                    <a:lnTo>
                      <a:pt x="288239" y="531265"/>
                    </a:lnTo>
                    <a:lnTo>
                      <a:pt x="0" y="531265"/>
                    </a:lnTo>
                    <a:lnTo>
                      <a:pt x="2512" y="0"/>
                    </a:lnTo>
                    <a:lnTo>
                      <a:pt x="291096" y="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582AEC4A-18BA-3490-09A4-99D1F6F474DF}"/>
                  </a:ext>
                </a:extLst>
              </p:cNvPr>
              <p:cNvSpPr/>
              <p:nvPr/>
            </p:nvSpPr>
            <p:spPr>
              <a:xfrm>
                <a:off x="10432715" y="7461186"/>
                <a:ext cx="892230" cy="725228"/>
              </a:xfrm>
              <a:custGeom>
                <a:avLst/>
                <a:gdLst>
                  <a:gd name="connsiteX0" fmla="*/ 792818 w 892230"/>
                  <a:gd name="connsiteY0" fmla="*/ 725229 h 725228"/>
                  <a:gd name="connsiteX1" fmla="*/ 0 w 892230"/>
                  <a:gd name="connsiteY1" fmla="*/ 264641 h 725228"/>
                  <a:gd name="connsiteX2" fmla="*/ 99413 w 892230"/>
                  <a:gd name="connsiteY2" fmla="*/ 0 h 725228"/>
                  <a:gd name="connsiteX3" fmla="*/ 892231 w 892230"/>
                  <a:gd name="connsiteY3" fmla="*/ 460610 h 725228"/>
                  <a:gd name="connsiteX4" fmla="*/ 792818 w 892230"/>
                  <a:gd name="connsiteY4" fmla="*/ 725229 h 725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2230" h="725228">
                    <a:moveTo>
                      <a:pt x="792818" y="725229"/>
                    </a:moveTo>
                    <a:lnTo>
                      <a:pt x="0" y="264641"/>
                    </a:lnTo>
                    <a:lnTo>
                      <a:pt x="99413" y="0"/>
                    </a:lnTo>
                    <a:lnTo>
                      <a:pt x="892231" y="460610"/>
                    </a:lnTo>
                    <a:lnTo>
                      <a:pt x="792818" y="725229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" name="Freeform 215">
                <a:extLst>
                  <a:ext uri="{FF2B5EF4-FFF2-40B4-BE49-F238E27FC236}">
                    <a16:creationId xmlns:a16="http://schemas.microsoft.com/office/drawing/2014/main" id="{A46A7844-983E-A9E4-3278-B5C7F3FFB1CA}"/>
                  </a:ext>
                </a:extLst>
              </p:cNvPr>
              <p:cNvSpPr/>
              <p:nvPr/>
            </p:nvSpPr>
            <p:spPr>
              <a:xfrm>
                <a:off x="10531045" y="7139487"/>
                <a:ext cx="793900" cy="782309"/>
              </a:xfrm>
              <a:custGeom>
                <a:avLst/>
                <a:gdLst>
                  <a:gd name="connsiteX0" fmla="*/ 793901 w 793900"/>
                  <a:gd name="connsiteY0" fmla="*/ 782310 h 782309"/>
                  <a:gd name="connsiteX1" fmla="*/ 1083 w 793900"/>
                  <a:gd name="connsiteY1" fmla="*/ 321699 h 782309"/>
                  <a:gd name="connsiteX2" fmla="*/ 0 w 793900"/>
                  <a:gd name="connsiteY2" fmla="*/ 0 h 782309"/>
                  <a:gd name="connsiteX3" fmla="*/ 792818 w 793900"/>
                  <a:gd name="connsiteY3" fmla="*/ 460588 h 782309"/>
                  <a:gd name="connsiteX4" fmla="*/ 793901 w 793900"/>
                  <a:gd name="connsiteY4" fmla="*/ 782310 h 782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900" h="782309">
                    <a:moveTo>
                      <a:pt x="793901" y="782310"/>
                    </a:moveTo>
                    <a:lnTo>
                      <a:pt x="1083" y="321699"/>
                    </a:lnTo>
                    <a:lnTo>
                      <a:pt x="0" y="0"/>
                    </a:lnTo>
                    <a:lnTo>
                      <a:pt x="792818" y="460588"/>
                    </a:lnTo>
                    <a:lnTo>
                      <a:pt x="793901" y="78231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id="{83D5053B-15F7-491D-2F09-2A20F2D74D2A}"/>
                  </a:ext>
                </a:extLst>
              </p:cNvPr>
              <p:cNvSpPr/>
              <p:nvPr/>
            </p:nvSpPr>
            <p:spPr>
              <a:xfrm>
                <a:off x="10531045" y="7118033"/>
                <a:ext cx="830011" cy="482041"/>
              </a:xfrm>
              <a:custGeom>
                <a:avLst/>
                <a:gdLst>
                  <a:gd name="connsiteX0" fmla="*/ 792818 w 830011"/>
                  <a:gd name="connsiteY0" fmla="*/ 482042 h 482041"/>
                  <a:gd name="connsiteX1" fmla="*/ 0 w 830011"/>
                  <a:gd name="connsiteY1" fmla="*/ 21454 h 482041"/>
                  <a:gd name="connsiteX2" fmla="*/ 37193 w 830011"/>
                  <a:gd name="connsiteY2" fmla="*/ 0 h 482041"/>
                  <a:gd name="connsiteX3" fmla="*/ 830012 w 830011"/>
                  <a:gd name="connsiteY3" fmla="*/ 460588 h 482041"/>
                  <a:gd name="connsiteX4" fmla="*/ 792818 w 830011"/>
                  <a:gd name="connsiteY4" fmla="*/ 482042 h 482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0011" h="482041">
                    <a:moveTo>
                      <a:pt x="792818" y="482042"/>
                    </a:moveTo>
                    <a:lnTo>
                      <a:pt x="0" y="21454"/>
                    </a:lnTo>
                    <a:lnTo>
                      <a:pt x="37193" y="0"/>
                    </a:lnTo>
                    <a:lnTo>
                      <a:pt x="830012" y="460588"/>
                    </a:lnTo>
                    <a:lnTo>
                      <a:pt x="792818" y="4820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" name="Freeform 217">
                <a:extLst>
                  <a:ext uri="{FF2B5EF4-FFF2-40B4-BE49-F238E27FC236}">
                    <a16:creationId xmlns:a16="http://schemas.microsoft.com/office/drawing/2014/main" id="{4AB713CB-F01D-C27F-EE71-A62CADB528A4}"/>
                  </a:ext>
                </a:extLst>
              </p:cNvPr>
              <p:cNvSpPr/>
              <p:nvPr/>
            </p:nvSpPr>
            <p:spPr>
              <a:xfrm>
                <a:off x="11225532" y="7578620"/>
                <a:ext cx="137321" cy="607794"/>
              </a:xfrm>
              <a:custGeom>
                <a:avLst/>
                <a:gdLst>
                  <a:gd name="connsiteX0" fmla="*/ 135524 w 137321"/>
                  <a:gd name="connsiteY0" fmla="*/ 0 h 607794"/>
                  <a:gd name="connsiteX1" fmla="*/ 137322 w 137321"/>
                  <a:gd name="connsiteY1" fmla="*/ 528407 h 607794"/>
                  <a:gd name="connsiteX2" fmla="*/ 0 w 137321"/>
                  <a:gd name="connsiteY2" fmla="*/ 607795 h 607794"/>
                  <a:gd name="connsiteX3" fmla="*/ 99413 w 137321"/>
                  <a:gd name="connsiteY3" fmla="*/ 343176 h 607794"/>
                  <a:gd name="connsiteX4" fmla="*/ 98330 w 137321"/>
                  <a:gd name="connsiteY4" fmla="*/ 21454 h 607794"/>
                  <a:gd name="connsiteX5" fmla="*/ 135524 w 137321"/>
                  <a:gd name="connsiteY5" fmla="*/ 0 h 607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7321" h="607794">
                    <a:moveTo>
                      <a:pt x="135524" y="0"/>
                    </a:moveTo>
                    <a:lnTo>
                      <a:pt x="137322" y="528407"/>
                    </a:lnTo>
                    <a:lnTo>
                      <a:pt x="0" y="607795"/>
                    </a:lnTo>
                    <a:lnTo>
                      <a:pt x="99413" y="343176"/>
                    </a:lnTo>
                    <a:lnTo>
                      <a:pt x="98330" y="21454"/>
                    </a:lnTo>
                    <a:lnTo>
                      <a:pt x="135524" y="0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CC5F1DC4-55D5-9A07-573B-6ACFB5A8DD62}"/>
                  </a:ext>
                </a:extLst>
              </p:cNvPr>
              <p:cNvSpPr/>
              <p:nvPr/>
            </p:nvSpPr>
            <p:spPr>
              <a:xfrm>
                <a:off x="11258440" y="6863761"/>
                <a:ext cx="1279514" cy="606872"/>
              </a:xfrm>
              <a:custGeom>
                <a:avLst/>
                <a:gdLst>
                  <a:gd name="connsiteX0" fmla="*/ 1279514 w 1279514"/>
                  <a:gd name="connsiteY0" fmla="*/ 74756 h 606872"/>
                  <a:gd name="connsiteX1" fmla="*/ 364400 w 1279514"/>
                  <a:gd name="connsiteY1" fmla="*/ 606873 h 606872"/>
                  <a:gd name="connsiteX2" fmla="*/ 133012 w 1279514"/>
                  <a:gd name="connsiteY2" fmla="*/ 606873 h 606872"/>
                  <a:gd name="connsiteX3" fmla="*/ 0 w 1279514"/>
                  <a:gd name="connsiteY3" fmla="*/ 529974 h 606872"/>
                  <a:gd name="connsiteX4" fmla="*/ 8572 w 1279514"/>
                  <a:gd name="connsiteY4" fmla="*/ 526402 h 606872"/>
                  <a:gd name="connsiteX5" fmla="*/ 28598 w 1279514"/>
                  <a:gd name="connsiteY5" fmla="*/ 521033 h 606872"/>
                  <a:gd name="connsiteX6" fmla="*/ 81877 w 1279514"/>
                  <a:gd name="connsiteY6" fmla="*/ 503888 h 606872"/>
                  <a:gd name="connsiteX7" fmla="*/ 122642 w 1279514"/>
                  <a:gd name="connsiteY7" fmla="*/ 486351 h 606872"/>
                  <a:gd name="connsiteX8" fmla="*/ 140524 w 1279514"/>
                  <a:gd name="connsiteY8" fmla="*/ 477064 h 606872"/>
                  <a:gd name="connsiteX9" fmla="*/ 173432 w 1279514"/>
                  <a:gd name="connsiteY9" fmla="*/ 456324 h 606872"/>
                  <a:gd name="connsiteX10" fmla="*/ 238509 w 1279514"/>
                  <a:gd name="connsiteY10" fmla="*/ 407678 h 606872"/>
                  <a:gd name="connsiteX11" fmla="*/ 248164 w 1279514"/>
                  <a:gd name="connsiteY11" fmla="*/ 401594 h 606872"/>
                  <a:gd name="connsiteX12" fmla="*/ 264272 w 1279514"/>
                  <a:gd name="connsiteY12" fmla="*/ 394796 h 606872"/>
                  <a:gd name="connsiteX13" fmla="*/ 278214 w 1279514"/>
                  <a:gd name="connsiteY13" fmla="*/ 392307 h 606872"/>
                  <a:gd name="connsiteX14" fmla="*/ 288584 w 1279514"/>
                  <a:gd name="connsiteY14" fmla="*/ 393021 h 606872"/>
                  <a:gd name="connsiteX15" fmla="*/ 334719 w 1279514"/>
                  <a:gd name="connsiteY15" fmla="*/ 403737 h 606872"/>
                  <a:gd name="connsiteX16" fmla="*/ 350804 w 1279514"/>
                  <a:gd name="connsiteY16" fmla="*/ 405189 h 606872"/>
                  <a:gd name="connsiteX17" fmla="*/ 375116 w 1279514"/>
                  <a:gd name="connsiteY17" fmla="*/ 404451 h 606872"/>
                  <a:gd name="connsiteX18" fmla="*/ 414452 w 1279514"/>
                  <a:gd name="connsiteY18" fmla="*/ 398391 h 606872"/>
                  <a:gd name="connsiteX19" fmla="*/ 435192 w 1279514"/>
                  <a:gd name="connsiteY19" fmla="*/ 393367 h 606872"/>
                  <a:gd name="connsiteX20" fmla="*/ 469183 w 1279514"/>
                  <a:gd name="connsiteY20" fmla="*/ 381568 h 606872"/>
                  <a:gd name="connsiteX21" fmla="*/ 484922 w 1279514"/>
                  <a:gd name="connsiteY21" fmla="*/ 374056 h 606872"/>
                  <a:gd name="connsiteX22" fmla="*/ 498864 w 1279514"/>
                  <a:gd name="connsiteY22" fmla="*/ 365483 h 606872"/>
                  <a:gd name="connsiteX23" fmla="*/ 510663 w 1279514"/>
                  <a:gd name="connsiteY23" fmla="*/ 356197 h 606872"/>
                  <a:gd name="connsiteX24" fmla="*/ 520664 w 1279514"/>
                  <a:gd name="connsiteY24" fmla="*/ 346541 h 606872"/>
                  <a:gd name="connsiteX25" fmla="*/ 529605 w 1279514"/>
                  <a:gd name="connsiteY25" fmla="*/ 335434 h 606872"/>
                  <a:gd name="connsiteX26" fmla="*/ 537117 w 1279514"/>
                  <a:gd name="connsiteY26" fmla="*/ 323635 h 606872"/>
                  <a:gd name="connsiteX27" fmla="*/ 543547 w 1279514"/>
                  <a:gd name="connsiteY27" fmla="*/ 311122 h 606872"/>
                  <a:gd name="connsiteX28" fmla="*/ 555369 w 1279514"/>
                  <a:gd name="connsiteY28" fmla="*/ 277500 h 606872"/>
                  <a:gd name="connsiteX29" fmla="*/ 562513 w 1279514"/>
                  <a:gd name="connsiteY29" fmla="*/ 260355 h 606872"/>
                  <a:gd name="connsiteX30" fmla="*/ 570371 w 1279514"/>
                  <a:gd name="connsiteY30" fmla="*/ 245330 h 606872"/>
                  <a:gd name="connsiteX31" fmla="*/ 585050 w 1279514"/>
                  <a:gd name="connsiteY31" fmla="*/ 225650 h 606872"/>
                  <a:gd name="connsiteX32" fmla="*/ 600420 w 1279514"/>
                  <a:gd name="connsiteY32" fmla="*/ 212423 h 606872"/>
                  <a:gd name="connsiteX33" fmla="*/ 609362 w 1279514"/>
                  <a:gd name="connsiteY33" fmla="*/ 208482 h 606872"/>
                  <a:gd name="connsiteX34" fmla="*/ 618303 w 1279514"/>
                  <a:gd name="connsiteY34" fmla="*/ 205993 h 606872"/>
                  <a:gd name="connsiteX35" fmla="*/ 627590 w 1279514"/>
                  <a:gd name="connsiteY35" fmla="*/ 205625 h 606872"/>
                  <a:gd name="connsiteX36" fmla="*/ 637960 w 1279514"/>
                  <a:gd name="connsiteY36" fmla="*/ 207422 h 606872"/>
                  <a:gd name="connsiteX37" fmla="*/ 679440 w 1279514"/>
                  <a:gd name="connsiteY37" fmla="*/ 219935 h 606872"/>
                  <a:gd name="connsiteX38" fmla="*/ 721288 w 1279514"/>
                  <a:gd name="connsiteY38" fmla="*/ 228876 h 606872"/>
                  <a:gd name="connsiteX39" fmla="*/ 762422 w 1279514"/>
                  <a:gd name="connsiteY39" fmla="*/ 231734 h 606872"/>
                  <a:gd name="connsiteX40" fmla="*/ 797473 w 1279514"/>
                  <a:gd name="connsiteY40" fmla="*/ 228876 h 606872"/>
                  <a:gd name="connsiteX41" fmla="*/ 814987 w 1279514"/>
                  <a:gd name="connsiteY41" fmla="*/ 225304 h 606872"/>
                  <a:gd name="connsiteX42" fmla="*/ 832869 w 1279514"/>
                  <a:gd name="connsiteY42" fmla="*/ 219935 h 606872"/>
                  <a:gd name="connsiteX43" fmla="*/ 851466 w 1279514"/>
                  <a:gd name="connsiteY43" fmla="*/ 212791 h 606872"/>
                  <a:gd name="connsiteX44" fmla="*/ 868979 w 1279514"/>
                  <a:gd name="connsiteY44" fmla="*/ 203850 h 606872"/>
                  <a:gd name="connsiteX45" fmla="*/ 886516 w 1279514"/>
                  <a:gd name="connsiteY45" fmla="*/ 192052 h 606872"/>
                  <a:gd name="connsiteX46" fmla="*/ 904376 w 1279514"/>
                  <a:gd name="connsiteY46" fmla="*/ 177372 h 606872"/>
                  <a:gd name="connsiteX47" fmla="*/ 916912 w 1279514"/>
                  <a:gd name="connsiteY47" fmla="*/ 165574 h 606872"/>
                  <a:gd name="connsiteX48" fmla="*/ 941223 w 1279514"/>
                  <a:gd name="connsiteY48" fmla="*/ 136261 h 606872"/>
                  <a:gd name="connsiteX49" fmla="*/ 953737 w 1279514"/>
                  <a:gd name="connsiteY49" fmla="*/ 118010 h 606872"/>
                  <a:gd name="connsiteX50" fmla="*/ 991644 w 1279514"/>
                  <a:gd name="connsiteY50" fmla="*/ 125522 h 606872"/>
                  <a:gd name="connsiteX51" fmla="*/ 1023469 w 1279514"/>
                  <a:gd name="connsiteY51" fmla="*/ 129094 h 606872"/>
                  <a:gd name="connsiteX52" fmla="*/ 1050292 w 1279514"/>
                  <a:gd name="connsiteY52" fmla="*/ 129809 h 606872"/>
                  <a:gd name="connsiteX53" fmla="*/ 1072830 w 1279514"/>
                  <a:gd name="connsiteY53" fmla="*/ 128034 h 606872"/>
                  <a:gd name="connsiteX54" fmla="*/ 1091427 w 1279514"/>
                  <a:gd name="connsiteY54" fmla="*/ 124094 h 606872"/>
                  <a:gd name="connsiteX55" fmla="*/ 1107143 w 1279514"/>
                  <a:gd name="connsiteY55" fmla="*/ 118379 h 606872"/>
                  <a:gd name="connsiteX56" fmla="*/ 1120025 w 1279514"/>
                  <a:gd name="connsiteY56" fmla="*/ 110866 h 606872"/>
                  <a:gd name="connsiteX57" fmla="*/ 1130395 w 1279514"/>
                  <a:gd name="connsiteY57" fmla="*/ 101925 h 606872"/>
                  <a:gd name="connsiteX58" fmla="*/ 1138990 w 1279514"/>
                  <a:gd name="connsiteY58" fmla="*/ 90841 h 606872"/>
                  <a:gd name="connsiteX59" fmla="*/ 1145419 w 1279514"/>
                  <a:gd name="connsiteY59" fmla="*/ 78328 h 606872"/>
                  <a:gd name="connsiteX60" fmla="*/ 1150074 w 1279514"/>
                  <a:gd name="connsiteY60" fmla="*/ 63303 h 606872"/>
                  <a:gd name="connsiteX61" fmla="*/ 1152563 w 1279514"/>
                  <a:gd name="connsiteY61" fmla="*/ 45789 h 606872"/>
                  <a:gd name="connsiteX62" fmla="*/ 1152932 w 1279514"/>
                  <a:gd name="connsiteY62" fmla="*/ 24680 h 606872"/>
                  <a:gd name="connsiteX63" fmla="*/ 1150074 w 1279514"/>
                  <a:gd name="connsiteY63" fmla="*/ 0 h 606872"/>
                  <a:gd name="connsiteX64" fmla="*/ 1279514 w 1279514"/>
                  <a:gd name="connsiteY64" fmla="*/ 74756 h 606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279514" h="606872">
                    <a:moveTo>
                      <a:pt x="1279514" y="74756"/>
                    </a:moveTo>
                    <a:lnTo>
                      <a:pt x="364400" y="606873"/>
                    </a:lnTo>
                    <a:lnTo>
                      <a:pt x="133012" y="606873"/>
                    </a:lnTo>
                    <a:lnTo>
                      <a:pt x="0" y="529974"/>
                    </a:lnTo>
                    <a:lnTo>
                      <a:pt x="8572" y="526402"/>
                    </a:lnTo>
                    <a:lnTo>
                      <a:pt x="28598" y="521033"/>
                    </a:lnTo>
                    <a:lnTo>
                      <a:pt x="81877" y="503888"/>
                    </a:lnTo>
                    <a:lnTo>
                      <a:pt x="122642" y="486351"/>
                    </a:lnTo>
                    <a:lnTo>
                      <a:pt x="140524" y="477064"/>
                    </a:lnTo>
                    <a:lnTo>
                      <a:pt x="173432" y="456324"/>
                    </a:lnTo>
                    <a:lnTo>
                      <a:pt x="238509" y="407678"/>
                    </a:lnTo>
                    <a:lnTo>
                      <a:pt x="248164" y="401594"/>
                    </a:lnTo>
                    <a:lnTo>
                      <a:pt x="264272" y="394796"/>
                    </a:lnTo>
                    <a:lnTo>
                      <a:pt x="278214" y="392307"/>
                    </a:lnTo>
                    <a:lnTo>
                      <a:pt x="288584" y="393021"/>
                    </a:lnTo>
                    <a:lnTo>
                      <a:pt x="334719" y="403737"/>
                    </a:lnTo>
                    <a:lnTo>
                      <a:pt x="350804" y="405189"/>
                    </a:lnTo>
                    <a:lnTo>
                      <a:pt x="375116" y="404451"/>
                    </a:lnTo>
                    <a:lnTo>
                      <a:pt x="414452" y="398391"/>
                    </a:lnTo>
                    <a:lnTo>
                      <a:pt x="435192" y="393367"/>
                    </a:lnTo>
                    <a:lnTo>
                      <a:pt x="469183" y="381568"/>
                    </a:lnTo>
                    <a:lnTo>
                      <a:pt x="484922" y="374056"/>
                    </a:lnTo>
                    <a:lnTo>
                      <a:pt x="498864" y="365483"/>
                    </a:lnTo>
                    <a:lnTo>
                      <a:pt x="510663" y="356197"/>
                    </a:lnTo>
                    <a:lnTo>
                      <a:pt x="520664" y="346541"/>
                    </a:lnTo>
                    <a:lnTo>
                      <a:pt x="529605" y="335434"/>
                    </a:lnTo>
                    <a:lnTo>
                      <a:pt x="537117" y="323635"/>
                    </a:lnTo>
                    <a:lnTo>
                      <a:pt x="543547" y="311122"/>
                    </a:lnTo>
                    <a:lnTo>
                      <a:pt x="555369" y="277500"/>
                    </a:lnTo>
                    <a:lnTo>
                      <a:pt x="562513" y="260355"/>
                    </a:lnTo>
                    <a:lnTo>
                      <a:pt x="570371" y="245330"/>
                    </a:lnTo>
                    <a:lnTo>
                      <a:pt x="585050" y="225650"/>
                    </a:lnTo>
                    <a:lnTo>
                      <a:pt x="600420" y="212423"/>
                    </a:lnTo>
                    <a:lnTo>
                      <a:pt x="609362" y="208482"/>
                    </a:lnTo>
                    <a:lnTo>
                      <a:pt x="618303" y="205993"/>
                    </a:lnTo>
                    <a:lnTo>
                      <a:pt x="627590" y="205625"/>
                    </a:lnTo>
                    <a:lnTo>
                      <a:pt x="637960" y="207422"/>
                    </a:lnTo>
                    <a:lnTo>
                      <a:pt x="679440" y="219935"/>
                    </a:lnTo>
                    <a:lnTo>
                      <a:pt x="721288" y="228876"/>
                    </a:lnTo>
                    <a:lnTo>
                      <a:pt x="762422" y="231734"/>
                    </a:lnTo>
                    <a:lnTo>
                      <a:pt x="797473" y="228876"/>
                    </a:lnTo>
                    <a:lnTo>
                      <a:pt x="814987" y="225304"/>
                    </a:lnTo>
                    <a:lnTo>
                      <a:pt x="832869" y="219935"/>
                    </a:lnTo>
                    <a:lnTo>
                      <a:pt x="851466" y="212791"/>
                    </a:lnTo>
                    <a:lnTo>
                      <a:pt x="868979" y="203850"/>
                    </a:lnTo>
                    <a:lnTo>
                      <a:pt x="886516" y="192052"/>
                    </a:lnTo>
                    <a:lnTo>
                      <a:pt x="904376" y="177372"/>
                    </a:lnTo>
                    <a:lnTo>
                      <a:pt x="916912" y="165574"/>
                    </a:lnTo>
                    <a:lnTo>
                      <a:pt x="941223" y="136261"/>
                    </a:lnTo>
                    <a:lnTo>
                      <a:pt x="953737" y="118010"/>
                    </a:lnTo>
                    <a:lnTo>
                      <a:pt x="991644" y="125522"/>
                    </a:lnTo>
                    <a:lnTo>
                      <a:pt x="1023469" y="129094"/>
                    </a:lnTo>
                    <a:lnTo>
                      <a:pt x="1050292" y="129809"/>
                    </a:lnTo>
                    <a:lnTo>
                      <a:pt x="1072830" y="128034"/>
                    </a:lnTo>
                    <a:lnTo>
                      <a:pt x="1091427" y="124094"/>
                    </a:lnTo>
                    <a:lnTo>
                      <a:pt x="1107143" y="118379"/>
                    </a:lnTo>
                    <a:lnTo>
                      <a:pt x="1120025" y="110866"/>
                    </a:lnTo>
                    <a:lnTo>
                      <a:pt x="1130395" y="101925"/>
                    </a:lnTo>
                    <a:lnTo>
                      <a:pt x="1138990" y="90841"/>
                    </a:lnTo>
                    <a:lnTo>
                      <a:pt x="1145419" y="78328"/>
                    </a:lnTo>
                    <a:lnTo>
                      <a:pt x="1150074" y="63303"/>
                    </a:lnTo>
                    <a:lnTo>
                      <a:pt x="1152563" y="45789"/>
                    </a:lnTo>
                    <a:lnTo>
                      <a:pt x="1152932" y="24680"/>
                    </a:lnTo>
                    <a:lnTo>
                      <a:pt x="1150074" y="0"/>
                    </a:lnTo>
                    <a:lnTo>
                      <a:pt x="1279514" y="74756"/>
                    </a:lnTo>
                    <a:close/>
                  </a:path>
                </a:pathLst>
              </a:custGeom>
              <a:solidFill>
                <a:schemeClr val="tx2">
                  <a:lumMod val="25000"/>
                  <a:lumOff val="75000"/>
                </a:scheme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grpSp>
            <p:nvGrpSpPr>
              <p:cNvPr id="220" name="Graphic 4">
                <a:extLst>
                  <a:ext uri="{FF2B5EF4-FFF2-40B4-BE49-F238E27FC236}">
                    <a16:creationId xmlns:a16="http://schemas.microsoft.com/office/drawing/2014/main" id="{7BF1A99D-E1DB-E02F-FD03-124437FFD117}"/>
                  </a:ext>
                </a:extLst>
              </p:cNvPr>
              <p:cNvGrpSpPr/>
              <p:nvPr/>
            </p:nvGrpSpPr>
            <p:grpSpPr>
              <a:xfrm>
                <a:off x="11706514" y="7219727"/>
                <a:ext cx="1647533" cy="1721528"/>
                <a:chOff x="11706514" y="7219727"/>
                <a:chExt cx="1647533" cy="1721528"/>
              </a:xfrm>
            </p:grpSpPr>
            <p:sp>
              <p:nvSpPr>
                <p:cNvPr id="221" name="Freeform 220">
                  <a:extLst>
                    <a:ext uri="{FF2B5EF4-FFF2-40B4-BE49-F238E27FC236}">
                      <a16:creationId xmlns:a16="http://schemas.microsoft.com/office/drawing/2014/main" id="{4E14C6B1-0004-2689-29EE-5DAB609D181F}"/>
                    </a:ext>
                  </a:extLst>
                </p:cNvPr>
                <p:cNvSpPr/>
                <p:nvPr/>
              </p:nvSpPr>
              <p:spPr>
                <a:xfrm>
                  <a:off x="11723314" y="7417125"/>
                  <a:ext cx="598646" cy="1055661"/>
                </a:xfrm>
                <a:custGeom>
                  <a:avLst/>
                  <a:gdLst>
                    <a:gd name="connsiteX0" fmla="*/ 303264 w 598646"/>
                    <a:gd name="connsiteY0" fmla="*/ 172026 h 1055661"/>
                    <a:gd name="connsiteX1" fmla="*/ 303264 w 598646"/>
                    <a:gd name="connsiteY1" fmla="*/ 877575 h 1055661"/>
                    <a:gd name="connsiteX2" fmla="*/ 596503 w 598646"/>
                    <a:gd name="connsiteY2" fmla="*/ 707001 h 1055661"/>
                    <a:gd name="connsiteX3" fmla="*/ 598646 w 598646"/>
                    <a:gd name="connsiteY3" fmla="*/ 0 h 1055661"/>
                    <a:gd name="connsiteX4" fmla="*/ 303264 w 598646"/>
                    <a:gd name="connsiteY4" fmla="*/ 172026 h 1055661"/>
                    <a:gd name="connsiteX5" fmla="*/ 0 w 598646"/>
                    <a:gd name="connsiteY5" fmla="*/ 350113 h 1055661"/>
                    <a:gd name="connsiteX6" fmla="*/ 0 w 598646"/>
                    <a:gd name="connsiteY6" fmla="*/ 1055662 h 1055661"/>
                    <a:gd name="connsiteX7" fmla="*/ 293608 w 598646"/>
                    <a:gd name="connsiteY7" fmla="*/ 885087 h 1055661"/>
                    <a:gd name="connsiteX8" fmla="*/ 295406 w 598646"/>
                    <a:gd name="connsiteY8" fmla="*/ 178087 h 1055661"/>
                    <a:gd name="connsiteX9" fmla="*/ 0 w 598646"/>
                    <a:gd name="connsiteY9" fmla="*/ 350113 h 1055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98646" h="1055661">
                      <a:moveTo>
                        <a:pt x="303264" y="172026"/>
                      </a:moveTo>
                      <a:lnTo>
                        <a:pt x="303264" y="877575"/>
                      </a:lnTo>
                      <a:lnTo>
                        <a:pt x="596503" y="707001"/>
                      </a:lnTo>
                      <a:lnTo>
                        <a:pt x="598646" y="0"/>
                      </a:lnTo>
                      <a:lnTo>
                        <a:pt x="303264" y="172026"/>
                      </a:lnTo>
                      <a:close/>
                      <a:moveTo>
                        <a:pt x="0" y="350113"/>
                      </a:moveTo>
                      <a:lnTo>
                        <a:pt x="0" y="1055662"/>
                      </a:lnTo>
                      <a:lnTo>
                        <a:pt x="293608" y="885087"/>
                      </a:lnTo>
                      <a:lnTo>
                        <a:pt x="295406" y="178087"/>
                      </a:lnTo>
                      <a:lnTo>
                        <a:pt x="0" y="350113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2" name="Freeform 221">
                  <a:extLst>
                    <a:ext uri="{FF2B5EF4-FFF2-40B4-BE49-F238E27FC236}">
                      <a16:creationId xmlns:a16="http://schemas.microsoft.com/office/drawing/2014/main" id="{B57C0655-6BE3-36C0-72CC-0A9DE20F61E9}"/>
                    </a:ext>
                  </a:extLst>
                </p:cNvPr>
                <p:cNvSpPr/>
                <p:nvPr/>
              </p:nvSpPr>
              <p:spPr>
                <a:xfrm>
                  <a:off x="12368094" y="8307214"/>
                  <a:ext cx="950879" cy="610444"/>
                </a:xfrm>
                <a:custGeom>
                  <a:avLst/>
                  <a:gdLst>
                    <a:gd name="connsiteX0" fmla="*/ 950879 w 950879"/>
                    <a:gd name="connsiteY0" fmla="*/ 0 h 610444"/>
                    <a:gd name="connsiteX1" fmla="*/ 950534 w 950879"/>
                    <a:gd name="connsiteY1" fmla="*/ 55790 h 610444"/>
                    <a:gd name="connsiteX2" fmla="*/ 0 w 950879"/>
                    <a:gd name="connsiteY2" fmla="*/ 610445 h 610444"/>
                    <a:gd name="connsiteX3" fmla="*/ 346 w 950879"/>
                    <a:gd name="connsiteY3" fmla="*/ 554655 h 610444"/>
                    <a:gd name="connsiteX4" fmla="*/ 950879 w 950879"/>
                    <a:gd name="connsiteY4" fmla="*/ 0 h 610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0879" h="610444">
                      <a:moveTo>
                        <a:pt x="950879" y="0"/>
                      </a:moveTo>
                      <a:lnTo>
                        <a:pt x="950534" y="55790"/>
                      </a:lnTo>
                      <a:lnTo>
                        <a:pt x="0" y="610445"/>
                      </a:lnTo>
                      <a:lnTo>
                        <a:pt x="346" y="554655"/>
                      </a:lnTo>
                      <a:lnTo>
                        <a:pt x="950879" y="0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3" name="Freeform 222">
                  <a:extLst>
                    <a:ext uri="{FF2B5EF4-FFF2-40B4-BE49-F238E27FC236}">
                      <a16:creationId xmlns:a16="http://schemas.microsoft.com/office/drawing/2014/main" id="{CF1D0DD6-E848-F973-868F-09F44F657780}"/>
                    </a:ext>
                  </a:extLst>
                </p:cNvPr>
                <p:cNvSpPr/>
                <p:nvPr/>
              </p:nvSpPr>
              <p:spPr>
                <a:xfrm>
                  <a:off x="12401002" y="8326179"/>
                  <a:ext cx="953045" cy="615076"/>
                </a:xfrm>
                <a:custGeom>
                  <a:avLst/>
                  <a:gdLst>
                    <a:gd name="connsiteX0" fmla="*/ 885087 w 953045"/>
                    <a:gd name="connsiteY0" fmla="*/ 0 h 615076"/>
                    <a:gd name="connsiteX1" fmla="*/ 953046 w 953045"/>
                    <a:gd name="connsiteY1" fmla="*/ 101580 h 615076"/>
                    <a:gd name="connsiteX2" fmla="*/ 65446 w 953045"/>
                    <a:gd name="connsiteY2" fmla="*/ 615077 h 615076"/>
                    <a:gd name="connsiteX3" fmla="*/ 0 w 953045"/>
                    <a:gd name="connsiteY3" fmla="*/ 517092 h 615076"/>
                    <a:gd name="connsiteX4" fmla="*/ 885087 w 953045"/>
                    <a:gd name="connsiteY4" fmla="*/ 0 h 615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3045" h="615076">
                      <a:moveTo>
                        <a:pt x="885087" y="0"/>
                      </a:moveTo>
                      <a:lnTo>
                        <a:pt x="953046" y="101580"/>
                      </a:lnTo>
                      <a:lnTo>
                        <a:pt x="65446" y="615077"/>
                      </a:lnTo>
                      <a:lnTo>
                        <a:pt x="0" y="517092"/>
                      </a:lnTo>
                      <a:lnTo>
                        <a:pt x="885087" y="0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4" name="Freeform 223">
                  <a:extLst>
                    <a:ext uri="{FF2B5EF4-FFF2-40B4-BE49-F238E27FC236}">
                      <a16:creationId xmlns:a16="http://schemas.microsoft.com/office/drawing/2014/main" id="{6752939E-115E-9E19-AAB4-9224576B0043}"/>
                    </a:ext>
                  </a:extLst>
                </p:cNvPr>
                <p:cNvSpPr/>
                <p:nvPr/>
              </p:nvSpPr>
              <p:spPr>
                <a:xfrm>
                  <a:off x="11706514" y="8479954"/>
                  <a:ext cx="661925" cy="437704"/>
                </a:xfrm>
                <a:custGeom>
                  <a:avLst/>
                  <a:gdLst>
                    <a:gd name="connsiteX0" fmla="*/ 661926 w 661925"/>
                    <a:gd name="connsiteY0" fmla="*/ 381914 h 437704"/>
                    <a:gd name="connsiteX1" fmla="*/ 661580 w 661925"/>
                    <a:gd name="connsiteY1" fmla="*/ 437704 h 437704"/>
                    <a:gd name="connsiteX2" fmla="*/ 0 w 661925"/>
                    <a:gd name="connsiteY2" fmla="*/ 55790 h 437704"/>
                    <a:gd name="connsiteX3" fmla="*/ 345 w 661925"/>
                    <a:gd name="connsiteY3" fmla="*/ 0 h 437704"/>
                    <a:gd name="connsiteX4" fmla="*/ 661926 w 661925"/>
                    <a:gd name="connsiteY4" fmla="*/ 381914 h 43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61925" h="437704">
                      <a:moveTo>
                        <a:pt x="661926" y="381914"/>
                      </a:moveTo>
                      <a:lnTo>
                        <a:pt x="661580" y="437704"/>
                      </a:lnTo>
                      <a:lnTo>
                        <a:pt x="0" y="55790"/>
                      </a:lnTo>
                      <a:lnTo>
                        <a:pt x="345" y="0"/>
                      </a:lnTo>
                      <a:lnTo>
                        <a:pt x="661926" y="381914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5" name="Freeform 224">
                  <a:extLst>
                    <a:ext uri="{FF2B5EF4-FFF2-40B4-BE49-F238E27FC236}">
                      <a16:creationId xmlns:a16="http://schemas.microsoft.com/office/drawing/2014/main" id="{5D35EA22-0E9D-CE36-F1B5-BFA5FA5A7B92}"/>
                    </a:ext>
                  </a:extLst>
                </p:cNvPr>
                <p:cNvSpPr/>
                <p:nvPr/>
              </p:nvSpPr>
              <p:spPr>
                <a:xfrm>
                  <a:off x="11706883" y="7918133"/>
                  <a:ext cx="1612090" cy="943735"/>
                </a:xfrm>
                <a:custGeom>
                  <a:avLst/>
                  <a:gdLst>
                    <a:gd name="connsiteX0" fmla="*/ 1612091 w 1612090"/>
                    <a:gd name="connsiteY0" fmla="*/ 389081 h 943735"/>
                    <a:gd name="connsiteX1" fmla="*/ 661558 w 1612090"/>
                    <a:gd name="connsiteY1" fmla="*/ 943736 h 943735"/>
                    <a:gd name="connsiteX2" fmla="*/ 0 w 1612090"/>
                    <a:gd name="connsiteY2" fmla="*/ 561821 h 943735"/>
                    <a:gd name="connsiteX3" fmla="*/ 966619 w 1612090"/>
                    <a:gd name="connsiteY3" fmla="*/ 0 h 943735"/>
                    <a:gd name="connsiteX4" fmla="*/ 1612091 w 1612090"/>
                    <a:gd name="connsiteY4" fmla="*/ 389081 h 9437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2090" h="943735">
                      <a:moveTo>
                        <a:pt x="1612091" y="389081"/>
                      </a:moveTo>
                      <a:lnTo>
                        <a:pt x="661558" y="943736"/>
                      </a:lnTo>
                      <a:lnTo>
                        <a:pt x="0" y="561821"/>
                      </a:lnTo>
                      <a:lnTo>
                        <a:pt x="966619" y="0"/>
                      </a:lnTo>
                      <a:lnTo>
                        <a:pt x="1612091" y="389081"/>
                      </a:lnTo>
                      <a:close/>
                    </a:path>
                  </a:pathLst>
                </a:custGeom>
                <a:solidFill>
                  <a:srgbClr val="4F91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6" name="Freeform 225">
                  <a:extLst>
                    <a:ext uri="{FF2B5EF4-FFF2-40B4-BE49-F238E27FC236}">
                      <a16:creationId xmlns:a16="http://schemas.microsoft.com/office/drawing/2014/main" id="{9F8D24E7-BFF2-4DFB-3011-22175CAAC610}"/>
                    </a:ext>
                  </a:extLst>
                </p:cNvPr>
                <p:cNvSpPr/>
                <p:nvPr/>
              </p:nvSpPr>
              <p:spPr>
                <a:xfrm>
                  <a:off x="11799129" y="8132353"/>
                  <a:ext cx="174884" cy="376199"/>
                </a:xfrm>
                <a:custGeom>
                  <a:avLst/>
                  <a:gdLst>
                    <a:gd name="connsiteX0" fmla="*/ 0 w 174884"/>
                    <a:gd name="connsiteY0" fmla="*/ 18942 h 376199"/>
                    <a:gd name="connsiteX1" fmla="*/ 32562 w 174884"/>
                    <a:gd name="connsiteY1" fmla="*/ 0 h 376199"/>
                    <a:gd name="connsiteX2" fmla="*/ 174884 w 174884"/>
                    <a:gd name="connsiteY2" fmla="*/ 357256 h 376199"/>
                    <a:gd name="connsiteX3" fmla="*/ 142345 w 174884"/>
                    <a:gd name="connsiteY3" fmla="*/ 376199 h 376199"/>
                    <a:gd name="connsiteX4" fmla="*/ 0 w 174884"/>
                    <a:gd name="connsiteY4" fmla="*/ 18942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4" h="376199">
                      <a:moveTo>
                        <a:pt x="0" y="18942"/>
                      </a:moveTo>
                      <a:lnTo>
                        <a:pt x="32562" y="0"/>
                      </a:lnTo>
                      <a:lnTo>
                        <a:pt x="174884" y="357256"/>
                      </a:lnTo>
                      <a:lnTo>
                        <a:pt x="142345" y="37619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7" name="Freeform 226">
                  <a:extLst>
                    <a:ext uri="{FF2B5EF4-FFF2-40B4-BE49-F238E27FC236}">
                      <a16:creationId xmlns:a16="http://schemas.microsoft.com/office/drawing/2014/main" id="{CC2D6C1F-5F8B-353F-69CF-5B679F4AD025}"/>
                    </a:ext>
                  </a:extLst>
                </p:cNvPr>
                <p:cNvSpPr/>
                <p:nvPr/>
              </p:nvSpPr>
              <p:spPr>
                <a:xfrm>
                  <a:off x="11779104" y="7795122"/>
                  <a:ext cx="52587" cy="356173"/>
                </a:xfrm>
                <a:custGeom>
                  <a:avLst/>
                  <a:gdLst>
                    <a:gd name="connsiteX0" fmla="*/ 0 w 52587"/>
                    <a:gd name="connsiteY0" fmla="*/ 18965 h 356173"/>
                    <a:gd name="connsiteX1" fmla="*/ 32562 w 52587"/>
                    <a:gd name="connsiteY1" fmla="*/ 0 h 356173"/>
                    <a:gd name="connsiteX2" fmla="*/ 52588 w 52587"/>
                    <a:gd name="connsiteY2" fmla="*/ 337231 h 356173"/>
                    <a:gd name="connsiteX3" fmla="*/ 20025 w 52587"/>
                    <a:gd name="connsiteY3" fmla="*/ 356173 h 356173"/>
                    <a:gd name="connsiteX4" fmla="*/ 0 w 52587"/>
                    <a:gd name="connsiteY4" fmla="*/ 18965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587" h="356173">
                      <a:moveTo>
                        <a:pt x="0" y="18965"/>
                      </a:moveTo>
                      <a:lnTo>
                        <a:pt x="32562" y="0"/>
                      </a:lnTo>
                      <a:lnTo>
                        <a:pt x="52588" y="337231"/>
                      </a:lnTo>
                      <a:lnTo>
                        <a:pt x="20025" y="35617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8" name="Freeform 227">
                  <a:extLst>
                    <a:ext uri="{FF2B5EF4-FFF2-40B4-BE49-F238E27FC236}">
                      <a16:creationId xmlns:a16="http://schemas.microsoft.com/office/drawing/2014/main" id="{FBC68F94-9937-3484-5182-3757C0E62C5E}"/>
                    </a:ext>
                  </a:extLst>
                </p:cNvPr>
                <p:cNvSpPr/>
                <p:nvPr/>
              </p:nvSpPr>
              <p:spPr>
                <a:xfrm>
                  <a:off x="11708289" y="7754357"/>
                  <a:ext cx="578620" cy="988072"/>
                </a:xfrm>
                <a:custGeom>
                  <a:avLst/>
                  <a:gdLst>
                    <a:gd name="connsiteX0" fmla="*/ 0 w 578620"/>
                    <a:gd name="connsiteY0" fmla="*/ 18965 h 988072"/>
                    <a:gd name="connsiteX1" fmla="*/ 32538 w 578620"/>
                    <a:gd name="connsiteY1" fmla="*/ 0 h 988072"/>
                    <a:gd name="connsiteX2" fmla="*/ 103354 w 578620"/>
                    <a:gd name="connsiteY2" fmla="*/ 40765 h 988072"/>
                    <a:gd name="connsiteX3" fmla="*/ 70815 w 578620"/>
                    <a:gd name="connsiteY3" fmla="*/ 59731 h 988072"/>
                    <a:gd name="connsiteX4" fmla="*/ 0 w 578620"/>
                    <a:gd name="connsiteY4" fmla="*/ 18965 h 988072"/>
                    <a:gd name="connsiteX5" fmla="*/ 515318 w 578620"/>
                    <a:gd name="connsiteY5" fmla="*/ 917280 h 988072"/>
                    <a:gd name="connsiteX6" fmla="*/ 547856 w 578620"/>
                    <a:gd name="connsiteY6" fmla="*/ 898315 h 988072"/>
                    <a:gd name="connsiteX7" fmla="*/ 578621 w 578620"/>
                    <a:gd name="connsiteY7" fmla="*/ 969130 h 988072"/>
                    <a:gd name="connsiteX8" fmla="*/ 546082 w 578620"/>
                    <a:gd name="connsiteY8" fmla="*/ 988073 h 988072"/>
                    <a:gd name="connsiteX9" fmla="*/ 515318 w 578620"/>
                    <a:gd name="connsiteY9" fmla="*/ 917280 h 9880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8072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103354" y="40765"/>
                      </a:lnTo>
                      <a:lnTo>
                        <a:pt x="70815" y="59731"/>
                      </a:lnTo>
                      <a:lnTo>
                        <a:pt x="0" y="18965"/>
                      </a:lnTo>
                      <a:close/>
                      <a:moveTo>
                        <a:pt x="515318" y="917280"/>
                      </a:moveTo>
                      <a:lnTo>
                        <a:pt x="547856" y="898315"/>
                      </a:lnTo>
                      <a:lnTo>
                        <a:pt x="578621" y="969130"/>
                      </a:lnTo>
                      <a:lnTo>
                        <a:pt x="546082" y="988073"/>
                      </a:lnTo>
                      <a:lnTo>
                        <a:pt x="515318" y="917280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9" name="Freeform 228">
                  <a:extLst>
                    <a:ext uri="{FF2B5EF4-FFF2-40B4-BE49-F238E27FC236}">
                      <a16:creationId xmlns:a16="http://schemas.microsoft.com/office/drawing/2014/main" id="{D18E9077-27CA-8FEA-6935-7FDEC77A6F24}"/>
                    </a:ext>
                  </a:extLst>
                </p:cNvPr>
                <p:cNvSpPr/>
                <p:nvPr/>
              </p:nvSpPr>
              <p:spPr>
                <a:xfrm>
                  <a:off x="11941452" y="8489610"/>
                  <a:ext cx="314693" cy="181658"/>
                </a:xfrm>
                <a:custGeom>
                  <a:avLst/>
                  <a:gdLst>
                    <a:gd name="connsiteX0" fmla="*/ 0 w 314693"/>
                    <a:gd name="connsiteY0" fmla="*/ 18943 h 181658"/>
                    <a:gd name="connsiteX1" fmla="*/ 32538 w 314693"/>
                    <a:gd name="connsiteY1" fmla="*/ 0 h 181658"/>
                    <a:gd name="connsiteX2" fmla="*/ 314693 w 314693"/>
                    <a:gd name="connsiteY2" fmla="*/ 163062 h 181658"/>
                    <a:gd name="connsiteX3" fmla="*/ 282155 w 314693"/>
                    <a:gd name="connsiteY3" fmla="*/ 181659 h 181658"/>
                    <a:gd name="connsiteX4" fmla="*/ 0 w 314693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693" h="1816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14693" y="163062"/>
                      </a:lnTo>
                      <a:lnTo>
                        <a:pt x="282155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0" name="Freeform 229">
                  <a:extLst>
                    <a:ext uri="{FF2B5EF4-FFF2-40B4-BE49-F238E27FC236}">
                      <a16:creationId xmlns:a16="http://schemas.microsoft.com/office/drawing/2014/main" id="{4A6228C7-7957-5668-8BA4-1760CF404C15}"/>
                    </a:ext>
                  </a:extLst>
                </p:cNvPr>
                <p:cNvSpPr/>
                <p:nvPr/>
              </p:nvSpPr>
              <p:spPr>
                <a:xfrm>
                  <a:off x="12368464" y="8788933"/>
                  <a:ext cx="32884" cy="72935"/>
                </a:xfrm>
                <a:custGeom>
                  <a:avLst/>
                  <a:gdLst>
                    <a:gd name="connsiteX0" fmla="*/ 345 w 32884"/>
                    <a:gd name="connsiteY0" fmla="*/ 18943 h 72935"/>
                    <a:gd name="connsiteX1" fmla="*/ 32884 w 32884"/>
                    <a:gd name="connsiteY1" fmla="*/ 0 h 72935"/>
                    <a:gd name="connsiteX2" fmla="*/ 32538 w 32884"/>
                    <a:gd name="connsiteY2" fmla="*/ 54339 h 72935"/>
                    <a:gd name="connsiteX3" fmla="*/ 0 w 32884"/>
                    <a:gd name="connsiteY3" fmla="*/ 72936 h 72935"/>
                    <a:gd name="connsiteX4" fmla="*/ 345 w 32884"/>
                    <a:gd name="connsiteY4" fmla="*/ 18943 h 7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4" h="72935">
                      <a:moveTo>
                        <a:pt x="345" y="18943"/>
                      </a:moveTo>
                      <a:lnTo>
                        <a:pt x="32884" y="0"/>
                      </a:lnTo>
                      <a:lnTo>
                        <a:pt x="32538" y="54339"/>
                      </a:lnTo>
                      <a:lnTo>
                        <a:pt x="0" y="72936"/>
                      </a:lnTo>
                      <a:lnTo>
                        <a:pt x="345" y="18943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1" name="Freeform 230">
                  <a:extLst>
                    <a:ext uri="{FF2B5EF4-FFF2-40B4-BE49-F238E27FC236}">
                      <a16:creationId xmlns:a16="http://schemas.microsoft.com/office/drawing/2014/main" id="{C7250511-8375-42D6-9C5A-30B8D5F65FE5}"/>
                    </a:ext>
                  </a:extLst>
                </p:cNvPr>
                <p:cNvSpPr/>
                <p:nvPr/>
              </p:nvSpPr>
              <p:spPr>
                <a:xfrm>
                  <a:off x="12254370" y="8723487"/>
                  <a:ext cx="146977" cy="84388"/>
                </a:xfrm>
                <a:custGeom>
                  <a:avLst/>
                  <a:gdLst>
                    <a:gd name="connsiteX0" fmla="*/ 0 w 146977"/>
                    <a:gd name="connsiteY0" fmla="*/ 18943 h 84388"/>
                    <a:gd name="connsiteX1" fmla="*/ 32562 w 146977"/>
                    <a:gd name="connsiteY1" fmla="*/ 0 h 84388"/>
                    <a:gd name="connsiteX2" fmla="*/ 146977 w 146977"/>
                    <a:gd name="connsiteY2" fmla="*/ 65446 h 84388"/>
                    <a:gd name="connsiteX3" fmla="*/ 114438 w 146977"/>
                    <a:gd name="connsiteY3" fmla="*/ 84388 h 84388"/>
                    <a:gd name="connsiteX4" fmla="*/ 0 w 146977"/>
                    <a:gd name="connsiteY4" fmla="*/ 18943 h 84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977" h="84388">
                      <a:moveTo>
                        <a:pt x="0" y="18943"/>
                      </a:moveTo>
                      <a:lnTo>
                        <a:pt x="32562" y="0"/>
                      </a:lnTo>
                      <a:lnTo>
                        <a:pt x="146977" y="65446"/>
                      </a:lnTo>
                      <a:lnTo>
                        <a:pt x="114438" y="84388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2" name="Freeform 231">
                  <a:extLst>
                    <a:ext uri="{FF2B5EF4-FFF2-40B4-BE49-F238E27FC236}">
                      <a16:creationId xmlns:a16="http://schemas.microsoft.com/office/drawing/2014/main" id="{27F6EBB0-0B70-8498-6860-B9D91A5A62A3}"/>
                    </a:ext>
                  </a:extLst>
                </p:cNvPr>
                <p:cNvSpPr/>
                <p:nvPr/>
              </p:nvSpPr>
              <p:spPr>
                <a:xfrm>
                  <a:off x="11706883" y="7773322"/>
                  <a:ext cx="661925" cy="1088546"/>
                </a:xfrm>
                <a:custGeom>
                  <a:avLst/>
                  <a:gdLst>
                    <a:gd name="connsiteX0" fmla="*/ 72221 w 661925"/>
                    <a:gd name="connsiteY0" fmla="*/ 40765 h 1088546"/>
                    <a:gd name="connsiteX1" fmla="*/ 92246 w 661925"/>
                    <a:gd name="connsiteY1" fmla="*/ 377973 h 1088546"/>
                    <a:gd name="connsiteX2" fmla="*/ 234591 w 661925"/>
                    <a:gd name="connsiteY2" fmla="*/ 735230 h 1088546"/>
                    <a:gd name="connsiteX3" fmla="*/ 516747 w 661925"/>
                    <a:gd name="connsiteY3" fmla="*/ 898315 h 1088546"/>
                    <a:gd name="connsiteX4" fmla="*/ 547488 w 661925"/>
                    <a:gd name="connsiteY4" fmla="*/ 969107 h 1088546"/>
                    <a:gd name="connsiteX5" fmla="*/ 661926 w 661925"/>
                    <a:gd name="connsiteY5" fmla="*/ 1034553 h 1088546"/>
                    <a:gd name="connsiteX6" fmla="*/ 661558 w 661925"/>
                    <a:gd name="connsiteY6" fmla="*/ 1088546 h 1088546"/>
                    <a:gd name="connsiteX7" fmla="*/ 0 w 661925"/>
                    <a:gd name="connsiteY7" fmla="*/ 706978 h 1088546"/>
                    <a:gd name="connsiteX8" fmla="*/ 1429 w 661925"/>
                    <a:gd name="connsiteY8" fmla="*/ 0 h 1088546"/>
                    <a:gd name="connsiteX9" fmla="*/ 72221 w 661925"/>
                    <a:gd name="connsiteY9" fmla="*/ 40765 h 10885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61925" h="1088546">
                      <a:moveTo>
                        <a:pt x="72221" y="40765"/>
                      </a:moveTo>
                      <a:lnTo>
                        <a:pt x="92246" y="377973"/>
                      </a:lnTo>
                      <a:lnTo>
                        <a:pt x="234591" y="735230"/>
                      </a:lnTo>
                      <a:lnTo>
                        <a:pt x="516747" y="898315"/>
                      </a:lnTo>
                      <a:lnTo>
                        <a:pt x="547488" y="969107"/>
                      </a:lnTo>
                      <a:lnTo>
                        <a:pt x="661926" y="1034553"/>
                      </a:lnTo>
                      <a:lnTo>
                        <a:pt x="661558" y="1088546"/>
                      </a:lnTo>
                      <a:lnTo>
                        <a:pt x="0" y="706978"/>
                      </a:lnTo>
                      <a:lnTo>
                        <a:pt x="1429" y="0"/>
                      </a:lnTo>
                      <a:lnTo>
                        <a:pt x="72221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3" name="Freeform 232">
                  <a:extLst>
                    <a:ext uri="{FF2B5EF4-FFF2-40B4-BE49-F238E27FC236}">
                      <a16:creationId xmlns:a16="http://schemas.microsoft.com/office/drawing/2014/main" id="{6FBAE70A-FA2B-82C5-3CFC-93D3D7FA9B86}"/>
                    </a:ext>
                  </a:extLst>
                </p:cNvPr>
                <p:cNvSpPr/>
                <p:nvPr/>
              </p:nvSpPr>
              <p:spPr>
                <a:xfrm>
                  <a:off x="12105965" y="7954266"/>
                  <a:ext cx="174860" cy="376199"/>
                </a:xfrm>
                <a:custGeom>
                  <a:avLst/>
                  <a:gdLst>
                    <a:gd name="connsiteX0" fmla="*/ 0 w 174860"/>
                    <a:gd name="connsiteY0" fmla="*/ 18943 h 376199"/>
                    <a:gd name="connsiteX1" fmla="*/ 32539 w 174860"/>
                    <a:gd name="connsiteY1" fmla="*/ 0 h 376199"/>
                    <a:gd name="connsiteX2" fmla="*/ 174861 w 174860"/>
                    <a:gd name="connsiteY2" fmla="*/ 357257 h 376199"/>
                    <a:gd name="connsiteX3" fmla="*/ 142322 w 174860"/>
                    <a:gd name="connsiteY3" fmla="*/ 376199 h 376199"/>
                    <a:gd name="connsiteX4" fmla="*/ 0 w 174860"/>
                    <a:gd name="connsiteY4" fmla="*/ 18943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60" h="376199">
                      <a:moveTo>
                        <a:pt x="0" y="18943"/>
                      </a:moveTo>
                      <a:lnTo>
                        <a:pt x="32539" y="0"/>
                      </a:lnTo>
                      <a:lnTo>
                        <a:pt x="174861" y="357257"/>
                      </a:lnTo>
                      <a:lnTo>
                        <a:pt x="142322" y="37619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4" name="Freeform 233">
                  <a:extLst>
                    <a:ext uri="{FF2B5EF4-FFF2-40B4-BE49-F238E27FC236}">
                      <a16:creationId xmlns:a16="http://schemas.microsoft.com/office/drawing/2014/main" id="{0801C1BA-80FB-BBC3-274C-972A0C07053F}"/>
                    </a:ext>
                  </a:extLst>
                </p:cNvPr>
                <p:cNvSpPr/>
                <p:nvPr/>
              </p:nvSpPr>
              <p:spPr>
                <a:xfrm>
                  <a:off x="12085571" y="7617035"/>
                  <a:ext cx="52932" cy="356173"/>
                </a:xfrm>
                <a:custGeom>
                  <a:avLst/>
                  <a:gdLst>
                    <a:gd name="connsiteX0" fmla="*/ 0 w 52932"/>
                    <a:gd name="connsiteY0" fmla="*/ 18965 h 356173"/>
                    <a:gd name="connsiteX1" fmla="*/ 32538 w 52932"/>
                    <a:gd name="connsiteY1" fmla="*/ 0 h 356173"/>
                    <a:gd name="connsiteX2" fmla="*/ 52933 w 52932"/>
                    <a:gd name="connsiteY2" fmla="*/ 337231 h 356173"/>
                    <a:gd name="connsiteX3" fmla="*/ 20394 w 52932"/>
                    <a:gd name="connsiteY3" fmla="*/ 356173 h 356173"/>
                    <a:gd name="connsiteX4" fmla="*/ 0 w 52932"/>
                    <a:gd name="connsiteY4" fmla="*/ 18965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73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52933" y="337231"/>
                      </a:lnTo>
                      <a:lnTo>
                        <a:pt x="20394" y="35617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5" name="Freeform 234">
                  <a:extLst>
                    <a:ext uri="{FF2B5EF4-FFF2-40B4-BE49-F238E27FC236}">
                      <a16:creationId xmlns:a16="http://schemas.microsoft.com/office/drawing/2014/main" id="{E058C272-5CC4-ED6E-2E04-7B18715543DB}"/>
                    </a:ext>
                  </a:extLst>
                </p:cNvPr>
                <p:cNvSpPr/>
                <p:nvPr/>
              </p:nvSpPr>
              <p:spPr>
                <a:xfrm>
                  <a:off x="12015147" y="7576270"/>
                  <a:ext cx="578597" cy="987704"/>
                </a:xfrm>
                <a:custGeom>
                  <a:avLst/>
                  <a:gdLst>
                    <a:gd name="connsiteX0" fmla="*/ 0 w 578597"/>
                    <a:gd name="connsiteY0" fmla="*/ 18943 h 987704"/>
                    <a:gd name="connsiteX1" fmla="*/ 32538 w 578597"/>
                    <a:gd name="connsiteY1" fmla="*/ 0 h 987704"/>
                    <a:gd name="connsiteX2" fmla="*/ 102985 w 578597"/>
                    <a:gd name="connsiteY2" fmla="*/ 40766 h 987704"/>
                    <a:gd name="connsiteX3" fmla="*/ 70446 w 578597"/>
                    <a:gd name="connsiteY3" fmla="*/ 59708 h 987704"/>
                    <a:gd name="connsiteX4" fmla="*/ 0 w 578597"/>
                    <a:gd name="connsiteY4" fmla="*/ 18943 h 987704"/>
                    <a:gd name="connsiteX5" fmla="*/ 514949 w 578597"/>
                    <a:gd name="connsiteY5" fmla="*/ 916912 h 987704"/>
                    <a:gd name="connsiteX6" fmla="*/ 547488 w 578597"/>
                    <a:gd name="connsiteY6" fmla="*/ 897946 h 987704"/>
                    <a:gd name="connsiteX7" fmla="*/ 578598 w 578597"/>
                    <a:gd name="connsiteY7" fmla="*/ 968762 h 987704"/>
                    <a:gd name="connsiteX8" fmla="*/ 546059 w 578597"/>
                    <a:gd name="connsiteY8" fmla="*/ 987704 h 987704"/>
                    <a:gd name="connsiteX9" fmla="*/ 514949 w 578597"/>
                    <a:gd name="connsiteY9" fmla="*/ 916912 h 98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597" h="987704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102985" y="40766"/>
                      </a:lnTo>
                      <a:lnTo>
                        <a:pt x="70446" y="59708"/>
                      </a:lnTo>
                      <a:lnTo>
                        <a:pt x="0" y="18943"/>
                      </a:lnTo>
                      <a:close/>
                      <a:moveTo>
                        <a:pt x="514949" y="916912"/>
                      </a:moveTo>
                      <a:lnTo>
                        <a:pt x="547488" y="897946"/>
                      </a:lnTo>
                      <a:lnTo>
                        <a:pt x="578598" y="968762"/>
                      </a:lnTo>
                      <a:lnTo>
                        <a:pt x="546059" y="987704"/>
                      </a:lnTo>
                      <a:lnTo>
                        <a:pt x="514949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6" name="Freeform 235">
                  <a:extLst>
                    <a:ext uri="{FF2B5EF4-FFF2-40B4-BE49-F238E27FC236}">
                      <a16:creationId xmlns:a16="http://schemas.microsoft.com/office/drawing/2014/main" id="{7A67941F-A4BB-6DB4-328D-82E541DA78B7}"/>
                    </a:ext>
                  </a:extLst>
                </p:cNvPr>
                <p:cNvSpPr/>
                <p:nvPr/>
              </p:nvSpPr>
              <p:spPr>
                <a:xfrm>
                  <a:off x="12248287" y="8311523"/>
                  <a:ext cx="314325" cy="181658"/>
                </a:xfrm>
                <a:custGeom>
                  <a:avLst/>
                  <a:gdLst>
                    <a:gd name="connsiteX0" fmla="*/ 0 w 314325"/>
                    <a:gd name="connsiteY0" fmla="*/ 18943 h 181658"/>
                    <a:gd name="connsiteX1" fmla="*/ 32539 w 314325"/>
                    <a:gd name="connsiteY1" fmla="*/ 0 h 181658"/>
                    <a:gd name="connsiteX2" fmla="*/ 314325 w 314325"/>
                    <a:gd name="connsiteY2" fmla="*/ 162693 h 181658"/>
                    <a:gd name="connsiteX3" fmla="*/ 281787 w 314325"/>
                    <a:gd name="connsiteY3" fmla="*/ 181659 h 181658"/>
                    <a:gd name="connsiteX4" fmla="*/ 0 w 314325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25" h="181658">
                      <a:moveTo>
                        <a:pt x="0" y="18943"/>
                      </a:moveTo>
                      <a:lnTo>
                        <a:pt x="32539" y="0"/>
                      </a:lnTo>
                      <a:lnTo>
                        <a:pt x="314325" y="162693"/>
                      </a:lnTo>
                      <a:lnTo>
                        <a:pt x="281787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7" name="Freeform 236">
                  <a:extLst>
                    <a:ext uri="{FF2B5EF4-FFF2-40B4-BE49-F238E27FC236}">
                      <a16:creationId xmlns:a16="http://schemas.microsoft.com/office/drawing/2014/main" id="{69B2B04D-6B11-31D0-E873-3E7050F3FB20}"/>
                    </a:ext>
                  </a:extLst>
                </p:cNvPr>
                <p:cNvSpPr/>
                <p:nvPr/>
              </p:nvSpPr>
              <p:spPr>
                <a:xfrm>
                  <a:off x="12672787" y="8609763"/>
                  <a:ext cx="32538" cy="72958"/>
                </a:xfrm>
                <a:custGeom>
                  <a:avLst/>
                  <a:gdLst>
                    <a:gd name="connsiteX0" fmla="*/ 0 w 32538"/>
                    <a:gd name="connsiteY0" fmla="*/ 18943 h 72958"/>
                    <a:gd name="connsiteX1" fmla="*/ 32538 w 32538"/>
                    <a:gd name="connsiteY1" fmla="*/ 0 h 72958"/>
                    <a:gd name="connsiteX2" fmla="*/ 32538 w 32538"/>
                    <a:gd name="connsiteY2" fmla="*/ 53993 h 72958"/>
                    <a:gd name="connsiteX3" fmla="*/ 0 w 32538"/>
                    <a:gd name="connsiteY3" fmla="*/ 72958 h 72958"/>
                    <a:gd name="connsiteX4" fmla="*/ 0 w 32538"/>
                    <a:gd name="connsiteY4" fmla="*/ 18943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538" h="729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2538" y="53993"/>
                      </a:lnTo>
                      <a:lnTo>
                        <a:pt x="0" y="72958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8" name="Freeform 237">
                  <a:extLst>
                    <a:ext uri="{FF2B5EF4-FFF2-40B4-BE49-F238E27FC236}">
                      <a16:creationId xmlns:a16="http://schemas.microsoft.com/office/drawing/2014/main" id="{7532DC97-5624-D542-9A88-4C9F0226B3A1}"/>
                    </a:ext>
                  </a:extLst>
                </p:cNvPr>
                <p:cNvSpPr/>
                <p:nvPr/>
              </p:nvSpPr>
              <p:spPr>
                <a:xfrm>
                  <a:off x="12561206" y="8545031"/>
                  <a:ext cx="144119" cy="83674"/>
                </a:xfrm>
                <a:custGeom>
                  <a:avLst/>
                  <a:gdLst>
                    <a:gd name="connsiteX0" fmla="*/ 0 w 144119"/>
                    <a:gd name="connsiteY0" fmla="*/ 18965 h 83674"/>
                    <a:gd name="connsiteX1" fmla="*/ 32539 w 144119"/>
                    <a:gd name="connsiteY1" fmla="*/ 0 h 83674"/>
                    <a:gd name="connsiteX2" fmla="*/ 144119 w 144119"/>
                    <a:gd name="connsiteY2" fmla="*/ 64732 h 83674"/>
                    <a:gd name="connsiteX3" fmla="*/ 111581 w 144119"/>
                    <a:gd name="connsiteY3" fmla="*/ 83674 h 83674"/>
                    <a:gd name="connsiteX4" fmla="*/ 0 w 144119"/>
                    <a:gd name="connsiteY4" fmla="*/ 18965 h 83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119" h="83674">
                      <a:moveTo>
                        <a:pt x="0" y="18965"/>
                      </a:moveTo>
                      <a:lnTo>
                        <a:pt x="32539" y="0"/>
                      </a:lnTo>
                      <a:lnTo>
                        <a:pt x="144119" y="64732"/>
                      </a:lnTo>
                      <a:lnTo>
                        <a:pt x="111581" y="83674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9" name="Freeform 238">
                  <a:extLst>
                    <a:ext uri="{FF2B5EF4-FFF2-40B4-BE49-F238E27FC236}">
                      <a16:creationId xmlns:a16="http://schemas.microsoft.com/office/drawing/2014/main" id="{1CF385C6-3843-CAAE-0057-F35D5AA4B7F0}"/>
                    </a:ext>
                  </a:extLst>
                </p:cNvPr>
                <p:cNvSpPr/>
                <p:nvPr/>
              </p:nvSpPr>
              <p:spPr>
                <a:xfrm>
                  <a:off x="12013327" y="7595212"/>
                  <a:ext cx="659437" cy="1087509"/>
                </a:xfrm>
                <a:custGeom>
                  <a:avLst/>
                  <a:gdLst>
                    <a:gd name="connsiteX0" fmla="*/ 72244 w 659437"/>
                    <a:gd name="connsiteY0" fmla="*/ 40765 h 1087509"/>
                    <a:gd name="connsiteX1" fmla="*/ 92638 w 659437"/>
                    <a:gd name="connsiteY1" fmla="*/ 377997 h 1087509"/>
                    <a:gd name="connsiteX2" fmla="*/ 234960 w 659437"/>
                    <a:gd name="connsiteY2" fmla="*/ 735253 h 1087509"/>
                    <a:gd name="connsiteX3" fmla="*/ 516747 w 659437"/>
                    <a:gd name="connsiteY3" fmla="*/ 897969 h 1087509"/>
                    <a:gd name="connsiteX4" fmla="*/ 547879 w 659437"/>
                    <a:gd name="connsiteY4" fmla="*/ 968762 h 1087509"/>
                    <a:gd name="connsiteX5" fmla="*/ 659437 w 659437"/>
                    <a:gd name="connsiteY5" fmla="*/ 1033493 h 1087509"/>
                    <a:gd name="connsiteX6" fmla="*/ 659437 w 659437"/>
                    <a:gd name="connsiteY6" fmla="*/ 1087509 h 1087509"/>
                    <a:gd name="connsiteX7" fmla="*/ 0 w 659437"/>
                    <a:gd name="connsiteY7" fmla="*/ 706655 h 1087509"/>
                    <a:gd name="connsiteX8" fmla="*/ 1798 w 659437"/>
                    <a:gd name="connsiteY8" fmla="*/ 0 h 1087509"/>
                    <a:gd name="connsiteX9" fmla="*/ 72244 w 659437"/>
                    <a:gd name="connsiteY9" fmla="*/ 40765 h 10875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7" h="1087509">
                      <a:moveTo>
                        <a:pt x="72244" y="40765"/>
                      </a:moveTo>
                      <a:lnTo>
                        <a:pt x="92638" y="377997"/>
                      </a:lnTo>
                      <a:lnTo>
                        <a:pt x="234960" y="735253"/>
                      </a:lnTo>
                      <a:lnTo>
                        <a:pt x="516747" y="897969"/>
                      </a:lnTo>
                      <a:lnTo>
                        <a:pt x="547879" y="968762"/>
                      </a:lnTo>
                      <a:lnTo>
                        <a:pt x="659437" y="1033493"/>
                      </a:lnTo>
                      <a:lnTo>
                        <a:pt x="659437" y="1087509"/>
                      </a:lnTo>
                      <a:lnTo>
                        <a:pt x="0" y="706655"/>
                      </a:lnTo>
                      <a:lnTo>
                        <a:pt x="1798" y="0"/>
                      </a:lnTo>
                      <a:lnTo>
                        <a:pt x="72244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grpSp>
              <p:nvGrpSpPr>
                <p:cNvPr id="240" name="Graphic 4">
                  <a:extLst>
                    <a:ext uri="{FF2B5EF4-FFF2-40B4-BE49-F238E27FC236}">
                      <a16:creationId xmlns:a16="http://schemas.microsoft.com/office/drawing/2014/main" id="{EB637408-EB5F-9AFD-D6A8-83CE44D05621}"/>
                    </a:ext>
                  </a:extLst>
                </p:cNvPr>
                <p:cNvGrpSpPr/>
                <p:nvPr/>
              </p:nvGrpSpPr>
              <p:grpSpPr>
                <a:xfrm>
                  <a:off x="12320162" y="7398183"/>
                  <a:ext cx="691975" cy="1106082"/>
                  <a:chOff x="12320162" y="7398183"/>
                  <a:chExt cx="691975" cy="1106082"/>
                </a:xfrm>
              </p:grpSpPr>
              <p:sp>
                <p:nvSpPr>
                  <p:cNvPr id="241" name="Freeform 240">
                    <a:extLst>
                      <a:ext uri="{FF2B5EF4-FFF2-40B4-BE49-F238E27FC236}">
                        <a16:creationId xmlns:a16="http://schemas.microsoft.com/office/drawing/2014/main" id="{83A1CBDE-A701-4D12-B019-BB44A58578DF}"/>
                      </a:ext>
                    </a:extLst>
                  </p:cNvPr>
                  <p:cNvSpPr/>
                  <p:nvPr/>
                </p:nvSpPr>
                <p:spPr>
                  <a:xfrm>
                    <a:off x="12412432" y="7776179"/>
                    <a:ext cx="174860" cy="375830"/>
                  </a:xfrm>
                  <a:custGeom>
                    <a:avLst/>
                    <a:gdLst>
                      <a:gd name="connsiteX0" fmla="*/ 0 w 174860"/>
                      <a:gd name="connsiteY0" fmla="*/ 18943 h 375830"/>
                      <a:gd name="connsiteX1" fmla="*/ 32884 w 174860"/>
                      <a:gd name="connsiteY1" fmla="*/ 0 h 375830"/>
                      <a:gd name="connsiteX2" fmla="*/ 174861 w 174860"/>
                      <a:gd name="connsiteY2" fmla="*/ 357234 h 375830"/>
                      <a:gd name="connsiteX3" fmla="*/ 142322 w 174860"/>
                      <a:gd name="connsiteY3" fmla="*/ 375831 h 375830"/>
                      <a:gd name="connsiteX4" fmla="*/ 0 w 174860"/>
                      <a:gd name="connsiteY4" fmla="*/ 18943 h 375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860" h="375830">
                        <a:moveTo>
                          <a:pt x="0" y="18943"/>
                        </a:moveTo>
                        <a:lnTo>
                          <a:pt x="32884" y="0"/>
                        </a:lnTo>
                        <a:lnTo>
                          <a:pt x="174861" y="357234"/>
                        </a:lnTo>
                        <a:lnTo>
                          <a:pt x="142322" y="375831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2" name="Freeform 241">
                    <a:extLst>
                      <a:ext uri="{FF2B5EF4-FFF2-40B4-BE49-F238E27FC236}">
                        <a16:creationId xmlns:a16="http://schemas.microsoft.com/office/drawing/2014/main" id="{0BFED07C-DD40-1B51-55EE-BF765715A6A3}"/>
                      </a:ext>
                    </a:extLst>
                  </p:cNvPr>
                  <p:cNvSpPr/>
                  <p:nvPr/>
                </p:nvSpPr>
                <p:spPr>
                  <a:xfrm>
                    <a:off x="12392407" y="7438948"/>
                    <a:ext cx="52909" cy="356173"/>
                  </a:xfrm>
                  <a:custGeom>
                    <a:avLst/>
                    <a:gdLst>
                      <a:gd name="connsiteX0" fmla="*/ 0 w 52909"/>
                      <a:gd name="connsiteY0" fmla="*/ 18943 h 356173"/>
                      <a:gd name="connsiteX1" fmla="*/ 32538 w 52909"/>
                      <a:gd name="connsiteY1" fmla="*/ 0 h 356173"/>
                      <a:gd name="connsiteX2" fmla="*/ 52910 w 52909"/>
                      <a:gd name="connsiteY2" fmla="*/ 337231 h 356173"/>
                      <a:gd name="connsiteX3" fmla="*/ 20025 w 52909"/>
                      <a:gd name="connsiteY3" fmla="*/ 356174 h 356173"/>
                      <a:gd name="connsiteX4" fmla="*/ 0 w 52909"/>
                      <a:gd name="connsiteY4" fmla="*/ 18943 h 3561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909" h="356173">
                        <a:moveTo>
                          <a:pt x="0" y="18943"/>
                        </a:moveTo>
                        <a:lnTo>
                          <a:pt x="32538" y="0"/>
                        </a:lnTo>
                        <a:lnTo>
                          <a:pt x="52910" y="337231"/>
                        </a:lnTo>
                        <a:lnTo>
                          <a:pt x="20025" y="356174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3" name="Freeform 242">
                    <a:extLst>
                      <a:ext uri="{FF2B5EF4-FFF2-40B4-BE49-F238E27FC236}">
                        <a16:creationId xmlns:a16="http://schemas.microsoft.com/office/drawing/2014/main" id="{768C3685-66D8-CC50-36D5-2F8AD84C8492}"/>
                      </a:ext>
                    </a:extLst>
                  </p:cNvPr>
                  <p:cNvSpPr/>
                  <p:nvPr/>
                </p:nvSpPr>
                <p:spPr>
                  <a:xfrm>
                    <a:off x="12321960" y="7398183"/>
                    <a:ext cx="578251" cy="987704"/>
                  </a:xfrm>
                  <a:custGeom>
                    <a:avLst/>
                    <a:gdLst>
                      <a:gd name="connsiteX0" fmla="*/ 0 w 578251"/>
                      <a:gd name="connsiteY0" fmla="*/ 18943 h 987704"/>
                      <a:gd name="connsiteX1" fmla="*/ 32538 w 578251"/>
                      <a:gd name="connsiteY1" fmla="*/ 0 h 987704"/>
                      <a:gd name="connsiteX2" fmla="*/ 102985 w 578251"/>
                      <a:gd name="connsiteY2" fmla="*/ 40765 h 987704"/>
                      <a:gd name="connsiteX3" fmla="*/ 70447 w 578251"/>
                      <a:gd name="connsiteY3" fmla="*/ 59708 h 987704"/>
                      <a:gd name="connsiteX4" fmla="*/ 0 w 578251"/>
                      <a:gd name="connsiteY4" fmla="*/ 18943 h 987704"/>
                      <a:gd name="connsiteX5" fmla="*/ 514949 w 578251"/>
                      <a:gd name="connsiteY5" fmla="*/ 916912 h 987704"/>
                      <a:gd name="connsiteX6" fmla="*/ 547488 w 578251"/>
                      <a:gd name="connsiteY6" fmla="*/ 897946 h 987704"/>
                      <a:gd name="connsiteX7" fmla="*/ 578252 w 578251"/>
                      <a:gd name="connsiteY7" fmla="*/ 968762 h 987704"/>
                      <a:gd name="connsiteX8" fmla="*/ 545713 w 578251"/>
                      <a:gd name="connsiteY8" fmla="*/ 987704 h 987704"/>
                      <a:gd name="connsiteX9" fmla="*/ 514949 w 578251"/>
                      <a:gd name="connsiteY9" fmla="*/ 916912 h 9877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78251" h="987704">
                        <a:moveTo>
                          <a:pt x="0" y="18943"/>
                        </a:moveTo>
                        <a:lnTo>
                          <a:pt x="32538" y="0"/>
                        </a:lnTo>
                        <a:lnTo>
                          <a:pt x="102985" y="40765"/>
                        </a:lnTo>
                        <a:lnTo>
                          <a:pt x="70447" y="59708"/>
                        </a:lnTo>
                        <a:lnTo>
                          <a:pt x="0" y="18943"/>
                        </a:lnTo>
                        <a:close/>
                        <a:moveTo>
                          <a:pt x="514949" y="916912"/>
                        </a:moveTo>
                        <a:lnTo>
                          <a:pt x="547488" y="897946"/>
                        </a:lnTo>
                        <a:lnTo>
                          <a:pt x="578252" y="968762"/>
                        </a:lnTo>
                        <a:lnTo>
                          <a:pt x="545713" y="987704"/>
                        </a:lnTo>
                        <a:lnTo>
                          <a:pt x="514949" y="916912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4" name="Freeform 243">
                    <a:extLst>
                      <a:ext uri="{FF2B5EF4-FFF2-40B4-BE49-F238E27FC236}">
                        <a16:creationId xmlns:a16="http://schemas.microsoft.com/office/drawing/2014/main" id="{5ED67E85-BE3D-AEDD-2970-2D1F24EED4B9}"/>
                      </a:ext>
                    </a:extLst>
                  </p:cNvPr>
                  <p:cNvSpPr/>
                  <p:nvPr/>
                </p:nvSpPr>
                <p:spPr>
                  <a:xfrm>
                    <a:off x="12554777" y="8133436"/>
                    <a:ext cx="314693" cy="181658"/>
                  </a:xfrm>
                  <a:custGeom>
                    <a:avLst/>
                    <a:gdLst>
                      <a:gd name="connsiteX0" fmla="*/ 0 w 314693"/>
                      <a:gd name="connsiteY0" fmla="*/ 18597 h 181658"/>
                      <a:gd name="connsiteX1" fmla="*/ 32538 w 314693"/>
                      <a:gd name="connsiteY1" fmla="*/ 0 h 181658"/>
                      <a:gd name="connsiteX2" fmla="*/ 314694 w 314693"/>
                      <a:gd name="connsiteY2" fmla="*/ 162693 h 181658"/>
                      <a:gd name="connsiteX3" fmla="*/ 282155 w 314693"/>
                      <a:gd name="connsiteY3" fmla="*/ 181659 h 181658"/>
                      <a:gd name="connsiteX4" fmla="*/ 0 w 314693"/>
                      <a:gd name="connsiteY4" fmla="*/ 18597 h 181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4693" h="181658">
                        <a:moveTo>
                          <a:pt x="0" y="18597"/>
                        </a:moveTo>
                        <a:lnTo>
                          <a:pt x="32538" y="0"/>
                        </a:lnTo>
                        <a:lnTo>
                          <a:pt x="314694" y="162693"/>
                        </a:lnTo>
                        <a:lnTo>
                          <a:pt x="282155" y="181659"/>
                        </a:lnTo>
                        <a:lnTo>
                          <a:pt x="0" y="18597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5" name="Freeform 244">
                    <a:extLst>
                      <a:ext uri="{FF2B5EF4-FFF2-40B4-BE49-F238E27FC236}">
                        <a16:creationId xmlns:a16="http://schemas.microsoft.com/office/drawing/2014/main" id="{4A8B1936-8A5C-8013-08D3-149B5332856D}"/>
                      </a:ext>
                    </a:extLst>
                  </p:cNvPr>
                  <p:cNvSpPr/>
                  <p:nvPr/>
                </p:nvSpPr>
                <p:spPr>
                  <a:xfrm>
                    <a:off x="12979231" y="8431307"/>
                    <a:ext cx="32906" cy="72958"/>
                  </a:xfrm>
                  <a:custGeom>
                    <a:avLst/>
                    <a:gdLst>
                      <a:gd name="connsiteX0" fmla="*/ 369 w 32906"/>
                      <a:gd name="connsiteY0" fmla="*/ 18965 h 72958"/>
                      <a:gd name="connsiteX1" fmla="*/ 32907 w 32906"/>
                      <a:gd name="connsiteY1" fmla="*/ 0 h 72958"/>
                      <a:gd name="connsiteX2" fmla="*/ 32907 w 32906"/>
                      <a:gd name="connsiteY2" fmla="*/ 54016 h 72958"/>
                      <a:gd name="connsiteX3" fmla="*/ 0 w 32906"/>
                      <a:gd name="connsiteY3" fmla="*/ 72958 h 72958"/>
                      <a:gd name="connsiteX4" fmla="*/ 369 w 32906"/>
                      <a:gd name="connsiteY4" fmla="*/ 18965 h 729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06" h="72958">
                        <a:moveTo>
                          <a:pt x="369" y="18965"/>
                        </a:moveTo>
                        <a:lnTo>
                          <a:pt x="32907" y="0"/>
                        </a:lnTo>
                        <a:lnTo>
                          <a:pt x="32907" y="54016"/>
                        </a:lnTo>
                        <a:lnTo>
                          <a:pt x="0" y="72958"/>
                        </a:lnTo>
                        <a:lnTo>
                          <a:pt x="369" y="18965"/>
                        </a:lnTo>
                        <a:close/>
                      </a:path>
                    </a:pathLst>
                  </a:custGeom>
                  <a:solidFill>
                    <a:srgbClr val="DBDFE6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6" name="Freeform 245">
                    <a:extLst>
                      <a:ext uri="{FF2B5EF4-FFF2-40B4-BE49-F238E27FC236}">
                        <a16:creationId xmlns:a16="http://schemas.microsoft.com/office/drawing/2014/main" id="{F9D1D073-AE2E-7682-F275-13E7A889636F}"/>
                      </a:ext>
                    </a:extLst>
                  </p:cNvPr>
                  <p:cNvSpPr/>
                  <p:nvPr/>
                </p:nvSpPr>
                <p:spPr>
                  <a:xfrm>
                    <a:off x="12867673" y="8366945"/>
                    <a:ext cx="144464" cy="83328"/>
                  </a:xfrm>
                  <a:custGeom>
                    <a:avLst/>
                    <a:gdLst>
                      <a:gd name="connsiteX0" fmla="*/ 0 w 144464"/>
                      <a:gd name="connsiteY0" fmla="*/ 18943 h 83328"/>
                      <a:gd name="connsiteX1" fmla="*/ 32538 w 144464"/>
                      <a:gd name="connsiteY1" fmla="*/ 0 h 83328"/>
                      <a:gd name="connsiteX2" fmla="*/ 144465 w 144464"/>
                      <a:gd name="connsiteY2" fmla="*/ 64363 h 83328"/>
                      <a:gd name="connsiteX3" fmla="*/ 111926 w 144464"/>
                      <a:gd name="connsiteY3" fmla="*/ 83328 h 83328"/>
                      <a:gd name="connsiteX4" fmla="*/ 0 w 144464"/>
                      <a:gd name="connsiteY4" fmla="*/ 18943 h 833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464" h="83328">
                        <a:moveTo>
                          <a:pt x="0" y="18943"/>
                        </a:moveTo>
                        <a:lnTo>
                          <a:pt x="32538" y="0"/>
                        </a:lnTo>
                        <a:lnTo>
                          <a:pt x="144465" y="64363"/>
                        </a:lnTo>
                        <a:lnTo>
                          <a:pt x="111926" y="83328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7" name="Freeform 246">
                    <a:extLst>
                      <a:ext uri="{FF2B5EF4-FFF2-40B4-BE49-F238E27FC236}">
                        <a16:creationId xmlns:a16="http://schemas.microsoft.com/office/drawing/2014/main" id="{63ED8E50-7B25-8D56-4F06-8E3207A827A6}"/>
                      </a:ext>
                    </a:extLst>
                  </p:cNvPr>
                  <p:cNvSpPr/>
                  <p:nvPr/>
                </p:nvSpPr>
                <p:spPr>
                  <a:xfrm>
                    <a:off x="12320162" y="7417125"/>
                    <a:ext cx="659437" cy="1087140"/>
                  </a:xfrm>
                  <a:custGeom>
                    <a:avLst/>
                    <a:gdLst>
                      <a:gd name="connsiteX0" fmla="*/ 72244 w 659437"/>
                      <a:gd name="connsiteY0" fmla="*/ 40765 h 1087140"/>
                      <a:gd name="connsiteX1" fmla="*/ 92270 w 659437"/>
                      <a:gd name="connsiteY1" fmla="*/ 377997 h 1087140"/>
                      <a:gd name="connsiteX2" fmla="*/ 234591 w 659437"/>
                      <a:gd name="connsiteY2" fmla="*/ 734884 h 1087140"/>
                      <a:gd name="connsiteX3" fmla="*/ 516746 w 659437"/>
                      <a:gd name="connsiteY3" fmla="*/ 897969 h 1087140"/>
                      <a:gd name="connsiteX4" fmla="*/ 547488 w 659437"/>
                      <a:gd name="connsiteY4" fmla="*/ 968762 h 1087140"/>
                      <a:gd name="connsiteX5" fmla="*/ 659437 w 659437"/>
                      <a:gd name="connsiteY5" fmla="*/ 1033147 h 1087140"/>
                      <a:gd name="connsiteX6" fmla="*/ 659069 w 659437"/>
                      <a:gd name="connsiteY6" fmla="*/ 1087140 h 1087140"/>
                      <a:gd name="connsiteX7" fmla="*/ 0 w 659437"/>
                      <a:gd name="connsiteY7" fmla="*/ 706632 h 1087140"/>
                      <a:gd name="connsiteX8" fmla="*/ 1774 w 659437"/>
                      <a:gd name="connsiteY8" fmla="*/ 0 h 1087140"/>
                      <a:gd name="connsiteX9" fmla="*/ 72244 w 659437"/>
                      <a:gd name="connsiteY9" fmla="*/ 40765 h 108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59437" h="1087140">
                        <a:moveTo>
                          <a:pt x="72244" y="40765"/>
                        </a:moveTo>
                        <a:lnTo>
                          <a:pt x="92270" y="377997"/>
                        </a:lnTo>
                        <a:lnTo>
                          <a:pt x="234591" y="734884"/>
                        </a:lnTo>
                        <a:lnTo>
                          <a:pt x="516746" y="897969"/>
                        </a:lnTo>
                        <a:lnTo>
                          <a:pt x="547488" y="968762"/>
                        </a:lnTo>
                        <a:lnTo>
                          <a:pt x="659437" y="1033147"/>
                        </a:lnTo>
                        <a:lnTo>
                          <a:pt x="659069" y="1087140"/>
                        </a:lnTo>
                        <a:lnTo>
                          <a:pt x="0" y="706632"/>
                        </a:lnTo>
                        <a:lnTo>
                          <a:pt x="1774" y="0"/>
                        </a:lnTo>
                        <a:lnTo>
                          <a:pt x="72244" y="40765"/>
                        </a:lnTo>
                        <a:close/>
                      </a:path>
                    </a:pathLst>
                  </a:custGeom>
                  <a:solidFill>
                    <a:srgbClr val="BCC1CB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sp>
              <p:nvSpPr>
                <p:cNvPr id="248" name="Freeform 247">
                  <a:extLst>
                    <a:ext uri="{FF2B5EF4-FFF2-40B4-BE49-F238E27FC236}">
                      <a16:creationId xmlns:a16="http://schemas.microsoft.com/office/drawing/2014/main" id="{9BF9FE98-45D2-7226-26B0-9D512C4186F0}"/>
                    </a:ext>
                  </a:extLst>
                </p:cNvPr>
                <p:cNvSpPr/>
                <p:nvPr/>
              </p:nvSpPr>
              <p:spPr>
                <a:xfrm>
                  <a:off x="12719268" y="7597724"/>
                  <a:ext cx="174883" cy="376199"/>
                </a:xfrm>
                <a:custGeom>
                  <a:avLst/>
                  <a:gdLst>
                    <a:gd name="connsiteX0" fmla="*/ 0 w 174883"/>
                    <a:gd name="connsiteY0" fmla="*/ 18943 h 376199"/>
                    <a:gd name="connsiteX1" fmla="*/ 32538 w 174883"/>
                    <a:gd name="connsiteY1" fmla="*/ 0 h 376199"/>
                    <a:gd name="connsiteX2" fmla="*/ 174883 w 174883"/>
                    <a:gd name="connsiteY2" fmla="*/ 357257 h 376199"/>
                    <a:gd name="connsiteX3" fmla="*/ 142322 w 174883"/>
                    <a:gd name="connsiteY3" fmla="*/ 376199 h 376199"/>
                    <a:gd name="connsiteX4" fmla="*/ 0 w 174883"/>
                    <a:gd name="connsiteY4" fmla="*/ 18943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3" h="376199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174883" y="357257"/>
                      </a:lnTo>
                      <a:lnTo>
                        <a:pt x="142322" y="37619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49" name="Freeform 248">
                  <a:extLst>
                    <a:ext uri="{FF2B5EF4-FFF2-40B4-BE49-F238E27FC236}">
                      <a16:creationId xmlns:a16="http://schemas.microsoft.com/office/drawing/2014/main" id="{88641275-DE24-B60A-EFDC-A7658F426FAA}"/>
                    </a:ext>
                  </a:extLst>
                </p:cNvPr>
                <p:cNvSpPr/>
                <p:nvPr/>
              </p:nvSpPr>
              <p:spPr>
                <a:xfrm>
                  <a:off x="12698873" y="7260493"/>
                  <a:ext cx="52932" cy="356196"/>
                </a:xfrm>
                <a:custGeom>
                  <a:avLst/>
                  <a:gdLst>
                    <a:gd name="connsiteX0" fmla="*/ 0 w 52932"/>
                    <a:gd name="connsiteY0" fmla="*/ 18965 h 356196"/>
                    <a:gd name="connsiteX1" fmla="*/ 32908 w 52932"/>
                    <a:gd name="connsiteY1" fmla="*/ 0 h 356196"/>
                    <a:gd name="connsiteX2" fmla="*/ 52933 w 52932"/>
                    <a:gd name="connsiteY2" fmla="*/ 337231 h 356196"/>
                    <a:gd name="connsiteX3" fmla="*/ 20394 w 52932"/>
                    <a:gd name="connsiteY3" fmla="*/ 356197 h 356196"/>
                    <a:gd name="connsiteX4" fmla="*/ 0 w 52932"/>
                    <a:gd name="connsiteY4" fmla="*/ 18965 h 356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96">
                      <a:moveTo>
                        <a:pt x="0" y="18965"/>
                      </a:moveTo>
                      <a:lnTo>
                        <a:pt x="32908" y="0"/>
                      </a:lnTo>
                      <a:lnTo>
                        <a:pt x="52933" y="337231"/>
                      </a:lnTo>
                      <a:lnTo>
                        <a:pt x="20394" y="356197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0" name="Freeform 249">
                  <a:extLst>
                    <a:ext uri="{FF2B5EF4-FFF2-40B4-BE49-F238E27FC236}">
                      <a16:creationId xmlns:a16="http://schemas.microsoft.com/office/drawing/2014/main" id="{3C0BD40C-88BF-F870-409A-50638D6A6B84}"/>
                    </a:ext>
                  </a:extLst>
                </p:cNvPr>
                <p:cNvSpPr/>
                <p:nvPr/>
              </p:nvSpPr>
              <p:spPr>
                <a:xfrm>
                  <a:off x="12628426" y="7219727"/>
                  <a:ext cx="578620" cy="988072"/>
                </a:xfrm>
                <a:custGeom>
                  <a:avLst/>
                  <a:gdLst>
                    <a:gd name="connsiteX0" fmla="*/ 0 w 578620"/>
                    <a:gd name="connsiteY0" fmla="*/ 18966 h 988072"/>
                    <a:gd name="connsiteX1" fmla="*/ 32539 w 578620"/>
                    <a:gd name="connsiteY1" fmla="*/ 0 h 988072"/>
                    <a:gd name="connsiteX2" fmla="*/ 102986 w 578620"/>
                    <a:gd name="connsiteY2" fmla="*/ 40766 h 988072"/>
                    <a:gd name="connsiteX3" fmla="*/ 70447 w 578620"/>
                    <a:gd name="connsiteY3" fmla="*/ 59731 h 988072"/>
                    <a:gd name="connsiteX4" fmla="*/ 0 w 578620"/>
                    <a:gd name="connsiteY4" fmla="*/ 18966 h 988072"/>
                    <a:gd name="connsiteX5" fmla="*/ 514949 w 578620"/>
                    <a:gd name="connsiteY5" fmla="*/ 916912 h 988072"/>
                    <a:gd name="connsiteX6" fmla="*/ 547488 w 578620"/>
                    <a:gd name="connsiteY6" fmla="*/ 897970 h 988072"/>
                    <a:gd name="connsiteX7" fmla="*/ 578621 w 578620"/>
                    <a:gd name="connsiteY7" fmla="*/ 969131 h 988072"/>
                    <a:gd name="connsiteX8" fmla="*/ 546059 w 578620"/>
                    <a:gd name="connsiteY8" fmla="*/ 988073 h 988072"/>
                    <a:gd name="connsiteX9" fmla="*/ 514949 w 578620"/>
                    <a:gd name="connsiteY9" fmla="*/ 916912 h 9880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8072">
                      <a:moveTo>
                        <a:pt x="0" y="18966"/>
                      </a:moveTo>
                      <a:lnTo>
                        <a:pt x="32539" y="0"/>
                      </a:lnTo>
                      <a:lnTo>
                        <a:pt x="102986" y="40766"/>
                      </a:lnTo>
                      <a:lnTo>
                        <a:pt x="70447" y="59731"/>
                      </a:lnTo>
                      <a:lnTo>
                        <a:pt x="0" y="18966"/>
                      </a:lnTo>
                      <a:close/>
                      <a:moveTo>
                        <a:pt x="514949" y="916912"/>
                      </a:moveTo>
                      <a:lnTo>
                        <a:pt x="547488" y="897970"/>
                      </a:lnTo>
                      <a:lnTo>
                        <a:pt x="578621" y="969131"/>
                      </a:lnTo>
                      <a:lnTo>
                        <a:pt x="546059" y="988073"/>
                      </a:lnTo>
                      <a:lnTo>
                        <a:pt x="514949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1" name="Freeform 250">
                  <a:extLst>
                    <a:ext uri="{FF2B5EF4-FFF2-40B4-BE49-F238E27FC236}">
                      <a16:creationId xmlns:a16="http://schemas.microsoft.com/office/drawing/2014/main" id="{DE6346FC-F858-1BD5-2D70-858FA1FA1F9D}"/>
                    </a:ext>
                  </a:extLst>
                </p:cNvPr>
                <p:cNvSpPr/>
                <p:nvPr/>
              </p:nvSpPr>
              <p:spPr>
                <a:xfrm>
                  <a:off x="12861589" y="7954981"/>
                  <a:ext cx="314347" cy="181658"/>
                </a:xfrm>
                <a:custGeom>
                  <a:avLst/>
                  <a:gdLst>
                    <a:gd name="connsiteX0" fmla="*/ 0 w 314347"/>
                    <a:gd name="connsiteY0" fmla="*/ 18943 h 181658"/>
                    <a:gd name="connsiteX1" fmla="*/ 32538 w 314347"/>
                    <a:gd name="connsiteY1" fmla="*/ 0 h 181658"/>
                    <a:gd name="connsiteX2" fmla="*/ 314348 w 314347"/>
                    <a:gd name="connsiteY2" fmla="*/ 162716 h 181658"/>
                    <a:gd name="connsiteX3" fmla="*/ 281786 w 314347"/>
                    <a:gd name="connsiteY3" fmla="*/ 181659 h 181658"/>
                    <a:gd name="connsiteX4" fmla="*/ 0 w 314347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47" h="1816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14348" y="162716"/>
                      </a:lnTo>
                      <a:lnTo>
                        <a:pt x="281786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2" name="Freeform 251">
                  <a:extLst>
                    <a:ext uri="{FF2B5EF4-FFF2-40B4-BE49-F238E27FC236}">
                      <a16:creationId xmlns:a16="http://schemas.microsoft.com/office/drawing/2014/main" id="{1E1F3AA5-1CE9-791D-1AA6-EA80AEF2A7B7}"/>
                    </a:ext>
                  </a:extLst>
                </p:cNvPr>
                <p:cNvSpPr/>
                <p:nvPr/>
              </p:nvSpPr>
              <p:spPr>
                <a:xfrm>
                  <a:off x="13286067" y="8253221"/>
                  <a:ext cx="32906" cy="72958"/>
                </a:xfrm>
                <a:custGeom>
                  <a:avLst/>
                  <a:gdLst>
                    <a:gd name="connsiteX0" fmla="*/ 0 w 32906"/>
                    <a:gd name="connsiteY0" fmla="*/ 18965 h 72958"/>
                    <a:gd name="connsiteX1" fmla="*/ 32907 w 32906"/>
                    <a:gd name="connsiteY1" fmla="*/ 0 h 72958"/>
                    <a:gd name="connsiteX2" fmla="*/ 32538 w 32906"/>
                    <a:gd name="connsiteY2" fmla="*/ 53993 h 72958"/>
                    <a:gd name="connsiteX3" fmla="*/ 0 w 32906"/>
                    <a:gd name="connsiteY3" fmla="*/ 72958 h 72958"/>
                    <a:gd name="connsiteX4" fmla="*/ 0 w 32906"/>
                    <a:gd name="connsiteY4" fmla="*/ 18965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6" h="72958">
                      <a:moveTo>
                        <a:pt x="0" y="18965"/>
                      </a:moveTo>
                      <a:lnTo>
                        <a:pt x="32907" y="0"/>
                      </a:lnTo>
                      <a:lnTo>
                        <a:pt x="32538" y="53993"/>
                      </a:lnTo>
                      <a:lnTo>
                        <a:pt x="0" y="72958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3" name="Freeform 252">
                  <a:extLst>
                    <a:ext uri="{FF2B5EF4-FFF2-40B4-BE49-F238E27FC236}">
                      <a16:creationId xmlns:a16="http://schemas.microsoft.com/office/drawing/2014/main" id="{20ECC4F3-A596-664E-E898-A788BA21730C}"/>
                    </a:ext>
                  </a:extLst>
                </p:cNvPr>
                <p:cNvSpPr/>
                <p:nvPr/>
              </p:nvSpPr>
              <p:spPr>
                <a:xfrm>
                  <a:off x="13174509" y="8188858"/>
                  <a:ext cx="144464" cy="83328"/>
                </a:xfrm>
                <a:custGeom>
                  <a:avLst/>
                  <a:gdLst>
                    <a:gd name="connsiteX0" fmla="*/ 0 w 144464"/>
                    <a:gd name="connsiteY0" fmla="*/ 18942 h 83328"/>
                    <a:gd name="connsiteX1" fmla="*/ 32538 w 144464"/>
                    <a:gd name="connsiteY1" fmla="*/ 0 h 83328"/>
                    <a:gd name="connsiteX2" fmla="*/ 144465 w 144464"/>
                    <a:gd name="connsiteY2" fmla="*/ 64363 h 83328"/>
                    <a:gd name="connsiteX3" fmla="*/ 111580 w 144464"/>
                    <a:gd name="connsiteY3" fmla="*/ 83328 h 83328"/>
                    <a:gd name="connsiteX4" fmla="*/ 0 w 144464"/>
                    <a:gd name="connsiteY4" fmla="*/ 18942 h 83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464" h="83328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44465" y="64363"/>
                      </a:lnTo>
                      <a:lnTo>
                        <a:pt x="111580" y="83328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4" name="Freeform 253">
                  <a:extLst>
                    <a:ext uri="{FF2B5EF4-FFF2-40B4-BE49-F238E27FC236}">
                      <a16:creationId xmlns:a16="http://schemas.microsoft.com/office/drawing/2014/main" id="{5AC7B6E9-959D-5EC9-93A6-585BFFC5E1B9}"/>
                    </a:ext>
                  </a:extLst>
                </p:cNvPr>
                <p:cNvSpPr/>
                <p:nvPr/>
              </p:nvSpPr>
              <p:spPr>
                <a:xfrm>
                  <a:off x="12626652" y="7238693"/>
                  <a:ext cx="659414" cy="1087485"/>
                </a:xfrm>
                <a:custGeom>
                  <a:avLst/>
                  <a:gdLst>
                    <a:gd name="connsiteX0" fmla="*/ 72221 w 659414"/>
                    <a:gd name="connsiteY0" fmla="*/ 40765 h 1087485"/>
                    <a:gd name="connsiteX1" fmla="*/ 92616 w 659414"/>
                    <a:gd name="connsiteY1" fmla="*/ 377973 h 1087485"/>
                    <a:gd name="connsiteX2" fmla="*/ 234937 w 659414"/>
                    <a:gd name="connsiteY2" fmla="*/ 735230 h 1087485"/>
                    <a:gd name="connsiteX3" fmla="*/ 516747 w 659414"/>
                    <a:gd name="connsiteY3" fmla="*/ 897946 h 1087485"/>
                    <a:gd name="connsiteX4" fmla="*/ 547857 w 659414"/>
                    <a:gd name="connsiteY4" fmla="*/ 969107 h 1087485"/>
                    <a:gd name="connsiteX5" fmla="*/ 659415 w 659414"/>
                    <a:gd name="connsiteY5" fmla="*/ 1033493 h 1087485"/>
                    <a:gd name="connsiteX6" fmla="*/ 659415 w 659414"/>
                    <a:gd name="connsiteY6" fmla="*/ 1087486 h 1087485"/>
                    <a:gd name="connsiteX7" fmla="*/ 0 w 659414"/>
                    <a:gd name="connsiteY7" fmla="*/ 706632 h 1087485"/>
                    <a:gd name="connsiteX8" fmla="*/ 1774 w 659414"/>
                    <a:gd name="connsiteY8" fmla="*/ 0 h 1087485"/>
                    <a:gd name="connsiteX9" fmla="*/ 72221 w 659414"/>
                    <a:gd name="connsiteY9" fmla="*/ 40765 h 10874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14" h="1087485">
                      <a:moveTo>
                        <a:pt x="72221" y="40765"/>
                      </a:moveTo>
                      <a:lnTo>
                        <a:pt x="92616" y="377973"/>
                      </a:lnTo>
                      <a:lnTo>
                        <a:pt x="234937" y="735230"/>
                      </a:lnTo>
                      <a:lnTo>
                        <a:pt x="516747" y="897946"/>
                      </a:lnTo>
                      <a:lnTo>
                        <a:pt x="547857" y="969107"/>
                      </a:lnTo>
                      <a:lnTo>
                        <a:pt x="659415" y="1033493"/>
                      </a:lnTo>
                      <a:lnTo>
                        <a:pt x="659415" y="1087486"/>
                      </a:lnTo>
                      <a:lnTo>
                        <a:pt x="0" y="706632"/>
                      </a:lnTo>
                      <a:lnTo>
                        <a:pt x="1774" y="0"/>
                      </a:lnTo>
                      <a:lnTo>
                        <a:pt x="72221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5" name="Freeform 254">
                  <a:extLst>
                    <a:ext uri="{FF2B5EF4-FFF2-40B4-BE49-F238E27FC236}">
                      <a16:creationId xmlns:a16="http://schemas.microsoft.com/office/drawing/2014/main" id="{B0E7CD52-014E-9527-E81B-7E1545906815}"/>
                    </a:ext>
                  </a:extLst>
                </p:cNvPr>
                <p:cNvSpPr/>
                <p:nvPr/>
              </p:nvSpPr>
              <p:spPr>
                <a:xfrm>
                  <a:off x="12138504" y="7470773"/>
                  <a:ext cx="455241" cy="920483"/>
                </a:xfrm>
                <a:custGeom>
                  <a:avLst/>
                  <a:gdLst>
                    <a:gd name="connsiteX0" fmla="*/ 455241 w 455241"/>
                    <a:gd name="connsiteY0" fmla="*/ 811069 h 920483"/>
                    <a:gd name="connsiteX1" fmla="*/ 280012 w 455241"/>
                    <a:gd name="connsiteY1" fmla="*/ 920484 h 920483"/>
                    <a:gd name="connsiteX2" fmla="*/ 142322 w 455241"/>
                    <a:gd name="connsiteY2" fmla="*/ 840750 h 920483"/>
                    <a:gd name="connsiteX3" fmla="*/ 0 w 455241"/>
                    <a:gd name="connsiteY3" fmla="*/ 483839 h 920483"/>
                    <a:gd name="connsiteX4" fmla="*/ 183456 w 455241"/>
                    <a:gd name="connsiteY4" fmla="*/ 0 h 920483"/>
                    <a:gd name="connsiteX5" fmla="*/ 200624 w 455241"/>
                    <a:gd name="connsiteY5" fmla="*/ 118724 h 920483"/>
                    <a:gd name="connsiteX6" fmla="*/ 223853 w 455241"/>
                    <a:gd name="connsiteY6" fmla="*/ 248187 h 920483"/>
                    <a:gd name="connsiteX7" fmla="*/ 238163 w 455241"/>
                    <a:gd name="connsiteY7" fmla="*/ 314693 h 920483"/>
                    <a:gd name="connsiteX8" fmla="*/ 254248 w 455241"/>
                    <a:gd name="connsiteY8" fmla="*/ 381200 h 920483"/>
                    <a:gd name="connsiteX9" fmla="*/ 266070 w 455241"/>
                    <a:gd name="connsiteY9" fmla="*/ 425560 h 920483"/>
                    <a:gd name="connsiteX10" fmla="*/ 291811 w 455241"/>
                    <a:gd name="connsiteY10" fmla="*/ 511377 h 920483"/>
                    <a:gd name="connsiteX11" fmla="*/ 306466 w 455241"/>
                    <a:gd name="connsiteY11" fmla="*/ 553226 h 920483"/>
                    <a:gd name="connsiteX12" fmla="*/ 337576 w 455241"/>
                    <a:gd name="connsiteY12" fmla="*/ 630816 h 920483"/>
                    <a:gd name="connsiteX13" fmla="*/ 355114 w 455241"/>
                    <a:gd name="connsiteY13" fmla="*/ 668010 h 920483"/>
                    <a:gd name="connsiteX14" fmla="*/ 373341 w 455241"/>
                    <a:gd name="connsiteY14" fmla="*/ 701977 h 920483"/>
                    <a:gd name="connsiteX15" fmla="*/ 391938 w 455241"/>
                    <a:gd name="connsiteY15" fmla="*/ 733110 h 920483"/>
                    <a:gd name="connsiteX16" fmla="*/ 407309 w 455241"/>
                    <a:gd name="connsiteY16" fmla="*/ 755993 h 920483"/>
                    <a:gd name="connsiteX17" fmla="*/ 423048 w 455241"/>
                    <a:gd name="connsiteY17" fmla="*/ 776364 h 920483"/>
                    <a:gd name="connsiteX18" fmla="*/ 439133 w 455241"/>
                    <a:gd name="connsiteY18" fmla="*/ 794615 h 920483"/>
                    <a:gd name="connsiteX19" fmla="*/ 455241 w 455241"/>
                    <a:gd name="connsiteY19" fmla="*/ 811069 h 920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55241" h="920483">
                      <a:moveTo>
                        <a:pt x="455241" y="811069"/>
                      </a:moveTo>
                      <a:lnTo>
                        <a:pt x="280012" y="920484"/>
                      </a:lnTo>
                      <a:lnTo>
                        <a:pt x="142322" y="840750"/>
                      </a:lnTo>
                      <a:lnTo>
                        <a:pt x="0" y="483839"/>
                      </a:lnTo>
                      <a:lnTo>
                        <a:pt x="183456" y="0"/>
                      </a:lnTo>
                      <a:lnTo>
                        <a:pt x="200624" y="118724"/>
                      </a:lnTo>
                      <a:lnTo>
                        <a:pt x="223853" y="248187"/>
                      </a:lnTo>
                      <a:lnTo>
                        <a:pt x="238163" y="314693"/>
                      </a:lnTo>
                      <a:lnTo>
                        <a:pt x="254248" y="381200"/>
                      </a:lnTo>
                      <a:lnTo>
                        <a:pt x="266070" y="425560"/>
                      </a:lnTo>
                      <a:lnTo>
                        <a:pt x="291811" y="511377"/>
                      </a:lnTo>
                      <a:lnTo>
                        <a:pt x="306466" y="553226"/>
                      </a:lnTo>
                      <a:lnTo>
                        <a:pt x="337576" y="630816"/>
                      </a:lnTo>
                      <a:lnTo>
                        <a:pt x="355114" y="668010"/>
                      </a:lnTo>
                      <a:lnTo>
                        <a:pt x="373341" y="701977"/>
                      </a:lnTo>
                      <a:lnTo>
                        <a:pt x="391938" y="733110"/>
                      </a:lnTo>
                      <a:lnTo>
                        <a:pt x="407309" y="755993"/>
                      </a:lnTo>
                      <a:lnTo>
                        <a:pt x="423048" y="776364"/>
                      </a:lnTo>
                      <a:lnTo>
                        <a:pt x="439133" y="794615"/>
                      </a:lnTo>
                      <a:lnTo>
                        <a:pt x="455241" y="811069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6" name="Freeform 255">
                  <a:extLst>
                    <a:ext uri="{FF2B5EF4-FFF2-40B4-BE49-F238E27FC236}">
                      <a16:creationId xmlns:a16="http://schemas.microsoft.com/office/drawing/2014/main" id="{D6DADC76-8B3E-911A-78B7-86C2BA03A731}"/>
                    </a:ext>
                  </a:extLst>
                </p:cNvPr>
                <p:cNvSpPr/>
                <p:nvPr/>
              </p:nvSpPr>
              <p:spPr>
                <a:xfrm>
                  <a:off x="11835263" y="7238693"/>
                  <a:ext cx="1065316" cy="1331733"/>
                </a:xfrm>
                <a:custGeom>
                  <a:avLst/>
                  <a:gdLst>
                    <a:gd name="connsiteX0" fmla="*/ 758482 w 1065316"/>
                    <a:gd name="connsiteY0" fmla="*/ 1043149 h 1331733"/>
                    <a:gd name="connsiteX1" fmla="*/ 583253 w 1065316"/>
                    <a:gd name="connsiteY1" fmla="*/ 1152563 h 1331733"/>
                    <a:gd name="connsiteX2" fmla="*/ 445586 w 1065316"/>
                    <a:gd name="connsiteY2" fmla="*/ 1072830 h 1331733"/>
                    <a:gd name="connsiteX3" fmla="*/ 303241 w 1065316"/>
                    <a:gd name="connsiteY3" fmla="*/ 715919 h 1331733"/>
                    <a:gd name="connsiteX4" fmla="*/ 486697 w 1065316"/>
                    <a:gd name="connsiteY4" fmla="*/ 232080 h 1331733"/>
                    <a:gd name="connsiteX5" fmla="*/ 503865 w 1065316"/>
                    <a:gd name="connsiteY5" fmla="*/ 350804 h 1331733"/>
                    <a:gd name="connsiteX6" fmla="*/ 527116 w 1065316"/>
                    <a:gd name="connsiteY6" fmla="*/ 480267 h 1331733"/>
                    <a:gd name="connsiteX7" fmla="*/ 541404 w 1065316"/>
                    <a:gd name="connsiteY7" fmla="*/ 546773 h 1331733"/>
                    <a:gd name="connsiteX8" fmla="*/ 557512 w 1065316"/>
                    <a:gd name="connsiteY8" fmla="*/ 613279 h 1331733"/>
                    <a:gd name="connsiteX9" fmla="*/ 569310 w 1065316"/>
                    <a:gd name="connsiteY9" fmla="*/ 657640 h 1331733"/>
                    <a:gd name="connsiteX10" fmla="*/ 595051 w 1065316"/>
                    <a:gd name="connsiteY10" fmla="*/ 743457 h 1331733"/>
                    <a:gd name="connsiteX11" fmla="*/ 609730 w 1065316"/>
                    <a:gd name="connsiteY11" fmla="*/ 785305 h 1331733"/>
                    <a:gd name="connsiteX12" fmla="*/ 640840 w 1065316"/>
                    <a:gd name="connsiteY12" fmla="*/ 862896 h 1331733"/>
                    <a:gd name="connsiteX13" fmla="*/ 658354 w 1065316"/>
                    <a:gd name="connsiteY13" fmla="*/ 900089 h 1331733"/>
                    <a:gd name="connsiteX14" fmla="*/ 676582 w 1065316"/>
                    <a:gd name="connsiteY14" fmla="*/ 934057 h 1331733"/>
                    <a:gd name="connsiteX15" fmla="*/ 695179 w 1065316"/>
                    <a:gd name="connsiteY15" fmla="*/ 965189 h 1331733"/>
                    <a:gd name="connsiteX16" fmla="*/ 710572 w 1065316"/>
                    <a:gd name="connsiteY16" fmla="*/ 988073 h 1331733"/>
                    <a:gd name="connsiteX17" fmla="*/ 726289 w 1065316"/>
                    <a:gd name="connsiteY17" fmla="*/ 1008444 h 1331733"/>
                    <a:gd name="connsiteX18" fmla="*/ 742396 w 1065316"/>
                    <a:gd name="connsiteY18" fmla="*/ 1026695 h 1331733"/>
                    <a:gd name="connsiteX19" fmla="*/ 758482 w 1065316"/>
                    <a:gd name="connsiteY19" fmla="*/ 1043149 h 1331733"/>
                    <a:gd name="connsiteX20" fmla="*/ 455587 w 1065316"/>
                    <a:gd name="connsiteY20" fmla="*/ 1221235 h 1331733"/>
                    <a:gd name="connsiteX21" fmla="*/ 278583 w 1065316"/>
                    <a:gd name="connsiteY21" fmla="*/ 1331733 h 1331733"/>
                    <a:gd name="connsiteX22" fmla="*/ 138750 w 1065316"/>
                    <a:gd name="connsiteY22" fmla="*/ 1250548 h 1331733"/>
                    <a:gd name="connsiteX23" fmla="*/ 0 w 1065316"/>
                    <a:gd name="connsiteY23" fmla="*/ 894006 h 1331733"/>
                    <a:gd name="connsiteX24" fmla="*/ 179861 w 1065316"/>
                    <a:gd name="connsiteY24" fmla="*/ 408738 h 1331733"/>
                    <a:gd name="connsiteX25" fmla="*/ 197029 w 1065316"/>
                    <a:gd name="connsiteY25" fmla="*/ 527462 h 1331733"/>
                    <a:gd name="connsiteX26" fmla="*/ 220995 w 1065316"/>
                    <a:gd name="connsiteY26" fmla="*/ 657271 h 1331733"/>
                    <a:gd name="connsiteX27" fmla="*/ 235651 w 1065316"/>
                    <a:gd name="connsiteY27" fmla="*/ 723800 h 1331733"/>
                    <a:gd name="connsiteX28" fmla="*/ 252105 w 1065316"/>
                    <a:gd name="connsiteY28" fmla="*/ 791020 h 1331733"/>
                    <a:gd name="connsiteX29" fmla="*/ 264272 w 1065316"/>
                    <a:gd name="connsiteY29" fmla="*/ 835358 h 1331733"/>
                    <a:gd name="connsiteX30" fmla="*/ 290728 w 1065316"/>
                    <a:gd name="connsiteY30" fmla="*/ 921198 h 1331733"/>
                    <a:gd name="connsiteX31" fmla="*/ 305383 w 1065316"/>
                    <a:gd name="connsiteY31" fmla="*/ 963023 h 1331733"/>
                    <a:gd name="connsiteX32" fmla="*/ 336862 w 1065316"/>
                    <a:gd name="connsiteY32" fmla="*/ 1040982 h 1331733"/>
                    <a:gd name="connsiteX33" fmla="*/ 354744 w 1065316"/>
                    <a:gd name="connsiteY33" fmla="*/ 1078176 h 1331733"/>
                    <a:gd name="connsiteX34" fmla="*/ 372973 w 1065316"/>
                    <a:gd name="connsiteY34" fmla="*/ 1112512 h 1331733"/>
                    <a:gd name="connsiteX35" fmla="*/ 391938 w 1065316"/>
                    <a:gd name="connsiteY35" fmla="*/ 1143622 h 1331733"/>
                    <a:gd name="connsiteX36" fmla="*/ 407309 w 1065316"/>
                    <a:gd name="connsiteY36" fmla="*/ 1166160 h 1331733"/>
                    <a:gd name="connsiteX37" fmla="*/ 423048 w 1065316"/>
                    <a:gd name="connsiteY37" fmla="*/ 1186531 h 1331733"/>
                    <a:gd name="connsiteX38" fmla="*/ 439133 w 1065316"/>
                    <a:gd name="connsiteY38" fmla="*/ 1205127 h 1331733"/>
                    <a:gd name="connsiteX39" fmla="*/ 455587 w 1065316"/>
                    <a:gd name="connsiteY39" fmla="*/ 1221235 h 1331733"/>
                    <a:gd name="connsiteX40" fmla="*/ 1065317 w 1065316"/>
                    <a:gd name="connsiteY40" fmla="*/ 864693 h 1331733"/>
                    <a:gd name="connsiteX41" fmla="*/ 890088 w 1065316"/>
                    <a:gd name="connsiteY41" fmla="*/ 974108 h 1331733"/>
                    <a:gd name="connsiteX42" fmla="*/ 752398 w 1065316"/>
                    <a:gd name="connsiteY42" fmla="*/ 894720 h 1331733"/>
                    <a:gd name="connsiteX43" fmla="*/ 610076 w 1065316"/>
                    <a:gd name="connsiteY43" fmla="*/ 537486 h 1331733"/>
                    <a:gd name="connsiteX44" fmla="*/ 589682 w 1065316"/>
                    <a:gd name="connsiteY44" fmla="*/ 200255 h 1331733"/>
                    <a:gd name="connsiteX45" fmla="*/ 519235 w 1065316"/>
                    <a:gd name="connsiteY45" fmla="*/ 159490 h 1331733"/>
                    <a:gd name="connsiteX46" fmla="*/ 793163 w 1065316"/>
                    <a:gd name="connsiteY46" fmla="*/ 0 h 1331733"/>
                    <a:gd name="connsiteX47" fmla="*/ 793163 w 1065316"/>
                    <a:gd name="connsiteY47" fmla="*/ 53624 h 1331733"/>
                    <a:gd name="connsiteX48" fmla="*/ 810332 w 1065316"/>
                    <a:gd name="connsiteY48" fmla="*/ 172348 h 1331733"/>
                    <a:gd name="connsiteX49" fmla="*/ 821416 w 1065316"/>
                    <a:gd name="connsiteY49" fmla="*/ 235652 h 1331733"/>
                    <a:gd name="connsiteX50" fmla="*/ 833929 w 1065316"/>
                    <a:gd name="connsiteY50" fmla="*/ 301812 h 1331733"/>
                    <a:gd name="connsiteX51" fmla="*/ 848239 w 1065316"/>
                    <a:gd name="connsiteY51" fmla="*/ 368318 h 1331733"/>
                    <a:gd name="connsiteX52" fmla="*/ 864348 w 1065316"/>
                    <a:gd name="connsiteY52" fmla="*/ 435193 h 1331733"/>
                    <a:gd name="connsiteX53" fmla="*/ 888659 w 1065316"/>
                    <a:gd name="connsiteY53" fmla="*/ 522807 h 1331733"/>
                    <a:gd name="connsiteX54" fmla="*/ 916543 w 1065316"/>
                    <a:gd name="connsiteY54" fmla="*/ 607219 h 1331733"/>
                    <a:gd name="connsiteX55" fmla="*/ 931568 w 1065316"/>
                    <a:gd name="connsiteY55" fmla="*/ 646901 h 1331733"/>
                    <a:gd name="connsiteX56" fmla="*/ 947653 w 1065316"/>
                    <a:gd name="connsiteY56" fmla="*/ 684809 h 1331733"/>
                    <a:gd name="connsiteX57" fmla="*/ 965190 w 1065316"/>
                    <a:gd name="connsiteY57" fmla="*/ 722003 h 1331733"/>
                    <a:gd name="connsiteX58" fmla="*/ 983072 w 1065316"/>
                    <a:gd name="connsiteY58" fmla="*/ 755970 h 1331733"/>
                    <a:gd name="connsiteX59" fmla="*/ 1002014 w 1065316"/>
                    <a:gd name="connsiteY59" fmla="*/ 787080 h 1331733"/>
                    <a:gd name="connsiteX60" fmla="*/ 1017385 w 1065316"/>
                    <a:gd name="connsiteY60" fmla="*/ 809617 h 1331733"/>
                    <a:gd name="connsiteX61" fmla="*/ 1033125 w 1065316"/>
                    <a:gd name="connsiteY61" fmla="*/ 830011 h 1331733"/>
                    <a:gd name="connsiteX62" fmla="*/ 1048863 w 1065316"/>
                    <a:gd name="connsiteY62" fmla="*/ 848608 h 1331733"/>
                    <a:gd name="connsiteX63" fmla="*/ 1065317 w 1065316"/>
                    <a:gd name="connsiteY63" fmla="*/ 864693 h 13317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</a:cxnLst>
                  <a:rect l="l" t="t" r="r" b="b"/>
                  <a:pathLst>
                    <a:path w="1065316" h="1331733">
                      <a:moveTo>
                        <a:pt x="758482" y="1043149"/>
                      </a:moveTo>
                      <a:lnTo>
                        <a:pt x="583253" y="1152563"/>
                      </a:lnTo>
                      <a:lnTo>
                        <a:pt x="445586" y="1072830"/>
                      </a:lnTo>
                      <a:lnTo>
                        <a:pt x="303241" y="715919"/>
                      </a:lnTo>
                      <a:lnTo>
                        <a:pt x="486697" y="232080"/>
                      </a:lnTo>
                      <a:lnTo>
                        <a:pt x="503865" y="350804"/>
                      </a:lnTo>
                      <a:lnTo>
                        <a:pt x="527116" y="480267"/>
                      </a:lnTo>
                      <a:lnTo>
                        <a:pt x="541404" y="546773"/>
                      </a:lnTo>
                      <a:lnTo>
                        <a:pt x="557512" y="613279"/>
                      </a:lnTo>
                      <a:lnTo>
                        <a:pt x="569310" y="657640"/>
                      </a:lnTo>
                      <a:lnTo>
                        <a:pt x="595051" y="743457"/>
                      </a:lnTo>
                      <a:lnTo>
                        <a:pt x="609730" y="785305"/>
                      </a:lnTo>
                      <a:lnTo>
                        <a:pt x="640840" y="862896"/>
                      </a:lnTo>
                      <a:lnTo>
                        <a:pt x="658354" y="900089"/>
                      </a:lnTo>
                      <a:lnTo>
                        <a:pt x="676582" y="934057"/>
                      </a:lnTo>
                      <a:lnTo>
                        <a:pt x="695179" y="965189"/>
                      </a:lnTo>
                      <a:lnTo>
                        <a:pt x="710572" y="988073"/>
                      </a:lnTo>
                      <a:lnTo>
                        <a:pt x="726289" y="1008444"/>
                      </a:lnTo>
                      <a:lnTo>
                        <a:pt x="742396" y="1026695"/>
                      </a:lnTo>
                      <a:lnTo>
                        <a:pt x="758482" y="1043149"/>
                      </a:lnTo>
                      <a:close/>
                      <a:moveTo>
                        <a:pt x="455587" y="1221235"/>
                      </a:moveTo>
                      <a:lnTo>
                        <a:pt x="278583" y="1331733"/>
                      </a:lnTo>
                      <a:lnTo>
                        <a:pt x="138750" y="1250548"/>
                      </a:lnTo>
                      <a:lnTo>
                        <a:pt x="0" y="894006"/>
                      </a:lnTo>
                      <a:lnTo>
                        <a:pt x="179861" y="408738"/>
                      </a:lnTo>
                      <a:lnTo>
                        <a:pt x="197029" y="527462"/>
                      </a:lnTo>
                      <a:lnTo>
                        <a:pt x="220995" y="657271"/>
                      </a:lnTo>
                      <a:lnTo>
                        <a:pt x="235651" y="723800"/>
                      </a:lnTo>
                      <a:lnTo>
                        <a:pt x="252105" y="791020"/>
                      </a:lnTo>
                      <a:lnTo>
                        <a:pt x="264272" y="835358"/>
                      </a:lnTo>
                      <a:lnTo>
                        <a:pt x="290728" y="921198"/>
                      </a:lnTo>
                      <a:lnTo>
                        <a:pt x="305383" y="963023"/>
                      </a:lnTo>
                      <a:lnTo>
                        <a:pt x="336862" y="1040982"/>
                      </a:lnTo>
                      <a:lnTo>
                        <a:pt x="354744" y="1078176"/>
                      </a:lnTo>
                      <a:lnTo>
                        <a:pt x="372973" y="1112512"/>
                      </a:lnTo>
                      <a:lnTo>
                        <a:pt x="391938" y="1143622"/>
                      </a:lnTo>
                      <a:lnTo>
                        <a:pt x="407309" y="1166160"/>
                      </a:lnTo>
                      <a:lnTo>
                        <a:pt x="423048" y="1186531"/>
                      </a:lnTo>
                      <a:lnTo>
                        <a:pt x="439133" y="1205127"/>
                      </a:lnTo>
                      <a:lnTo>
                        <a:pt x="455587" y="1221235"/>
                      </a:lnTo>
                      <a:close/>
                      <a:moveTo>
                        <a:pt x="1065317" y="864693"/>
                      </a:moveTo>
                      <a:lnTo>
                        <a:pt x="890088" y="974108"/>
                      </a:lnTo>
                      <a:lnTo>
                        <a:pt x="752398" y="894720"/>
                      </a:lnTo>
                      <a:lnTo>
                        <a:pt x="610076" y="537486"/>
                      </a:lnTo>
                      <a:lnTo>
                        <a:pt x="589682" y="200255"/>
                      </a:lnTo>
                      <a:lnTo>
                        <a:pt x="519235" y="159490"/>
                      </a:lnTo>
                      <a:lnTo>
                        <a:pt x="793163" y="0"/>
                      </a:lnTo>
                      <a:lnTo>
                        <a:pt x="793163" y="53624"/>
                      </a:lnTo>
                      <a:lnTo>
                        <a:pt x="810332" y="172348"/>
                      </a:lnTo>
                      <a:lnTo>
                        <a:pt x="821416" y="235652"/>
                      </a:lnTo>
                      <a:lnTo>
                        <a:pt x="833929" y="301812"/>
                      </a:lnTo>
                      <a:lnTo>
                        <a:pt x="848239" y="368318"/>
                      </a:lnTo>
                      <a:lnTo>
                        <a:pt x="864348" y="435193"/>
                      </a:lnTo>
                      <a:lnTo>
                        <a:pt x="888659" y="522807"/>
                      </a:lnTo>
                      <a:lnTo>
                        <a:pt x="916543" y="607219"/>
                      </a:lnTo>
                      <a:lnTo>
                        <a:pt x="931568" y="646901"/>
                      </a:lnTo>
                      <a:lnTo>
                        <a:pt x="947653" y="684809"/>
                      </a:lnTo>
                      <a:lnTo>
                        <a:pt x="965190" y="722003"/>
                      </a:lnTo>
                      <a:lnTo>
                        <a:pt x="983072" y="755970"/>
                      </a:lnTo>
                      <a:lnTo>
                        <a:pt x="1002014" y="787080"/>
                      </a:lnTo>
                      <a:lnTo>
                        <a:pt x="1017385" y="809617"/>
                      </a:lnTo>
                      <a:lnTo>
                        <a:pt x="1033125" y="830011"/>
                      </a:lnTo>
                      <a:lnTo>
                        <a:pt x="1048863" y="848608"/>
                      </a:lnTo>
                      <a:lnTo>
                        <a:pt x="1065317" y="864693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7" name="Freeform 256">
                  <a:extLst>
                    <a:ext uri="{FF2B5EF4-FFF2-40B4-BE49-F238E27FC236}">
                      <a16:creationId xmlns:a16="http://schemas.microsoft.com/office/drawing/2014/main" id="{98464C0D-A7BD-5268-D7A9-79BA4396430D}"/>
                    </a:ext>
                  </a:extLst>
                </p:cNvPr>
                <p:cNvSpPr/>
                <p:nvPr/>
              </p:nvSpPr>
              <p:spPr>
                <a:xfrm>
                  <a:off x="12470711" y="7438948"/>
                  <a:ext cx="341148" cy="641555"/>
                </a:xfrm>
                <a:custGeom>
                  <a:avLst/>
                  <a:gdLst>
                    <a:gd name="connsiteX0" fmla="*/ 212423 w 341148"/>
                    <a:gd name="connsiteY0" fmla="*/ 362972 h 641555"/>
                    <a:gd name="connsiteX1" fmla="*/ 224936 w 341148"/>
                    <a:gd name="connsiteY1" fmla="*/ 392284 h 641555"/>
                    <a:gd name="connsiteX2" fmla="*/ 238878 w 341148"/>
                    <a:gd name="connsiteY2" fmla="*/ 420537 h 641555"/>
                    <a:gd name="connsiteX3" fmla="*/ 254617 w 341148"/>
                    <a:gd name="connsiteY3" fmla="*/ 448443 h 641555"/>
                    <a:gd name="connsiteX4" fmla="*/ 281441 w 341148"/>
                    <a:gd name="connsiteY4" fmla="*/ 487780 h 641555"/>
                    <a:gd name="connsiteX5" fmla="*/ 296466 w 341148"/>
                    <a:gd name="connsiteY5" fmla="*/ 506008 h 641555"/>
                    <a:gd name="connsiteX6" fmla="*/ 335088 w 341148"/>
                    <a:gd name="connsiteY6" fmla="*/ 547488 h 641555"/>
                    <a:gd name="connsiteX7" fmla="*/ 341149 w 341148"/>
                    <a:gd name="connsiteY7" fmla="*/ 560024 h 641555"/>
                    <a:gd name="connsiteX8" fmla="*/ 340434 w 341148"/>
                    <a:gd name="connsiteY8" fmla="*/ 568228 h 641555"/>
                    <a:gd name="connsiteX9" fmla="*/ 337946 w 341148"/>
                    <a:gd name="connsiteY9" fmla="*/ 571454 h 641555"/>
                    <a:gd name="connsiteX10" fmla="*/ 335088 w 341148"/>
                    <a:gd name="connsiteY10" fmla="*/ 573597 h 641555"/>
                    <a:gd name="connsiteX11" fmla="*/ 327921 w 341148"/>
                    <a:gd name="connsiteY11" fmla="*/ 573966 h 641555"/>
                    <a:gd name="connsiteX12" fmla="*/ 316837 w 341148"/>
                    <a:gd name="connsiteY12" fmla="*/ 569311 h 641555"/>
                    <a:gd name="connsiteX13" fmla="*/ 308265 w 341148"/>
                    <a:gd name="connsiteY13" fmla="*/ 562513 h 641555"/>
                    <a:gd name="connsiteX14" fmla="*/ 293608 w 341148"/>
                    <a:gd name="connsiteY14" fmla="*/ 545713 h 641555"/>
                    <a:gd name="connsiteX15" fmla="*/ 266071 w 341148"/>
                    <a:gd name="connsiteY15" fmla="*/ 502805 h 641555"/>
                    <a:gd name="connsiteX16" fmla="*/ 256046 w 341148"/>
                    <a:gd name="connsiteY16" fmla="*/ 489923 h 641555"/>
                    <a:gd name="connsiteX17" fmla="*/ 248188 w 341148"/>
                    <a:gd name="connsiteY17" fmla="*/ 482411 h 641555"/>
                    <a:gd name="connsiteX18" fmla="*/ 239592 w 341148"/>
                    <a:gd name="connsiteY18" fmla="*/ 476327 h 641555"/>
                    <a:gd name="connsiteX19" fmla="*/ 229936 w 341148"/>
                    <a:gd name="connsiteY19" fmla="*/ 471326 h 641555"/>
                    <a:gd name="connsiteX20" fmla="*/ 230651 w 341148"/>
                    <a:gd name="connsiteY20" fmla="*/ 494209 h 641555"/>
                    <a:gd name="connsiteX21" fmla="*/ 233878 w 341148"/>
                    <a:gd name="connsiteY21" fmla="*/ 516378 h 641555"/>
                    <a:gd name="connsiteX22" fmla="*/ 238878 w 341148"/>
                    <a:gd name="connsiteY22" fmla="*/ 538201 h 641555"/>
                    <a:gd name="connsiteX23" fmla="*/ 246391 w 341148"/>
                    <a:gd name="connsiteY23" fmla="*/ 559310 h 641555"/>
                    <a:gd name="connsiteX24" fmla="*/ 255700 w 341148"/>
                    <a:gd name="connsiteY24" fmla="*/ 579681 h 641555"/>
                    <a:gd name="connsiteX25" fmla="*/ 282501 w 341148"/>
                    <a:gd name="connsiteY25" fmla="*/ 625101 h 641555"/>
                    <a:gd name="connsiteX26" fmla="*/ 285381 w 341148"/>
                    <a:gd name="connsiteY26" fmla="*/ 639412 h 641555"/>
                    <a:gd name="connsiteX27" fmla="*/ 280358 w 341148"/>
                    <a:gd name="connsiteY27" fmla="*/ 641186 h 641555"/>
                    <a:gd name="connsiteX28" fmla="*/ 275357 w 341148"/>
                    <a:gd name="connsiteY28" fmla="*/ 641555 h 641555"/>
                    <a:gd name="connsiteX29" fmla="*/ 264987 w 341148"/>
                    <a:gd name="connsiteY29" fmla="*/ 638329 h 641555"/>
                    <a:gd name="connsiteX30" fmla="*/ 255332 w 341148"/>
                    <a:gd name="connsiteY30" fmla="*/ 631899 h 641555"/>
                    <a:gd name="connsiteX31" fmla="*/ 242450 w 341148"/>
                    <a:gd name="connsiteY31" fmla="*/ 619732 h 641555"/>
                    <a:gd name="connsiteX32" fmla="*/ 231366 w 341148"/>
                    <a:gd name="connsiteY32" fmla="*/ 605790 h 641555"/>
                    <a:gd name="connsiteX33" fmla="*/ 221364 w 341148"/>
                    <a:gd name="connsiteY33" fmla="*/ 591134 h 641555"/>
                    <a:gd name="connsiteX34" fmla="*/ 195969 w 341148"/>
                    <a:gd name="connsiteY34" fmla="*/ 542856 h 641555"/>
                    <a:gd name="connsiteX35" fmla="*/ 190254 w 341148"/>
                    <a:gd name="connsiteY35" fmla="*/ 558226 h 641555"/>
                    <a:gd name="connsiteX36" fmla="*/ 186683 w 341148"/>
                    <a:gd name="connsiteY36" fmla="*/ 573966 h 641555"/>
                    <a:gd name="connsiteX37" fmla="*/ 185230 w 341148"/>
                    <a:gd name="connsiteY37" fmla="*/ 590419 h 641555"/>
                    <a:gd name="connsiteX38" fmla="*/ 185945 w 341148"/>
                    <a:gd name="connsiteY38" fmla="*/ 616160 h 641555"/>
                    <a:gd name="connsiteX39" fmla="*/ 184885 w 341148"/>
                    <a:gd name="connsiteY39" fmla="*/ 621161 h 641555"/>
                    <a:gd name="connsiteX40" fmla="*/ 180599 w 341148"/>
                    <a:gd name="connsiteY40" fmla="*/ 627245 h 641555"/>
                    <a:gd name="connsiteX41" fmla="*/ 176658 w 341148"/>
                    <a:gd name="connsiteY41" fmla="*/ 627959 h 641555"/>
                    <a:gd name="connsiteX42" fmla="*/ 171658 w 341148"/>
                    <a:gd name="connsiteY42" fmla="*/ 626162 h 641555"/>
                    <a:gd name="connsiteX43" fmla="*/ 154835 w 341148"/>
                    <a:gd name="connsiteY43" fmla="*/ 606136 h 641555"/>
                    <a:gd name="connsiteX44" fmla="*/ 144119 w 341148"/>
                    <a:gd name="connsiteY44" fmla="*/ 588991 h 641555"/>
                    <a:gd name="connsiteX45" fmla="*/ 134810 w 341148"/>
                    <a:gd name="connsiteY45" fmla="*/ 570740 h 641555"/>
                    <a:gd name="connsiteX46" fmla="*/ 123011 w 341148"/>
                    <a:gd name="connsiteY46" fmla="*/ 542487 h 641555"/>
                    <a:gd name="connsiteX47" fmla="*/ 113009 w 341148"/>
                    <a:gd name="connsiteY47" fmla="*/ 512806 h 641555"/>
                    <a:gd name="connsiteX48" fmla="*/ 86186 w 341148"/>
                    <a:gd name="connsiteY48" fmla="*/ 421965 h 641555"/>
                    <a:gd name="connsiteX49" fmla="*/ 75448 w 341148"/>
                    <a:gd name="connsiteY49" fmla="*/ 392653 h 641555"/>
                    <a:gd name="connsiteX50" fmla="*/ 32539 w 341148"/>
                    <a:gd name="connsiteY50" fmla="*/ 301098 h 641555"/>
                    <a:gd name="connsiteX51" fmla="*/ 24681 w 341148"/>
                    <a:gd name="connsiteY51" fmla="*/ 279298 h 641555"/>
                    <a:gd name="connsiteX52" fmla="*/ 17882 w 341148"/>
                    <a:gd name="connsiteY52" fmla="*/ 255677 h 641555"/>
                    <a:gd name="connsiteX53" fmla="*/ 11799 w 341148"/>
                    <a:gd name="connsiteY53" fmla="*/ 226365 h 641555"/>
                    <a:gd name="connsiteX54" fmla="*/ 6798 w 341148"/>
                    <a:gd name="connsiteY54" fmla="*/ 194540 h 641555"/>
                    <a:gd name="connsiteX55" fmla="*/ 3227 w 341148"/>
                    <a:gd name="connsiteY55" fmla="*/ 154490 h 641555"/>
                    <a:gd name="connsiteX56" fmla="*/ 715 w 341148"/>
                    <a:gd name="connsiteY56" fmla="*/ 110866 h 641555"/>
                    <a:gd name="connsiteX57" fmla="*/ 0 w 341148"/>
                    <a:gd name="connsiteY57" fmla="*/ 56136 h 641555"/>
                    <a:gd name="connsiteX58" fmla="*/ 6798 w 341148"/>
                    <a:gd name="connsiteY58" fmla="*/ 57219 h 641555"/>
                    <a:gd name="connsiteX59" fmla="*/ 10002 w 341148"/>
                    <a:gd name="connsiteY59" fmla="*/ 59362 h 641555"/>
                    <a:gd name="connsiteX60" fmla="*/ 16454 w 341148"/>
                    <a:gd name="connsiteY60" fmla="*/ 69732 h 641555"/>
                    <a:gd name="connsiteX61" fmla="*/ 20740 w 341148"/>
                    <a:gd name="connsiteY61" fmla="*/ 83329 h 641555"/>
                    <a:gd name="connsiteX62" fmla="*/ 31110 w 341148"/>
                    <a:gd name="connsiteY62" fmla="*/ 140893 h 641555"/>
                    <a:gd name="connsiteX63" fmla="*/ 35050 w 341148"/>
                    <a:gd name="connsiteY63" fmla="*/ 154490 h 641555"/>
                    <a:gd name="connsiteX64" fmla="*/ 43278 w 341148"/>
                    <a:gd name="connsiteY64" fmla="*/ 170943 h 641555"/>
                    <a:gd name="connsiteX65" fmla="*/ 49361 w 341148"/>
                    <a:gd name="connsiteY65" fmla="*/ 178456 h 641555"/>
                    <a:gd name="connsiteX66" fmla="*/ 51504 w 341148"/>
                    <a:gd name="connsiteY66" fmla="*/ 163776 h 641555"/>
                    <a:gd name="connsiteX67" fmla="*/ 51504 w 341148"/>
                    <a:gd name="connsiteY67" fmla="*/ 148775 h 641555"/>
                    <a:gd name="connsiteX68" fmla="*/ 42194 w 341148"/>
                    <a:gd name="connsiteY68" fmla="*/ 89043 h 641555"/>
                    <a:gd name="connsiteX69" fmla="*/ 41134 w 341148"/>
                    <a:gd name="connsiteY69" fmla="*/ 73673 h 641555"/>
                    <a:gd name="connsiteX70" fmla="*/ 41849 w 341148"/>
                    <a:gd name="connsiteY70" fmla="*/ 58648 h 641555"/>
                    <a:gd name="connsiteX71" fmla="*/ 43623 w 341148"/>
                    <a:gd name="connsiteY71" fmla="*/ 51504 h 641555"/>
                    <a:gd name="connsiteX72" fmla="*/ 48278 w 341148"/>
                    <a:gd name="connsiteY72" fmla="*/ 46480 h 641555"/>
                    <a:gd name="connsiteX73" fmla="*/ 51850 w 341148"/>
                    <a:gd name="connsiteY73" fmla="*/ 45766 h 641555"/>
                    <a:gd name="connsiteX74" fmla="*/ 55422 w 341148"/>
                    <a:gd name="connsiteY74" fmla="*/ 46849 h 641555"/>
                    <a:gd name="connsiteX75" fmla="*/ 60791 w 341148"/>
                    <a:gd name="connsiteY75" fmla="*/ 52219 h 641555"/>
                    <a:gd name="connsiteX76" fmla="*/ 63303 w 341148"/>
                    <a:gd name="connsiteY76" fmla="*/ 59362 h 641555"/>
                    <a:gd name="connsiteX77" fmla="*/ 66506 w 341148"/>
                    <a:gd name="connsiteY77" fmla="*/ 80471 h 641555"/>
                    <a:gd name="connsiteX78" fmla="*/ 70101 w 341148"/>
                    <a:gd name="connsiteY78" fmla="*/ 93699 h 641555"/>
                    <a:gd name="connsiteX79" fmla="*/ 75102 w 341148"/>
                    <a:gd name="connsiteY79" fmla="*/ 106212 h 641555"/>
                    <a:gd name="connsiteX80" fmla="*/ 81900 w 341148"/>
                    <a:gd name="connsiteY80" fmla="*/ 118010 h 641555"/>
                    <a:gd name="connsiteX81" fmla="*/ 89758 w 341148"/>
                    <a:gd name="connsiteY81" fmla="*/ 129095 h 641555"/>
                    <a:gd name="connsiteX82" fmla="*/ 99068 w 341148"/>
                    <a:gd name="connsiteY82" fmla="*/ 139464 h 641555"/>
                    <a:gd name="connsiteX83" fmla="*/ 101925 w 341148"/>
                    <a:gd name="connsiteY83" fmla="*/ 127666 h 641555"/>
                    <a:gd name="connsiteX84" fmla="*/ 104068 w 341148"/>
                    <a:gd name="connsiteY84" fmla="*/ 103354 h 641555"/>
                    <a:gd name="connsiteX85" fmla="*/ 101557 w 341148"/>
                    <a:gd name="connsiteY85" fmla="*/ 66875 h 641555"/>
                    <a:gd name="connsiteX86" fmla="*/ 97270 w 341148"/>
                    <a:gd name="connsiteY86" fmla="*/ 32539 h 641555"/>
                    <a:gd name="connsiteX87" fmla="*/ 96902 w 341148"/>
                    <a:gd name="connsiteY87" fmla="*/ 12513 h 641555"/>
                    <a:gd name="connsiteX88" fmla="*/ 99782 w 341148"/>
                    <a:gd name="connsiteY88" fmla="*/ 3226 h 641555"/>
                    <a:gd name="connsiteX89" fmla="*/ 101925 w 341148"/>
                    <a:gd name="connsiteY89" fmla="*/ 1060 h 641555"/>
                    <a:gd name="connsiteX90" fmla="*/ 105497 w 341148"/>
                    <a:gd name="connsiteY90" fmla="*/ 0 h 641555"/>
                    <a:gd name="connsiteX91" fmla="*/ 108724 w 341148"/>
                    <a:gd name="connsiteY91" fmla="*/ 715 h 641555"/>
                    <a:gd name="connsiteX92" fmla="*/ 112296 w 341148"/>
                    <a:gd name="connsiteY92" fmla="*/ 3226 h 641555"/>
                    <a:gd name="connsiteX93" fmla="*/ 116213 w 341148"/>
                    <a:gd name="connsiteY93" fmla="*/ 8941 h 641555"/>
                    <a:gd name="connsiteX94" fmla="*/ 120522 w 341148"/>
                    <a:gd name="connsiteY94" fmla="*/ 17882 h 641555"/>
                    <a:gd name="connsiteX95" fmla="*/ 126951 w 341148"/>
                    <a:gd name="connsiteY95" fmla="*/ 40051 h 641555"/>
                    <a:gd name="connsiteX96" fmla="*/ 136976 w 341148"/>
                    <a:gd name="connsiteY96" fmla="*/ 95127 h 641555"/>
                    <a:gd name="connsiteX97" fmla="*/ 145894 w 341148"/>
                    <a:gd name="connsiteY97" fmla="*/ 134810 h 641555"/>
                    <a:gd name="connsiteX98" fmla="*/ 175944 w 341148"/>
                    <a:gd name="connsiteY98" fmla="*/ 251045 h 641555"/>
                    <a:gd name="connsiteX99" fmla="*/ 194172 w 341148"/>
                    <a:gd name="connsiteY99" fmla="*/ 311468 h 641555"/>
                    <a:gd name="connsiteX100" fmla="*/ 212423 w 341148"/>
                    <a:gd name="connsiteY100" fmla="*/ 362972 h 6415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</a:cxnLst>
                  <a:rect l="l" t="t" r="r" b="b"/>
                  <a:pathLst>
                    <a:path w="341148" h="641555">
                      <a:moveTo>
                        <a:pt x="212423" y="362972"/>
                      </a:moveTo>
                      <a:lnTo>
                        <a:pt x="224936" y="392284"/>
                      </a:lnTo>
                      <a:lnTo>
                        <a:pt x="238878" y="420537"/>
                      </a:lnTo>
                      <a:lnTo>
                        <a:pt x="254617" y="448443"/>
                      </a:lnTo>
                      <a:lnTo>
                        <a:pt x="281441" y="487780"/>
                      </a:lnTo>
                      <a:lnTo>
                        <a:pt x="296466" y="506008"/>
                      </a:lnTo>
                      <a:lnTo>
                        <a:pt x="335088" y="547488"/>
                      </a:lnTo>
                      <a:lnTo>
                        <a:pt x="341149" y="560024"/>
                      </a:lnTo>
                      <a:lnTo>
                        <a:pt x="340434" y="568228"/>
                      </a:lnTo>
                      <a:lnTo>
                        <a:pt x="337946" y="571454"/>
                      </a:lnTo>
                      <a:lnTo>
                        <a:pt x="335088" y="573597"/>
                      </a:lnTo>
                      <a:lnTo>
                        <a:pt x="327921" y="573966"/>
                      </a:lnTo>
                      <a:lnTo>
                        <a:pt x="316837" y="569311"/>
                      </a:lnTo>
                      <a:lnTo>
                        <a:pt x="308265" y="562513"/>
                      </a:lnTo>
                      <a:lnTo>
                        <a:pt x="293608" y="545713"/>
                      </a:lnTo>
                      <a:lnTo>
                        <a:pt x="266071" y="502805"/>
                      </a:lnTo>
                      <a:lnTo>
                        <a:pt x="256046" y="489923"/>
                      </a:lnTo>
                      <a:lnTo>
                        <a:pt x="248188" y="482411"/>
                      </a:lnTo>
                      <a:lnTo>
                        <a:pt x="239592" y="476327"/>
                      </a:lnTo>
                      <a:lnTo>
                        <a:pt x="229936" y="471326"/>
                      </a:lnTo>
                      <a:lnTo>
                        <a:pt x="230651" y="494209"/>
                      </a:lnTo>
                      <a:lnTo>
                        <a:pt x="233878" y="516378"/>
                      </a:lnTo>
                      <a:lnTo>
                        <a:pt x="238878" y="538201"/>
                      </a:lnTo>
                      <a:lnTo>
                        <a:pt x="246391" y="559310"/>
                      </a:lnTo>
                      <a:lnTo>
                        <a:pt x="255700" y="579681"/>
                      </a:lnTo>
                      <a:lnTo>
                        <a:pt x="282501" y="625101"/>
                      </a:lnTo>
                      <a:lnTo>
                        <a:pt x="285381" y="639412"/>
                      </a:lnTo>
                      <a:lnTo>
                        <a:pt x="280358" y="641186"/>
                      </a:lnTo>
                      <a:lnTo>
                        <a:pt x="275357" y="641555"/>
                      </a:lnTo>
                      <a:lnTo>
                        <a:pt x="264987" y="638329"/>
                      </a:lnTo>
                      <a:lnTo>
                        <a:pt x="255332" y="631899"/>
                      </a:lnTo>
                      <a:lnTo>
                        <a:pt x="242450" y="619732"/>
                      </a:lnTo>
                      <a:lnTo>
                        <a:pt x="231366" y="605790"/>
                      </a:lnTo>
                      <a:lnTo>
                        <a:pt x="221364" y="591134"/>
                      </a:lnTo>
                      <a:lnTo>
                        <a:pt x="195969" y="542856"/>
                      </a:lnTo>
                      <a:lnTo>
                        <a:pt x="190254" y="558226"/>
                      </a:lnTo>
                      <a:lnTo>
                        <a:pt x="186683" y="573966"/>
                      </a:lnTo>
                      <a:lnTo>
                        <a:pt x="185230" y="590419"/>
                      </a:lnTo>
                      <a:lnTo>
                        <a:pt x="185945" y="616160"/>
                      </a:lnTo>
                      <a:lnTo>
                        <a:pt x="184885" y="621161"/>
                      </a:lnTo>
                      <a:lnTo>
                        <a:pt x="180599" y="627245"/>
                      </a:lnTo>
                      <a:lnTo>
                        <a:pt x="176658" y="627959"/>
                      </a:lnTo>
                      <a:lnTo>
                        <a:pt x="171658" y="626162"/>
                      </a:lnTo>
                      <a:lnTo>
                        <a:pt x="154835" y="606136"/>
                      </a:lnTo>
                      <a:lnTo>
                        <a:pt x="144119" y="588991"/>
                      </a:lnTo>
                      <a:lnTo>
                        <a:pt x="134810" y="570740"/>
                      </a:lnTo>
                      <a:lnTo>
                        <a:pt x="123011" y="542487"/>
                      </a:lnTo>
                      <a:lnTo>
                        <a:pt x="113009" y="512806"/>
                      </a:lnTo>
                      <a:lnTo>
                        <a:pt x="86186" y="421965"/>
                      </a:lnTo>
                      <a:lnTo>
                        <a:pt x="75448" y="392653"/>
                      </a:lnTo>
                      <a:lnTo>
                        <a:pt x="32539" y="301098"/>
                      </a:lnTo>
                      <a:lnTo>
                        <a:pt x="24681" y="279298"/>
                      </a:lnTo>
                      <a:lnTo>
                        <a:pt x="17882" y="255677"/>
                      </a:lnTo>
                      <a:lnTo>
                        <a:pt x="11799" y="226365"/>
                      </a:lnTo>
                      <a:lnTo>
                        <a:pt x="6798" y="194540"/>
                      </a:lnTo>
                      <a:lnTo>
                        <a:pt x="3227" y="154490"/>
                      </a:lnTo>
                      <a:lnTo>
                        <a:pt x="715" y="110866"/>
                      </a:lnTo>
                      <a:lnTo>
                        <a:pt x="0" y="56136"/>
                      </a:lnTo>
                      <a:lnTo>
                        <a:pt x="6798" y="57219"/>
                      </a:lnTo>
                      <a:lnTo>
                        <a:pt x="10002" y="59362"/>
                      </a:lnTo>
                      <a:lnTo>
                        <a:pt x="16454" y="69732"/>
                      </a:lnTo>
                      <a:lnTo>
                        <a:pt x="20740" y="83329"/>
                      </a:lnTo>
                      <a:lnTo>
                        <a:pt x="31110" y="140893"/>
                      </a:lnTo>
                      <a:lnTo>
                        <a:pt x="35050" y="154490"/>
                      </a:lnTo>
                      <a:lnTo>
                        <a:pt x="43278" y="170943"/>
                      </a:lnTo>
                      <a:lnTo>
                        <a:pt x="49361" y="178456"/>
                      </a:lnTo>
                      <a:lnTo>
                        <a:pt x="51504" y="163776"/>
                      </a:lnTo>
                      <a:lnTo>
                        <a:pt x="51504" y="148775"/>
                      </a:lnTo>
                      <a:lnTo>
                        <a:pt x="42194" y="89043"/>
                      </a:lnTo>
                      <a:lnTo>
                        <a:pt x="41134" y="73673"/>
                      </a:lnTo>
                      <a:lnTo>
                        <a:pt x="41849" y="58648"/>
                      </a:lnTo>
                      <a:lnTo>
                        <a:pt x="43623" y="51504"/>
                      </a:lnTo>
                      <a:lnTo>
                        <a:pt x="48278" y="46480"/>
                      </a:lnTo>
                      <a:lnTo>
                        <a:pt x="51850" y="45766"/>
                      </a:lnTo>
                      <a:lnTo>
                        <a:pt x="55422" y="46849"/>
                      </a:lnTo>
                      <a:lnTo>
                        <a:pt x="60791" y="52219"/>
                      </a:lnTo>
                      <a:lnTo>
                        <a:pt x="63303" y="59362"/>
                      </a:lnTo>
                      <a:lnTo>
                        <a:pt x="66506" y="80471"/>
                      </a:lnTo>
                      <a:lnTo>
                        <a:pt x="70101" y="93699"/>
                      </a:lnTo>
                      <a:lnTo>
                        <a:pt x="75102" y="106212"/>
                      </a:lnTo>
                      <a:lnTo>
                        <a:pt x="81900" y="118010"/>
                      </a:lnTo>
                      <a:lnTo>
                        <a:pt x="89758" y="129095"/>
                      </a:lnTo>
                      <a:lnTo>
                        <a:pt x="99068" y="139464"/>
                      </a:lnTo>
                      <a:lnTo>
                        <a:pt x="101925" y="127666"/>
                      </a:lnTo>
                      <a:lnTo>
                        <a:pt x="104068" y="103354"/>
                      </a:lnTo>
                      <a:lnTo>
                        <a:pt x="101557" y="66875"/>
                      </a:lnTo>
                      <a:lnTo>
                        <a:pt x="97270" y="32539"/>
                      </a:lnTo>
                      <a:lnTo>
                        <a:pt x="96902" y="12513"/>
                      </a:lnTo>
                      <a:lnTo>
                        <a:pt x="99782" y="3226"/>
                      </a:lnTo>
                      <a:lnTo>
                        <a:pt x="101925" y="1060"/>
                      </a:lnTo>
                      <a:lnTo>
                        <a:pt x="105497" y="0"/>
                      </a:lnTo>
                      <a:lnTo>
                        <a:pt x="108724" y="715"/>
                      </a:lnTo>
                      <a:lnTo>
                        <a:pt x="112296" y="3226"/>
                      </a:lnTo>
                      <a:lnTo>
                        <a:pt x="116213" y="8941"/>
                      </a:lnTo>
                      <a:lnTo>
                        <a:pt x="120522" y="17882"/>
                      </a:lnTo>
                      <a:lnTo>
                        <a:pt x="126951" y="40051"/>
                      </a:lnTo>
                      <a:lnTo>
                        <a:pt x="136976" y="95127"/>
                      </a:lnTo>
                      <a:lnTo>
                        <a:pt x="145894" y="134810"/>
                      </a:lnTo>
                      <a:lnTo>
                        <a:pt x="175944" y="251045"/>
                      </a:lnTo>
                      <a:lnTo>
                        <a:pt x="194172" y="311468"/>
                      </a:lnTo>
                      <a:lnTo>
                        <a:pt x="212423" y="362972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8" name="Freeform 257">
                  <a:extLst>
                    <a:ext uri="{FF2B5EF4-FFF2-40B4-BE49-F238E27FC236}">
                      <a16:creationId xmlns:a16="http://schemas.microsoft.com/office/drawing/2014/main" id="{F55F7BB1-C90B-3C6C-A8F9-BC30B3F32B65}"/>
                    </a:ext>
                  </a:extLst>
                </p:cNvPr>
                <p:cNvSpPr/>
                <p:nvPr/>
              </p:nvSpPr>
              <p:spPr>
                <a:xfrm>
                  <a:off x="12173186" y="7562673"/>
                  <a:ext cx="518175" cy="703060"/>
                </a:xfrm>
                <a:custGeom>
                  <a:avLst/>
                  <a:gdLst>
                    <a:gd name="connsiteX0" fmla="*/ 453443 w 518175"/>
                    <a:gd name="connsiteY0" fmla="*/ 138404 h 703060"/>
                    <a:gd name="connsiteX1" fmla="*/ 460956 w 518175"/>
                    <a:gd name="connsiteY1" fmla="*/ 164514 h 703060"/>
                    <a:gd name="connsiteX2" fmla="*/ 470957 w 518175"/>
                    <a:gd name="connsiteY2" fmla="*/ 189540 h 703060"/>
                    <a:gd name="connsiteX3" fmla="*/ 494209 w 518175"/>
                    <a:gd name="connsiteY3" fmla="*/ 229245 h 703060"/>
                    <a:gd name="connsiteX4" fmla="*/ 504948 w 518175"/>
                    <a:gd name="connsiteY4" fmla="*/ 249616 h 703060"/>
                    <a:gd name="connsiteX5" fmla="*/ 511746 w 518175"/>
                    <a:gd name="connsiteY5" fmla="*/ 271071 h 703060"/>
                    <a:gd name="connsiteX6" fmla="*/ 518175 w 518175"/>
                    <a:gd name="connsiteY6" fmla="*/ 300038 h 703060"/>
                    <a:gd name="connsiteX7" fmla="*/ 516746 w 518175"/>
                    <a:gd name="connsiteY7" fmla="*/ 306836 h 703060"/>
                    <a:gd name="connsiteX8" fmla="*/ 514234 w 518175"/>
                    <a:gd name="connsiteY8" fmla="*/ 310062 h 703060"/>
                    <a:gd name="connsiteX9" fmla="*/ 504233 w 518175"/>
                    <a:gd name="connsiteY9" fmla="*/ 317920 h 703060"/>
                    <a:gd name="connsiteX10" fmla="*/ 500661 w 518175"/>
                    <a:gd name="connsiteY10" fmla="*/ 322921 h 703060"/>
                    <a:gd name="connsiteX11" fmla="*/ 498149 w 518175"/>
                    <a:gd name="connsiteY11" fmla="*/ 328659 h 703060"/>
                    <a:gd name="connsiteX12" fmla="*/ 497435 w 518175"/>
                    <a:gd name="connsiteY12" fmla="*/ 334719 h 703060"/>
                    <a:gd name="connsiteX13" fmla="*/ 499924 w 518175"/>
                    <a:gd name="connsiteY13" fmla="*/ 354399 h 703060"/>
                    <a:gd name="connsiteX14" fmla="*/ 507436 w 518175"/>
                    <a:gd name="connsiteY14" fmla="*/ 379080 h 703060"/>
                    <a:gd name="connsiteX15" fmla="*/ 517092 w 518175"/>
                    <a:gd name="connsiteY15" fmla="*/ 403023 h 703060"/>
                    <a:gd name="connsiteX16" fmla="*/ 508151 w 518175"/>
                    <a:gd name="connsiteY16" fmla="*/ 396248 h 703060"/>
                    <a:gd name="connsiteX17" fmla="*/ 498495 w 518175"/>
                    <a:gd name="connsiteY17" fmla="*/ 391224 h 703060"/>
                    <a:gd name="connsiteX18" fmla="*/ 488125 w 518175"/>
                    <a:gd name="connsiteY18" fmla="*/ 388021 h 703060"/>
                    <a:gd name="connsiteX19" fmla="*/ 484553 w 518175"/>
                    <a:gd name="connsiteY19" fmla="*/ 387307 h 703060"/>
                    <a:gd name="connsiteX20" fmla="*/ 480613 w 518175"/>
                    <a:gd name="connsiteY20" fmla="*/ 388366 h 703060"/>
                    <a:gd name="connsiteX21" fmla="*/ 477041 w 518175"/>
                    <a:gd name="connsiteY21" fmla="*/ 393736 h 703060"/>
                    <a:gd name="connsiteX22" fmla="*/ 473123 w 518175"/>
                    <a:gd name="connsiteY22" fmla="*/ 404106 h 703060"/>
                    <a:gd name="connsiteX23" fmla="*/ 466325 w 518175"/>
                    <a:gd name="connsiteY23" fmla="*/ 424846 h 703060"/>
                    <a:gd name="connsiteX24" fmla="*/ 463813 w 518175"/>
                    <a:gd name="connsiteY24" fmla="*/ 427358 h 703060"/>
                    <a:gd name="connsiteX25" fmla="*/ 461301 w 518175"/>
                    <a:gd name="connsiteY25" fmla="*/ 427703 h 703060"/>
                    <a:gd name="connsiteX26" fmla="*/ 456301 w 518175"/>
                    <a:gd name="connsiteY26" fmla="*/ 424500 h 703060"/>
                    <a:gd name="connsiteX27" fmla="*/ 450932 w 518175"/>
                    <a:gd name="connsiteY27" fmla="*/ 412678 h 703060"/>
                    <a:gd name="connsiteX28" fmla="*/ 449157 w 518175"/>
                    <a:gd name="connsiteY28" fmla="*/ 403023 h 703060"/>
                    <a:gd name="connsiteX29" fmla="*/ 448443 w 518175"/>
                    <a:gd name="connsiteY29" fmla="*/ 362257 h 703060"/>
                    <a:gd name="connsiteX30" fmla="*/ 447014 w 518175"/>
                    <a:gd name="connsiteY30" fmla="*/ 349744 h 703060"/>
                    <a:gd name="connsiteX31" fmla="*/ 443442 w 518175"/>
                    <a:gd name="connsiteY31" fmla="*/ 336148 h 703060"/>
                    <a:gd name="connsiteX32" fmla="*/ 438419 w 518175"/>
                    <a:gd name="connsiteY32" fmla="*/ 321860 h 703060"/>
                    <a:gd name="connsiteX33" fmla="*/ 428763 w 518175"/>
                    <a:gd name="connsiteY33" fmla="*/ 300752 h 703060"/>
                    <a:gd name="connsiteX34" fmla="*/ 388712 w 518175"/>
                    <a:gd name="connsiteY34" fmla="*/ 224936 h 703060"/>
                    <a:gd name="connsiteX35" fmla="*/ 375139 w 518175"/>
                    <a:gd name="connsiteY35" fmla="*/ 195969 h 703060"/>
                    <a:gd name="connsiteX36" fmla="*/ 361888 w 518175"/>
                    <a:gd name="connsiteY36" fmla="*/ 163085 h 703060"/>
                    <a:gd name="connsiteX37" fmla="*/ 354399 w 518175"/>
                    <a:gd name="connsiteY37" fmla="*/ 140893 h 703060"/>
                    <a:gd name="connsiteX38" fmla="*/ 347947 w 518175"/>
                    <a:gd name="connsiteY38" fmla="*/ 116236 h 703060"/>
                    <a:gd name="connsiteX39" fmla="*/ 342231 w 518175"/>
                    <a:gd name="connsiteY39" fmla="*/ 89758 h 703060"/>
                    <a:gd name="connsiteX40" fmla="*/ 342577 w 518175"/>
                    <a:gd name="connsiteY40" fmla="*/ 84043 h 703060"/>
                    <a:gd name="connsiteX41" fmla="*/ 343660 w 518175"/>
                    <a:gd name="connsiteY41" fmla="*/ 81900 h 703060"/>
                    <a:gd name="connsiteX42" fmla="*/ 346886 w 518175"/>
                    <a:gd name="connsiteY42" fmla="*/ 81185 h 703060"/>
                    <a:gd name="connsiteX43" fmla="*/ 349744 w 518175"/>
                    <a:gd name="connsiteY43" fmla="*/ 82983 h 703060"/>
                    <a:gd name="connsiteX44" fmla="*/ 372627 w 518175"/>
                    <a:gd name="connsiteY44" fmla="*/ 105497 h 703060"/>
                    <a:gd name="connsiteX45" fmla="*/ 379425 w 518175"/>
                    <a:gd name="connsiteY45" fmla="*/ 108009 h 703060"/>
                    <a:gd name="connsiteX46" fmla="*/ 382283 w 518175"/>
                    <a:gd name="connsiteY46" fmla="*/ 106926 h 703060"/>
                    <a:gd name="connsiteX47" fmla="*/ 384425 w 518175"/>
                    <a:gd name="connsiteY47" fmla="*/ 102639 h 703060"/>
                    <a:gd name="connsiteX48" fmla="*/ 389426 w 518175"/>
                    <a:gd name="connsiteY48" fmla="*/ 74387 h 703060"/>
                    <a:gd name="connsiteX49" fmla="*/ 391224 w 518175"/>
                    <a:gd name="connsiteY49" fmla="*/ 69387 h 703060"/>
                    <a:gd name="connsiteX50" fmla="*/ 393367 w 518175"/>
                    <a:gd name="connsiteY50" fmla="*/ 67243 h 703060"/>
                    <a:gd name="connsiteX51" fmla="*/ 397308 w 518175"/>
                    <a:gd name="connsiteY51" fmla="*/ 67958 h 703060"/>
                    <a:gd name="connsiteX52" fmla="*/ 399796 w 518175"/>
                    <a:gd name="connsiteY52" fmla="*/ 70447 h 703060"/>
                    <a:gd name="connsiteX53" fmla="*/ 407677 w 518175"/>
                    <a:gd name="connsiteY53" fmla="*/ 82614 h 703060"/>
                    <a:gd name="connsiteX54" fmla="*/ 411249 w 518175"/>
                    <a:gd name="connsiteY54" fmla="*/ 86186 h 703060"/>
                    <a:gd name="connsiteX55" fmla="*/ 415535 w 518175"/>
                    <a:gd name="connsiteY55" fmla="*/ 88698 h 703060"/>
                    <a:gd name="connsiteX56" fmla="*/ 420536 w 518175"/>
                    <a:gd name="connsiteY56" fmla="*/ 89043 h 703060"/>
                    <a:gd name="connsiteX57" fmla="*/ 420536 w 518175"/>
                    <a:gd name="connsiteY57" fmla="*/ 75102 h 703060"/>
                    <a:gd name="connsiteX58" fmla="*/ 416964 w 518175"/>
                    <a:gd name="connsiteY58" fmla="*/ 60445 h 703060"/>
                    <a:gd name="connsiteX59" fmla="*/ 416964 w 518175"/>
                    <a:gd name="connsiteY59" fmla="*/ 56505 h 703060"/>
                    <a:gd name="connsiteX60" fmla="*/ 418393 w 518175"/>
                    <a:gd name="connsiteY60" fmla="*/ 53647 h 703060"/>
                    <a:gd name="connsiteX61" fmla="*/ 421965 w 518175"/>
                    <a:gd name="connsiteY61" fmla="*/ 51850 h 703060"/>
                    <a:gd name="connsiteX62" fmla="*/ 425560 w 518175"/>
                    <a:gd name="connsiteY62" fmla="*/ 52219 h 703060"/>
                    <a:gd name="connsiteX63" fmla="*/ 430560 w 518175"/>
                    <a:gd name="connsiteY63" fmla="*/ 56159 h 703060"/>
                    <a:gd name="connsiteX64" fmla="*/ 453443 w 518175"/>
                    <a:gd name="connsiteY64" fmla="*/ 138404 h 703060"/>
                    <a:gd name="connsiteX65" fmla="*/ 158775 w 518175"/>
                    <a:gd name="connsiteY65" fmla="*/ 201707 h 703060"/>
                    <a:gd name="connsiteX66" fmla="*/ 162002 w 518175"/>
                    <a:gd name="connsiteY66" fmla="*/ 218138 h 703060"/>
                    <a:gd name="connsiteX67" fmla="*/ 165574 w 518175"/>
                    <a:gd name="connsiteY67" fmla="*/ 290036 h 703060"/>
                    <a:gd name="connsiteX68" fmla="*/ 169145 w 518175"/>
                    <a:gd name="connsiteY68" fmla="*/ 306467 h 703060"/>
                    <a:gd name="connsiteX69" fmla="*/ 174146 w 518175"/>
                    <a:gd name="connsiteY69" fmla="*/ 318289 h 703060"/>
                    <a:gd name="connsiteX70" fmla="*/ 202398 w 518175"/>
                    <a:gd name="connsiteY70" fmla="*/ 360114 h 703060"/>
                    <a:gd name="connsiteX71" fmla="*/ 208136 w 518175"/>
                    <a:gd name="connsiteY71" fmla="*/ 371567 h 703060"/>
                    <a:gd name="connsiteX72" fmla="*/ 212769 w 518175"/>
                    <a:gd name="connsiteY72" fmla="*/ 385140 h 703060"/>
                    <a:gd name="connsiteX73" fmla="*/ 222078 w 518175"/>
                    <a:gd name="connsiteY73" fmla="*/ 429846 h 703060"/>
                    <a:gd name="connsiteX74" fmla="*/ 225995 w 518175"/>
                    <a:gd name="connsiteY74" fmla="*/ 444157 h 703060"/>
                    <a:gd name="connsiteX75" fmla="*/ 231365 w 518175"/>
                    <a:gd name="connsiteY75" fmla="*/ 457385 h 703060"/>
                    <a:gd name="connsiteX76" fmla="*/ 331147 w 518175"/>
                    <a:gd name="connsiteY76" fmla="*/ 648699 h 703060"/>
                    <a:gd name="connsiteX77" fmla="*/ 334719 w 518175"/>
                    <a:gd name="connsiteY77" fmla="*/ 663009 h 703060"/>
                    <a:gd name="connsiteX78" fmla="*/ 334350 w 518175"/>
                    <a:gd name="connsiteY78" fmla="*/ 670890 h 703060"/>
                    <a:gd name="connsiteX79" fmla="*/ 332207 w 518175"/>
                    <a:gd name="connsiteY79" fmla="*/ 678034 h 703060"/>
                    <a:gd name="connsiteX80" fmla="*/ 329350 w 518175"/>
                    <a:gd name="connsiteY80" fmla="*/ 682321 h 703060"/>
                    <a:gd name="connsiteX81" fmla="*/ 321837 w 518175"/>
                    <a:gd name="connsiteY81" fmla="*/ 688058 h 703060"/>
                    <a:gd name="connsiteX82" fmla="*/ 311836 w 518175"/>
                    <a:gd name="connsiteY82" fmla="*/ 689487 h 703060"/>
                    <a:gd name="connsiteX83" fmla="*/ 301812 w 518175"/>
                    <a:gd name="connsiteY83" fmla="*/ 686607 h 703060"/>
                    <a:gd name="connsiteX84" fmla="*/ 289667 w 518175"/>
                    <a:gd name="connsiteY84" fmla="*/ 677320 h 703060"/>
                    <a:gd name="connsiteX85" fmla="*/ 279297 w 518175"/>
                    <a:gd name="connsiteY85" fmla="*/ 661235 h 703060"/>
                    <a:gd name="connsiteX86" fmla="*/ 259986 w 518175"/>
                    <a:gd name="connsiteY86" fmla="*/ 605076 h 703060"/>
                    <a:gd name="connsiteX87" fmla="*/ 246390 w 518175"/>
                    <a:gd name="connsiteY87" fmla="*/ 578621 h 703060"/>
                    <a:gd name="connsiteX88" fmla="*/ 237080 w 518175"/>
                    <a:gd name="connsiteY88" fmla="*/ 566822 h 703060"/>
                    <a:gd name="connsiteX89" fmla="*/ 231365 w 518175"/>
                    <a:gd name="connsiteY89" fmla="*/ 562167 h 703060"/>
                    <a:gd name="connsiteX90" fmla="*/ 225282 w 518175"/>
                    <a:gd name="connsiteY90" fmla="*/ 558595 h 703060"/>
                    <a:gd name="connsiteX91" fmla="*/ 218137 w 518175"/>
                    <a:gd name="connsiteY91" fmla="*/ 556798 h 703060"/>
                    <a:gd name="connsiteX92" fmla="*/ 206685 w 518175"/>
                    <a:gd name="connsiteY92" fmla="*/ 558226 h 703060"/>
                    <a:gd name="connsiteX93" fmla="*/ 201684 w 518175"/>
                    <a:gd name="connsiteY93" fmla="*/ 560738 h 703060"/>
                    <a:gd name="connsiteX94" fmla="*/ 194886 w 518175"/>
                    <a:gd name="connsiteY94" fmla="*/ 566454 h 703060"/>
                    <a:gd name="connsiteX95" fmla="*/ 189171 w 518175"/>
                    <a:gd name="connsiteY95" fmla="*/ 573966 h 703060"/>
                    <a:gd name="connsiteX96" fmla="*/ 185230 w 518175"/>
                    <a:gd name="connsiteY96" fmla="*/ 582193 h 703060"/>
                    <a:gd name="connsiteX97" fmla="*/ 183456 w 518175"/>
                    <a:gd name="connsiteY97" fmla="*/ 591134 h 703060"/>
                    <a:gd name="connsiteX98" fmla="*/ 183456 w 518175"/>
                    <a:gd name="connsiteY98" fmla="*/ 600075 h 703060"/>
                    <a:gd name="connsiteX99" fmla="*/ 187028 w 518175"/>
                    <a:gd name="connsiteY99" fmla="*/ 617589 h 703060"/>
                    <a:gd name="connsiteX100" fmla="*/ 204196 w 518175"/>
                    <a:gd name="connsiteY100" fmla="*/ 655151 h 703060"/>
                    <a:gd name="connsiteX101" fmla="*/ 212423 w 518175"/>
                    <a:gd name="connsiteY101" fmla="*/ 676237 h 703060"/>
                    <a:gd name="connsiteX102" fmla="*/ 214565 w 518175"/>
                    <a:gd name="connsiteY102" fmla="*/ 694119 h 703060"/>
                    <a:gd name="connsiteX103" fmla="*/ 213852 w 518175"/>
                    <a:gd name="connsiteY103" fmla="*/ 699143 h 703060"/>
                    <a:gd name="connsiteX104" fmla="*/ 211708 w 518175"/>
                    <a:gd name="connsiteY104" fmla="*/ 701632 h 703060"/>
                    <a:gd name="connsiteX105" fmla="*/ 208482 w 518175"/>
                    <a:gd name="connsiteY105" fmla="*/ 703060 h 703060"/>
                    <a:gd name="connsiteX106" fmla="*/ 200255 w 518175"/>
                    <a:gd name="connsiteY106" fmla="*/ 701632 h 703060"/>
                    <a:gd name="connsiteX107" fmla="*/ 167002 w 518175"/>
                    <a:gd name="connsiteY107" fmla="*/ 680177 h 703060"/>
                    <a:gd name="connsiteX108" fmla="*/ 156632 w 518175"/>
                    <a:gd name="connsiteY108" fmla="*/ 671236 h 703060"/>
                    <a:gd name="connsiteX109" fmla="*/ 148751 w 518175"/>
                    <a:gd name="connsiteY109" fmla="*/ 662663 h 703060"/>
                    <a:gd name="connsiteX110" fmla="*/ 142690 w 518175"/>
                    <a:gd name="connsiteY110" fmla="*/ 653354 h 703060"/>
                    <a:gd name="connsiteX111" fmla="*/ 137321 w 518175"/>
                    <a:gd name="connsiteY111" fmla="*/ 642638 h 703060"/>
                    <a:gd name="connsiteX112" fmla="*/ 119785 w 518175"/>
                    <a:gd name="connsiteY112" fmla="*/ 588991 h 703060"/>
                    <a:gd name="connsiteX113" fmla="*/ 110129 w 518175"/>
                    <a:gd name="connsiteY113" fmla="*/ 564679 h 703060"/>
                    <a:gd name="connsiteX114" fmla="*/ 78304 w 518175"/>
                    <a:gd name="connsiteY114" fmla="*/ 495292 h 703060"/>
                    <a:gd name="connsiteX115" fmla="*/ 58279 w 518175"/>
                    <a:gd name="connsiteY115" fmla="*/ 447383 h 703060"/>
                    <a:gd name="connsiteX116" fmla="*/ 49706 w 518175"/>
                    <a:gd name="connsiteY116" fmla="*/ 421274 h 703060"/>
                    <a:gd name="connsiteX117" fmla="*/ 48278 w 518175"/>
                    <a:gd name="connsiteY117" fmla="*/ 413047 h 703060"/>
                    <a:gd name="connsiteX118" fmla="*/ 48278 w 518175"/>
                    <a:gd name="connsiteY118" fmla="*/ 403023 h 703060"/>
                    <a:gd name="connsiteX119" fmla="*/ 51850 w 518175"/>
                    <a:gd name="connsiteY119" fmla="*/ 359054 h 703060"/>
                    <a:gd name="connsiteX120" fmla="*/ 50766 w 518175"/>
                    <a:gd name="connsiteY120" fmla="*/ 340803 h 703060"/>
                    <a:gd name="connsiteX121" fmla="*/ 47194 w 518175"/>
                    <a:gd name="connsiteY121" fmla="*/ 329719 h 703060"/>
                    <a:gd name="connsiteX122" fmla="*/ 42909 w 518175"/>
                    <a:gd name="connsiteY122" fmla="*/ 320777 h 703060"/>
                    <a:gd name="connsiteX123" fmla="*/ 20740 w 518175"/>
                    <a:gd name="connsiteY123" fmla="*/ 288239 h 703060"/>
                    <a:gd name="connsiteX124" fmla="*/ 16085 w 518175"/>
                    <a:gd name="connsiteY124" fmla="*/ 279297 h 703060"/>
                    <a:gd name="connsiteX125" fmla="*/ 11799 w 518175"/>
                    <a:gd name="connsiteY125" fmla="*/ 268582 h 703060"/>
                    <a:gd name="connsiteX126" fmla="*/ 10716 w 518175"/>
                    <a:gd name="connsiteY126" fmla="*/ 261069 h 703060"/>
                    <a:gd name="connsiteX127" fmla="*/ 13596 w 518175"/>
                    <a:gd name="connsiteY127" fmla="*/ 201339 h 703060"/>
                    <a:gd name="connsiteX128" fmla="*/ 6083 w 518175"/>
                    <a:gd name="connsiteY128" fmla="*/ 168086 h 703060"/>
                    <a:gd name="connsiteX129" fmla="*/ 2143 w 518175"/>
                    <a:gd name="connsiteY129" fmla="*/ 141631 h 703060"/>
                    <a:gd name="connsiteX130" fmla="*/ 0 w 518175"/>
                    <a:gd name="connsiteY130" fmla="*/ 115153 h 703060"/>
                    <a:gd name="connsiteX131" fmla="*/ 0 w 518175"/>
                    <a:gd name="connsiteY131" fmla="*/ 88329 h 703060"/>
                    <a:gd name="connsiteX132" fmla="*/ 1060 w 518175"/>
                    <a:gd name="connsiteY132" fmla="*/ 82983 h 703060"/>
                    <a:gd name="connsiteX133" fmla="*/ 5000 w 518175"/>
                    <a:gd name="connsiteY133" fmla="*/ 80102 h 703060"/>
                    <a:gd name="connsiteX134" fmla="*/ 8227 w 518175"/>
                    <a:gd name="connsiteY134" fmla="*/ 79756 h 703060"/>
                    <a:gd name="connsiteX135" fmla="*/ 16453 w 518175"/>
                    <a:gd name="connsiteY135" fmla="*/ 83328 h 703060"/>
                    <a:gd name="connsiteX136" fmla="*/ 20371 w 518175"/>
                    <a:gd name="connsiteY136" fmla="*/ 87984 h 703060"/>
                    <a:gd name="connsiteX137" fmla="*/ 23597 w 518175"/>
                    <a:gd name="connsiteY137" fmla="*/ 92984 h 703060"/>
                    <a:gd name="connsiteX138" fmla="*/ 33253 w 518175"/>
                    <a:gd name="connsiteY138" fmla="*/ 116582 h 703060"/>
                    <a:gd name="connsiteX139" fmla="*/ 40765 w 518175"/>
                    <a:gd name="connsiteY139" fmla="*/ 126951 h 703060"/>
                    <a:gd name="connsiteX140" fmla="*/ 45766 w 518175"/>
                    <a:gd name="connsiteY140" fmla="*/ 130892 h 703060"/>
                    <a:gd name="connsiteX141" fmla="*/ 51481 w 518175"/>
                    <a:gd name="connsiteY141" fmla="*/ 133404 h 703060"/>
                    <a:gd name="connsiteX142" fmla="*/ 58993 w 518175"/>
                    <a:gd name="connsiteY142" fmla="*/ 133749 h 703060"/>
                    <a:gd name="connsiteX143" fmla="*/ 62588 w 518175"/>
                    <a:gd name="connsiteY143" fmla="*/ 132321 h 703060"/>
                    <a:gd name="connsiteX144" fmla="*/ 68649 w 518175"/>
                    <a:gd name="connsiteY144" fmla="*/ 125891 h 703060"/>
                    <a:gd name="connsiteX145" fmla="*/ 71875 w 518175"/>
                    <a:gd name="connsiteY145" fmla="*/ 114438 h 703060"/>
                    <a:gd name="connsiteX146" fmla="*/ 72590 w 518175"/>
                    <a:gd name="connsiteY146" fmla="*/ 30050 h 703060"/>
                    <a:gd name="connsiteX147" fmla="*/ 75101 w 518175"/>
                    <a:gd name="connsiteY147" fmla="*/ 18251 h 703060"/>
                    <a:gd name="connsiteX148" fmla="*/ 78304 w 518175"/>
                    <a:gd name="connsiteY148" fmla="*/ 11799 h 703060"/>
                    <a:gd name="connsiteX149" fmla="*/ 86900 w 518175"/>
                    <a:gd name="connsiteY149" fmla="*/ 3226 h 703060"/>
                    <a:gd name="connsiteX150" fmla="*/ 95841 w 518175"/>
                    <a:gd name="connsiteY150" fmla="*/ 0 h 703060"/>
                    <a:gd name="connsiteX151" fmla="*/ 101925 w 518175"/>
                    <a:gd name="connsiteY151" fmla="*/ 715 h 703060"/>
                    <a:gd name="connsiteX152" fmla="*/ 106557 w 518175"/>
                    <a:gd name="connsiteY152" fmla="*/ 2858 h 703060"/>
                    <a:gd name="connsiteX153" fmla="*/ 110497 w 518175"/>
                    <a:gd name="connsiteY153" fmla="*/ 6452 h 703060"/>
                    <a:gd name="connsiteX154" fmla="*/ 113009 w 518175"/>
                    <a:gd name="connsiteY154" fmla="*/ 11453 h 703060"/>
                    <a:gd name="connsiteX155" fmla="*/ 116581 w 518175"/>
                    <a:gd name="connsiteY155" fmla="*/ 25049 h 703060"/>
                    <a:gd name="connsiteX156" fmla="*/ 117641 w 518175"/>
                    <a:gd name="connsiteY156" fmla="*/ 48992 h 703060"/>
                    <a:gd name="connsiteX157" fmla="*/ 116213 w 518175"/>
                    <a:gd name="connsiteY157" fmla="*/ 88329 h 703060"/>
                    <a:gd name="connsiteX158" fmla="*/ 118355 w 518175"/>
                    <a:gd name="connsiteY158" fmla="*/ 103723 h 703060"/>
                    <a:gd name="connsiteX159" fmla="*/ 128380 w 518175"/>
                    <a:gd name="connsiteY159" fmla="*/ 131975 h 703060"/>
                    <a:gd name="connsiteX160" fmla="*/ 148036 w 518175"/>
                    <a:gd name="connsiteY160" fmla="*/ 173086 h 703060"/>
                    <a:gd name="connsiteX161" fmla="*/ 158775 w 518175"/>
                    <a:gd name="connsiteY161" fmla="*/ 201707 h 703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</a:cxnLst>
                  <a:rect l="l" t="t" r="r" b="b"/>
                  <a:pathLst>
                    <a:path w="518175" h="703060">
                      <a:moveTo>
                        <a:pt x="453443" y="138404"/>
                      </a:moveTo>
                      <a:lnTo>
                        <a:pt x="460956" y="164514"/>
                      </a:lnTo>
                      <a:lnTo>
                        <a:pt x="470957" y="189540"/>
                      </a:lnTo>
                      <a:lnTo>
                        <a:pt x="494209" y="229245"/>
                      </a:lnTo>
                      <a:lnTo>
                        <a:pt x="504948" y="249616"/>
                      </a:lnTo>
                      <a:lnTo>
                        <a:pt x="511746" y="271071"/>
                      </a:lnTo>
                      <a:lnTo>
                        <a:pt x="518175" y="300038"/>
                      </a:lnTo>
                      <a:lnTo>
                        <a:pt x="516746" y="306836"/>
                      </a:lnTo>
                      <a:lnTo>
                        <a:pt x="514234" y="310062"/>
                      </a:lnTo>
                      <a:lnTo>
                        <a:pt x="504233" y="317920"/>
                      </a:lnTo>
                      <a:lnTo>
                        <a:pt x="500661" y="322921"/>
                      </a:lnTo>
                      <a:lnTo>
                        <a:pt x="498149" y="328659"/>
                      </a:lnTo>
                      <a:lnTo>
                        <a:pt x="497435" y="334719"/>
                      </a:lnTo>
                      <a:lnTo>
                        <a:pt x="499924" y="354399"/>
                      </a:lnTo>
                      <a:lnTo>
                        <a:pt x="507436" y="379080"/>
                      </a:lnTo>
                      <a:lnTo>
                        <a:pt x="517092" y="403023"/>
                      </a:lnTo>
                      <a:lnTo>
                        <a:pt x="508151" y="396248"/>
                      </a:lnTo>
                      <a:lnTo>
                        <a:pt x="498495" y="391224"/>
                      </a:lnTo>
                      <a:lnTo>
                        <a:pt x="488125" y="388021"/>
                      </a:lnTo>
                      <a:lnTo>
                        <a:pt x="484553" y="387307"/>
                      </a:lnTo>
                      <a:lnTo>
                        <a:pt x="480613" y="388366"/>
                      </a:lnTo>
                      <a:lnTo>
                        <a:pt x="477041" y="393736"/>
                      </a:lnTo>
                      <a:lnTo>
                        <a:pt x="473123" y="404106"/>
                      </a:lnTo>
                      <a:lnTo>
                        <a:pt x="466325" y="424846"/>
                      </a:lnTo>
                      <a:lnTo>
                        <a:pt x="463813" y="427358"/>
                      </a:lnTo>
                      <a:lnTo>
                        <a:pt x="461301" y="427703"/>
                      </a:lnTo>
                      <a:lnTo>
                        <a:pt x="456301" y="424500"/>
                      </a:lnTo>
                      <a:lnTo>
                        <a:pt x="450932" y="412678"/>
                      </a:lnTo>
                      <a:lnTo>
                        <a:pt x="449157" y="403023"/>
                      </a:lnTo>
                      <a:lnTo>
                        <a:pt x="448443" y="362257"/>
                      </a:lnTo>
                      <a:lnTo>
                        <a:pt x="447014" y="349744"/>
                      </a:lnTo>
                      <a:lnTo>
                        <a:pt x="443442" y="336148"/>
                      </a:lnTo>
                      <a:lnTo>
                        <a:pt x="438419" y="321860"/>
                      </a:lnTo>
                      <a:lnTo>
                        <a:pt x="428763" y="300752"/>
                      </a:lnTo>
                      <a:lnTo>
                        <a:pt x="388712" y="224936"/>
                      </a:lnTo>
                      <a:lnTo>
                        <a:pt x="375139" y="195969"/>
                      </a:lnTo>
                      <a:lnTo>
                        <a:pt x="361888" y="163085"/>
                      </a:lnTo>
                      <a:lnTo>
                        <a:pt x="354399" y="140893"/>
                      </a:lnTo>
                      <a:lnTo>
                        <a:pt x="347947" y="116236"/>
                      </a:lnTo>
                      <a:lnTo>
                        <a:pt x="342231" y="89758"/>
                      </a:lnTo>
                      <a:lnTo>
                        <a:pt x="342577" y="84043"/>
                      </a:lnTo>
                      <a:lnTo>
                        <a:pt x="343660" y="81900"/>
                      </a:lnTo>
                      <a:lnTo>
                        <a:pt x="346886" y="81185"/>
                      </a:lnTo>
                      <a:lnTo>
                        <a:pt x="349744" y="82983"/>
                      </a:lnTo>
                      <a:lnTo>
                        <a:pt x="372627" y="105497"/>
                      </a:lnTo>
                      <a:lnTo>
                        <a:pt x="379425" y="108009"/>
                      </a:lnTo>
                      <a:lnTo>
                        <a:pt x="382283" y="106926"/>
                      </a:lnTo>
                      <a:lnTo>
                        <a:pt x="384425" y="102639"/>
                      </a:lnTo>
                      <a:lnTo>
                        <a:pt x="389426" y="74387"/>
                      </a:lnTo>
                      <a:lnTo>
                        <a:pt x="391224" y="69387"/>
                      </a:lnTo>
                      <a:lnTo>
                        <a:pt x="393367" y="67243"/>
                      </a:lnTo>
                      <a:lnTo>
                        <a:pt x="397308" y="67958"/>
                      </a:lnTo>
                      <a:lnTo>
                        <a:pt x="399796" y="70447"/>
                      </a:lnTo>
                      <a:lnTo>
                        <a:pt x="407677" y="82614"/>
                      </a:lnTo>
                      <a:lnTo>
                        <a:pt x="411249" y="86186"/>
                      </a:lnTo>
                      <a:lnTo>
                        <a:pt x="415535" y="88698"/>
                      </a:lnTo>
                      <a:lnTo>
                        <a:pt x="420536" y="89043"/>
                      </a:lnTo>
                      <a:lnTo>
                        <a:pt x="420536" y="75102"/>
                      </a:lnTo>
                      <a:lnTo>
                        <a:pt x="416964" y="60445"/>
                      </a:lnTo>
                      <a:lnTo>
                        <a:pt x="416964" y="56505"/>
                      </a:lnTo>
                      <a:lnTo>
                        <a:pt x="418393" y="53647"/>
                      </a:lnTo>
                      <a:lnTo>
                        <a:pt x="421965" y="51850"/>
                      </a:lnTo>
                      <a:lnTo>
                        <a:pt x="425560" y="52219"/>
                      </a:lnTo>
                      <a:lnTo>
                        <a:pt x="430560" y="56159"/>
                      </a:lnTo>
                      <a:lnTo>
                        <a:pt x="453443" y="138404"/>
                      </a:lnTo>
                      <a:close/>
                      <a:moveTo>
                        <a:pt x="158775" y="201707"/>
                      </a:moveTo>
                      <a:lnTo>
                        <a:pt x="162002" y="218138"/>
                      </a:lnTo>
                      <a:lnTo>
                        <a:pt x="165574" y="290036"/>
                      </a:lnTo>
                      <a:lnTo>
                        <a:pt x="169145" y="306467"/>
                      </a:lnTo>
                      <a:lnTo>
                        <a:pt x="174146" y="318289"/>
                      </a:lnTo>
                      <a:lnTo>
                        <a:pt x="202398" y="360114"/>
                      </a:lnTo>
                      <a:lnTo>
                        <a:pt x="208136" y="371567"/>
                      </a:lnTo>
                      <a:lnTo>
                        <a:pt x="212769" y="385140"/>
                      </a:lnTo>
                      <a:lnTo>
                        <a:pt x="222078" y="429846"/>
                      </a:lnTo>
                      <a:lnTo>
                        <a:pt x="225995" y="444157"/>
                      </a:lnTo>
                      <a:lnTo>
                        <a:pt x="231365" y="457385"/>
                      </a:lnTo>
                      <a:lnTo>
                        <a:pt x="331147" y="648699"/>
                      </a:lnTo>
                      <a:lnTo>
                        <a:pt x="334719" y="663009"/>
                      </a:lnTo>
                      <a:lnTo>
                        <a:pt x="334350" y="670890"/>
                      </a:lnTo>
                      <a:lnTo>
                        <a:pt x="332207" y="678034"/>
                      </a:lnTo>
                      <a:lnTo>
                        <a:pt x="329350" y="682321"/>
                      </a:lnTo>
                      <a:lnTo>
                        <a:pt x="321837" y="688058"/>
                      </a:lnTo>
                      <a:lnTo>
                        <a:pt x="311836" y="689487"/>
                      </a:lnTo>
                      <a:lnTo>
                        <a:pt x="301812" y="686607"/>
                      </a:lnTo>
                      <a:lnTo>
                        <a:pt x="289667" y="677320"/>
                      </a:lnTo>
                      <a:lnTo>
                        <a:pt x="279297" y="661235"/>
                      </a:lnTo>
                      <a:lnTo>
                        <a:pt x="259986" y="605076"/>
                      </a:lnTo>
                      <a:lnTo>
                        <a:pt x="246390" y="578621"/>
                      </a:lnTo>
                      <a:lnTo>
                        <a:pt x="237080" y="566822"/>
                      </a:lnTo>
                      <a:lnTo>
                        <a:pt x="231365" y="562167"/>
                      </a:lnTo>
                      <a:lnTo>
                        <a:pt x="225282" y="558595"/>
                      </a:lnTo>
                      <a:lnTo>
                        <a:pt x="218137" y="556798"/>
                      </a:lnTo>
                      <a:lnTo>
                        <a:pt x="206685" y="558226"/>
                      </a:lnTo>
                      <a:lnTo>
                        <a:pt x="201684" y="560738"/>
                      </a:lnTo>
                      <a:lnTo>
                        <a:pt x="194886" y="566454"/>
                      </a:lnTo>
                      <a:lnTo>
                        <a:pt x="189171" y="573966"/>
                      </a:lnTo>
                      <a:lnTo>
                        <a:pt x="185230" y="582193"/>
                      </a:lnTo>
                      <a:lnTo>
                        <a:pt x="183456" y="591134"/>
                      </a:lnTo>
                      <a:lnTo>
                        <a:pt x="183456" y="600075"/>
                      </a:lnTo>
                      <a:lnTo>
                        <a:pt x="187028" y="617589"/>
                      </a:lnTo>
                      <a:lnTo>
                        <a:pt x="204196" y="655151"/>
                      </a:lnTo>
                      <a:lnTo>
                        <a:pt x="212423" y="676237"/>
                      </a:lnTo>
                      <a:lnTo>
                        <a:pt x="214565" y="694119"/>
                      </a:lnTo>
                      <a:lnTo>
                        <a:pt x="213852" y="699143"/>
                      </a:lnTo>
                      <a:lnTo>
                        <a:pt x="211708" y="701632"/>
                      </a:lnTo>
                      <a:lnTo>
                        <a:pt x="208482" y="703060"/>
                      </a:lnTo>
                      <a:lnTo>
                        <a:pt x="200255" y="701632"/>
                      </a:lnTo>
                      <a:lnTo>
                        <a:pt x="167002" y="680177"/>
                      </a:lnTo>
                      <a:lnTo>
                        <a:pt x="156632" y="671236"/>
                      </a:lnTo>
                      <a:lnTo>
                        <a:pt x="148751" y="662663"/>
                      </a:lnTo>
                      <a:lnTo>
                        <a:pt x="142690" y="653354"/>
                      </a:lnTo>
                      <a:lnTo>
                        <a:pt x="137321" y="642638"/>
                      </a:lnTo>
                      <a:lnTo>
                        <a:pt x="119785" y="588991"/>
                      </a:lnTo>
                      <a:lnTo>
                        <a:pt x="110129" y="564679"/>
                      </a:lnTo>
                      <a:lnTo>
                        <a:pt x="78304" y="495292"/>
                      </a:lnTo>
                      <a:lnTo>
                        <a:pt x="58279" y="447383"/>
                      </a:lnTo>
                      <a:lnTo>
                        <a:pt x="49706" y="421274"/>
                      </a:lnTo>
                      <a:lnTo>
                        <a:pt x="48278" y="413047"/>
                      </a:lnTo>
                      <a:lnTo>
                        <a:pt x="48278" y="403023"/>
                      </a:lnTo>
                      <a:lnTo>
                        <a:pt x="51850" y="359054"/>
                      </a:lnTo>
                      <a:lnTo>
                        <a:pt x="50766" y="340803"/>
                      </a:lnTo>
                      <a:lnTo>
                        <a:pt x="47194" y="329719"/>
                      </a:lnTo>
                      <a:lnTo>
                        <a:pt x="42909" y="320777"/>
                      </a:lnTo>
                      <a:lnTo>
                        <a:pt x="20740" y="288239"/>
                      </a:lnTo>
                      <a:lnTo>
                        <a:pt x="16085" y="279297"/>
                      </a:lnTo>
                      <a:lnTo>
                        <a:pt x="11799" y="268582"/>
                      </a:lnTo>
                      <a:lnTo>
                        <a:pt x="10716" y="261069"/>
                      </a:lnTo>
                      <a:lnTo>
                        <a:pt x="13596" y="201339"/>
                      </a:lnTo>
                      <a:lnTo>
                        <a:pt x="6083" y="168086"/>
                      </a:lnTo>
                      <a:lnTo>
                        <a:pt x="2143" y="141631"/>
                      </a:lnTo>
                      <a:lnTo>
                        <a:pt x="0" y="115153"/>
                      </a:lnTo>
                      <a:lnTo>
                        <a:pt x="0" y="88329"/>
                      </a:lnTo>
                      <a:lnTo>
                        <a:pt x="1060" y="82983"/>
                      </a:lnTo>
                      <a:lnTo>
                        <a:pt x="5000" y="80102"/>
                      </a:lnTo>
                      <a:lnTo>
                        <a:pt x="8227" y="79756"/>
                      </a:lnTo>
                      <a:lnTo>
                        <a:pt x="16453" y="83328"/>
                      </a:lnTo>
                      <a:lnTo>
                        <a:pt x="20371" y="87984"/>
                      </a:lnTo>
                      <a:lnTo>
                        <a:pt x="23597" y="92984"/>
                      </a:lnTo>
                      <a:lnTo>
                        <a:pt x="33253" y="116582"/>
                      </a:lnTo>
                      <a:lnTo>
                        <a:pt x="40765" y="126951"/>
                      </a:lnTo>
                      <a:lnTo>
                        <a:pt x="45766" y="130892"/>
                      </a:lnTo>
                      <a:lnTo>
                        <a:pt x="51481" y="133404"/>
                      </a:lnTo>
                      <a:lnTo>
                        <a:pt x="58993" y="133749"/>
                      </a:lnTo>
                      <a:lnTo>
                        <a:pt x="62588" y="132321"/>
                      </a:lnTo>
                      <a:lnTo>
                        <a:pt x="68649" y="125891"/>
                      </a:lnTo>
                      <a:lnTo>
                        <a:pt x="71875" y="114438"/>
                      </a:lnTo>
                      <a:lnTo>
                        <a:pt x="72590" y="30050"/>
                      </a:lnTo>
                      <a:lnTo>
                        <a:pt x="75101" y="18251"/>
                      </a:lnTo>
                      <a:lnTo>
                        <a:pt x="78304" y="11799"/>
                      </a:lnTo>
                      <a:lnTo>
                        <a:pt x="86900" y="3226"/>
                      </a:lnTo>
                      <a:lnTo>
                        <a:pt x="95841" y="0"/>
                      </a:lnTo>
                      <a:lnTo>
                        <a:pt x="101925" y="715"/>
                      </a:lnTo>
                      <a:lnTo>
                        <a:pt x="106557" y="2858"/>
                      </a:lnTo>
                      <a:lnTo>
                        <a:pt x="110497" y="6452"/>
                      </a:lnTo>
                      <a:lnTo>
                        <a:pt x="113009" y="11453"/>
                      </a:lnTo>
                      <a:lnTo>
                        <a:pt x="116581" y="25049"/>
                      </a:lnTo>
                      <a:lnTo>
                        <a:pt x="117641" y="48992"/>
                      </a:lnTo>
                      <a:lnTo>
                        <a:pt x="116213" y="88329"/>
                      </a:lnTo>
                      <a:lnTo>
                        <a:pt x="118355" y="103723"/>
                      </a:lnTo>
                      <a:lnTo>
                        <a:pt x="128380" y="131975"/>
                      </a:lnTo>
                      <a:lnTo>
                        <a:pt x="148036" y="173086"/>
                      </a:lnTo>
                      <a:lnTo>
                        <a:pt x="158775" y="201707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9" name="Freeform 258">
                  <a:extLst>
                    <a:ext uri="{FF2B5EF4-FFF2-40B4-BE49-F238E27FC236}">
                      <a16:creationId xmlns:a16="http://schemas.microsoft.com/office/drawing/2014/main" id="{AAA4554D-FB6F-9985-3873-9CB072B0B238}"/>
                    </a:ext>
                  </a:extLst>
                </p:cNvPr>
                <p:cNvSpPr/>
                <p:nvPr/>
              </p:nvSpPr>
              <p:spPr>
                <a:xfrm>
                  <a:off x="11842061" y="7682112"/>
                  <a:ext cx="555369" cy="813581"/>
                </a:xfrm>
                <a:custGeom>
                  <a:avLst/>
                  <a:gdLst>
                    <a:gd name="connsiteX0" fmla="*/ 425192 w 555369"/>
                    <a:gd name="connsiteY0" fmla="*/ 50075 h 813581"/>
                    <a:gd name="connsiteX1" fmla="*/ 442705 w 555369"/>
                    <a:gd name="connsiteY1" fmla="*/ 70447 h 813581"/>
                    <a:gd name="connsiteX2" fmla="*/ 455956 w 555369"/>
                    <a:gd name="connsiteY2" fmla="*/ 87984 h 813581"/>
                    <a:gd name="connsiteX3" fmla="*/ 461671 w 555369"/>
                    <a:gd name="connsiteY3" fmla="*/ 98353 h 813581"/>
                    <a:gd name="connsiteX4" fmla="*/ 469183 w 555369"/>
                    <a:gd name="connsiteY4" fmla="*/ 117296 h 813581"/>
                    <a:gd name="connsiteX5" fmla="*/ 472041 w 555369"/>
                    <a:gd name="connsiteY5" fmla="*/ 130892 h 813581"/>
                    <a:gd name="connsiteX6" fmla="*/ 473101 w 555369"/>
                    <a:gd name="connsiteY6" fmla="*/ 143405 h 813581"/>
                    <a:gd name="connsiteX7" fmla="*/ 472755 w 555369"/>
                    <a:gd name="connsiteY7" fmla="*/ 155204 h 813581"/>
                    <a:gd name="connsiteX8" fmla="*/ 470243 w 555369"/>
                    <a:gd name="connsiteY8" fmla="*/ 180967 h 813581"/>
                    <a:gd name="connsiteX9" fmla="*/ 471326 w 555369"/>
                    <a:gd name="connsiteY9" fmla="*/ 205994 h 813581"/>
                    <a:gd name="connsiteX10" fmla="*/ 473815 w 555369"/>
                    <a:gd name="connsiteY10" fmla="*/ 219221 h 813581"/>
                    <a:gd name="connsiteX11" fmla="*/ 483125 w 555369"/>
                    <a:gd name="connsiteY11" fmla="*/ 245676 h 813581"/>
                    <a:gd name="connsiteX12" fmla="*/ 501722 w 555369"/>
                    <a:gd name="connsiteY12" fmla="*/ 284667 h 813581"/>
                    <a:gd name="connsiteX13" fmla="*/ 555369 w 555369"/>
                    <a:gd name="connsiteY13" fmla="*/ 380854 h 813581"/>
                    <a:gd name="connsiteX14" fmla="*/ 548571 w 555369"/>
                    <a:gd name="connsiteY14" fmla="*/ 378365 h 813581"/>
                    <a:gd name="connsiteX15" fmla="*/ 543916 w 555369"/>
                    <a:gd name="connsiteY15" fmla="*/ 379080 h 813581"/>
                    <a:gd name="connsiteX16" fmla="*/ 528891 w 555369"/>
                    <a:gd name="connsiteY16" fmla="*/ 386224 h 813581"/>
                    <a:gd name="connsiteX17" fmla="*/ 514603 w 555369"/>
                    <a:gd name="connsiteY17" fmla="*/ 396962 h 813581"/>
                    <a:gd name="connsiteX18" fmla="*/ 493495 w 555369"/>
                    <a:gd name="connsiteY18" fmla="*/ 418416 h 813581"/>
                    <a:gd name="connsiteX19" fmla="*/ 488840 w 555369"/>
                    <a:gd name="connsiteY19" fmla="*/ 420905 h 813581"/>
                    <a:gd name="connsiteX20" fmla="*/ 478838 w 555369"/>
                    <a:gd name="connsiteY20" fmla="*/ 423072 h 813581"/>
                    <a:gd name="connsiteX21" fmla="*/ 470612 w 555369"/>
                    <a:gd name="connsiteY21" fmla="*/ 422334 h 813581"/>
                    <a:gd name="connsiteX22" fmla="*/ 462731 w 555369"/>
                    <a:gd name="connsiteY22" fmla="*/ 419476 h 813581"/>
                    <a:gd name="connsiteX23" fmla="*/ 455587 w 555369"/>
                    <a:gd name="connsiteY23" fmla="*/ 414844 h 813581"/>
                    <a:gd name="connsiteX24" fmla="*/ 449872 w 555369"/>
                    <a:gd name="connsiteY24" fmla="*/ 409107 h 813581"/>
                    <a:gd name="connsiteX25" fmla="*/ 445217 w 555369"/>
                    <a:gd name="connsiteY25" fmla="*/ 402309 h 813581"/>
                    <a:gd name="connsiteX26" fmla="*/ 439133 w 555369"/>
                    <a:gd name="connsiteY26" fmla="*/ 386938 h 813581"/>
                    <a:gd name="connsiteX27" fmla="*/ 436990 w 555369"/>
                    <a:gd name="connsiteY27" fmla="*/ 374794 h 813581"/>
                    <a:gd name="connsiteX28" fmla="*/ 434847 w 555369"/>
                    <a:gd name="connsiteY28" fmla="*/ 339374 h 813581"/>
                    <a:gd name="connsiteX29" fmla="*/ 435561 w 555369"/>
                    <a:gd name="connsiteY29" fmla="*/ 321861 h 813581"/>
                    <a:gd name="connsiteX30" fmla="*/ 437359 w 555369"/>
                    <a:gd name="connsiteY30" fmla="*/ 306121 h 813581"/>
                    <a:gd name="connsiteX31" fmla="*/ 443074 w 555369"/>
                    <a:gd name="connsiteY31" fmla="*/ 275726 h 813581"/>
                    <a:gd name="connsiteX32" fmla="*/ 443420 w 555369"/>
                    <a:gd name="connsiteY32" fmla="*/ 261070 h 813581"/>
                    <a:gd name="connsiteX33" fmla="*/ 441277 w 555369"/>
                    <a:gd name="connsiteY33" fmla="*/ 254986 h 813581"/>
                    <a:gd name="connsiteX34" fmla="*/ 426252 w 555369"/>
                    <a:gd name="connsiteY34" fmla="*/ 228877 h 813581"/>
                    <a:gd name="connsiteX35" fmla="*/ 408392 w 555369"/>
                    <a:gd name="connsiteY35" fmla="*/ 182396 h 813581"/>
                    <a:gd name="connsiteX36" fmla="*/ 380486 w 555369"/>
                    <a:gd name="connsiteY36" fmla="*/ 133035 h 813581"/>
                    <a:gd name="connsiteX37" fmla="*/ 375853 w 555369"/>
                    <a:gd name="connsiteY37" fmla="*/ 115867 h 813581"/>
                    <a:gd name="connsiteX38" fmla="*/ 375485 w 555369"/>
                    <a:gd name="connsiteY38" fmla="*/ 106580 h 813581"/>
                    <a:gd name="connsiteX39" fmla="*/ 376545 w 555369"/>
                    <a:gd name="connsiteY39" fmla="*/ 97270 h 813581"/>
                    <a:gd name="connsiteX40" fmla="*/ 379425 w 555369"/>
                    <a:gd name="connsiteY40" fmla="*/ 88329 h 813581"/>
                    <a:gd name="connsiteX41" fmla="*/ 390510 w 555369"/>
                    <a:gd name="connsiteY41" fmla="*/ 64732 h 813581"/>
                    <a:gd name="connsiteX42" fmla="*/ 396571 w 555369"/>
                    <a:gd name="connsiteY42" fmla="*/ 59731 h 813581"/>
                    <a:gd name="connsiteX43" fmla="*/ 406595 w 555369"/>
                    <a:gd name="connsiteY43" fmla="*/ 59362 h 813581"/>
                    <a:gd name="connsiteX44" fmla="*/ 409106 w 555369"/>
                    <a:gd name="connsiteY44" fmla="*/ 58302 h 813581"/>
                    <a:gd name="connsiteX45" fmla="*/ 413393 w 555369"/>
                    <a:gd name="connsiteY45" fmla="*/ 49707 h 813581"/>
                    <a:gd name="connsiteX46" fmla="*/ 421251 w 555369"/>
                    <a:gd name="connsiteY46" fmla="*/ 48647 h 813581"/>
                    <a:gd name="connsiteX47" fmla="*/ 425192 w 555369"/>
                    <a:gd name="connsiteY47" fmla="*/ 50075 h 813581"/>
                    <a:gd name="connsiteX48" fmla="*/ 155918 w 555369"/>
                    <a:gd name="connsiteY48" fmla="*/ 40420 h 813581"/>
                    <a:gd name="connsiteX49" fmla="*/ 158061 w 555369"/>
                    <a:gd name="connsiteY49" fmla="*/ 115867 h 813581"/>
                    <a:gd name="connsiteX50" fmla="*/ 162002 w 555369"/>
                    <a:gd name="connsiteY50" fmla="*/ 177373 h 813581"/>
                    <a:gd name="connsiteX51" fmla="*/ 167348 w 555369"/>
                    <a:gd name="connsiteY51" fmla="*/ 226365 h 813581"/>
                    <a:gd name="connsiteX52" fmla="*/ 173800 w 555369"/>
                    <a:gd name="connsiteY52" fmla="*/ 264987 h 813581"/>
                    <a:gd name="connsiteX53" fmla="*/ 180576 w 555369"/>
                    <a:gd name="connsiteY53" fmla="*/ 295037 h 813581"/>
                    <a:gd name="connsiteX54" fmla="*/ 187742 w 555369"/>
                    <a:gd name="connsiteY54" fmla="*/ 317206 h 813581"/>
                    <a:gd name="connsiteX55" fmla="*/ 195255 w 555369"/>
                    <a:gd name="connsiteY55" fmla="*/ 334005 h 813581"/>
                    <a:gd name="connsiteX56" fmla="*/ 219912 w 555369"/>
                    <a:gd name="connsiteY56" fmla="*/ 380854 h 813581"/>
                    <a:gd name="connsiteX57" fmla="*/ 246391 w 555369"/>
                    <a:gd name="connsiteY57" fmla="*/ 437728 h 813581"/>
                    <a:gd name="connsiteX58" fmla="*/ 269273 w 555369"/>
                    <a:gd name="connsiteY58" fmla="*/ 497090 h 813581"/>
                    <a:gd name="connsiteX59" fmla="*/ 280726 w 555369"/>
                    <a:gd name="connsiteY59" fmla="*/ 534998 h 813581"/>
                    <a:gd name="connsiteX60" fmla="*/ 286073 w 555369"/>
                    <a:gd name="connsiteY60" fmla="*/ 568965 h 813581"/>
                    <a:gd name="connsiteX61" fmla="*/ 286441 w 555369"/>
                    <a:gd name="connsiteY61" fmla="*/ 583621 h 813581"/>
                    <a:gd name="connsiteX62" fmla="*/ 283584 w 555369"/>
                    <a:gd name="connsiteY62" fmla="*/ 605790 h 813581"/>
                    <a:gd name="connsiteX63" fmla="*/ 283584 w 555369"/>
                    <a:gd name="connsiteY63" fmla="*/ 615100 h 813581"/>
                    <a:gd name="connsiteX64" fmla="*/ 285358 w 555369"/>
                    <a:gd name="connsiteY64" fmla="*/ 624756 h 813581"/>
                    <a:gd name="connsiteX65" fmla="*/ 290013 w 555369"/>
                    <a:gd name="connsiteY65" fmla="*/ 638352 h 813581"/>
                    <a:gd name="connsiteX66" fmla="*/ 296443 w 555369"/>
                    <a:gd name="connsiteY66" fmla="*/ 651925 h 813581"/>
                    <a:gd name="connsiteX67" fmla="*/ 319695 w 555369"/>
                    <a:gd name="connsiteY67" fmla="*/ 689487 h 813581"/>
                    <a:gd name="connsiteX68" fmla="*/ 329350 w 555369"/>
                    <a:gd name="connsiteY68" fmla="*/ 708084 h 813581"/>
                    <a:gd name="connsiteX69" fmla="*/ 332208 w 555369"/>
                    <a:gd name="connsiteY69" fmla="*/ 721312 h 813581"/>
                    <a:gd name="connsiteX70" fmla="*/ 331493 w 555369"/>
                    <a:gd name="connsiteY70" fmla="*/ 727741 h 813581"/>
                    <a:gd name="connsiteX71" fmla="*/ 329350 w 555369"/>
                    <a:gd name="connsiteY71" fmla="*/ 733825 h 813581"/>
                    <a:gd name="connsiteX72" fmla="*/ 324695 w 555369"/>
                    <a:gd name="connsiteY72" fmla="*/ 739908 h 813581"/>
                    <a:gd name="connsiteX73" fmla="*/ 318980 w 555369"/>
                    <a:gd name="connsiteY73" fmla="*/ 744195 h 813581"/>
                    <a:gd name="connsiteX74" fmla="*/ 313611 w 555369"/>
                    <a:gd name="connsiteY74" fmla="*/ 745992 h 813581"/>
                    <a:gd name="connsiteX75" fmla="*/ 308956 w 555369"/>
                    <a:gd name="connsiteY75" fmla="*/ 745623 h 813581"/>
                    <a:gd name="connsiteX76" fmla="*/ 303955 w 555369"/>
                    <a:gd name="connsiteY76" fmla="*/ 743480 h 813581"/>
                    <a:gd name="connsiteX77" fmla="*/ 293954 w 555369"/>
                    <a:gd name="connsiteY77" fmla="*/ 734908 h 813581"/>
                    <a:gd name="connsiteX78" fmla="*/ 287156 w 555369"/>
                    <a:gd name="connsiteY78" fmla="*/ 725966 h 813581"/>
                    <a:gd name="connsiteX79" fmla="*/ 264618 w 555369"/>
                    <a:gd name="connsiteY79" fmla="*/ 691976 h 813581"/>
                    <a:gd name="connsiteX80" fmla="*/ 261415 w 555369"/>
                    <a:gd name="connsiteY80" fmla="*/ 690202 h 813581"/>
                    <a:gd name="connsiteX81" fmla="*/ 259963 w 555369"/>
                    <a:gd name="connsiteY81" fmla="*/ 690916 h 813581"/>
                    <a:gd name="connsiteX82" fmla="*/ 256760 w 555369"/>
                    <a:gd name="connsiteY82" fmla="*/ 700571 h 813581"/>
                    <a:gd name="connsiteX83" fmla="*/ 256046 w 555369"/>
                    <a:gd name="connsiteY83" fmla="*/ 712716 h 813581"/>
                    <a:gd name="connsiteX84" fmla="*/ 257106 w 555369"/>
                    <a:gd name="connsiteY84" fmla="*/ 727395 h 813581"/>
                    <a:gd name="connsiteX85" fmla="*/ 268905 w 555369"/>
                    <a:gd name="connsiteY85" fmla="*/ 799985 h 813581"/>
                    <a:gd name="connsiteX86" fmla="*/ 268905 w 555369"/>
                    <a:gd name="connsiteY86" fmla="*/ 807843 h 813581"/>
                    <a:gd name="connsiteX87" fmla="*/ 267845 w 555369"/>
                    <a:gd name="connsiteY87" fmla="*/ 811784 h 813581"/>
                    <a:gd name="connsiteX88" fmla="*/ 265701 w 555369"/>
                    <a:gd name="connsiteY88" fmla="*/ 813581 h 813581"/>
                    <a:gd name="connsiteX89" fmla="*/ 262476 w 555369"/>
                    <a:gd name="connsiteY89" fmla="*/ 813581 h 813581"/>
                    <a:gd name="connsiteX90" fmla="*/ 252820 w 555369"/>
                    <a:gd name="connsiteY90" fmla="*/ 807129 h 813581"/>
                    <a:gd name="connsiteX91" fmla="*/ 243533 w 555369"/>
                    <a:gd name="connsiteY91" fmla="*/ 797842 h 813581"/>
                    <a:gd name="connsiteX92" fmla="*/ 217423 w 555369"/>
                    <a:gd name="connsiteY92" fmla="*/ 768161 h 813581"/>
                    <a:gd name="connsiteX93" fmla="*/ 183456 w 555369"/>
                    <a:gd name="connsiteY93" fmla="*/ 724515 h 813581"/>
                    <a:gd name="connsiteX94" fmla="*/ 167003 w 555369"/>
                    <a:gd name="connsiteY94" fmla="*/ 705572 h 813581"/>
                    <a:gd name="connsiteX95" fmla="*/ 145180 w 555369"/>
                    <a:gd name="connsiteY95" fmla="*/ 684464 h 813581"/>
                    <a:gd name="connsiteX96" fmla="*/ 92961 w 555369"/>
                    <a:gd name="connsiteY96" fmla="*/ 639412 h 813581"/>
                    <a:gd name="connsiteX97" fmla="*/ 84389 w 555369"/>
                    <a:gd name="connsiteY97" fmla="*/ 629411 h 813581"/>
                    <a:gd name="connsiteX98" fmla="*/ 79019 w 555369"/>
                    <a:gd name="connsiteY98" fmla="*/ 620469 h 813581"/>
                    <a:gd name="connsiteX99" fmla="*/ 76876 w 555369"/>
                    <a:gd name="connsiteY99" fmla="*/ 614017 h 813581"/>
                    <a:gd name="connsiteX100" fmla="*/ 76161 w 555369"/>
                    <a:gd name="connsiteY100" fmla="*/ 607219 h 813581"/>
                    <a:gd name="connsiteX101" fmla="*/ 79388 w 555369"/>
                    <a:gd name="connsiteY101" fmla="*/ 575395 h 813581"/>
                    <a:gd name="connsiteX102" fmla="*/ 79019 w 555369"/>
                    <a:gd name="connsiteY102" fmla="*/ 542142 h 813581"/>
                    <a:gd name="connsiteX103" fmla="*/ 75102 w 555369"/>
                    <a:gd name="connsiteY103" fmla="*/ 505317 h 813581"/>
                    <a:gd name="connsiteX104" fmla="*/ 66875 w 555369"/>
                    <a:gd name="connsiteY104" fmla="*/ 470612 h 813581"/>
                    <a:gd name="connsiteX105" fmla="*/ 58279 w 555369"/>
                    <a:gd name="connsiteY105" fmla="*/ 450586 h 813581"/>
                    <a:gd name="connsiteX106" fmla="*/ 32170 w 555369"/>
                    <a:gd name="connsiteY106" fmla="*/ 411964 h 813581"/>
                    <a:gd name="connsiteX107" fmla="*/ 12859 w 555369"/>
                    <a:gd name="connsiteY107" fmla="*/ 377997 h 813581"/>
                    <a:gd name="connsiteX108" fmla="*/ 7513 w 555369"/>
                    <a:gd name="connsiteY108" fmla="*/ 366198 h 813581"/>
                    <a:gd name="connsiteX109" fmla="*/ 1060 w 555369"/>
                    <a:gd name="connsiteY109" fmla="*/ 343661 h 813581"/>
                    <a:gd name="connsiteX110" fmla="*/ 0 w 555369"/>
                    <a:gd name="connsiteY110" fmla="*/ 332576 h 813581"/>
                    <a:gd name="connsiteX111" fmla="*/ 715 w 555369"/>
                    <a:gd name="connsiteY111" fmla="*/ 322575 h 813581"/>
                    <a:gd name="connsiteX112" fmla="*/ 6429 w 555369"/>
                    <a:gd name="connsiteY112" fmla="*/ 300752 h 813581"/>
                    <a:gd name="connsiteX113" fmla="*/ 10001 w 555369"/>
                    <a:gd name="connsiteY113" fmla="*/ 266439 h 813581"/>
                    <a:gd name="connsiteX114" fmla="*/ 8227 w 555369"/>
                    <a:gd name="connsiteY114" fmla="*/ 161656 h 813581"/>
                    <a:gd name="connsiteX115" fmla="*/ 9656 w 555369"/>
                    <a:gd name="connsiteY115" fmla="*/ 124808 h 813581"/>
                    <a:gd name="connsiteX116" fmla="*/ 13574 w 555369"/>
                    <a:gd name="connsiteY116" fmla="*/ 108009 h 813581"/>
                    <a:gd name="connsiteX117" fmla="*/ 15716 w 555369"/>
                    <a:gd name="connsiteY117" fmla="*/ 105151 h 813581"/>
                    <a:gd name="connsiteX118" fmla="*/ 18597 w 555369"/>
                    <a:gd name="connsiteY118" fmla="*/ 103723 h 813581"/>
                    <a:gd name="connsiteX119" fmla="*/ 21454 w 555369"/>
                    <a:gd name="connsiteY119" fmla="*/ 104437 h 813581"/>
                    <a:gd name="connsiteX120" fmla="*/ 25372 w 555369"/>
                    <a:gd name="connsiteY120" fmla="*/ 107640 h 813581"/>
                    <a:gd name="connsiteX121" fmla="*/ 30742 w 555369"/>
                    <a:gd name="connsiteY121" fmla="*/ 115521 h 813581"/>
                    <a:gd name="connsiteX122" fmla="*/ 36479 w 555369"/>
                    <a:gd name="connsiteY122" fmla="*/ 128749 h 813581"/>
                    <a:gd name="connsiteX123" fmla="*/ 41480 w 555369"/>
                    <a:gd name="connsiteY123" fmla="*/ 144488 h 813581"/>
                    <a:gd name="connsiteX124" fmla="*/ 46135 w 555369"/>
                    <a:gd name="connsiteY124" fmla="*/ 164145 h 813581"/>
                    <a:gd name="connsiteX125" fmla="*/ 49707 w 555369"/>
                    <a:gd name="connsiteY125" fmla="*/ 185599 h 813581"/>
                    <a:gd name="connsiteX126" fmla="*/ 53624 w 555369"/>
                    <a:gd name="connsiteY126" fmla="*/ 232817 h 813581"/>
                    <a:gd name="connsiteX127" fmla="*/ 56136 w 555369"/>
                    <a:gd name="connsiteY127" fmla="*/ 245676 h 813581"/>
                    <a:gd name="connsiteX128" fmla="*/ 58993 w 555369"/>
                    <a:gd name="connsiteY128" fmla="*/ 252843 h 813581"/>
                    <a:gd name="connsiteX129" fmla="*/ 61137 w 555369"/>
                    <a:gd name="connsiteY129" fmla="*/ 255700 h 813581"/>
                    <a:gd name="connsiteX130" fmla="*/ 63280 w 555369"/>
                    <a:gd name="connsiteY130" fmla="*/ 256415 h 813581"/>
                    <a:gd name="connsiteX131" fmla="*/ 65446 w 555369"/>
                    <a:gd name="connsiteY131" fmla="*/ 255700 h 813581"/>
                    <a:gd name="connsiteX132" fmla="*/ 70792 w 555369"/>
                    <a:gd name="connsiteY132" fmla="*/ 247473 h 813581"/>
                    <a:gd name="connsiteX133" fmla="*/ 73650 w 555369"/>
                    <a:gd name="connsiteY133" fmla="*/ 237818 h 813581"/>
                    <a:gd name="connsiteX134" fmla="*/ 76161 w 555369"/>
                    <a:gd name="connsiteY134" fmla="*/ 223162 h 813581"/>
                    <a:gd name="connsiteX135" fmla="*/ 77590 w 555369"/>
                    <a:gd name="connsiteY135" fmla="*/ 207791 h 813581"/>
                    <a:gd name="connsiteX136" fmla="*/ 77590 w 555369"/>
                    <a:gd name="connsiteY136" fmla="*/ 147691 h 813581"/>
                    <a:gd name="connsiteX137" fmla="*/ 79388 w 555369"/>
                    <a:gd name="connsiteY137" fmla="*/ 131261 h 813581"/>
                    <a:gd name="connsiteX138" fmla="*/ 81877 w 555369"/>
                    <a:gd name="connsiteY138" fmla="*/ 121236 h 813581"/>
                    <a:gd name="connsiteX139" fmla="*/ 84389 w 555369"/>
                    <a:gd name="connsiteY139" fmla="*/ 115867 h 813581"/>
                    <a:gd name="connsiteX140" fmla="*/ 86532 w 555369"/>
                    <a:gd name="connsiteY140" fmla="*/ 114093 h 813581"/>
                    <a:gd name="connsiteX141" fmla="*/ 88674 w 555369"/>
                    <a:gd name="connsiteY141" fmla="*/ 114438 h 813581"/>
                    <a:gd name="connsiteX142" fmla="*/ 93330 w 555369"/>
                    <a:gd name="connsiteY142" fmla="*/ 121605 h 813581"/>
                    <a:gd name="connsiteX143" fmla="*/ 98330 w 555369"/>
                    <a:gd name="connsiteY143" fmla="*/ 135893 h 813581"/>
                    <a:gd name="connsiteX144" fmla="*/ 99413 w 555369"/>
                    <a:gd name="connsiteY144" fmla="*/ 136261 h 813581"/>
                    <a:gd name="connsiteX145" fmla="*/ 100842 w 555369"/>
                    <a:gd name="connsiteY145" fmla="*/ 134464 h 813581"/>
                    <a:gd name="connsiteX146" fmla="*/ 105129 w 555369"/>
                    <a:gd name="connsiteY146" fmla="*/ 115521 h 813581"/>
                    <a:gd name="connsiteX147" fmla="*/ 115867 w 555369"/>
                    <a:gd name="connsiteY147" fmla="*/ 48992 h 813581"/>
                    <a:gd name="connsiteX148" fmla="*/ 119439 w 555369"/>
                    <a:gd name="connsiteY148" fmla="*/ 32193 h 813581"/>
                    <a:gd name="connsiteX149" fmla="*/ 126237 w 555369"/>
                    <a:gd name="connsiteY149" fmla="*/ 10024 h 813581"/>
                    <a:gd name="connsiteX150" fmla="*/ 131952 w 555369"/>
                    <a:gd name="connsiteY150" fmla="*/ 1083 h 813581"/>
                    <a:gd name="connsiteX151" fmla="*/ 136607 w 555369"/>
                    <a:gd name="connsiteY151" fmla="*/ 0 h 813581"/>
                    <a:gd name="connsiteX152" fmla="*/ 139464 w 555369"/>
                    <a:gd name="connsiteY152" fmla="*/ 1798 h 813581"/>
                    <a:gd name="connsiteX153" fmla="*/ 146263 w 555369"/>
                    <a:gd name="connsiteY153" fmla="*/ 11799 h 813581"/>
                    <a:gd name="connsiteX154" fmla="*/ 155918 w 555369"/>
                    <a:gd name="connsiteY154" fmla="*/ 40420 h 8135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</a:cxnLst>
                  <a:rect l="l" t="t" r="r" b="b"/>
                  <a:pathLst>
                    <a:path w="555369" h="813581">
                      <a:moveTo>
                        <a:pt x="425192" y="50075"/>
                      </a:moveTo>
                      <a:lnTo>
                        <a:pt x="442705" y="70447"/>
                      </a:lnTo>
                      <a:lnTo>
                        <a:pt x="455956" y="87984"/>
                      </a:lnTo>
                      <a:lnTo>
                        <a:pt x="461671" y="98353"/>
                      </a:lnTo>
                      <a:lnTo>
                        <a:pt x="469183" y="117296"/>
                      </a:lnTo>
                      <a:lnTo>
                        <a:pt x="472041" y="130892"/>
                      </a:lnTo>
                      <a:lnTo>
                        <a:pt x="473101" y="143405"/>
                      </a:lnTo>
                      <a:lnTo>
                        <a:pt x="472755" y="155204"/>
                      </a:lnTo>
                      <a:lnTo>
                        <a:pt x="470243" y="180967"/>
                      </a:lnTo>
                      <a:lnTo>
                        <a:pt x="471326" y="205994"/>
                      </a:lnTo>
                      <a:lnTo>
                        <a:pt x="473815" y="219221"/>
                      </a:lnTo>
                      <a:lnTo>
                        <a:pt x="483125" y="245676"/>
                      </a:lnTo>
                      <a:lnTo>
                        <a:pt x="501722" y="284667"/>
                      </a:lnTo>
                      <a:lnTo>
                        <a:pt x="555369" y="380854"/>
                      </a:lnTo>
                      <a:lnTo>
                        <a:pt x="548571" y="378365"/>
                      </a:lnTo>
                      <a:lnTo>
                        <a:pt x="543916" y="379080"/>
                      </a:lnTo>
                      <a:lnTo>
                        <a:pt x="528891" y="386224"/>
                      </a:lnTo>
                      <a:lnTo>
                        <a:pt x="514603" y="396962"/>
                      </a:lnTo>
                      <a:lnTo>
                        <a:pt x="493495" y="418416"/>
                      </a:lnTo>
                      <a:lnTo>
                        <a:pt x="488840" y="420905"/>
                      </a:lnTo>
                      <a:lnTo>
                        <a:pt x="478838" y="423072"/>
                      </a:lnTo>
                      <a:lnTo>
                        <a:pt x="470612" y="422334"/>
                      </a:lnTo>
                      <a:lnTo>
                        <a:pt x="462731" y="419476"/>
                      </a:lnTo>
                      <a:lnTo>
                        <a:pt x="455587" y="414844"/>
                      </a:lnTo>
                      <a:lnTo>
                        <a:pt x="449872" y="409107"/>
                      </a:lnTo>
                      <a:lnTo>
                        <a:pt x="445217" y="402309"/>
                      </a:lnTo>
                      <a:lnTo>
                        <a:pt x="439133" y="386938"/>
                      </a:lnTo>
                      <a:lnTo>
                        <a:pt x="436990" y="374794"/>
                      </a:lnTo>
                      <a:lnTo>
                        <a:pt x="434847" y="339374"/>
                      </a:lnTo>
                      <a:lnTo>
                        <a:pt x="435561" y="321861"/>
                      </a:lnTo>
                      <a:lnTo>
                        <a:pt x="437359" y="306121"/>
                      </a:lnTo>
                      <a:lnTo>
                        <a:pt x="443074" y="275726"/>
                      </a:lnTo>
                      <a:lnTo>
                        <a:pt x="443420" y="261070"/>
                      </a:lnTo>
                      <a:lnTo>
                        <a:pt x="441277" y="254986"/>
                      </a:lnTo>
                      <a:lnTo>
                        <a:pt x="426252" y="228877"/>
                      </a:lnTo>
                      <a:lnTo>
                        <a:pt x="408392" y="182396"/>
                      </a:lnTo>
                      <a:lnTo>
                        <a:pt x="380486" y="133035"/>
                      </a:lnTo>
                      <a:lnTo>
                        <a:pt x="375853" y="115867"/>
                      </a:lnTo>
                      <a:lnTo>
                        <a:pt x="375485" y="106580"/>
                      </a:lnTo>
                      <a:lnTo>
                        <a:pt x="376545" y="97270"/>
                      </a:lnTo>
                      <a:lnTo>
                        <a:pt x="379425" y="88329"/>
                      </a:lnTo>
                      <a:lnTo>
                        <a:pt x="390510" y="64732"/>
                      </a:lnTo>
                      <a:lnTo>
                        <a:pt x="396571" y="59731"/>
                      </a:lnTo>
                      <a:lnTo>
                        <a:pt x="406595" y="59362"/>
                      </a:lnTo>
                      <a:lnTo>
                        <a:pt x="409106" y="58302"/>
                      </a:lnTo>
                      <a:lnTo>
                        <a:pt x="413393" y="49707"/>
                      </a:lnTo>
                      <a:lnTo>
                        <a:pt x="421251" y="48647"/>
                      </a:lnTo>
                      <a:lnTo>
                        <a:pt x="425192" y="50075"/>
                      </a:lnTo>
                      <a:close/>
                      <a:moveTo>
                        <a:pt x="155918" y="40420"/>
                      </a:moveTo>
                      <a:lnTo>
                        <a:pt x="158061" y="115867"/>
                      </a:lnTo>
                      <a:lnTo>
                        <a:pt x="162002" y="177373"/>
                      </a:lnTo>
                      <a:lnTo>
                        <a:pt x="167348" y="226365"/>
                      </a:lnTo>
                      <a:lnTo>
                        <a:pt x="173800" y="264987"/>
                      </a:lnTo>
                      <a:lnTo>
                        <a:pt x="180576" y="295037"/>
                      </a:lnTo>
                      <a:lnTo>
                        <a:pt x="187742" y="317206"/>
                      </a:lnTo>
                      <a:lnTo>
                        <a:pt x="195255" y="334005"/>
                      </a:lnTo>
                      <a:lnTo>
                        <a:pt x="219912" y="380854"/>
                      </a:lnTo>
                      <a:lnTo>
                        <a:pt x="246391" y="437728"/>
                      </a:lnTo>
                      <a:lnTo>
                        <a:pt x="269273" y="497090"/>
                      </a:lnTo>
                      <a:lnTo>
                        <a:pt x="280726" y="534998"/>
                      </a:lnTo>
                      <a:lnTo>
                        <a:pt x="286073" y="568965"/>
                      </a:lnTo>
                      <a:lnTo>
                        <a:pt x="286441" y="583621"/>
                      </a:lnTo>
                      <a:lnTo>
                        <a:pt x="283584" y="605790"/>
                      </a:lnTo>
                      <a:lnTo>
                        <a:pt x="283584" y="615100"/>
                      </a:lnTo>
                      <a:lnTo>
                        <a:pt x="285358" y="624756"/>
                      </a:lnTo>
                      <a:lnTo>
                        <a:pt x="290013" y="638352"/>
                      </a:lnTo>
                      <a:lnTo>
                        <a:pt x="296443" y="651925"/>
                      </a:lnTo>
                      <a:lnTo>
                        <a:pt x="319695" y="689487"/>
                      </a:lnTo>
                      <a:lnTo>
                        <a:pt x="329350" y="708084"/>
                      </a:lnTo>
                      <a:lnTo>
                        <a:pt x="332208" y="721312"/>
                      </a:lnTo>
                      <a:lnTo>
                        <a:pt x="331493" y="727741"/>
                      </a:lnTo>
                      <a:lnTo>
                        <a:pt x="329350" y="733825"/>
                      </a:lnTo>
                      <a:lnTo>
                        <a:pt x="324695" y="739908"/>
                      </a:lnTo>
                      <a:lnTo>
                        <a:pt x="318980" y="744195"/>
                      </a:lnTo>
                      <a:lnTo>
                        <a:pt x="313611" y="745992"/>
                      </a:lnTo>
                      <a:lnTo>
                        <a:pt x="308956" y="745623"/>
                      </a:lnTo>
                      <a:lnTo>
                        <a:pt x="303955" y="743480"/>
                      </a:lnTo>
                      <a:lnTo>
                        <a:pt x="293954" y="734908"/>
                      </a:lnTo>
                      <a:lnTo>
                        <a:pt x="287156" y="725966"/>
                      </a:lnTo>
                      <a:lnTo>
                        <a:pt x="264618" y="691976"/>
                      </a:lnTo>
                      <a:lnTo>
                        <a:pt x="261415" y="690202"/>
                      </a:lnTo>
                      <a:lnTo>
                        <a:pt x="259963" y="690916"/>
                      </a:lnTo>
                      <a:lnTo>
                        <a:pt x="256760" y="700571"/>
                      </a:lnTo>
                      <a:lnTo>
                        <a:pt x="256046" y="712716"/>
                      </a:lnTo>
                      <a:lnTo>
                        <a:pt x="257106" y="727395"/>
                      </a:lnTo>
                      <a:lnTo>
                        <a:pt x="268905" y="799985"/>
                      </a:lnTo>
                      <a:lnTo>
                        <a:pt x="268905" y="807843"/>
                      </a:lnTo>
                      <a:lnTo>
                        <a:pt x="267845" y="811784"/>
                      </a:lnTo>
                      <a:lnTo>
                        <a:pt x="265701" y="813581"/>
                      </a:lnTo>
                      <a:lnTo>
                        <a:pt x="262476" y="813581"/>
                      </a:lnTo>
                      <a:lnTo>
                        <a:pt x="252820" y="807129"/>
                      </a:lnTo>
                      <a:lnTo>
                        <a:pt x="243533" y="797842"/>
                      </a:lnTo>
                      <a:lnTo>
                        <a:pt x="217423" y="768161"/>
                      </a:lnTo>
                      <a:lnTo>
                        <a:pt x="183456" y="724515"/>
                      </a:lnTo>
                      <a:lnTo>
                        <a:pt x="167003" y="705572"/>
                      </a:lnTo>
                      <a:lnTo>
                        <a:pt x="145180" y="684464"/>
                      </a:lnTo>
                      <a:lnTo>
                        <a:pt x="92961" y="639412"/>
                      </a:lnTo>
                      <a:lnTo>
                        <a:pt x="84389" y="629411"/>
                      </a:lnTo>
                      <a:lnTo>
                        <a:pt x="79019" y="620469"/>
                      </a:lnTo>
                      <a:lnTo>
                        <a:pt x="76876" y="614017"/>
                      </a:lnTo>
                      <a:lnTo>
                        <a:pt x="76161" y="607219"/>
                      </a:lnTo>
                      <a:lnTo>
                        <a:pt x="79388" y="575395"/>
                      </a:lnTo>
                      <a:lnTo>
                        <a:pt x="79019" y="542142"/>
                      </a:lnTo>
                      <a:lnTo>
                        <a:pt x="75102" y="505317"/>
                      </a:lnTo>
                      <a:lnTo>
                        <a:pt x="66875" y="470612"/>
                      </a:lnTo>
                      <a:lnTo>
                        <a:pt x="58279" y="450586"/>
                      </a:lnTo>
                      <a:lnTo>
                        <a:pt x="32170" y="411964"/>
                      </a:lnTo>
                      <a:lnTo>
                        <a:pt x="12859" y="377997"/>
                      </a:lnTo>
                      <a:lnTo>
                        <a:pt x="7513" y="366198"/>
                      </a:lnTo>
                      <a:lnTo>
                        <a:pt x="1060" y="343661"/>
                      </a:lnTo>
                      <a:lnTo>
                        <a:pt x="0" y="332576"/>
                      </a:lnTo>
                      <a:lnTo>
                        <a:pt x="715" y="322575"/>
                      </a:lnTo>
                      <a:lnTo>
                        <a:pt x="6429" y="300752"/>
                      </a:lnTo>
                      <a:lnTo>
                        <a:pt x="10001" y="266439"/>
                      </a:lnTo>
                      <a:lnTo>
                        <a:pt x="8227" y="161656"/>
                      </a:lnTo>
                      <a:lnTo>
                        <a:pt x="9656" y="124808"/>
                      </a:lnTo>
                      <a:lnTo>
                        <a:pt x="13574" y="108009"/>
                      </a:lnTo>
                      <a:lnTo>
                        <a:pt x="15716" y="105151"/>
                      </a:lnTo>
                      <a:lnTo>
                        <a:pt x="18597" y="103723"/>
                      </a:lnTo>
                      <a:lnTo>
                        <a:pt x="21454" y="104437"/>
                      </a:lnTo>
                      <a:lnTo>
                        <a:pt x="25372" y="107640"/>
                      </a:lnTo>
                      <a:lnTo>
                        <a:pt x="30742" y="115521"/>
                      </a:lnTo>
                      <a:lnTo>
                        <a:pt x="36479" y="128749"/>
                      </a:lnTo>
                      <a:lnTo>
                        <a:pt x="41480" y="144488"/>
                      </a:lnTo>
                      <a:lnTo>
                        <a:pt x="46135" y="164145"/>
                      </a:lnTo>
                      <a:lnTo>
                        <a:pt x="49707" y="185599"/>
                      </a:lnTo>
                      <a:lnTo>
                        <a:pt x="53624" y="232817"/>
                      </a:lnTo>
                      <a:lnTo>
                        <a:pt x="56136" y="245676"/>
                      </a:lnTo>
                      <a:lnTo>
                        <a:pt x="58993" y="252843"/>
                      </a:lnTo>
                      <a:lnTo>
                        <a:pt x="61137" y="255700"/>
                      </a:lnTo>
                      <a:lnTo>
                        <a:pt x="63280" y="256415"/>
                      </a:lnTo>
                      <a:lnTo>
                        <a:pt x="65446" y="255700"/>
                      </a:lnTo>
                      <a:lnTo>
                        <a:pt x="70792" y="247473"/>
                      </a:lnTo>
                      <a:lnTo>
                        <a:pt x="73650" y="237818"/>
                      </a:lnTo>
                      <a:lnTo>
                        <a:pt x="76161" y="223162"/>
                      </a:lnTo>
                      <a:lnTo>
                        <a:pt x="77590" y="207791"/>
                      </a:lnTo>
                      <a:lnTo>
                        <a:pt x="77590" y="147691"/>
                      </a:lnTo>
                      <a:lnTo>
                        <a:pt x="79388" y="131261"/>
                      </a:lnTo>
                      <a:lnTo>
                        <a:pt x="81877" y="121236"/>
                      </a:lnTo>
                      <a:lnTo>
                        <a:pt x="84389" y="115867"/>
                      </a:lnTo>
                      <a:lnTo>
                        <a:pt x="86532" y="114093"/>
                      </a:lnTo>
                      <a:lnTo>
                        <a:pt x="88674" y="114438"/>
                      </a:lnTo>
                      <a:lnTo>
                        <a:pt x="93330" y="121605"/>
                      </a:lnTo>
                      <a:lnTo>
                        <a:pt x="98330" y="135893"/>
                      </a:lnTo>
                      <a:lnTo>
                        <a:pt x="99413" y="136261"/>
                      </a:lnTo>
                      <a:lnTo>
                        <a:pt x="100842" y="134464"/>
                      </a:lnTo>
                      <a:lnTo>
                        <a:pt x="105129" y="115521"/>
                      </a:lnTo>
                      <a:lnTo>
                        <a:pt x="115867" y="48992"/>
                      </a:lnTo>
                      <a:lnTo>
                        <a:pt x="119439" y="32193"/>
                      </a:lnTo>
                      <a:lnTo>
                        <a:pt x="126237" y="10024"/>
                      </a:lnTo>
                      <a:lnTo>
                        <a:pt x="131952" y="1083"/>
                      </a:lnTo>
                      <a:lnTo>
                        <a:pt x="136607" y="0"/>
                      </a:lnTo>
                      <a:lnTo>
                        <a:pt x="139464" y="1798"/>
                      </a:lnTo>
                      <a:lnTo>
                        <a:pt x="146263" y="11799"/>
                      </a:lnTo>
                      <a:lnTo>
                        <a:pt x="155918" y="40420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0" name="Freeform 259">
                  <a:extLst>
                    <a:ext uri="{FF2B5EF4-FFF2-40B4-BE49-F238E27FC236}">
                      <a16:creationId xmlns:a16="http://schemas.microsoft.com/office/drawing/2014/main" id="{683F1BBD-453D-A93D-2FAC-CD70663EED07}"/>
                    </a:ext>
                  </a:extLst>
                </p:cNvPr>
                <p:cNvSpPr/>
                <p:nvPr/>
              </p:nvSpPr>
              <p:spPr>
                <a:xfrm>
                  <a:off x="11881374" y="7823374"/>
                  <a:ext cx="234937" cy="582538"/>
                </a:xfrm>
                <a:custGeom>
                  <a:avLst/>
                  <a:gdLst>
                    <a:gd name="connsiteX0" fmla="*/ 0 w 234937"/>
                    <a:gd name="connsiteY0" fmla="*/ 99782 h 582538"/>
                    <a:gd name="connsiteX1" fmla="*/ 1061 w 234937"/>
                    <a:gd name="connsiteY1" fmla="*/ 178087 h 582538"/>
                    <a:gd name="connsiteX2" fmla="*/ 2489 w 234937"/>
                    <a:gd name="connsiteY2" fmla="*/ 183110 h 582538"/>
                    <a:gd name="connsiteX3" fmla="*/ 4286 w 234937"/>
                    <a:gd name="connsiteY3" fmla="*/ 184539 h 582538"/>
                    <a:gd name="connsiteX4" fmla="*/ 6084 w 234937"/>
                    <a:gd name="connsiteY4" fmla="*/ 184539 h 582538"/>
                    <a:gd name="connsiteX5" fmla="*/ 6430 w 234937"/>
                    <a:gd name="connsiteY5" fmla="*/ 198112 h 582538"/>
                    <a:gd name="connsiteX6" fmla="*/ 10716 w 234937"/>
                    <a:gd name="connsiteY6" fmla="*/ 224936 h 582538"/>
                    <a:gd name="connsiteX7" fmla="*/ 20740 w 234937"/>
                    <a:gd name="connsiteY7" fmla="*/ 250677 h 582538"/>
                    <a:gd name="connsiteX8" fmla="*/ 27538 w 234937"/>
                    <a:gd name="connsiteY8" fmla="*/ 262498 h 582538"/>
                    <a:gd name="connsiteX9" fmla="*/ 41480 w 234937"/>
                    <a:gd name="connsiteY9" fmla="*/ 282869 h 582538"/>
                    <a:gd name="connsiteX10" fmla="*/ 52910 w 234937"/>
                    <a:gd name="connsiteY10" fmla="*/ 303264 h 582538"/>
                    <a:gd name="connsiteX11" fmla="*/ 65792 w 234937"/>
                    <a:gd name="connsiteY11" fmla="*/ 330802 h 582538"/>
                    <a:gd name="connsiteX12" fmla="*/ 76876 w 234937"/>
                    <a:gd name="connsiteY12" fmla="*/ 359768 h 582538"/>
                    <a:gd name="connsiteX13" fmla="*/ 83328 w 234937"/>
                    <a:gd name="connsiteY13" fmla="*/ 385509 h 582538"/>
                    <a:gd name="connsiteX14" fmla="*/ 86901 w 234937"/>
                    <a:gd name="connsiteY14" fmla="*/ 446300 h 582538"/>
                    <a:gd name="connsiteX15" fmla="*/ 91533 w 234937"/>
                    <a:gd name="connsiteY15" fmla="*/ 465242 h 582538"/>
                    <a:gd name="connsiteX16" fmla="*/ 95841 w 234937"/>
                    <a:gd name="connsiteY16" fmla="*/ 474184 h 582538"/>
                    <a:gd name="connsiteX17" fmla="*/ 117296 w 234937"/>
                    <a:gd name="connsiteY17" fmla="*/ 506377 h 582538"/>
                    <a:gd name="connsiteX18" fmla="*/ 151978 w 234937"/>
                    <a:gd name="connsiteY18" fmla="*/ 552511 h 582538"/>
                    <a:gd name="connsiteX19" fmla="*/ 165920 w 234937"/>
                    <a:gd name="connsiteY19" fmla="*/ 574680 h 582538"/>
                    <a:gd name="connsiteX20" fmla="*/ 173432 w 234937"/>
                    <a:gd name="connsiteY20" fmla="*/ 581478 h 582538"/>
                    <a:gd name="connsiteX21" fmla="*/ 180230 w 234937"/>
                    <a:gd name="connsiteY21" fmla="*/ 582538 h 582538"/>
                    <a:gd name="connsiteX22" fmla="*/ 183456 w 234937"/>
                    <a:gd name="connsiteY22" fmla="*/ 581478 h 582538"/>
                    <a:gd name="connsiteX23" fmla="*/ 187374 w 234937"/>
                    <a:gd name="connsiteY23" fmla="*/ 576477 h 582538"/>
                    <a:gd name="connsiteX24" fmla="*/ 189171 w 234937"/>
                    <a:gd name="connsiteY24" fmla="*/ 566108 h 582538"/>
                    <a:gd name="connsiteX25" fmla="*/ 188803 w 234937"/>
                    <a:gd name="connsiteY25" fmla="*/ 543570 h 582538"/>
                    <a:gd name="connsiteX26" fmla="*/ 189517 w 234937"/>
                    <a:gd name="connsiteY26" fmla="*/ 537141 h 582538"/>
                    <a:gd name="connsiteX27" fmla="*/ 191683 w 234937"/>
                    <a:gd name="connsiteY27" fmla="*/ 532486 h 582538"/>
                    <a:gd name="connsiteX28" fmla="*/ 194886 w 234937"/>
                    <a:gd name="connsiteY28" fmla="*/ 529260 h 582538"/>
                    <a:gd name="connsiteX29" fmla="*/ 202768 w 234937"/>
                    <a:gd name="connsiteY29" fmla="*/ 526771 h 582538"/>
                    <a:gd name="connsiteX30" fmla="*/ 209543 w 234937"/>
                    <a:gd name="connsiteY30" fmla="*/ 527116 h 582538"/>
                    <a:gd name="connsiteX31" fmla="*/ 226365 w 234937"/>
                    <a:gd name="connsiteY31" fmla="*/ 532117 h 582538"/>
                    <a:gd name="connsiteX32" fmla="*/ 229936 w 234937"/>
                    <a:gd name="connsiteY32" fmla="*/ 532486 h 582538"/>
                    <a:gd name="connsiteX33" fmla="*/ 233878 w 234937"/>
                    <a:gd name="connsiteY33" fmla="*/ 529974 h 582538"/>
                    <a:gd name="connsiteX34" fmla="*/ 234937 w 234937"/>
                    <a:gd name="connsiteY34" fmla="*/ 526402 h 582538"/>
                    <a:gd name="connsiteX35" fmla="*/ 234937 w 234937"/>
                    <a:gd name="connsiteY35" fmla="*/ 521033 h 582538"/>
                    <a:gd name="connsiteX36" fmla="*/ 225282 w 234937"/>
                    <a:gd name="connsiteY36" fmla="*/ 477410 h 582538"/>
                    <a:gd name="connsiteX37" fmla="*/ 222424 w 234937"/>
                    <a:gd name="connsiteY37" fmla="*/ 453444 h 582538"/>
                    <a:gd name="connsiteX38" fmla="*/ 224568 w 234937"/>
                    <a:gd name="connsiteY38" fmla="*/ 434133 h 582538"/>
                    <a:gd name="connsiteX39" fmla="*/ 230306 w 234937"/>
                    <a:gd name="connsiteY39" fmla="*/ 412678 h 582538"/>
                    <a:gd name="connsiteX40" fmla="*/ 229936 w 234937"/>
                    <a:gd name="connsiteY40" fmla="*/ 405534 h 582538"/>
                    <a:gd name="connsiteX41" fmla="*/ 227794 w 234937"/>
                    <a:gd name="connsiteY41" fmla="*/ 399105 h 582538"/>
                    <a:gd name="connsiteX42" fmla="*/ 224222 w 234937"/>
                    <a:gd name="connsiteY42" fmla="*/ 393367 h 582538"/>
                    <a:gd name="connsiteX43" fmla="*/ 201339 w 234937"/>
                    <a:gd name="connsiteY43" fmla="*/ 366198 h 582538"/>
                    <a:gd name="connsiteX44" fmla="*/ 118356 w 234937"/>
                    <a:gd name="connsiteY44" fmla="*/ 243533 h 582538"/>
                    <a:gd name="connsiteX45" fmla="*/ 119785 w 234937"/>
                    <a:gd name="connsiteY45" fmla="*/ 177741 h 582538"/>
                    <a:gd name="connsiteX46" fmla="*/ 119785 w 234937"/>
                    <a:gd name="connsiteY46" fmla="*/ 76185 h 582538"/>
                    <a:gd name="connsiteX47" fmla="*/ 116582 w 234937"/>
                    <a:gd name="connsiteY47" fmla="*/ 40420 h 582538"/>
                    <a:gd name="connsiteX48" fmla="*/ 113010 w 234937"/>
                    <a:gd name="connsiteY48" fmla="*/ 22883 h 582538"/>
                    <a:gd name="connsiteX49" fmla="*/ 105497 w 234937"/>
                    <a:gd name="connsiteY49" fmla="*/ 1798 h 582538"/>
                    <a:gd name="connsiteX50" fmla="*/ 103354 w 234937"/>
                    <a:gd name="connsiteY50" fmla="*/ 0 h 582538"/>
                    <a:gd name="connsiteX51" fmla="*/ 100474 w 234937"/>
                    <a:gd name="connsiteY51" fmla="*/ 0 h 582538"/>
                    <a:gd name="connsiteX52" fmla="*/ 96556 w 234937"/>
                    <a:gd name="connsiteY52" fmla="*/ 2512 h 582538"/>
                    <a:gd name="connsiteX53" fmla="*/ 90818 w 234937"/>
                    <a:gd name="connsiteY53" fmla="*/ 8596 h 582538"/>
                    <a:gd name="connsiteX54" fmla="*/ 86532 w 234937"/>
                    <a:gd name="connsiteY54" fmla="*/ 15370 h 582538"/>
                    <a:gd name="connsiteX55" fmla="*/ 83674 w 234937"/>
                    <a:gd name="connsiteY55" fmla="*/ 23252 h 582538"/>
                    <a:gd name="connsiteX56" fmla="*/ 80448 w 234937"/>
                    <a:gd name="connsiteY56" fmla="*/ 37194 h 582538"/>
                    <a:gd name="connsiteX57" fmla="*/ 69732 w 234937"/>
                    <a:gd name="connsiteY57" fmla="*/ 45052 h 582538"/>
                    <a:gd name="connsiteX58" fmla="*/ 65077 w 234937"/>
                    <a:gd name="connsiteY58" fmla="*/ 51135 h 582538"/>
                    <a:gd name="connsiteX59" fmla="*/ 61852 w 234937"/>
                    <a:gd name="connsiteY59" fmla="*/ 58302 h 582538"/>
                    <a:gd name="connsiteX60" fmla="*/ 59708 w 234937"/>
                    <a:gd name="connsiteY60" fmla="*/ 74019 h 582538"/>
                    <a:gd name="connsiteX61" fmla="*/ 60791 w 234937"/>
                    <a:gd name="connsiteY61" fmla="*/ 105866 h 582538"/>
                    <a:gd name="connsiteX62" fmla="*/ 58993 w 234937"/>
                    <a:gd name="connsiteY62" fmla="*/ 126237 h 582538"/>
                    <a:gd name="connsiteX63" fmla="*/ 53647 w 234937"/>
                    <a:gd name="connsiteY63" fmla="*/ 144488 h 582538"/>
                    <a:gd name="connsiteX64" fmla="*/ 49338 w 234937"/>
                    <a:gd name="connsiteY64" fmla="*/ 150917 h 582538"/>
                    <a:gd name="connsiteX65" fmla="*/ 45421 w 234937"/>
                    <a:gd name="connsiteY65" fmla="*/ 154144 h 582538"/>
                    <a:gd name="connsiteX66" fmla="*/ 41111 w 234937"/>
                    <a:gd name="connsiteY66" fmla="*/ 155572 h 582538"/>
                    <a:gd name="connsiteX67" fmla="*/ 28253 w 234937"/>
                    <a:gd name="connsiteY67" fmla="*/ 155572 h 582538"/>
                    <a:gd name="connsiteX68" fmla="*/ 23229 w 234937"/>
                    <a:gd name="connsiteY68" fmla="*/ 158061 h 582538"/>
                    <a:gd name="connsiteX69" fmla="*/ 20371 w 234937"/>
                    <a:gd name="connsiteY69" fmla="*/ 157715 h 582538"/>
                    <a:gd name="connsiteX70" fmla="*/ 17882 w 234937"/>
                    <a:gd name="connsiteY70" fmla="*/ 156287 h 582538"/>
                    <a:gd name="connsiteX71" fmla="*/ 14288 w 234937"/>
                    <a:gd name="connsiteY71" fmla="*/ 150203 h 582538"/>
                    <a:gd name="connsiteX72" fmla="*/ 12513 w 234937"/>
                    <a:gd name="connsiteY72" fmla="*/ 143036 h 582538"/>
                    <a:gd name="connsiteX73" fmla="*/ 12145 w 234937"/>
                    <a:gd name="connsiteY73" fmla="*/ 120153 h 582538"/>
                    <a:gd name="connsiteX74" fmla="*/ 10002 w 234937"/>
                    <a:gd name="connsiteY74" fmla="*/ 105151 h 582538"/>
                    <a:gd name="connsiteX75" fmla="*/ 6430 w 234937"/>
                    <a:gd name="connsiteY75" fmla="*/ 100128 h 582538"/>
                    <a:gd name="connsiteX76" fmla="*/ 2489 w 234937"/>
                    <a:gd name="connsiteY76" fmla="*/ 98699 h 582538"/>
                    <a:gd name="connsiteX77" fmla="*/ 0 w 234937"/>
                    <a:gd name="connsiteY77" fmla="*/ 99782 h 5825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</a:cxnLst>
                  <a:rect l="l" t="t" r="r" b="b"/>
                  <a:pathLst>
                    <a:path w="234937" h="582538">
                      <a:moveTo>
                        <a:pt x="0" y="99782"/>
                      </a:moveTo>
                      <a:lnTo>
                        <a:pt x="1061" y="178087"/>
                      </a:lnTo>
                      <a:lnTo>
                        <a:pt x="2489" y="183110"/>
                      </a:lnTo>
                      <a:lnTo>
                        <a:pt x="4286" y="184539"/>
                      </a:lnTo>
                      <a:lnTo>
                        <a:pt x="6084" y="184539"/>
                      </a:lnTo>
                      <a:lnTo>
                        <a:pt x="6430" y="198112"/>
                      </a:lnTo>
                      <a:lnTo>
                        <a:pt x="10716" y="224936"/>
                      </a:lnTo>
                      <a:lnTo>
                        <a:pt x="20740" y="250677"/>
                      </a:lnTo>
                      <a:lnTo>
                        <a:pt x="27538" y="262498"/>
                      </a:lnTo>
                      <a:lnTo>
                        <a:pt x="41480" y="282869"/>
                      </a:lnTo>
                      <a:lnTo>
                        <a:pt x="52910" y="303264"/>
                      </a:lnTo>
                      <a:lnTo>
                        <a:pt x="65792" y="330802"/>
                      </a:lnTo>
                      <a:lnTo>
                        <a:pt x="76876" y="359768"/>
                      </a:lnTo>
                      <a:lnTo>
                        <a:pt x="83328" y="385509"/>
                      </a:lnTo>
                      <a:lnTo>
                        <a:pt x="86901" y="446300"/>
                      </a:lnTo>
                      <a:lnTo>
                        <a:pt x="91533" y="465242"/>
                      </a:lnTo>
                      <a:lnTo>
                        <a:pt x="95841" y="474184"/>
                      </a:lnTo>
                      <a:lnTo>
                        <a:pt x="117296" y="506377"/>
                      </a:lnTo>
                      <a:lnTo>
                        <a:pt x="151978" y="552511"/>
                      </a:lnTo>
                      <a:lnTo>
                        <a:pt x="165920" y="574680"/>
                      </a:lnTo>
                      <a:lnTo>
                        <a:pt x="173432" y="581478"/>
                      </a:lnTo>
                      <a:lnTo>
                        <a:pt x="180230" y="582538"/>
                      </a:lnTo>
                      <a:lnTo>
                        <a:pt x="183456" y="581478"/>
                      </a:lnTo>
                      <a:lnTo>
                        <a:pt x="187374" y="576477"/>
                      </a:lnTo>
                      <a:lnTo>
                        <a:pt x="189171" y="566108"/>
                      </a:lnTo>
                      <a:lnTo>
                        <a:pt x="188803" y="543570"/>
                      </a:lnTo>
                      <a:lnTo>
                        <a:pt x="189517" y="537141"/>
                      </a:lnTo>
                      <a:lnTo>
                        <a:pt x="191683" y="532486"/>
                      </a:lnTo>
                      <a:lnTo>
                        <a:pt x="194886" y="529260"/>
                      </a:lnTo>
                      <a:lnTo>
                        <a:pt x="202768" y="526771"/>
                      </a:lnTo>
                      <a:lnTo>
                        <a:pt x="209543" y="527116"/>
                      </a:lnTo>
                      <a:lnTo>
                        <a:pt x="226365" y="532117"/>
                      </a:lnTo>
                      <a:lnTo>
                        <a:pt x="229936" y="532486"/>
                      </a:lnTo>
                      <a:lnTo>
                        <a:pt x="233878" y="529974"/>
                      </a:lnTo>
                      <a:lnTo>
                        <a:pt x="234937" y="526402"/>
                      </a:lnTo>
                      <a:lnTo>
                        <a:pt x="234937" y="521033"/>
                      </a:lnTo>
                      <a:lnTo>
                        <a:pt x="225282" y="477410"/>
                      </a:lnTo>
                      <a:lnTo>
                        <a:pt x="222424" y="453444"/>
                      </a:lnTo>
                      <a:lnTo>
                        <a:pt x="224568" y="434133"/>
                      </a:lnTo>
                      <a:lnTo>
                        <a:pt x="230306" y="412678"/>
                      </a:lnTo>
                      <a:lnTo>
                        <a:pt x="229936" y="405534"/>
                      </a:lnTo>
                      <a:lnTo>
                        <a:pt x="227794" y="399105"/>
                      </a:lnTo>
                      <a:lnTo>
                        <a:pt x="224222" y="393367"/>
                      </a:lnTo>
                      <a:lnTo>
                        <a:pt x="201339" y="366198"/>
                      </a:lnTo>
                      <a:lnTo>
                        <a:pt x="118356" y="243533"/>
                      </a:lnTo>
                      <a:lnTo>
                        <a:pt x="119785" y="177741"/>
                      </a:lnTo>
                      <a:lnTo>
                        <a:pt x="119785" y="76185"/>
                      </a:lnTo>
                      <a:lnTo>
                        <a:pt x="116582" y="40420"/>
                      </a:lnTo>
                      <a:lnTo>
                        <a:pt x="113010" y="22883"/>
                      </a:lnTo>
                      <a:lnTo>
                        <a:pt x="105497" y="1798"/>
                      </a:lnTo>
                      <a:lnTo>
                        <a:pt x="103354" y="0"/>
                      </a:lnTo>
                      <a:lnTo>
                        <a:pt x="100474" y="0"/>
                      </a:lnTo>
                      <a:lnTo>
                        <a:pt x="96556" y="2512"/>
                      </a:lnTo>
                      <a:lnTo>
                        <a:pt x="90818" y="8596"/>
                      </a:lnTo>
                      <a:lnTo>
                        <a:pt x="86532" y="15370"/>
                      </a:lnTo>
                      <a:lnTo>
                        <a:pt x="83674" y="23252"/>
                      </a:lnTo>
                      <a:lnTo>
                        <a:pt x="80448" y="37194"/>
                      </a:lnTo>
                      <a:lnTo>
                        <a:pt x="69732" y="45052"/>
                      </a:lnTo>
                      <a:lnTo>
                        <a:pt x="65077" y="51135"/>
                      </a:lnTo>
                      <a:lnTo>
                        <a:pt x="61852" y="58302"/>
                      </a:lnTo>
                      <a:lnTo>
                        <a:pt x="59708" y="74019"/>
                      </a:lnTo>
                      <a:lnTo>
                        <a:pt x="60791" y="105866"/>
                      </a:lnTo>
                      <a:lnTo>
                        <a:pt x="58993" y="126237"/>
                      </a:lnTo>
                      <a:lnTo>
                        <a:pt x="53647" y="144488"/>
                      </a:lnTo>
                      <a:lnTo>
                        <a:pt x="49338" y="150917"/>
                      </a:lnTo>
                      <a:lnTo>
                        <a:pt x="45421" y="154144"/>
                      </a:lnTo>
                      <a:lnTo>
                        <a:pt x="41111" y="155572"/>
                      </a:lnTo>
                      <a:lnTo>
                        <a:pt x="28253" y="155572"/>
                      </a:lnTo>
                      <a:lnTo>
                        <a:pt x="23229" y="158061"/>
                      </a:lnTo>
                      <a:lnTo>
                        <a:pt x="20371" y="157715"/>
                      </a:lnTo>
                      <a:lnTo>
                        <a:pt x="17882" y="156287"/>
                      </a:lnTo>
                      <a:lnTo>
                        <a:pt x="14288" y="150203"/>
                      </a:lnTo>
                      <a:lnTo>
                        <a:pt x="12513" y="143036"/>
                      </a:lnTo>
                      <a:lnTo>
                        <a:pt x="12145" y="120153"/>
                      </a:lnTo>
                      <a:lnTo>
                        <a:pt x="10002" y="105151"/>
                      </a:lnTo>
                      <a:lnTo>
                        <a:pt x="6430" y="100128"/>
                      </a:lnTo>
                      <a:lnTo>
                        <a:pt x="2489" y="98699"/>
                      </a:lnTo>
                      <a:lnTo>
                        <a:pt x="0" y="99782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grpSp>
            <p:nvGrpSpPr>
              <p:cNvPr id="261" name="Graphic 4">
                <a:extLst>
                  <a:ext uri="{FF2B5EF4-FFF2-40B4-BE49-F238E27FC236}">
                    <a16:creationId xmlns:a16="http://schemas.microsoft.com/office/drawing/2014/main" id="{71269FCB-A374-B77B-7E2F-698887BB6C0D}"/>
                  </a:ext>
                </a:extLst>
              </p:cNvPr>
              <p:cNvGrpSpPr/>
              <p:nvPr/>
            </p:nvGrpSpPr>
            <p:grpSpPr>
              <a:xfrm>
                <a:off x="12720696" y="7945740"/>
                <a:ext cx="450425" cy="454895"/>
                <a:chOff x="12720696" y="7945740"/>
                <a:chExt cx="450425" cy="454895"/>
              </a:xfrm>
            </p:grpSpPr>
            <p:sp>
              <p:nvSpPr>
                <p:cNvPr id="262" name="Freeform 261">
                  <a:extLst>
                    <a:ext uri="{FF2B5EF4-FFF2-40B4-BE49-F238E27FC236}">
                      <a16:creationId xmlns:a16="http://schemas.microsoft.com/office/drawing/2014/main" id="{5504A40B-C041-6CFD-52FA-13040D13791F}"/>
                    </a:ext>
                  </a:extLst>
                </p:cNvPr>
                <p:cNvSpPr/>
                <p:nvPr/>
              </p:nvSpPr>
              <p:spPr>
                <a:xfrm>
                  <a:off x="12946255" y="8119633"/>
                  <a:ext cx="214957" cy="281002"/>
                </a:xfrm>
                <a:custGeom>
                  <a:avLst/>
                  <a:gdLst>
                    <a:gd name="connsiteX0" fmla="*/ 214958 w 214957"/>
                    <a:gd name="connsiteY0" fmla="*/ 0 h 281002"/>
                    <a:gd name="connsiteX1" fmla="*/ 214243 w 214957"/>
                    <a:gd name="connsiteY1" fmla="*/ 156517 h 281002"/>
                    <a:gd name="connsiteX2" fmla="*/ 0 w 214957"/>
                    <a:gd name="connsiteY2" fmla="*/ 281003 h 281002"/>
                    <a:gd name="connsiteX3" fmla="*/ 714 w 214957"/>
                    <a:gd name="connsiteY3" fmla="*/ 124509 h 281002"/>
                    <a:gd name="connsiteX4" fmla="*/ 214958 w 214957"/>
                    <a:gd name="connsiteY4" fmla="*/ 0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957" h="281002">
                      <a:moveTo>
                        <a:pt x="214958" y="0"/>
                      </a:moveTo>
                      <a:lnTo>
                        <a:pt x="214243" y="156517"/>
                      </a:lnTo>
                      <a:lnTo>
                        <a:pt x="0" y="281003"/>
                      </a:lnTo>
                      <a:lnTo>
                        <a:pt x="714" y="124509"/>
                      </a:lnTo>
                      <a:lnTo>
                        <a:pt x="214958" y="0"/>
                      </a:lnTo>
                      <a:close/>
                    </a:path>
                  </a:pathLst>
                </a:custGeom>
                <a:solidFill>
                  <a:srgbClr val="804F5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3" name="Freeform 262">
                  <a:extLst>
                    <a:ext uri="{FF2B5EF4-FFF2-40B4-BE49-F238E27FC236}">
                      <a16:creationId xmlns:a16="http://schemas.microsoft.com/office/drawing/2014/main" id="{B51CCC95-843B-397B-1FFB-3B87FC0249DF}"/>
                    </a:ext>
                  </a:extLst>
                </p:cNvPr>
                <p:cNvSpPr/>
                <p:nvPr/>
              </p:nvSpPr>
              <p:spPr>
                <a:xfrm>
                  <a:off x="12730605" y="8119633"/>
                  <a:ext cx="216362" cy="281002"/>
                </a:xfrm>
                <a:custGeom>
                  <a:avLst/>
                  <a:gdLst>
                    <a:gd name="connsiteX0" fmla="*/ 216363 w 216362"/>
                    <a:gd name="connsiteY0" fmla="*/ 124509 h 281002"/>
                    <a:gd name="connsiteX1" fmla="*/ 215649 w 216362"/>
                    <a:gd name="connsiteY1" fmla="*/ 281003 h 281002"/>
                    <a:gd name="connsiteX2" fmla="*/ 0 w 216362"/>
                    <a:gd name="connsiteY2" fmla="*/ 156517 h 281002"/>
                    <a:gd name="connsiteX3" fmla="*/ 715 w 216362"/>
                    <a:gd name="connsiteY3" fmla="*/ 0 h 281002"/>
                    <a:gd name="connsiteX4" fmla="*/ 216363 w 216362"/>
                    <a:gd name="connsiteY4" fmla="*/ 124509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362" h="281002">
                      <a:moveTo>
                        <a:pt x="216363" y="124509"/>
                      </a:moveTo>
                      <a:lnTo>
                        <a:pt x="215649" y="281003"/>
                      </a:lnTo>
                      <a:lnTo>
                        <a:pt x="0" y="156517"/>
                      </a:lnTo>
                      <a:lnTo>
                        <a:pt x="715" y="0"/>
                      </a:lnTo>
                      <a:lnTo>
                        <a:pt x="216363" y="124509"/>
                      </a:lnTo>
                      <a:close/>
                    </a:path>
                  </a:pathLst>
                </a:custGeom>
                <a:solidFill>
                  <a:srgbClr val="613941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4" name="Freeform 263">
                  <a:extLst>
                    <a:ext uri="{FF2B5EF4-FFF2-40B4-BE49-F238E27FC236}">
                      <a16:creationId xmlns:a16="http://schemas.microsoft.com/office/drawing/2014/main" id="{E54C0F50-EEB2-E2BB-138F-4324368BF121}"/>
                    </a:ext>
                  </a:extLst>
                </p:cNvPr>
                <p:cNvSpPr/>
                <p:nvPr/>
              </p:nvSpPr>
              <p:spPr>
                <a:xfrm>
                  <a:off x="12731320" y="7995124"/>
                  <a:ext cx="429892" cy="249017"/>
                </a:xfrm>
                <a:custGeom>
                  <a:avLst/>
                  <a:gdLst>
                    <a:gd name="connsiteX0" fmla="*/ 429892 w 429892"/>
                    <a:gd name="connsiteY0" fmla="*/ 124509 h 249017"/>
                    <a:gd name="connsiteX1" fmla="*/ 215648 w 429892"/>
                    <a:gd name="connsiteY1" fmla="*/ 249017 h 249017"/>
                    <a:gd name="connsiteX2" fmla="*/ 0 w 429892"/>
                    <a:gd name="connsiteY2" fmla="*/ 124509 h 249017"/>
                    <a:gd name="connsiteX3" fmla="*/ 214243 w 429892"/>
                    <a:gd name="connsiteY3" fmla="*/ 0 h 249017"/>
                    <a:gd name="connsiteX4" fmla="*/ 429892 w 429892"/>
                    <a:gd name="connsiteY4" fmla="*/ 124509 h 249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9892" h="249017">
                      <a:moveTo>
                        <a:pt x="429892" y="124509"/>
                      </a:moveTo>
                      <a:lnTo>
                        <a:pt x="215648" y="249017"/>
                      </a:lnTo>
                      <a:lnTo>
                        <a:pt x="0" y="124509"/>
                      </a:lnTo>
                      <a:lnTo>
                        <a:pt x="214243" y="0"/>
                      </a:lnTo>
                      <a:lnTo>
                        <a:pt x="429892" y="12450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5" name="Freeform 264">
                  <a:extLst>
                    <a:ext uri="{FF2B5EF4-FFF2-40B4-BE49-F238E27FC236}">
                      <a16:creationId xmlns:a16="http://schemas.microsoft.com/office/drawing/2014/main" id="{7910AF20-22F6-274C-DC64-C274D603FBCD}"/>
                    </a:ext>
                  </a:extLst>
                </p:cNvPr>
                <p:cNvSpPr/>
                <p:nvPr/>
              </p:nvSpPr>
              <p:spPr>
                <a:xfrm>
                  <a:off x="12946277" y="8075987"/>
                  <a:ext cx="224844" cy="298308"/>
                </a:xfrm>
                <a:custGeom>
                  <a:avLst/>
                  <a:gdLst>
                    <a:gd name="connsiteX0" fmla="*/ 224844 w 224844"/>
                    <a:gd name="connsiteY0" fmla="*/ 0 h 298308"/>
                    <a:gd name="connsiteX1" fmla="*/ 224106 w 224844"/>
                    <a:gd name="connsiteY1" fmla="*/ 168062 h 298308"/>
                    <a:gd name="connsiteX2" fmla="*/ 0 w 224844"/>
                    <a:gd name="connsiteY2" fmla="*/ 298309 h 298308"/>
                    <a:gd name="connsiteX3" fmla="*/ 738 w 224844"/>
                    <a:gd name="connsiteY3" fmla="*/ 130247 h 298308"/>
                    <a:gd name="connsiteX4" fmla="*/ 224844 w 224844"/>
                    <a:gd name="connsiteY4" fmla="*/ 0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844" h="298308">
                      <a:moveTo>
                        <a:pt x="224844" y="0"/>
                      </a:moveTo>
                      <a:lnTo>
                        <a:pt x="224106" y="168062"/>
                      </a:lnTo>
                      <a:lnTo>
                        <a:pt x="0" y="298309"/>
                      </a:lnTo>
                      <a:lnTo>
                        <a:pt x="738" y="130247"/>
                      </a:lnTo>
                      <a:lnTo>
                        <a:pt x="224844" y="0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6" name="Freeform 265">
                  <a:extLst>
                    <a:ext uri="{FF2B5EF4-FFF2-40B4-BE49-F238E27FC236}">
                      <a16:creationId xmlns:a16="http://schemas.microsoft.com/office/drawing/2014/main" id="{C9DAD2FF-529A-7596-78BC-7710D535A424}"/>
                    </a:ext>
                  </a:extLst>
                </p:cNvPr>
                <p:cNvSpPr/>
                <p:nvPr/>
              </p:nvSpPr>
              <p:spPr>
                <a:xfrm>
                  <a:off x="12720696" y="8075987"/>
                  <a:ext cx="226318" cy="298308"/>
                </a:xfrm>
                <a:custGeom>
                  <a:avLst/>
                  <a:gdLst>
                    <a:gd name="connsiteX0" fmla="*/ 226319 w 226318"/>
                    <a:gd name="connsiteY0" fmla="*/ 130247 h 298308"/>
                    <a:gd name="connsiteX1" fmla="*/ 225581 w 226318"/>
                    <a:gd name="connsiteY1" fmla="*/ 298309 h 298308"/>
                    <a:gd name="connsiteX2" fmla="*/ 0 w 226318"/>
                    <a:gd name="connsiteY2" fmla="*/ 168062 h 298308"/>
                    <a:gd name="connsiteX3" fmla="*/ 738 w 226318"/>
                    <a:gd name="connsiteY3" fmla="*/ 0 h 298308"/>
                    <a:gd name="connsiteX4" fmla="*/ 226319 w 226318"/>
                    <a:gd name="connsiteY4" fmla="*/ 130247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318" h="298308">
                      <a:moveTo>
                        <a:pt x="226319" y="130247"/>
                      </a:moveTo>
                      <a:lnTo>
                        <a:pt x="225581" y="298309"/>
                      </a:lnTo>
                      <a:lnTo>
                        <a:pt x="0" y="168062"/>
                      </a:lnTo>
                      <a:lnTo>
                        <a:pt x="738" y="0"/>
                      </a:lnTo>
                      <a:lnTo>
                        <a:pt x="226319" y="13024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7" name="Freeform 266">
                  <a:extLst>
                    <a:ext uri="{FF2B5EF4-FFF2-40B4-BE49-F238E27FC236}">
                      <a16:creationId xmlns:a16="http://schemas.microsoft.com/office/drawing/2014/main" id="{B41AF35D-6121-28DB-61DA-6969719360C6}"/>
                    </a:ext>
                  </a:extLst>
                </p:cNvPr>
                <p:cNvSpPr/>
                <p:nvPr/>
              </p:nvSpPr>
              <p:spPr>
                <a:xfrm>
                  <a:off x="12721434" y="7945740"/>
                  <a:ext cx="449687" cy="260493"/>
                </a:xfrm>
                <a:custGeom>
                  <a:avLst/>
                  <a:gdLst>
                    <a:gd name="connsiteX0" fmla="*/ 449688 w 449687"/>
                    <a:gd name="connsiteY0" fmla="*/ 130247 h 260493"/>
                    <a:gd name="connsiteX1" fmla="*/ 225581 w 449687"/>
                    <a:gd name="connsiteY1" fmla="*/ 260493 h 260493"/>
                    <a:gd name="connsiteX2" fmla="*/ 0 w 449687"/>
                    <a:gd name="connsiteY2" fmla="*/ 130247 h 260493"/>
                    <a:gd name="connsiteX3" fmla="*/ 224106 w 449687"/>
                    <a:gd name="connsiteY3" fmla="*/ 0 h 260493"/>
                    <a:gd name="connsiteX4" fmla="*/ 449688 w 449687"/>
                    <a:gd name="connsiteY4" fmla="*/ 130247 h 260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9687" h="260493">
                      <a:moveTo>
                        <a:pt x="449688" y="130247"/>
                      </a:moveTo>
                      <a:lnTo>
                        <a:pt x="225581" y="260493"/>
                      </a:lnTo>
                      <a:lnTo>
                        <a:pt x="0" y="130247"/>
                      </a:lnTo>
                      <a:lnTo>
                        <a:pt x="224106" y="0"/>
                      </a:lnTo>
                      <a:lnTo>
                        <a:pt x="449688" y="130247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8" name="Freeform 267">
                  <a:extLst>
                    <a:ext uri="{FF2B5EF4-FFF2-40B4-BE49-F238E27FC236}">
                      <a16:creationId xmlns:a16="http://schemas.microsoft.com/office/drawing/2014/main" id="{07932154-0A6F-2A60-5435-91EDE01F3358}"/>
                    </a:ext>
                  </a:extLst>
                </p:cNvPr>
                <p:cNvSpPr/>
                <p:nvPr/>
              </p:nvSpPr>
              <p:spPr>
                <a:xfrm>
                  <a:off x="12793076" y="7987242"/>
                  <a:ext cx="306403" cy="177476"/>
                </a:xfrm>
                <a:custGeom>
                  <a:avLst/>
                  <a:gdLst>
                    <a:gd name="connsiteX0" fmla="*/ 303197 w 306403"/>
                    <a:gd name="connsiteY0" fmla="*/ 84250 h 177476"/>
                    <a:gd name="connsiteX1" fmla="*/ 303197 w 306403"/>
                    <a:gd name="connsiteY1" fmla="*/ 93238 h 177476"/>
                    <a:gd name="connsiteX2" fmla="*/ 161406 w 306403"/>
                    <a:gd name="connsiteY2" fmla="*/ 175644 h 177476"/>
                    <a:gd name="connsiteX3" fmla="*/ 145966 w 306403"/>
                    <a:gd name="connsiteY3" fmla="*/ 175644 h 177476"/>
                    <a:gd name="connsiteX4" fmla="*/ 3229 w 306403"/>
                    <a:gd name="connsiteY4" fmla="*/ 93238 h 177476"/>
                    <a:gd name="connsiteX5" fmla="*/ 3183 w 306403"/>
                    <a:gd name="connsiteY5" fmla="*/ 84297 h 177476"/>
                    <a:gd name="connsiteX6" fmla="*/ 144975 w 306403"/>
                    <a:gd name="connsiteY6" fmla="*/ 1890 h 177476"/>
                    <a:gd name="connsiteX7" fmla="*/ 160484 w 306403"/>
                    <a:gd name="connsiteY7" fmla="*/ 1844 h 177476"/>
                    <a:gd name="connsiteX8" fmla="*/ 303197 w 306403"/>
                    <a:gd name="connsiteY8" fmla="*/ 84250 h 177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6403" h="177476">
                      <a:moveTo>
                        <a:pt x="303197" y="84250"/>
                      </a:moveTo>
                      <a:cubicBezTo>
                        <a:pt x="307460" y="86716"/>
                        <a:pt x="307484" y="90749"/>
                        <a:pt x="303197" y="93238"/>
                      </a:cubicBezTo>
                      <a:lnTo>
                        <a:pt x="161406" y="175644"/>
                      </a:lnTo>
                      <a:cubicBezTo>
                        <a:pt x="157166" y="178087"/>
                        <a:pt x="150229" y="178087"/>
                        <a:pt x="145966" y="175644"/>
                      </a:cubicBezTo>
                      <a:lnTo>
                        <a:pt x="3229" y="93238"/>
                      </a:lnTo>
                      <a:cubicBezTo>
                        <a:pt x="-1080" y="90749"/>
                        <a:pt x="-1057" y="86762"/>
                        <a:pt x="3183" y="84297"/>
                      </a:cubicBezTo>
                      <a:lnTo>
                        <a:pt x="144975" y="1890"/>
                      </a:lnTo>
                      <a:cubicBezTo>
                        <a:pt x="149284" y="-599"/>
                        <a:pt x="156152" y="-645"/>
                        <a:pt x="160484" y="1844"/>
                      </a:cubicBezTo>
                      <a:lnTo>
                        <a:pt x="303197" y="84250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9" name="Freeform 268">
                  <a:extLst>
                    <a:ext uri="{FF2B5EF4-FFF2-40B4-BE49-F238E27FC236}">
                      <a16:creationId xmlns:a16="http://schemas.microsoft.com/office/drawing/2014/main" id="{B44EF8CB-A793-D694-D7B7-FB827ACC11C2}"/>
                    </a:ext>
                  </a:extLst>
                </p:cNvPr>
                <p:cNvSpPr/>
                <p:nvPr/>
              </p:nvSpPr>
              <p:spPr>
                <a:xfrm>
                  <a:off x="12844824" y="8017120"/>
                  <a:ext cx="202939" cy="65895"/>
                </a:xfrm>
                <a:custGeom>
                  <a:avLst/>
                  <a:gdLst>
                    <a:gd name="connsiteX0" fmla="*/ 202204 w 202939"/>
                    <a:gd name="connsiteY0" fmla="*/ 65895 h 65895"/>
                    <a:gd name="connsiteX1" fmla="*/ 159848 w 202939"/>
                    <a:gd name="connsiteY1" fmla="*/ 24600 h 65895"/>
                    <a:gd name="connsiteX2" fmla="*/ 29026 w 202939"/>
                    <a:gd name="connsiteY2" fmla="*/ 31121 h 65895"/>
                    <a:gd name="connsiteX3" fmla="*/ 2132 w 202939"/>
                    <a:gd name="connsiteY3" fmla="*/ 60042 h 65895"/>
                    <a:gd name="connsiteX4" fmla="*/ 704 w 202939"/>
                    <a:gd name="connsiteY4" fmla="*/ 65412 h 65895"/>
                    <a:gd name="connsiteX5" fmla="*/ 128 w 202939"/>
                    <a:gd name="connsiteY5" fmla="*/ 54949 h 65895"/>
                    <a:gd name="connsiteX6" fmla="*/ 29026 w 202939"/>
                    <a:gd name="connsiteY6" fmla="*/ 17387 h 65895"/>
                    <a:gd name="connsiteX7" fmla="*/ 172822 w 202939"/>
                    <a:gd name="connsiteY7" fmla="*/ 17110 h 65895"/>
                    <a:gd name="connsiteX8" fmla="*/ 173006 w 202939"/>
                    <a:gd name="connsiteY8" fmla="*/ 17202 h 65895"/>
                    <a:gd name="connsiteX9" fmla="*/ 178583 w 202939"/>
                    <a:gd name="connsiteY9" fmla="*/ 20751 h 65895"/>
                    <a:gd name="connsiteX10" fmla="*/ 180796 w 202939"/>
                    <a:gd name="connsiteY10" fmla="*/ 22295 h 65895"/>
                    <a:gd name="connsiteX11" fmla="*/ 202204 w 202939"/>
                    <a:gd name="connsiteY11" fmla="*/ 65895 h 65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02939" h="65895">
                      <a:moveTo>
                        <a:pt x="202204" y="65895"/>
                      </a:moveTo>
                      <a:cubicBezTo>
                        <a:pt x="198379" y="46261"/>
                        <a:pt x="178445" y="32020"/>
                        <a:pt x="159848" y="24600"/>
                      </a:cubicBezTo>
                      <a:cubicBezTo>
                        <a:pt x="120189" y="8354"/>
                        <a:pt x="64859" y="10382"/>
                        <a:pt x="29026" y="31121"/>
                      </a:cubicBezTo>
                      <a:cubicBezTo>
                        <a:pt x="17733" y="37851"/>
                        <a:pt x="6511" y="47690"/>
                        <a:pt x="2132" y="60042"/>
                      </a:cubicBezTo>
                      <a:cubicBezTo>
                        <a:pt x="1511" y="61632"/>
                        <a:pt x="842" y="64167"/>
                        <a:pt x="704" y="65412"/>
                      </a:cubicBezTo>
                      <a:cubicBezTo>
                        <a:pt x="-126" y="61655"/>
                        <a:pt x="-79" y="58798"/>
                        <a:pt x="128" y="54949"/>
                      </a:cubicBezTo>
                      <a:cubicBezTo>
                        <a:pt x="1464" y="41307"/>
                        <a:pt x="11258" y="27872"/>
                        <a:pt x="29026" y="17387"/>
                      </a:cubicBezTo>
                      <a:cubicBezTo>
                        <a:pt x="68984" y="-5842"/>
                        <a:pt x="133163" y="-5657"/>
                        <a:pt x="172822" y="17110"/>
                      </a:cubicBezTo>
                      <a:cubicBezTo>
                        <a:pt x="172914" y="17110"/>
                        <a:pt x="172914" y="17202"/>
                        <a:pt x="173006" y="17202"/>
                      </a:cubicBezTo>
                      <a:cubicBezTo>
                        <a:pt x="174943" y="18355"/>
                        <a:pt x="176855" y="19507"/>
                        <a:pt x="178583" y="20751"/>
                      </a:cubicBezTo>
                      <a:cubicBezTo>
                        <a:pt x="179344" y="21235"/>
                        <a:pt x="180127" y="21720"/>
                        <a:pt x="180796" y="22295"/>
                      </a:cubicBezTo>
                      <a:cubicBezTo>
                        <a:pt x="198263" y="34878"/>
                        <a:pt x="205384" y="50732"/>
                        <a:pt x="202204" y="65895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0" name="Freeform 269">
                  <a:extLst>
                    <a:ext uri="{FF2B5EF4-FFF2-40B4-BE49-F238E27FC236}">
                      <a16:creationId xmlns:a16="http://schemas.microsoft.com/office/drawing/2014/main" id="{DE421773-5B4B-4409-F114-EFC355501B23}"/>
                    </a:ext>
                  </a:extLst>
                </p:cNvPr>
                <p:cNvSpPr/>
                <p:nvPr/>
              </p:nvSpPr>
              <p:spPr>
                <a:xfrm>
                  <a:off x="12845528" y="8030971"/>
                  <a:ext cx="201499" cy="103893"/>
                </a:xfrm>
                <a:custGeom>
                  <a:avLst/>
                  <a:gdLst>
                    <a:gd name="connsiteX0" fmla="*/ 201500 w 201499"/>
                    <a:gd name="connsiteY0" fmla="*/ 52044 h 103893"/>
                    <a:gd name="connsiteX1" fmla="*/ 172487 w 201499"/>
                    <a:gd name="connsiteY1" fmla="*/ 86726 h 103893"/>
                    <a:gd name="connsiteX2" fmla="*/ 104506 w 201499"/>
                    <a:gd name="connsiteY2" fmla="*/ 103824 h 103893"/>
                    <a:gd name="connsiteX3" fmla="*/ 104022 w 201499"/>
                    <a:gd name="connsiteY3" fmla="*/ 103824 h 103893"/>
                    <a:gd name="connsiteX4" fmla="*/ 29105 w 201499"/>
                    <a:gd name="connsiteY4" fmla="*/ 86726 h 103893"/>
                    <a:gd name="connsiteX5" fmla="*/ 0 w 201499"/>
                    <a:gd name="connsiteY5" fmla="*/ 51560 h 103893"/>
                    <a:gd name="connsiteX6" fmla="*/ 576 w 201499"/>
                    <a:gd name="connsiteY6" fmla="*/ 48979 h 103893"/>
                    <a:gd name="connsiteX7" fmla="*/ 668 w 201499"/>
                    <a:gd name="connsiteY7" fmla="*/ 48979 h 103893"/>
                    <a:gd name="connsiteX8" fmla="*/ 3641 w 201499"/>
                    <a:gd name="connsiteY8" fmla="*/ 41282 h 103893"/>
                    <a:gd name="connsiteX9" fmla="*/ 159144 w 201499"/>
                    <a:gd name="connsiteY9" fmla="*/ 10749 h 103893"/>
                    <a:gd name="connsiteX10" fmla="*/ 201500 w 201499"/>
                    <a:gd name="connsiteY10" fmla="*/ 52044 h 103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1499" h="103893">
                      <a:moveTo>
                        <a:pt x="201500" y="52044"/>
                      </a:moveTo>
                      <a:cubicBezTo>
                        <a:pt x="199011" y="64718"/>
                        <a:pt x="189401" y="77116"/>
                        <a:pt x="172487" y="86726"/>
                      </a:cubicBezTo>
                      <a:cubicBezTo>
                        <a:pt x="152461" y="98432"/>
                        <a:pt x="125522" y="103824"/>
                        <a:pt x="104506" y="103824"/>
                      </a:cubicBezTo>
                      <a:cubicBezTo>
                        <a:pt x="104414" y="103917"/>
                        <a:pt x="104207" y="103917"/>
                        <a:pt x="104022" y="103824"/>
                      </a:cubicBezTo>
                      <a:cubicBezTo>
                        <a:pt x="77129" y="104309"/>
                        <a:pt x="49845" y="98640"/>
                        <a:pt x="29105" y="86726"/>
                      </a:cubicBezTo>
                      <a:cubicBezTo>
                        <a:pt x="12282" y="76932"/>
                        <a:pt x="2397" y="64349"/>
                        <a:pt x="0" y="51560"/>
                      </a:cubicBezTo>
                      <a:lnTo>
                        <a:pt x="576" y="48979"/>
                      </a:lnTo>
                      <a:lnTo>
                        <a:pt x="668" y="48979"/>
                      </a:lnTo>
                      <a:cubicBezTo>
                        <a:pt x="899" y="47020"/>
                        <a:pt x="2558" y="43149"/>
                        <a:pt x="3641" y="41282"/>
                      </a:cubicBezTo>
                      <a:cubicBezTo>
                        <a:pt x="23712" y="2453"/>
                        <a:pt x="104022" y="-11812"/>
                        <a:pt x="159144" y="10749"/>
                      </a:cubicBezTo>
                      <a:cubicBezTo>
                        <a:pt x="177718" y="18169"/>
                        <a:pt x="197675" y="32410"/>
                        <a:pt x="201500" y="52044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1" name="Freeform 270">
                  <a:extLst>
                    <a:ext uri="{FF2B5EF4-FFF2-40B4-BE49-F238E27FC236}">
                      <a16:creationId xmlns:a16="http://schemas.microsoft.com/office/drawing/2014/main" id="{7E158149-FBC9-25EC-2D54-0229776D319D}"/>
                    </a:ext>
                  </a:extLst>
                </p:cNvPr>
                <p:cNvSpPr/>
                <p:nvPr/>
              </p:nvSpPr>
              <p:spPr>
                <a:xfrm>
                  <a:off x="12878877" y="8043637"/>
                  <a:ext cx="134687" cy="78469"/>
                </a:xfrm>
                <a:custGeom>
                  <a:avLst/>
                  <a:gdLst>
                    <a:gd name="connsiteX0" fmla="*/ 111 w 134687"/>
                    <a:gd name="connsiteY0" fmla="*/ 44309 h 78469"/>
                    <a:gd name="connsiteX1" fmla="*/ 10088 w 134687"/>
                    <a:gd name="connsiteY1" fmla="*/ 60417 h 78469"/>
                    <a:gd name="connsiteX2" fmla="*/ 12463 w 134687"/>
                    <a:gd name="connsiteY2" fmla="*/ 61523 h 78469"/>
                    <a:gd name="connsiteX3" fmla="*/ 14145 w 134687"/>
                    <a:gd name="connsiteY3" fmla="*/ 60279 h 78469"/>
                    <a:gd name="connsiteX4" fmla="*/ 37719 w 134687"/>
                    <a:gd name="connsiteY4" fmla="*/ 44724 h 78469"/>
                    <a:gd name="connsiteX5" fmla="*/ 40346 w 134687"/>
                    <a:gd name="connsiteY5" fmla="*/ 43756 h 78469"/>
                    <a:gd name="connsiteX6" fmla="*/ 40346 w 134687"/>
                    <a:gd name="connsiteY6" fmla="*/ 46821 h 78469"/>
                    <a:gd name="connsiteX7" fmla="*/ 28962 w 134687"/>
                    <a:gd name="connsiteY7" fmla="*/ 66386 h 78469"/>
                    <a:gd name="connsiteX8" fmla="*/ 70350 w 134687"/>
                    <a:gd name="connsiteY8" fmla="*/ 78461 h 78469"/>
                    <a:gd name="connsiteX9" fmla="*/ 72977 w 134687"/>
                    <a:gd name="connsiteY9" fmla="*/ 78046 h 78469"/>
                    <a:gd name="connsiteX10" fmla="*/ 71801 w 134687"/>
                    <a:gd name="connsiteY10" fmla="*/ 76226 h 78469"/>
                    <a:gd name="connsiteX11" fmla="*/ 60418 w 134687"/>
                    <a:gd name="connsiteY11" fmla="*/ 55970 h 78469"/>
                    <a:gd name="connsiteX12" fmla="*/ 60648 w 134687"/>
                    <a:gd name="connsiteY12" fmla="*/ 55002 h 78469"/>
                    <a:gd name="connsiteX13" fmla="*/ 65188 w 134687"/>
                    <a:gd name="connsiteY13" fmla="*/ 56523 h 78469"/>
                    <a:gd name="connsiteX14" fmla="*/ 87863 w 134687"/>
                    <a:gd name="connsiteY14" fmla="*/ 71663 h 78469"/>
                    <a:gd name="connsiteX15" fmla="*/ 115678 w 134687"/>
                    <a:gd name="connsiteY15" fmla="*/ 66478 h 78469"/>
                    <a:gd name="connsiteX16" fmla="*/ 127477 w 134687"/>
                    <a:gd name="connsiteY16" fmla="*/ 57076 h 78469"/>
                    <a:gd name="connsiteX17" fmla="*/ 127961 w 134687"/>
                    <a:gd name="connsiteY17" fmla="*/ 55417 h 78469"/>
                    <a:gd name="connsiteX18" fmla="*/ 125333 w 134687"/>
                    <a:gd name="connsiteY18" fmla="*/ 55278 h 78469"/>
                    <a:gd name="connsiteX19" fmla="*/ 87748 w 134687"/>
                    <a:gd name="connsiteY19" fmla="*/ 50416 h 78469"/>
                    <a:gd name="connsiteX20" fmla="*/ 92311 w 134687"/>
                    <a:gd name="connsiteY20" fmla="*/ 48895 h 78469"/>
                    <a:gd name="connsiteX21" fmla="*/ 127546 w 134687"/>
                    <a:gd name="connsiteY21" fmla="*/ 44309 h 78469"/>
                    <a:gd name="connsiteX22" fmla="*/ 134551 w 134687"/>
                    <a:gd name="connsiteY22" fmla="*/ 34193 h 78469"/>
                    <a:gd name="connsiteX23" fmla="*/ 122200 w 134687"/>
                    <a:gd name="connsiteY23" fmla="*/ 16702 h 78469"/>
                    <a:gd name="connsiteX24" fmla="*/ 120517 w 134687"/>
                    <a:gd name="connsiteY24" fmla="*/ 18223 h 78469"/>
                    <a:gd name="connsiteX25" fmla="*/ 107682 w 134687"/>
                    <a:gd name="connsiteY25" fmla="*/ 28800 h 78469"/>
                    <a:gd name="connsiteX26" fmla="*/ 95514 w 134687"/>
                    <a:gd name="connsiteY26" fmla="*/ 34331 h 78469"/>
                    <a:gd name="connsiteX27" fmla="*/ 94316 w 134687"/>
                    <a:gd name="connsiteY27" fmla="*/ 34469 h 78469"/>
                    <a:gd name="connsiteX28" fmla="*/ 94569 w 134687"/>
                    <a:gd name="connsiteY28" fmla="*/ 31543 h 78469"/>
                    <a:gd name="connsiteX29" fmla="*/ 105700 w 134687"/>
                    <a:gd name="connsiteY29" fmla="*/ 12116 h 78469"/>
                    <a:gd name="connsiteX30" fmla="*/ 64312 w 134687"/>
                    <a:gd name="connsiteY30" fmla="*/ 41 h 78469"/>
                    <a:gd name="connsiteX31" fmla="*/ 61685 w 134687"/>
                    <a:gd name="connsiteY31" fmla="*/ 479 h 78469"/>
                    <a:gd name="connsiteX32" fmla="*/ 62860 w 134687"/>
                    <a:gd name="connsiteY32" fmla="*/ 2000 h 78469"/>
                    <a:gd name="connsiteX33" fmla="*/ 74728 w 134687"/>
                    <a:gd name="connsiteY33" fmla="*/ 23362 h 78469"/>
                    <a:gd name="connsiteX34" fmla="*/ 69704 w 134687"/>
                    <a:gd name="connsiteY34" fmla="*/ 21841 h 78469"/>
                    <a:gd name="connsiteX35" fmla="*/ 45600 w 134687"/>
                    <a:gd name="connsiteY35" fmla="*/ 6424 h 78469"/>
                    <a:gd name="connsiteX36" fmla="*/ 19606 w 134687"/>
                    <a:gd name="connsiteY36" fmla="*/ 11494 h 78469"/>
                    <a:gd name="connsiteX37" fmla="*/ 6702 w 134687"/>
                    <a:gd name="connsiteY37" fmla="*/ 22256 h 78469"/>
                    <a:gd name="connsiteX38" fmla="*/ 6217 w 134687"/>
                    <a:gd name="connsiteY38" fmla="*/ 23362 h 78469"/>
                    <a:gd name="connsiteX39" fmla="*/ 47144 w 134687"/>
                    <a:gd name="connsiteY39" fmla="*/ 27948 h 78469"/>
                    <a:gd name="connsiteX40" fmla="*/ 42581 w 134687"/>
                    <a:gd name="connsiteY40" fmla="*/ 29469 h 78469"/>
                    <a:gd name="connsiteX41" fmla="*/ 8798 w 134687"/>
                    <a:gd name="connsiteY41" fmla="*/ 33225 h 78469"/>
                    <a:gd name="connsiteX42" fmla="*/ 111 w 134687"/>
                    <a:gd name="connsiteY42" fmla="*/ 44309 h 784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134687" h="78469">
                      <a:moveTo>
                        <a:pt x="111" y="44309"/>
                      </a:moveTo>
                      <a:cubicBezTo>
                        <a:pt x="1263" y="50001"/>
                        <a:pt x="4604" y="55555"/>
                        <a:pt x="10088" y="60417"/>
                      </a:cubicBezTo>
                      <a:lnTo>
                        <a:pt x="12463" y="61523"/>
                      </a:lnTo>
                      <a:lnTo>
                        <a:pt x="14145" y="60279"/>
                      </a:lnTo>
                      <a:cubicBezTo>
                        <a:pt x="20113" y="52813"/>
                        <a:pt x="28801" y="47950"/>
                        <a:pt x="37719" y="44724"/>
                      </a:cubicBezTo>
                      <a:lnTo>
                        <a:pt x="40346" y="43756"/>
                      </a:lnTo>
                      <a:lnTo>
                        <a:pt x="40346" y="46821"/>
                      </a:lnTo>
                      <a:cubicBezTo>
                        <a:pt x="31451" y="52236"/>
                        <a:pt x="28294" y="59034"/>
                        <a:pt x="28962" y="66386"/>
                      </a:cubicBezTo>
                      <a:cubicBezTo>
                        <a:pt x="30714" y="77217"/>
                        <a:pt x="59496" y="78599"/>
                        <a:pt x="70350" y="78461"/>
                      </a:cubicBezTo>
                      <a:lnTo>
                        <a:pt x="72977" y="78046"/>
                      </a:lnTo>
                      <a:lnTo>
                        <a:pt x="71801" y="76226"/>
                      </a:lnTo>
                      <a:cubicBezTo>
                        <a:pt x="64635" y="70119"/>
                        <a:pt x="60602" y="63321"/>
                        <a:pt x="60418" y="55970"/>
                      </a:cubicBezTo>
                      <a:lnTo>
                        <a:pt x="60648" y="55002"/>
                      </a:lnTo>
                      <a:lnTo>
                        <a:pt x="65188" y="56523"/>
                      </a:lnTo>
                      <a:cubicBezTo>
                        <a:pt x="68990" y="63459"/>
                        <a:pt x="77102" y="68460"/>
                        <a:pt x="87863" y="71663"/>
                      </a:cubicBezTo>
                      <a:cubicBezTo>
                        <a:pt x="98118" y="74705"/>
                        <a:pt x="106460" y="71778"/>
                        <a:pt x="115678" y="66478"/>
                      </a:cubicBezTo>
                      <a:cubicBezTo>
                        <a:pt x="120402" y="63736"/>
                        <a:pt x="124366" y="60648"/>
                        <a:pt x="127477" y="57076"/>
                      </a:cubicBezTo>
                      <a:lnTo>
                        <a:pt x="127961" y="55417"/>
                      </a:lnTo>
                      <a:lnTo>
                        <a:pt x="125333" y="55278"/>
                      </a:lnTo>
                      <a:cubicBezTo>
                        <a:pt x="102151" y="56315"/>
                        <a:pt x="88324" y="50531"/>
                        <a:pt x="87748" y="50416"/>
                      </a:cubicBezTo>
                      <a:lnTo>
                        <a:pt x="92311" y="48895"/>
                      </a:lnTo>
                      <a:cubicBezTo>
                        <a:pt x="105239" y="50278"/>
                        <a:pt x="116991" y="48757"/>
                        <a:pt x="127546" y="44309"/>
                      </a:cubicBezTo>
                      <a:cubicBezTo>
                        <a:pt x="132155" y="42304"/>
                        <a:pt x="135404" y="39124"/>
                        <a:pt x="134551" y="34193"/>
                      </a:cubicBezTo>
                      <a:cubicBezTo>
                        <a:pt x="131924" y="20689"/>
                        <a:pt x="122752" y="17278"/>
                        <a:pt x="122200" y="16702"/>
                      </a:cubicBezTo>
                      <a:lnTo>
                        <a:pt x="120517" y="18223"/>
                      </a:lnTo>
                      <a:cubicBezTo>
                        <a:pt x="117199" y="22210"/>
                        <a:pt x="112959" y="25758"/>
                        <a:pt x="107682" y="28800"/>
                      </a:cubicBezTo>
                      <a:cubicBezTo>
                        <a:pt x="102013" y="32073"/>
                        <a:pt x="97081" y="33686"/>
                        <a:pt x="95514" y="34331"/>
                      </a:cubicBezTo>
                      <a:lnTo>
                        <a:pt x="94316" y="34469"/>
                      </a:lnTo>
                      <a:lnTo>
                        <a:pt x="94569" y="31543"/>
                      </a:lnTo>
                      <a:cubicBezTo>
                        <a:pt x="103211" y="25989"/>
                        <a:pt x="106599" y="19329"/>
                        <a:pt x="105700" y="12116"/>
                      </a:cubicBezTo>
                      <a:cubicBezTo>
                        <a:pt x="104547" y="824"/>
                        <a:pt x="75396" y="-259"/>
                        <a:pt x="64312" y="41"/>
                      </a:cubicBezTo>
                      <a:lnTo>
                        <a:pt x="61685" y="479"/>
                      </a:lnTo>
                      <a:lnTo>
                        <a:pt x="62860" y="2000"/>
                      </a:lnTo>
                      <a:cubicBezTo>
                        <a:pt x="75050" y="12001"/>
                        <a:pt x="73852" y="20574"/>
                        <a:pt x="74728" y="23362"/>
                      </a:cubicBezTo>
                      <a:lnTo>
                        <a:pt x="69704" y="21841"/>
                      </a:lnTo>
                      <a:cubicBezTo>
                        <a:pt x="65441" y="14628"/>
                        <a:pt x="57076" y="9489"/>
                        <a:pt x="45600" y="6424"/>
                      </a:cubicBezTo>
                      <a:cubicBezTo>
                        <a:pt x="36083" y="3774"/>
                        <a:pt x="27994" y="6655"/>
                        <a:pt x="19606" y="11494"/>
                      </a:cubicBezTo>
                      <a:cubicBezTo>
                        <a:pt x="10227" y="16909"/>
                        <a:pt x="7278" y="21680"/>
                        <a:pt x="6702" y="22256"/>
                      </a:cubicBezTo>
                      <a:lnTo>
                        <a:pt x="6217" y="23362"/>
                      </a:lnTo>
                      <a:cubicBezTo>
                        <a:pt x="21081" y="22256"/>
                        <a:pt x="34470" y="23638"/>
                        <a:pt x="47144" y="27948"/>
                      </a:cubicBezTo>
                      <a:lnTo>
                        <a:pt x="42581" y="29469"/>
                      </a:lnTo>
                      <a:cubicBezTo>
                        <a:pt x="30621" y="27809"/>
                        <a:pt x="19122" y="29469"/>
                        <a:pt x="8798" y="33225"/>
                      </a:cubicBezTo>
                      <a:cubicBezTo>
                        <a:pt x="3452" y="35184"/>
                        <a:pt x="-742" y="38732"/>
                        <a:pt x="111" y="4430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2" name="Freeform 271">
                  <a:extLst>
                    <a:ext uri="{FF2B5EF4-FFF2-40B4-BE49-F238E27FC236}">
                      <a16:creationId xmlns:a16="http://schemas.microsoft.com/office/drawing/2014/main" id="{C2C4DC24-D1B0-9FC2-7A51-4AF717E872DD}"/>
                    </a:ext>
                  </a:extLst>
                </p:cNvPr>
                <p:cNvSpPr/>
                <p:nvPr/>
              </p:nvSpPr>
              <p:spPr>
                <a:xfrm>
                  <a:off x="12844859" y="8037871"/>
                  <a:ext cx="180760" cy="58855"/>
                </a:xfrm>
                <a:custGeom>
                  <a:avLst/>
                  <a:gdLst>
                    <a:gd name="connsiteX0" fmla="*/ 180760 w 180760"/>
                    <a:gd name="connsiteY0" fmla="*/ 1544 h 58855"/>
                    <a:gd name="connsiteX1" fmla="*/ 121974 w 180760"/>
                    <a:gd name="connsiteY1" fmla="*/ 35834 h 58855"/>
                    <a:gd name="connsiteX2" fmla="*/ 121974 w 180760"/>
                    <a:gd name="connsiteY2" fmla="*/ 33046 h 58855"/>
                    <a:gd name="connsiteX3" fmla="*/ 178548 w 180760"/>
                    <a:gd name="connsiteY3" fmla="*/ 0 h 58855"/>
                    <a:gd name="connsiteX4" fmla="*/ 180760 w 180760"/>
                    <a:gd name="connsiteY4" fmla="*/ 1544 h 58855"/>
                    <a:gd name="connsiteX5" fmla="*/ 180760 w 180760"/>
                    <a:gd name="connsiteY5" fmla="*/ 1544 h 58855"/>
                    <a:gd name="connsiteX6" fmla="*/ 75401 w 180760"/>
                    <a:gd name="connsiteY6" fmla="*/ 42839 h 58855"/>
                    <a:gd name="connsiteX7" fmla="*/ 75401 w 180760"/>
                    <a:gd name="connsiteY7" fmla="*/ 45628 h 58855"/>
                    <a:gd name="connsiteX8" fmla="*/ 185 w 180760"/>
                    <a:gd name="connsiteY8" fmla="*/ 41987 h 58855"/>
                    <a:gd name="connsiteX9" fmla="*/ 0 w 180760"/>
                    <a:gd name="connsiteY9" fmla="*/ 39199 h 58855"/>
                    <a:gd name="connsiteX10" fmla="*/ 75401 w 180760"/>
                    <a:gd name="connsiteY10" fmla="*/ 42839 h 58855"/>
                    <a:gd name="connsiteX11" fmla="*/ 126814 w 180760"/>
                    <a:gd name="connsiteY11" fmla="*/ 41710 h 58855"/>
                    <a:gd name="connsiteX12" fmla="*/ 126814 w 180760"/>
                    <a:gd name="connsiteY12" fmla="*/ 44545 h 58855"/>
                    <a:gd name="connsiteX13" fmla="*/ 107525 w 180760"/>
                    <a:gd name="connsiteY13" fmla="*/ 58855 h 58855"/>
                    <a:gd name="connsiteX14" fmla="*/ 107525 w 180760"/>
                    <a:gd name="connsiteY14" fmla="*/ 56044 h 58855"/>
                    <a:gd name="connsiteX15" fmla="*/ 126814 w 180760"/>
                    <a:gd name="connsiteY15" fmla="*/ 41710 h 58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80760" h="58855">
                      <a:moveTo>
                        <a:pt x="180760" y="1544"/>
                      </a:moveTo>
                      <a:lnTo>
                        <a:pt x="121974" y="35834"/>
                      </a:lnTo>
                      <a:lnTo>
                        <a:pt x="121974" y="33046"/>
                      </a:lnTo>
                      <a:lnTo>
                        <a:pt x="178548" y="0"/>
                      </a:lnTo>
                      <a:cubicBezTo>
                        <a:pt x="179308" y="484"/>
                        <a:pt x="180092" y="968"/>
                        <a:pt x="180760" y="1544"/>
                      </a:cubicBezTo>
                      <a:lnTo>
                        <a:pt x="180760" y="1544"/>
                      </a:lnTo>
                      <a:close/>
                      <a:moveTo>
                        <a:pt x="75401" y="42839"/>
                      </a:moveTo>
                      <a:lnTo>
                        <a:pt x="75401" y="45628"/>
                      </a:lnTo>
                      <a:lnTo>
                        <a:pt x="185" y="41987"/>
                      </a:lnTo>
                      <a:cubicBezTo>
                        <a:pt x="70" y="41065"/>
                        <a:pt x="0" y="40120"/>
                        <a:pt x="0" y="39199"/>
                      </a:cubicBezTo>
                      <a:lnTo>
                        <a:pt x="75401" y="42839"/>
                      </a:lnTo>
                      <a:close/>
                      <a:moveTo>
                        <a:pt x="126814" y="41710"/>
                      </a:moveTo>
                      <a:lnTo>
                        <a:pt x="126814" y="44545"/>
                      </a:lnTo>
                      <a:cubicBezTo>
                        <a:pt x="126790" y="52841"/>
                        <a:pt x="115959" y="57726"/>
                        <a:pt x="107525" y="58855"/>
                      </a:cubicBezTo>
                      <a:lnTo>
                        <a:pt x="107525" y="56044"/>
                      </a:lnTo>
                      <a:cubicBezTo>
                        <a:pt x="116028" y="54915"/>
                        <a:pt x="126790" y="50006"/>
                        <a:pt x="126814" y="41710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3" name="Freeform 272">
                  <a:extLst>
                    <a:ext uri="{FF2B5EF4-FFF2-40B4-BE49-F238E27FC236}">
                      <a16:creationId xmlns:a16="http://schemas.microsoft.com/office/drawing/2014/main" id="{AA1FB387-99AF-B273-8C23-5EC3FDE1137B}"/>
                    </a:ext>
                  </a:extLst>
                </p:cNvPr>
                <p:cNvSpPr/>
                <p:nvPr/>
              </p:nvSpPr>
              <p:spPr>
                <a:xfrm>
                  <a:off x="12920214" y="8080734"/>
                  <a:ext cx="23758" cy="16453"/>
                </a:xfrm>
                <a:custGeom>
                  <a:avLst/>
                  <a:gdLst>
                    <a:gd name="connsiteX0" fmla="*/ 23759 w 23758"/>
                    <a:gd name="connsiteY0" fmla="*/ 13619 h 16453"/>
                    <a:gd name="connsiteX1" fmla="*/ 23620 w 23758"/>
                    <a:gd name="connsiteY1" fmla="*/ 16454 h 16453"/>
                    <a:gd name="connsiteX2" fmla="*/ 7512 w 23758"/>
                    <a:gd name="connsiteY2" fmla="*/ 12167 h 16453"/>
                    <a:gd name="connsiteX3" fmla="*/ 0 w 23758"/>
                    <a:gd name="connsiteY3" fmla="*/ 2811 h 16453"/>
                    <a:gd name="connsiteX4" fmla="*/ 0 w 23758"/>
                    <a:gd name="connsiteY4" fmla="*/ 0 h 16453"/>
                    <a:gd name="connsiteX5" fmla="*/ 7535 w 23758"/>
                    <a:gd name="connsiteY5" fmla="*/ 9287 h 16453"/>
                    <a:gd name="connsiteX6" fmla="*/ 23759 w 23758"/>
                    <a:gd name="connsiteY6" fmla="*/ 13619 h 16453"/>
                    <a:gd name="connsiteX7" fmla="*/ 23759 w 23758"/>
                    <a:gd name="connsiteY7" fmla="*/ 13619 h 16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758" h="16453">
                      <a:moveTo>
                        <a:pt x="23759" y="13619"/>
                      </a:moveTo>
                      <a:lnTo>
                        <a:pt x="23620" y="16454"/>
                      </a:lnTo>
                      <a:cubicBezTo>
                        <a:pt x="17790" y="16200"/>
                        <a:pt x="12029" y="14772"/>
                        <a:pt x="7512" y="12167"/>
                      </a:cubicBezTo>
                      <a:cubicBezTo>
                        <a:pt x="2996" y="9563"/>
                        <a:pt x="507" y="6222"/>
                        <a:pt x="0" y="2811"/>
                      </a:cubicBezTo>
                      <a:lnTo>
                        <a:pt x="0" y="0"/>
                      </a:lnTo>
                      <a:cubicBezTo>
                        <a:pt x="507" y="3410"/>
                        <a:pt x="3018" y="6683"/>
                        <a:pt x="7535" y="9287"/>
                      </a:cubicBezTo>
                      <a:cubicBezTo>
                        <a:pt x="12029" y="11914"/>
                        <a:pt x="17928" y="13366"/>
                        <a:pt x="23759" y="13619"/>
                      </a:cubicBezTo>
                      <a:lnTo>
                        <a:pt x="23759" y="13619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4" name="Freeform 273">
                  <a:extLst>
                    <a:ext uri="{FF2B5EF4-FFF2-40B4-BE49-F238E27FC236}">
                      <a16:creationId xmlns:a16="http://schemas.microsoft.com/office/drawing/2014/main" id="{C4C33B13-A402-0C52-08DF-DEB3B8818087}"/>
                    </a:ext>
                  </a:extLst>
                </p:cNvPr>
                <p:cNvSpPr/>
                <p:nvPr/>
              </p:nvSpPr>
              <p:spPr>
                <a:xfrm>
                  <a:off x="12943788" y="8094353"/>
                  <a:ext cx="6245" cy="40511"/>
                </a:xfrm>
                <a:custGeom>
                  <a:avLst/>
                  <a:gdLst>
                    <a:gd name="connsiteX0" fmla="*/ 6246 w 6245"/>
                    <a:gd name="connsiteY0" fmla="*/ 40443 h 40511"/>
                    <a:gd name="connsiteX1" fmla="*/ 5761 w 6245"/>
                    <a:gd name="connsiteY1" fmla="*/ 40443 h 40511"/>
                    <a:gd name="connsiteX2" fmla="*/ 0 w 6245"/>
                    <a:gd name="connsiteY2" fmla="*/ 2788 h 40511"/>
                    <a:gd name="connsiteX3" fmla="*/ 93 w 6245"/>
                    <a:gd name="connsiteY3" fmla="*/ 0 h 40511"/>
                    <a:gd name="connsiteX4" fmla="*/ 6246 w 6245"/>
                    <a:gd name="connsiteY4" fmla="*/ 40443 h 405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45" h="40511">
                      <a:moveTo>
                        <a:pt x="6246" y="40443"/>
                      </a:moveTo>
                      <a:cubicBezTo>
                        <a:pt x="6154" y="40535"/>
                        <a:pt x="5946" y="40535"/>
                        <a:pt x="5761" y="40443"/>
                      </a:cubicBezTo>
                      <a:lnTo>
                        <a:pt x="0" y="2788"/>
                      </a:lnTo>
                      <a:lnTo>
                        <a:pt x="93" y="0"/>
                      </a:lnTo>
                      <a:lnTo>
                        <a:pt x="6246" y="4044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5" name="Freeform 274">
                  <a:extLst>
                    <a:ext uri="{FF2B5EF4-FFF2-40B4-BE49-F238E27FC236}">
                      <a16:creationId xmlns:a16="http://schemas.microsoft.com/office/drawing/2014/main" id="{65965AAB-3524-FAA8-C5F6-FEADAE2E5A8D}"/>
                    </a:ext>
                  </a:extLst>
                </p:cNvPr>
                <p:cNvSpPr/>
                <p:nvPr/>
              </p:nvSpPr>
              <p:spPr>
                <a:xfrm>
                  <a:off x="12844821" y="8034230"/>
                  <a:ext cx="178586" cy="100565"/>
                </a:xfrm>
                <a:custGeom>
                  <a:avLst/>
                  <a:gdLst>
                    <a:gd name="connsiteX0" fmla="*/ 122012 w 178586"/>
                    <a:gd name="connsiteY0" fmla="*/ 36687 h 100565"/>
                    <a:gd name="connsiteX1" fmla="*/ 107609 w 178586"/>
                    <a:gd name="connsiteY1" fmla="*/ 59731 h 100565"/>
                    <a:gd name="connsiteX2" fmla="*/ 113670 w 178586"/>
                    <a:gd name="connsiteY2" fmla="*/ 100174 h 100565"/>
                    <a:gd name="connsiteX3" fmla="*/ 105213 w 178586"/>
                    <a:gd name="connsiteY3" fmla="*/ 100566 h 100565"/>
                    <a:gd name="connsiteX4" fmla="*/ 99060 w 178586"/>
                    <a:gd name="connsiteY4" fmla="*/ 60123 h 100565"/>
                    <a:gd name="connsiteX5" fmla="*/ 82929 w 178586"/>
                    <a:gd name="connsiteY5" fmla="*/ 55791 h 100565"/>
                    <a:gd name="connsiteX6" fmla="*/ 75417 w 178586"/>
                    <a:gd name="connsiteY6" fmla="*/ 46480 h 100565"/>
                    <a:gd name="connsiteX7" fmla="*/ 38 w 178586"/>
                    <a:gd name="connsiteY7" fmla="*/ 42840 h 100565"/>
                    <a:gd name="connsiteX8" fmla="*/ 131 w 178586"/>
                    <a:gd name="connsiteY8" fmla="*/ 37839 h 100565"/>
                    <a:gd name="connsiteX9" fmla="*/ 76108 w 178586"/>
                    <a:gd name="connsiteY9" fmla="*/ 41595 h 100565"/>
                    <a:gd name="connsiteX10" fmla="*/ 115882 w 178586"/>
                    <a:gd name="connsiteY10" fmla="*/ 33138 h 100565"/>
                    <a:gd name="connsiteX11" fmla="*/ 172825 w 178586"/>
                    <a:gd name="connsiteY11" fmla="*/ 0 h 100565"/>
                    <a:gd name="connsiteX12" fmla="*/ 173009 w 178586"/>
                    <a:gd name="connsiteY12" fmla="*/ 92 h 100565"/>
                    <a:gd name="connsiteX13" fmla="*/ 178586 w 178586"/>
                    <a:gd name="connsiteY13" fmla="*/ 3641 h 100565"/>
                    <a:gd name="connsiteX14" fmla="*/ 122012 w 178586"/>
                    <a:gd name="connsiteY14" fmla="*/ 36687 h 100565"/>
                    <a:gd name="connsiteX15" fmla="*/ 122012 w 178586"/>
                    <a:gd name="connsiteY15" fmla="*/ 36687 h 100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8586" h="100565">
                      <a:moveTo>
                        <a:pt x="122012" y="36687"/>
                      </a:moveTo>
                      <a:cubicBezTo>
                        <a:pt x="133534" y="46573"/>
                        <a:pt x="122634" y="57680"/>
                        <a:pt x="107609" y="59731"/>
                      </a:cubicBezTo>
                      <a:lnTo>
                        <a:pt x="113670" y="100174"/>
                      </a:lnTo>
                      <a:cubicBezTo>
                        <a:pt x="110882" y="100451"/>
                        <a:pt x="108094" y="100566"/>
                        <a:pt x="105213" y="100566"/>
                      </a:cubicBezTo>
                      <a:lnTo>
                        <a:pt x="99060" y="60123"/>
                      </a:lnTo>
                      <a:cubicBezTo>
                        <a:pt x="93206" y="59938"/>
                        <a:pt x="87445" y="58487"/>
                        <a:pt x="82929" y="55791"/>
                      </a:cubicBezTo>
                      <a:cubicBezTo>
                        <a:pt x="78412" y="53210"/>
                        <a:pt x="75923" y="49937"/>
                        <a:pt x="75417" y="46480"/>
                      </a:cubicBezTo>
                      <a:lnTo>
                        <a:pt x="38" y="42840"/>
                      </a:lnTo>
                      <a:cubicBezTo>
                        <a:pt x="-54" y="41204"/>
                        <a:pt x="38" y="39567"/>
                        <a:pt x="131" y="37839"/>
                      </a:cubicBezTo>
                      <a:lnTo>
                        <a:pt x="76108" y="41595"/>
                      </a:lnTo>
                      <a:cubicBezTo>
                        <a:pt x="79449" y="32884"/>
                        <a:pt x="99567" y="26248"/>
                        <a:pt x="115882" y="33138"/>
                      </a:cubicBezTo>
                      <a:lnTo>
                        <a:pt x="172825" y="0"/>
                      </a:lnTo>
                      <a:cubicBezTo>
                        <a:pt x="172917" y="0"/>
                        <a:pt x="172917" y="92"/>
                        <a:pt x="173009" y="92"/>
                      </a:cubicBezTo>
                      <a:cubicBezTo>
                        <a:pt x="174945" y="1244"/>
                        <a:pt x="176858" y="2397"/>
                        <a:pt x="178586" y="3641"/>
                      </a:cubicBezTo>
                      <a:lnTo>
                        <a:pt x="122012" y="36687"/>
                      </a:lnTo>
                      <a:lnTo>
                        <a:pt x="122012" y="3668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6" name="Freeform 275">
                  <a:extLst>
                    <a:ext uri="{FF2B5EF4-FFF2-40B4-BE49-F238E27FC236}">
                      <a16:creationId xmlns:a16="http://schemas.microsoft.com/office/drawing/2014/main" id="{B46179E0-A315-1CC4-1DF3-C817CDA592CC}"/>
                    </a:ext>
                  </a:extLst>
                </p:cNvPr>
                <p:cNvSpPr/>
                <p:nvPr/>
              </p:nvSpPr>
              <p:spPr>
                <a:xfrm>
                  <a:off x="13070418" y="8158578"/>
                  <a:ext cx="12581" cy="58653"/>
                </a:xfrm>
                <a:custGeom>
                  <a:avLst/>
                  <a:gdLst>
                    <a:gd name="connsiteX0" fmla="*/ 12582 w 12581"/>
                    <a:gd name="connsiteY0" fmla="*/ 0 h 58653"/>
                    <a:gd name="connsiteX1" fmla="*/ 12467 w 12581"/>
                    <a:gd name="connsiteY1" fmla="*/ 54454 h 58653"/>
                    <a:gd name="connsiteX2" fmla="*/ 10346 w 12581"/>
                    <a:gd name="connsiteY2" fmla="*/ 57426 h 58653"/>
                    <a:gd name="connsiteX3" fmla="*/ 0 w 12581"/>
                    <a:gd name="connsiteY3" fmla="*/ 57426 h 58653"/>
                    <a:gd name="connsiteX4" fmla="*/ 115 w 12581"/>
                    <a:gd name="connsiteY4" fmla="*/ 2973 h 58653"/>
                    <a:gd name="connsiteX5" fmla="*/ 10462 w 12581"/>
                    <a:gd name="connsiteY5" fmla="*/ 2973 h 58653"/>
                    <a:gd name="connsiteX6" fmla="*/ 12582 w 12581"/>
                    <a:gd name="connsiteY6" fmla="*/ 0 h 58653"/>
                    <a:gd name="connsiteX7" fmla="*/ 12582 w 12581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53">
                      <a:moveTo>
                        <a:pt x="12582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2" y="56597"/>
                        <a:pt x="10346" y="57426"/>
                      </a:cubicBezTo>
                      <a:cubicBezTo>
                        <a:pt x="7512" y="59062"/>
                        <a:pt x="2857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32"/>
                        <a:pt x="7604" y="4632"/>
                        <a:pt x="10462" y="2973"/>
                      </a:cubicBezTo>
                      <a:cubicBezTo>
                        <a:pt x="11867" y="2143"/>
                        <a:pt x="12559" y="1083"/>
                        <a:pt x="12582" y="0"/>
                      </a:cubicBezTo>
                      <a:lnTo>
                        <a:pt x="12582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7" name="Freeform 276">
                  <a:extLst>
                    <a:ext uri="{FF2B5EF4-FFF2-40B4-BE49-F238E27FC236}">
                      <a16:creationId xmlns:a16="http://schemas.microsoft.com/office/drawing/2014/main" id="{27A66B01-ED93-CA1E-6B4A-B8E99D48843F}"/>
                    </a:ext>
                  </a:extLst>
                </p:cNvPr>
                <p:cNvSpPr/>
                <p:nvPr/>
              </p:nvSpPr>
              <p:spPr>
                <a:xfrm>
                  <a:off x="13070532" y="8155559"/>
                  <a:ext cx="12455" cy="7235"/>
                </a:xfrm>
                <a:custGeom>
                  <a:avLst/>
                  <a:gdLst>
                    <a:gd name="connsiteX0" fmla="*/ 10301 w 12455"/>
                    <a:gd name="connsiteY0" fmla="*/ 0 h 7235"/>
                    <a:gd name="connsiteX1" fmla="*/ 10325 w 12455"/>
                    <a:gd name="connsiteY1" fmla="*/ 5992 h 7235"/>
                    <a:gd name="connsiteX2" fmla="*/ 0 w 12455"/>
                    <a:gd name="connsiteY2" fmla="*/ 5992 h 7235"/>
                    <a:gd name="connsiteX3" fmla="*/ 10301 w 12455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5" h="7235">
                      <a:moveTo>
                        <a:pt x="10301" y="0"/>
                      </a:moveTo>
                      <a:cubicBezTo>
                        <a:pt x="13159" y="1659"/>
                        <a:pt x="13182" y="4332"/>
                        <a:pt x="10325" y="5992"/>
                      </a:cubicBezTo>
                      <a:cubicBezTo>
                        <a:pt x="7490" y="7651"/>
                        <a:pt x="2858" y="7651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8" name="Freeform 277">
                  <a:extLst>
                    <a:ext uri="{FF2B5EF4-FFF2-40B4-BE49-F238E27FC236}">
                      <a16:creationId xmlns:a16="http://schemas.microsoft.com/office/drawing/2014/main" id="{D1B9B543-5953-1B17-1C0C-78B62F417E36}"/>
                    </a:ext>
                  </a:extLst>
                </p:cNvPr>
                <p:cNvSpPr/>
                <p:nvPr/>
              </p:nvSpPr>
              <p:spPr>
                <a:xfrm>
                  <a:off x="13045737" y="8172934"/>
                  <a:ext cx="12559" cy="58648"/>
                </a:xfrm>
                <a:custGeom>
                  <a:avLst/>
                  <a:gdLst>
                    <a:gd name="connsiteX0" fmla="*/ 12559 w 12559"/>
                    <a:gd name="connsiteY0" fmla="*/ 0 h 58648"/>
                    <a:gd name="connsiteX1" fmla="*/ 12444 w 12559"/>
                    <a:gd name="connsiteY1" fmla="*/ 54431 h 58648"/>
                    <a:gd name="connsiteX2" fmla="*/ 10324 w 12559"/>
                    <a:gd name="connsiteY2" fmla="*/ 57404 h 58648"/>
                    <a:gd name="connsiteX3" fmla="*/ 0 w 12559"/>
                    <a:gd name="connsiteY3" fmla="*/ 57404 h 58648"/>
                    <a:gd name="connsiteX4" fmla="*/ 115 w 12559"/>
                    <a:gd name="connsiteY4" fmla="*/ 2973 h 58648"/>
                    <a:gd name="connsiteX5" fmla="*/ 10439 w 12559"/>
                    <a:gd name="connsiteY5" fmla="*/ 2973 h 58648"/>
                    <a:gd name="connsiteX6" fmla="*/ 12559 w 12559"/>
                    <a:gd name="connsiteY6" fmla="*/ 0 h 58648"/>
                    <a:gd name="connsiteX7" fmla="*/ 12559 w 12559"/>
                    <a:gd name="connsiteY7" fmla="*/ 0 h 58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8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4"/>
                      </a:cubicBezTo>
                      <a:cubicBezTo>
                        <a:pt x="7490" y="59063"/>
                        <a:pt x="2857" y="59063"/>
                        <a:pt x="0" y="57404"/>
                      </a:cubicBezTo>
                      <a:lnTo>
                        <a:pt x="115" y="2973"/>
                      </a:lnTo>
                      <a:cubicBezTo>
                        <a:pt x="2949" y="4609"/>
                        <a:pt x="7605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9" name="Freeform 278">
                  <a:extLst>
                    <a:ext uri="{FF2B5EF4-FFF2-40B4-BE49-F238E27FC236}">
                      <a16:creationId xmlns:a16="http://schemas.microsoft.com/office/drawing/2014/main" id="{26C03C0D-950F-318B-C755-B9C7E3F09A65}"/>
                    </a:ext>
                  </a:extLst>
                </p:cNvPr>
                <p:cNvSpPr/>
                <p:nvPr/>
              </p:nvSpPr>
              <p:spPr>
                <a:xfrm>
                  <a:off x="13045852" y="8169915"/>
                  <a:ext cx="12438" cy="7218"/>
                </a:xfrm>
                <a:custGeom>
                  <a:avLst/>
                  <a:gdLst>
                    <a:gd name="connsiteX0" fmla="*/ 10301 w 12438"/>
                    <a:gd name="connsiteY0" fmla="*/ 0 h 7218"/>
                    <a:gd name="connsiteX1" fmla="*/ 10324 w 12438"/>
                    <a:gd name="connsiteY1" fmla="*/ 5992 h 7218"/>
                    <a:gd name="connsiteX2" fmla="*/ 0 w 12438"/>
                    <a:gd name="connsiteY2" fmla="*/ 5992 h 7218"/>
                    <a:gd name="connsiteX3" fmla="*/ 10301 w 1243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18">
                      <a:moveTo>
                        <a:pt x="10301" y="0"/>
                      </a:moveTo>
                      <a:cubicBezTo>
                        <a:pt x="13135" y="1636"/>
                        <a:pt x="13158" y="4332"/>
                        <a:pt x="10324" y="5992"/>
                      </a:cubicBezTo>
                      <a:cubicBezTo>
                        <a:pt x="7490" y="7628"/>
                        <a:pt x="2834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0" name="Freeform 279">
                  <a:extLst>
                    <a:ext uri="{FF2B5EF4-FFF2-40B4-BE49-F238E27FC236}">
                      <a16:creationId xmlns:a16="http://schemas.microsoft.com/office/drawing/2014/main" id="{12C22646-F45C-3A08-6295-EB1931A408E0}"/>
                    </a:ext>
                  </a:extLst>
                </p:cNvPr>
                <p:cNvSpPr/>
                <p:nvPr/>
              </p:nvSpPr>
              <p:spPr>
                <a:xfrm>
                  <a:off x="13021057" y="8187268"/>
                  <a:ext cx="12558" cy="58653"/>
                </a:xfrm>
                <a:custGeom>
                  <a:avLst/>
                  <a:gdLst>
                    <a:gd name="connsiteX0" fmla="*/ 12559 w 12558"/>
                    <a:gd name="connsiteY0" fmla="*/ 0 h 58653"/>
                    <a:gd name="connsiteX1" fmla="*/ 12443 w 12558"/>
                    <a:gd name="connsiteY1" fmla="*/ 54454 h 58653"/>
                    <a:gd name="connsiteX2" fmla="*/ 10324 w 12558"/>
                    <a:gd name="connsiteY2" fmla="*/ 57427 h 58653"/>
                    <a:gd name="connsiteX3" fmla="*/ 0 w 12558"/>
                    <a:gd name="connsiteY3" fmla="*/ 57427 h 58653"/>
                    <a:gd name="connsiteX4" fmla="*/ 115 w 12558"/>
                    <a:gd name="connsiteY4" fmla="*/ 2973 h 58653"/>
                    <a:gd name="connsiteX5" fmla="*/ 10438 w 12558"/>
                    <a:gd name="connsiteY5" fmla="*/ 2973 h 58653"/>
                    <a:gd name="connsiteX6" fmla="*/ 12559 w 12558"/>
                    <a:gd name="connsiteY6" fmla="*/ 0 h 58653"/>
                    <a:gd name="connsiteX7" fmla="*/ 12559 w 12558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53">
                      <a:moveTo>
                        <a:pt x="12559" y="0"/>
                      </a:moveTo>
                      <a:lnTo>
                        <a:pt x="12443" y="54454"/>
                      </a:lnTo>
                      <a:cubicBezTo>
                        <a:pt x="12443" y="55537"/>
                        <a:pt x="11729" y="56597"/>
                        <a:pt x="10324" y="57427"/>
                      </a:cubicBezTo>
                      <a:cubicBezTo>
                        <a:pt x="7489" y="59063"/>
                        <a:pt x="2834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49" y="4632"/>
                        <a:pt x="7604" y="4632"/>
                        <a:pt x="10438" y="2973"/>
                      </a:cubicBezTo>
                      <a:cubicBezTo>
                        <a:pt x="11844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1" name="Freeform 280">
                  <a:extLst>
                    <a:ext uri="{FF2B5EF4-FFF2-40B4-BE49-F238E27FC236}">
                      <a16:creationId xmlns:a16="http://schemas.microsoft.com/office/drawing/2014/main" id="{DA31C8F2-27CF-10A5-27FE-74063CCAD5E8}"/>
                    </a:ext>
                  </a:extLst>
                </p:cNvPr>
                <p:cNvSpPr/>
                <p:nvPr/>
              </p:nvSpPr>
              <p:spPr>
                <a:xfrm>
                  <a:off x="13021149" y="8184272"/>
                  <a:ext cx="12458" cy="7213"/>
                </a:xfrm>
                <a:custGeom>
                  <a:avLst/>
                  <a:gdLst>
                    <a:gd name="connsiteX0" fmla="*/ 10301 w 12458"/>
                    <a:gd name="connsiteY0" fmla="*/ 0 h 7213"/>
                    <a:gd name="connsiteX1" fmla="*/ 10346 w 12458"/>
                    <a:gd name="connsiteY1" fmla="*/ 5969 h 7213"/>
                    <a:gd name="connsiteX2" fmla="*/ 0 w 12458"/>
                    <a:gd name="connsiteY2" fmla="*/ 5969 h 7213"/>
                    <a:gd name="connsiteX3" fmla="*/ 10301 w 12458"/>
                    <a:gd name="connsiteY3" fmla="*/ 0 h 7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3">
                      <a:moveTo>
                        <a:pt x="10301" y="0"/>
                      </a:moveTo>
                      <a:cubicBezTo>
                        <a:pt x="13158" y="1636"/>
                        <a:pt x="13181" y="4332"/>
                        <a:pt x="10346" y="5969"/>
                      </a:cubicBezTo>
                      <a:cubicBezTo>
                        <a:pt x="7512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2" name="Freeform 281">
                  <a:extLst>
                    <a:ext uri="{FF2B5EF4-FFF2-40B4-BE49-F238E27FC236}">
                      <a16:creationId xmlns:a16="http://schemas.microsoft.com/office/drawing/2014/main" id="{EF621918-E651-67CB-CFB4-49FA103C79BE}"/>
                    </a:ext>
                  </a:extLst>
                </p:cNvPr>
                <p:cNvSpPr/>
                <p:nvPr/>
              </p:nvSpPr>
              <p:spPr>
                <a:xfrm>
                  <a:off x="12996353" y="8201624"/>
                  <a:ext cx="12559" cy="58647"/>
                </a:xfrm>
                <a:custGeom>
                  <a:avLst/>
                  <a:gdLst>
                    <a:gd name="connsiteX0" fmla="*/ 12559 w 12559"/>
                    <a:gd name="connsiteY0" fmla="*/ 0 h 58647"/>
                    <a:gd name="connsiteX1" fmla="*/ 12444 w 12559"/>
                    <a:gd name="connsiteY1" fmla="*/ 54431 h 58647"/>
                    <a:gd name="connsiteX2" fmla="*/ 10347 w 12559"/>
                    <a:gd name="connsiteY2" fmla="*/ 57403 h 58647"/>
                    <a:gd name="connsiteX3" fmla="*/ 0 w 12559"/>
                    <a:gd name="connsiteY3" fmla="*/ 57403 h 58647"/>
                    <a:gd name="connsiteX4" fmla="*/ 115 w 12559"/>
                    <a:gd name="connsiteY4" fmla="*/ 2973 h 58647"/>
                    <a:gd name="connsiteX5" fmla="*/ 10439 w 12559"/>
                    <a:gd name="connsiteY5" fmla="*/ 2973 h 58647"/>
                    <a:gd name="connsiteX6" fmla="*/ 12559 w 12559"/>
                    <a:gd name="connsiteY6" fmla="*/ 0 h 58647"/>
                    <a:gd name="connsiteX7" fmla="*/ 12559 w 12559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7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53" y="56597"/>
                        <a:pt x="10347" y="57403"/>
                      </a:cubicBezTo>
                      <a:cubicBezTo>
                        <a:pt x="7513" y="59063"/>
                        <a:pt x="2858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05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3" name="Freeform 282">
                  <a:extLst>
                    <a:ext uri="{FF2B5EF4-FFF2-40B4-BE49-F238E27FC236}">
                      <a16:creationId xmlns:a16="http://schemas.microsoft.com/office/drawing/2014/main" id="{93136EDD-F169-E15F-5A06-372528607347}"/>
                    </a:ext>
                  </a:extLst>
                </p:cNvPr>
                <p:cNvSpPr/>
                <p:nvPr/>
              </p:nvSpPr>
              <p:spPr>
                <a:xfrm>
                  <a:off x="12996468" y="8198606"/>
                  <a:ext cx="12447" cy="7218"/>
                </a:xfrm>
                <a:custGeom>
                  <a:avLst/>
                  <a:gdLst>
                    <a:gd name="connsiteX0" fmla="*/ 10301 w 12447"/>
                    <a:gd name="connsiteY0" fmla="*/ 0 h 7218"/>
                    <a:gd name="connsiteX1" fmla="*/ 10324 w 12447"/>
                    <a:gd name="connsiteY1" fmla="*/ 5991 h 7218"/>
                    <a:gd name="connsiteX2" fmla="*/ 0 w 12447"/>
                    <a:gd name="connsiteY2" fmla="*/ 5991 h 7218"/>
                    <a:gd name="connsiteX3" fmla="*/ 10301 w 12447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7" h="7218">
                      <a:moveTo>
                        <a:pt x="10301" y="0"/>
                      </a:moveTo>
                      <a:cubicBezTo>
                        <a:pt x="13159" y="1659"/>
                        <a:pt x="13159" y="4332"/>
                        <a:pt x="10324" y="5991"/>
                      </a:cubicBezTo>
                      <a:cubicBezTo>
                        <a:pt x="7490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4" name="Freeform 283">
                  <a:extLst>
                    <a:ext uri="{FF2B5EF4-FFF2-40B4-BE49-F238E27FC236}">
                      <a16:creationId xmlns:a16="http://schemas.microsoft.com/office/drawing/2014/main" id="{8E4800C7-9D3C-1B23-F70D-7F66131AD64A}"/>
                    </a:ext>
                  </a:extLst>
                </p:cNvPr>
                <p:cNvSpPr/>
                <p:nvPr/>
              </p:nvSpPr>
              <p:spPr>
                <a:xfrm>
                  <a:off x="12971672" y="8215958"/>
                  <a:ext cx="12558" cy="58662"/>
                </a:xfrm>
                <a:custGeom>
                  <a:avLst/>
                  <a:gdLst>
                    <a:gd name="connsiteX0" fmla="*/ 12559 w 12558"/>
                    <a:gd name="connsiteY0" fmla="*/ 0 h 58662"/>
                    <a:gd name="connsiteX1" fmla="*/ 12443 w 12558"/>
                    <a:gd name="connsiteY1" fmla="*/ 54454 h 58662"/>
                    <a:gd name="connsiteX2" fmla="*/ 10324 w 12558"/>
                    <a:gd name="connsiteY2" fmla="*/ 57427 h 58662"/>
                    <a:gd name="connsiteX3" fmla="*/ 0 w 12558"/>
                    <a:gd name="connsiteY3" fmla="*/ 57427 h 58662"/>
                    <a:gd name="connsiteX4" fmla="*/ 115 w 12558"/>
                    <a:gd name="connsiteY4" fmla="*/ 2973 h 58662"/>
                    <a:gd name="connsiteX5" fmla="*/ 10439 w 12558"/>
                    <a:gd name="connsiteY5" fmla="*/ 2973 h 58662"/>
                    <a:gd name="connsiteX6" fmla="*/ 12559 w 12558"/>
                    <a:gd name="connsiteY6" fmla="*/ 0 h 58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8" h="58662">
                      <a:moveTo>
                        <a:pt x="12559" y="0"/>
                      </a:moveTo>
                      <a:lnTo>
                        <a:pt x="12443" y="54454"/>
                      </a:lnTo>
                      <a:cubicBezTo>
                        <a:pt x="12443" y="55537"/>
                        <a:pt x="11752" y="56597"/>
                        <a:pt x="10324" y="57427"/>
                      </a:cubicBezTo>
                      <a:cubicBezTo>
                        <a:pt x="7466" y="59086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49" y="4632"/>
                        <a:pt x="7581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5" name="Freeform 284">
                  <a:extLst>
                    <a:ext uri="{FF2B5EF4-FFF2-40B4-BE49-F238E27FC236}">
                      <a16:creationId xmlns:a16="http://schemas.microsoft.com/office/drawing/2014/main" id="{189B5CFA-7F83-4B61-6406-90D3043101BA}"/>
                    </a:ext>
                  </a:extLst>
                </p:cNvPr>
                <p:cNvSpPr/>
                <p:nvPr/>
              </p:nvSpPr>
              <p:spPr>
                <a:xfrm>
                  <a:off x="12971788" y="8212962"/>
                  <a:ext cx="12437" cy="7212"/>
                </a:xfrm>
                <a:custGeom>
                  <a:avLst/>
                  <a:gdLst>
                    <a:gd name="connsiteX0" fmla="*/ 10301 w 12437"/>
                    <a:gd name="connsiteY0" fmla="*/ 0 h 7212"/>
                    <a:gd name="connsiteX1" fmla="*/ 10324 w 12437"/>
                    <a:gd name="connsiteY1" fmla="*/ 5968 h 7212"/>
                    <a:gd name="connsiteX2" fmla="*/ 0 w 12437"/>
                    <a:gd name="connsiteY2" fmla="*/ 5968 h 7212"/>
                    <a:gd name="connsiteX3" fmla="*/ 10301 w 12437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7" h="7212">
                      <a:moveTo>
                        <a:pt x="10301" y="0"/>
                      </a:moveTo>
                      <a:cubicBezTo>
                        <a:pt x="13135" y="1636"/>
                        <a:pt x="13158" y="4332"/>
                        <a:pt x="10324" y="5968"/>
                      </a:cubicBezTo>
                      <a:cubicBezTo>
                        <a:pt x="7466" y="7628"/>
                        <a:pt x="2834" y="7628"/>
                        <a:pt x="0" y="5968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6" name="Freeform 285">
                  <a:extLst>
                    <a:ext uri="{FF2B5EF4-FFF2-40B4-BE49-F238E27FC236}">
                      <a16:creationId xmlns:a16="http://schemas.microsoft.com/office/drawing/2014/main" id="{D1A891DA-782E-EB83-4796-0110F3DDBBFE}"/>
                    </a:ext>
                  </a:extLst>
                </p:cNvPr>
                <p:cNvSpPr/>
                <p:nvPr/>
              </p:nvSpPr>
              <p:spPr>
                <a:xfrm>
                  <a:off x="13070418" y="8234601"/>
                  <a:ext cx="12581" cy="58647"/>
                </a:xfrm>
                <a:custGeom>
                  <a:avLst/>
                  <a:gdLst>
                    <a:gd name="connsiteX0" fmla="*/ 12582 w 12581"/>
                    <a:gd name="connsiteY0" fmla="*/ 0 h 58647"/>
                    <a:gd name="connsiteX1" fmla="*/ 12467 w 12581"/>
                    <a:gd name="connsiteY1" fmla="*/ 54431 h 58647"/>
                    <a:gd name="connsiteX2" fmla="*/ 10346 w 12581"/>
                    <a:gd name="connsiteY2" fmla="*/ 57403 h 58647"/>
                    <a:gd name="connsiteX3" fmla="*/ 0 w 12581"/>
                    <a:gd name="connsiteY3" fmla="*/ 57403 h 58647"/>
                    <a:gd name="connsiteX4" fmla="*/ 115 w 12581"/>
                    <a:gd name="connsiteY4" fmla="*/ 2973 h 58647"/>
                    <a:gd name="connsiteX5" fmla="*/ 10462 w 12581"/>
                    <a:gd name="connsiteY5" fmla="*/ 2973 h 58647"/>
                    <a:gd name="connsiteX6" fmla="*/ 12582 w 12581"/>
                    <a:gd name="connsiteY6" fmla="*/ 0 h 58647"/>
                    <a:gd name="connsiteX7" fmla="*/ 12582 w 12581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47">
                      <a:moveTo>
                        <a:pt x="12582" y="0"/>
                      </a:moveTo>
                      <a:lnTo>
                        <a:pt x="12467" y="54431"/>
                      </a:lnTo>
                      <a:cubicBezTo>
                        <a:pt x="12467" y="55514"/>
                        <a:pt x="11752" y="56574"/>
                        <a:pt x="10346" y="57403"/>
                      </a:cubicBezTo>
                      <a:cubicBezTo>
                        <a:pt x="7512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04" y="4609"/>
                        <a:pt x="10462" y="2973"/>
                      </a:cubicBezTo>
                      <a:cubicBezTo>
                        <a:pt x="11867" y="2143"/>
                        <a:pt x="12559" y="1060"/>
                        <a:pt x="12582" y="0"/>
                      </a:cubicBezTo>
                      <a:lnTo>
                        <a:pt x="12582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7" name="Freeform 286">
                  <a:extLst>
                    <a:ext uri="{FF2B5EF4-FFF2-40B4-BE49-F238E27FC236}">
                      <a16:creationId xmlns:a16="http://schemas.microsoft.com/office/drawing/2014/main" id="{59BE5298-DE09-8BD1-8DD9-C7CE0B62C505}"/>
                    </a:ext>
                  </a:extLst>
                </p:cNvPr>
                <p:cNvSpPr/>
                <p:nvPr/>
              </p:nvSpPr>
              <p:spPr>
                <a:xfrm>
                  <a:off x="13070532" y="8231582"/>
                  <a:ext cx="12455" cy="7218"/>
                </a:xfrm>
                <a:custGeom>
                  <a:avLst/>
                  <a:gdLst>
                    <a:gd name="connsiteX0" fmla="*/ 10301 w 12455"/>
                    <a:gd name="connsiteY0" fmla="*/ 0 h 7218"/>
                    <a:gd name="connsiteX1" fmla="*/ 10325 w 12455"/>
                    <a:gd name="connsiteY1" fmla="*/ 5991 h 7218"/>
                    <a:gd name="connsiteX2" fmla="*/ 0 w 12455"/>
                    <a:gd name="connsiteY2" fmla="*/ 5991 h 7218"/>
                    <a:gd name="connsiteX3" fmla="*/ 10301 w 12455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5" h="7218">
                      <a:moveTo>
                        <a:pt x="10301" y="0"/>
                      </a:moveTo>
                      <a:cubicBezTo>
                        <a:pt x="13159" y="1636"/>
                        <a:pt x="13182" y="4309"/>
                        <a:pt x="10325" y="5991"/>
                      </a:cubicBezTo>
                      <a:cubicBezTo>
                        <a:pt x="7490" y="7628"/>
                        <a:pt x="2858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8" name="Freeform 287">
                  <a:extLst>
                    <a:ext uri="{FF2B5EF4-FFF2-40B4-BE49-F238E27FC236}">
                      <a16:creationId xmlns:a16="http://schemas.microsoft.com/office/drawing/2014/main" id="{372418AA-E121-C371-7530-35961BA0399B}"/>
                    </a:ext>
                  </a:extLst>
                </p:cNvPr>
                <p:cNvSpPr/>
                <p:nvPr/>
              </p:nvSpPr>
              <p:spPr>
                <a:xfrm>
                  <a:off x="13045737" y="8248934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  <a:gd name="connsiteX7" fmla="*/ 12559 w 12559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597"/>
                        <a:pt x="10324" y="57427"/>
                      </a:cubicBezTo>
                      <a:cubicBezTo>
                        <a:pt x="7490" y="59063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49" y="4632"/>
                        <a:pt x="7605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9" name="Freeform 288">
                  <a:extLst>
                    <a:ext uri="{FF2B5EF4-FFF2-40B4-BE49-F238E27FC236}">
                      <a16:creationId xmlns:a16="http://schemas.microsoft.com/office/drawing/2014/main" id="{96893892-F3CF-DE7F-7E3E-332919346539}"/>
                    </a:ext>
                  </a:extLst>
                </p:cNvPr>
                <p:cNvSpPr/>
                <p:nvPr/>
              </p:nvSpPr>
              <p:spPr>
                <a:xfrm>
                  <a:off x="13045852" y="8245916"/>
                  <a:ext cx="12438" cy="7235"/>
                </a:xfrm>
                <a:custGeom>
                  <a:avLst/>
                  <a:gdLst>
                    <a:gd name="connsiteX0" fmla="*/ 10301 w 12438"/>
                    <a:gd name="connsiteY0" fmla="*/ 0 h 7235"/>
                    <a:gd name="connsiteX1" fmla="*/ 10324 w 12438"/>
                    <a:gd name="connsiteY1" fmla="*/ 5991 h 7235"/>
                    <a:gd name="connsiteX2" fmla="*/ 0 w 12438"/>
                    <a:gd name="connsiteY2" fmla="*/ 5991 h 7235"/>
                    <a:gd name="connsiteX3" fmla="*/ 10301 w 12438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35">
                      <a:moveTo>
                        <a:pt x="10301" y="0"/>
                      </a:moveTo>
                      <a:cubicBezTo>
                        <a:pt x="13135" y="1659"/>
                        <a:pt x="13158" y="4355"/>
                        <a:pt x="10324" y="5991"/>
                      </a:cubicBezTo>
                      <a:cubicBezTo>
                        <a:pt x="7490" y="7651"/>
                        <a:pt x="2834" y="7651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0" name="Freeform 289">
                  <a:extLst>
                    <a:ext uri="{FF2B5EF4-FFF2-40B4-BE49-F238E27FC236}">
                      <a16:creationId xmlns:a16="http://schemas.microsoft.com/office/drawing/2014/main" id="{93F3BF03-6AC5-A149-017C-D3A1502029E5}"/>
                    </a:ext>
                  </a:extLst>
                </p:cNvPr>
                <p:cNvSpPr/>
                <p:nvPr/>
              </p:nvSpPr>
              <p:spPr>
                <a:xfrm>
                  <a:off x="13021057" y="8263291"/>
                  <a:ext cx="12558" cy="58647"/>
                </a:xfrm>
                <a:custGeom>
                  <a:avLst/>
                  <a:gdLst>
                    <a:gd name="connsiteX0" fmla="*/ 12559 w 12558"/>
                    <a:gd name="connsiteY0" fmla="*/ 0 h 58647"/>
                    <a:gd name="connsiteX1" fmla="*/ 12443 w 12558"/>
                    <a:gd name="connsiteY1" fmla="*/ 54431 h 58647"/>
                    <a:gd name="connsiteX2" fmla="*/ 10324 w 12558"/>
                    <a:gd name="connsiteY2" fmla="*/ 57403 h 58647"/>
                    <a:gd name="connsiteX3" fmla="*/ 0 w 12558"/>
                    <a:gd name="connsiteY3" fmla="*/ 57403 h 58647"/>
                    <a:gd name="connsiteX4" fmla="*/ 115 w 12558"/>
                    <a:gd name="connsiteY4" fmla="*/ 2973 h 58647"/>
                    <a:gd name="connsiteX5" fmla="*/ 10438 w 12558"/>
                    <a:gd name="connsiteY5" fmla="*/ 2973 h 58647"/>
                    <a:gd name="connsiteX6" fmla="*/ 12559 w 12558"/>
                    <a:gd name="connsiteY6" fmla="*/ 0 h 58647"/>
                    <a:gd name="connsiteX7" fmla="*/ 12559 w 12558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7">
                      <a:moveTo>
                        <a:pt x="12559" y="0"/>
                      </a:moveTo>
                      <a:lnTo>
                        <a:pt x="12443" y="54431"/>
                      </a:lnTo>
                      <a:cubicBezTo>
                        <a:pt x="12443" y="55514"/>
                        <a:pt x="11729" y="56597"/>
                        <a:pt x="10324" y="57403"/>
                      </a:cubicBezTo>
                      <a:cubicBezTo>
                        <a:pt x="7489" y="59063"/>
                        <a:pt x="2834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49" y="4609"/>
                        <a:pt x="7604" y="4609"/>
                        <a:pt x="10438" y="2973"/>
                      </a:cubicBezTo>
                      <a:cubicBezTo>
                        <a:pt x="11844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1" name="Freeform 290">
                  <a:extLst>
                    <a:ext uri="{FF2B5EF4-FFF2-40B4-BE49-F238E27FC236}">
                      <a16:creationId xmlns:a16="http://schemas.microsoft.com/office/drawing/2014/main" id="{B1E0FAEC-6585-9FF2-843C-05DEC9F97562}"/>
                    </a:ext>
                  </a:extLst>
                </p:cNvPr>
                <p:cNvSpPr/>
                <p:nvPr/>
              </p:nvSpPr>
              <p:spPr>
                <a:xfrm>
                  <a:off x="13021149" y="8260272"/>
                  <a:ext cx="12458" cy="7218"/>
                </a:xfrm>
                <a:custGeom>
                  <a:avLst/>
                  <a:gdLst>
                    <a:gd name="connsiteX0" fmla="*/ 10301 w 12458"/>
                    <a:gd name="connsiteY0" fmla="*/ 0 h 7218"/>
                    <a:gd name="connsiteX1" fmla="*/ 10346 w 12458"/>
                    <a:gd name="connsiteY1" fmla="*/ 5991 h 7218"/>
                    <a:gd name="connsiteX2" fmla="*/ 0 w 12458"/>
                    <a:gd name="connsiteY2" fmla="*/ 5991 h 7218"/>
                    <a:gd name="connsiteX3" fmla="*/ 10301 w 1245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8">
                      <a:moveTo>
                        <a:pt x="10301" y="0"/>
                      </a:moveTo>
                      <a:cubicBezTo>
                        <a:pt x="13158" y="1636"/>
                        <a:pt x="13181" y="4332"/>
                        <a:pt x="10346" y="5991"/>
                      </a:cubicBezTo>
                      <a:cubicBezTo>
                        <a:pt x="7512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2" name="Freeform 291">
                  <a:extLst>
                    <a:ext uri="{FF2B5EF4-FFF2-40B4-BE49-F238E27FC236}">
                      <a16:creationId xmlns:a16="http://schemas.microsoft.com/office/drawing/2014/main" id="{ECCF62A2-2AB5-CEBB-4F4B-AB4021F45576}"/>
                    </a:ext>
                  </a:extLst>
                </p:cNvPr>
                <p:cNvSpPr/>
                <p:nvPr/>
              </p:nvSpPr>
              <p:spPr>
                <a:xfrm>
                  <a:off x="12996353" y="8277625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47 w 12559"/>
                    <a:gd name="connsiteY2" fmla="*/ 57426 h 58653"/>
                    <a:gd name="connsiteX3" fmla="*/ 0 w 12559"/>
                    <a:gd name="connsiteY3" fmla="*/ 57426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37"/>
                        <a:pt x="11753" y="56597"/>
                        <a:pt x="10347" y="57426"/>
                      </a:cubicBezTo>
                      <a:cubicBezTo>
                        <a:pt x="7513" y="59062"/>
                        <a:pt x="2858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32"/>
                        <a:pt x="7605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3" name="Freeform 292">
                  <a:extLst>
                    <a:ext uri="{FF2B5EF4-FFF2-40B4-BE49-F238E27FC236}">
                      <a16:creationId xmlns:a16="http://schemas.microsoft.com/office/drawing/2014/main" id="{C2F06B4B-93EB-F039-B4BE-05C6521A7DA4}"/>
                    </a:ext>
                  </a:extLst>
                </p:cNvPr>
                <p:cNvSpPr/>
                <p:nvPr/>
              </p:nvSpPr>
              <p:spPr>
                <a:xfrm>
                  <a:off x="12996468" y="8274629"/>
                  <a:ext cx="12447" cy="7212"/>
                </a:xfrm>
                <a:custGeom>
                  <a:avLst/>
                  <a:gdLst>
                    <a:gd name="connsiteX0" fmla="*/ 10301 w 12447"/>
                    <a:gd name="connsiteY0" fmla="*/ 0 h 7212"/>
                    <a:gd name="connsiteX1" fmla="*/ 10324 w 12447"/>
                    <a:gd name="connsiteY1" fmla="*/ 5969 h 7212"/>
                    <a:gd name="connsiteX2" fmla="*/ 0 w 12447"/>
                    <a:gd name="connsiteY2" fmla="*/ 5969 h 7212"/>
                    <a:gd name="connsiteX3" fmla="*/ 10301 w 12447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7" h="7212">
                      <a:moveTo>
                        <a:pt x="10301" y="0"/>
                      </a:moveTo>
                      <a:cubicBezTo>
                        <a:pt x="13159" y="1636"/>
                        <a:pt x="13159" y="4332"/>
                        <a:pt x="10324" y="5969"/>
                      </a:cubicBezTo>
                      <a:cubicBezTo>
                        <a:pt x="7490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4" name="Freeform 293">
                  <a:extLst>
                    <a:ext uri="{FF2B5EF4-FFF2-40B4-BE49-F238E27FC236}">
                      <a16:creationId xmlns:a16="http://schemas.microsoft.com/office/drawing/2014/main" id="{D7CE27A0-0015-206C-0B0B-74319561DED4}"/>
                    </a:ext>
                  </a:extLst>
                </p:cNvPr>
                <p:cNvSpPr/>
                <p:nvPr/>
              </p:nvSpPr>
              <p:spPr>
                <a:xfrm>
                  <a:off x="12971672" y="8291981"/>
                  <a:ext cx="12558" cy="58648"/>
                </a:xfrm>
                <a:custGeom>
                  <a:avLst/>
                  <a:gdLst>
                    <a:gd name="connsiteX0" fmla="*/ 12559 w 12558"/>
                    <a:gd name="connsiteY0" fmla="*/ 0 h 58648"/>
                    <a:gd name="connsiteX1" fmla="*/ 12443 w 12558"/>
                    <a:gd name="connsiteY1" fmla="*/ 54431 h 58648"/>
                    <a:gd name="connsiteX2" fmla="*/ 10324 w 12558"/>
                    <a:gd name="connsiteY2" fmla="*/ 57404 h 58648"/>
                    <a:gd name="connsiteX3" fmla="*/ 0 w 12558"/>
                    <a:gd name="connsiteY3" fmla="*/ 57404 h 58648"/>
                    <a:gd name="connsiteX4" fmla="*/ 115 w 12558"/>
                    <a:gd name="connsiteY4" fmla="*/ 2973 h 58648"/>
                    <a:gd name="connsiteX5" fmla="*/ 10439 w 12558"/>
                    <a:gd name="connsiteY5" fmla="*/ 2973 h 58648"/>
                    <a:gd name="connsiteX6" fmla="*/ 12559 w 12558"/>
                    <a:gd name="connsiteY6" fmla="*/ 0 h 58648"/>
                    <a:gd name="connsiteX7" fmla="*/ 12559 w 12558"/>
                    <a:gd name="connsiteY7" fmla="*/ 0 h 58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8">
                      <a:moveTo>
                        <a:pt x="12559" y="0"/>
                      </a:moveTo>
                      <a:lnTo>
                        <a:pt x="12443" y="54431"/>
                      </a:lnTo>
                      <a:cubicBezTo>
                        <a:pt x="12443" y="55514"/>
                        <a:pt x="11752" y="56597"/>
                        <a:pt x="10324" y="57404"/>
                      </a:cubicBezTo>
                      <a:cubicBezTo>
                        <a:pt x="7466" y="59063"/>
                        <a:pt x="2857" y="59063"/>
                        <a:pt x="0" y="57404"/>
                      </a:cubicBezTo>
                      <a:lnTo>
                        <a:pt x="115" y="2973"/>
                      </a:lnTo>
                      <a:cubicBezTo>
                        <a:pt x="2949" y="4609"/>
                        <a:pt x="7581" y="4632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5" name="Freeform 294">
                  <a:extLst>
                    <a:ext uri="{FF2B5EF4-FFF2-40B4-BE49-F238E27FC236}">
                      <a16:creationId xmlns:a16="http://schemas.microsoft.com/office/drawing/2014/main" id="{3BCF3F57-80E1-21AC-C3B9-BB23CE61A6FC}"/>
                    </a:ext>
                  </a:extLst>
                </p:cNvPr>
                <p:cNvSpPr/>
                <p:nvPr/>
              </p:nvSpPr>
              <p:spPr>
                <a:xfrm>
                  <a:off x="12971788" y="8288962"/>
                  <a:ext cx="12437" cy="7227"/>
                </a:xfrm>
                <a:custGeom>
                  <a:avLst/>
                  <a:gdLst>
                    <a:gd name="connsiteX0" fmla="*/ 10301 w 12437"/>
                    <a:gd name="connsiteY0" fmla="*/ 0 h 7227"/>
                    <a:gd name="connsiteX1" fmla="*/ 10324 w 12437"/>
                    <a:gd name="connsiteY1" fmla="*/ 5992 h 7227"/>
                    <a:gd name="connsiteX2" fmla="*/ 0 w 12437"/>
                    <a:gd name="connsiteY2" fmla="*/ 5992 h 7227"/>
                    <a:gd name="connsiteX3" fmla="*/ 10301 w 12437"/>
                    <a:gd name="connsiteY3" fmla="*/ 0 h 7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7" h="7227">
                      <a:moveTo>
                        <a:pt x="10301" y="0"/>
                      </a:moveTo>
                      <a:cubicBezTo>
                        <a:pt x="13135" y="1659"/>
                        <a:pt x="13158" y="4332"/>
                        <a:pt x="10324" y="5992"/>
                      </a:cubicBezTo>
                      <a:cubicBezTo>
                        <a:pt x="7466" y="7651"/>
                        <a:pt x="2834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6" name="Freeform 295">
                  <a:extLst>
                    <a:ext uri="{FF2B5EF4-FFF2-40B4-BE49-F238E27FC236}">
                      <a16:creationId xmlns:a16="http://schemas.microsoft.com/office/drawing/2014/main" id="{1186DF8C-A9F3-7B79-786B-7A5937754864}"/>
                    </a:ext>
                  </a:extLst>
                </p:cNvPr>
                <p:cNvSpPr/>
                <p:nvPr/>
              </p:nvSpPr>
              <p:spPr>
                <a:xfrm>
                  <a:off x="12806859" y="7994444"/>
                  <a:ext cx="278488" cy="163084"/>
                </a:xfrm>
                <a:custGeom>
                  <a:avLst/>
                  <a:gdLst>
                    <a:gd name="connsiteX0" fmla="*/ 14357 w 278488"/>
                    <a:gd name="connsiteY0" fmla="*/ 84976 h 163084"/>
                    <a:gd name="connsiteX1" fmla="*/ 2466 w 278488"/>
                    <a:gd name="connsiteY1" fmla="*/ 84976 h 163084"/>
                    <a:gd name="connsiteX2" fmla="*/ 2443 w 278488"/>
                    <a:gd name="connsiteY2" fmla="*/ 78109 h 163084"/>
                    <a:gd name="connsiteX3" fmla="*/ 14288 w 278488"/>
                    <a:gd name="connsiteY3" fmla="*/ 78109 h 163084"/>
                    <a:gd name="connsiteX4" fmla="*/ 14357 w 278488"/>
                    <a:gd name="connsiteY4" fmla="*/ 84976 h 163084"/>
                    <a:gd name="connsiteX5" fmla="*/ 146816 w 278488"/>
                    <a:gd name="connsiteY5" fmla="*/ 8285 h 163084"/>
                    <a:gd name="connsiteX6" fmla="*/ 134948 w 278488"/>
                    <a:gd name="connsiteY6" fmla="*/ 8285 h 163084"/>
                    <a:gd name="connsiteX7" fmla="*/ 134902 w 278488"/>
                    <a:gd name="connsiteY7" fmla="*/ 1417 h 163084"/>
                    <a:gd name="connsiteX8" fmla="*/ 146769 w 278488"/>
                    <a:gd name="connsiteY8" fmla="*/ 1417 h 163084"/>
                    <a:gd name="connsiteX9" fmla="*/ 146816 w 278488"/>
                    <a:gd name="connsiteY9" fmla="*/ 8285 h 163084"/>
                    <a:gd name="connsiteX10" fmla="*/ 143589 w 278488"/>
                    <a:gd name="connsiteY10" fmla="*/ 161668 h 163084"/>
                    <a:gd name="connsiteX11" fmla="*/ 131699 w 278488"/>
                    <a:gd name="connsiteY11" fmla="*/ 161668 h 163084"/>
                    <a:gd name="connsiteX12" fmla="*/ 131675 w 278488"/>
                    <a:gd name="connsiteY12" fmla="*/ 154800 h 163084"/>
                    <a:gd name="connsiteX13" fmla="*/ 143544 w 278488"/>
                    <a:gd name="connsiteY13" fmla="*/ 154800 h 163084"/>
                    <a:gd name="connsiteX14" fmla="*/ 143589 w 278488"/>
                    <a:gd name="connsiteY14" fmla="*/ 161668 h 163084"/>
                    <a:gd name="connsiteX15" fmla="*/ 276049 w 278488"/>
                    <a:gd name="connsiteY15" fmla="*/ 84976 h 163084"/>
                    <a:gd name="connsiteX16" fmla="*/ 264180 w 278488"/>
                    <a:gd name="connsiteY16" fmla="*/ 84976 h 163084"/>
                    <a:gd name="connsiteX17" fmla="*/ 264135 w 278488"/>
                    <a:gd name="connsiteY17" fmla="*/ 78109 h 163084"/>
                    <a:gd name="connsiteX18" fmla="*/ 276002 w 278488"/>
                    <a:gd name="connsiteY18" fmla="*/ 78109 h 163084"/>
                    <a:gd name="connsiteX19" fmla="*/ 276049 w 278488"/>
                    <a:gd name="connsiteY19" fmla="*/ 84976 h 163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78488" h="163084">
                      <a:moveTo>
                        <a:pt x="14357" y="84976"/>
                      </a:moveTo>
                      <a:cubicBezTo>
                        <a:pt x="11084" y="86866"/>
                        <a:pt x="5761" y="86866"/>
                        <a:pt x="2466" y="84976"/>
                      </a:cubicBezTo>
                      <a:cubicBezTo>
                        <a:pt x="-806" y="83086"/>
                        <a:pt x="-830" y="79999"/>
                        <a:pt x="2443" y="78109"/>
                      </a:cubicBezTo>
                      <a:cubicBezTo>
                        <a:pt x="5692" y="76219"/>
                        <a:pt x="11015" y="76219"/>
                        <a:pt x="14288" y="78109"/>
                      </a:cubicBezTo>
                      <a:cubicBezTo>
                        <a:pt x="17583" y="79999"/>
                        <a:pt x="17606" y="83086"/>
                        <a:pt x="14357" y="84976"/>
                      </a:cubicBezTo>
                      <a:close/>
                      <a:moveTo>
                        <a:pt x="146816" y="8285"/>
                      </a:moveTo>
                      <a:cubicBezTo>
                        <a:pt x="143567" y="10197"/>
                        <a:pt x="138220" y="10197"/>
                        <a:pt x="134948" y="8285"/>
                      </a:cubicBezTo>
                      <a:cubicBezTo>
                        <a:pt x="131675" y="6395"/>
                        <a:pt x="131653" y="3307"/>
                        <a:pt x="134902" y="1417"/>
                      </a:cubicBezTo>
                      <a:cubicBezTo>
                        <a:pt x="138174" y="-472"/>
                        <a:pt x="143497" y="-472"/>
                        <a:pt x="146769" y="1417"/>
                      </a:cubicBezTo>
                      <a:cubicBezTo>
                        <a:pt x="150065" y="3307"/>
                        <a:pt x="150088" y="6395"/>
                        <a:pt x="146816" y="8285"/>
                      </a:cubicBezTo>
                      <a:close/>
                      <a:moveTo>
                        <a:pt x="143589" y="161668"/>
                      </a:moveTo>
                      <a:cubicBezTo>
                        <a:pt x="140317" y="163557"/>
                        <a:pt x="134994" y="163557"/>
                        <a:pt x="131699" y="161668"/>
                      </a:cubicBezTo>
                      <a:cubicBezTo>
                        <a:pt x="128426" y="159778"/>
                        <a:pt x="128403" y="156667"/>
                        <a:pt x="131675" y="154800"/>
                      </a:cubicBezTo>
                      <a:cubicBezTo>
                        <a:pt x="134925" y="152911"/>
                        <a:pt x="140271" y="152911"/>
                        <a:pt x="143544" y="154800"/>
                      </a:cubicBezTo>
                      <a:cubicBezTo>
                        <a:pt x="146816" y="156667"/>
                        <a:pt x="146839" y="159778"/>
                        <a:pt x="143589" y="161668"/>
                      </a:cubicBezTo>
                      <a:close/>
                      <a:moveTo>
                        <a:pt x="276049" y="84976"/>
                      </a:moveTo>
                      <a:cubicBezTo>
                        <a:pt x="272800" y="86866"/>
                        <a:pt x="267453" y="86866"/>
                        <a:pt x="264180" y="84976"/>
                      </a:cubicBezTo>
                      <a:cubicBezTo>
                        <a:pt x="260908" y="83086"/>
                        <a:pt x="260886" y="79999"/>
                        <a:pt x="264135" y="78109"/>
                      </a:cubicBezTo>
                      <a:cubicBezTo>
                        <a:pt x="267407" y="76219"/>
                        <a:pt x="272730" y="76219"/>
                        <a:pt x="276002" y="78109"/>
                      </a:cubicBezTo>
                      <a:cubicBezTo>
                        <a:pt x="279298" y="79999"/>
                        <a:pt x="279321" y="83086"/>
                        <a:pt x="276049" y="84976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7" name="Freeform 296">
                  <a:extLst>
                    <a:ext uri="{FF2B5EF4-FFF2-40B4-BE49-F238E27FC236}">
                      <a16:creationId xmlns:a16="http://schemas.microsoft.com/office/drawing/2014/main" id="{F61818D9-1740-686B-2FF4-C4635CD711E3}"/>
                    </a:ext>
                  </a:extLst>
                </p:cNvPr>
                <p:cNvSpPr/>
                <p:nvPr/>
              </p:nvSpPr>
              <p:spPr>
                <a:xfrm>
                  <a:off x="12920099" y="8213377"/>
                  <a:ext cx="10576" cy="126582"/>
                </a:xfrm>
                <a:custGeom>
                  <a:avLst/>
                  <a:gdLst>
                    <a:gd name="connsiteX0" fmla="*/ 0 w 10576"/>
                    <a:gd name="connsiteY0" fmla="*/ 126583 h 126582"/>
                    <a:gd name="connsiteX1" fmla="*/ 10255 w 10576"/>
                    <a:gd name="connsiteY1" fmla="*/ 120637 h 126582"/>
                    <a:gd name="connsiteX2" fmla="*/ 10577 w 10576"/>
                    <a:gd name="connsiteY2" fmla="*/ 0 h 126582"/>
                    <a:gd name="connsiteX3" fmla="*/ 345 w 10576"/>
                    <a:gd name="connsiteY3" fmla="*/ 5945 h 126582"/>
                    <a:gd name="connsiteX4" fmla="*/ 0 w 10576"/>
                    <a:gd name="connsiteY4" fmla="*/ 126583 h 126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76" h="126582">
                      <a:moveTo>
                        <a:pt x="0" y="126583"/>
                      </a:moveTo>
                      <a:lnTo>
                        <a:pt x="10255" y="120637"/>
                      </a:lnTo>
                      <a:lnTo>
                        <a:pt x="10577" y="0"/>
                      </a:lnTo>
                      <a:lnTo>
                        <a:pt x="345" y="5945"/>
                      </a:lnTo>
                      <a:lnTo>
                        <a:pt x="0" y="12658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8" name="Freeform 297">
                  <a:extLst>
                    <a:ext uri="{FF2B5EF4-FFF2-40B4-BE49-F238E27FC236}">
                      <a16:creationId xmlns:a16="http://schemas.microsoft.com/office/drawing/2014/main" id="{8975A9EC-F6DA-5519-4FA6-332644AC31A5}"/>
                    </a:ext>
                  </a:extLst>
                </p:cNvPr>
                <p:cNvSpPr/>
                <p:nvPr/>
              </p:nvSpPr>
              <p:spPr>
                <a:xfrm>
                  <a:off x="12739547" y="8108963"/>
                  <a:ext cx="191129" cy="110359"/>
                </a:xfrm>
                <a:custGeom>
                  <a:avLst/>
                  <a:gdLst>
                    <a:gd name="connsiteX0" fmla="*/ 180898 w 191129"/>
                    <a:gd name="connsiteY0" fmla="*/ 110359 h 110359"/>
                    <a:gd name="connsiteX1" fmla="*/ 191129 w 191129"/>
                    <a:gd name="connsiteY1" fmla="*/ 104414 h 110359"/>
                    <a:gd name="connsiteX2" fmla="*/ 10254 w 191129"/>
                    <a:gd name="connsiteY2" fmla="*/ 0 h 110359"/>
                    <a:gd name="connsiteX3" fmla="*/ 0 w 191129"/>
                    <a:gd name="connsiteY3" fmla="*/ 5945 h 110359"/>
                    <a:gd name="connsiteX4" fmla="*/ 180898 w 191129"/>
                    <a:gd name="connsiteY4" fmla="*/ 110359 h 110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129" h="110359">
                      <a:moveTo>
                        <a:pt x="180898" y="110359"/>
                      </a:moveTo>
                      <a:lnTo>
                        <a:pt x="191129" y="104414"/>
                      </a:lnTo>
                      <a:lnTo>
                        <a:pt x="10254" y="0"/>
                      </a:lnTo>
                      <a:lnTo>
                        <a:pt x="0" y="5945"/>
                      </a:lnTo>
                      <a:lnTo>
                        <a:pt x="180898" y="11035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9" name="Freeform 298">
                  <a:extLst>
                    <a:ext uri="{FF2B5EF4-FFF2-40B4-BE49-F238E27FC236}">
                      <a16:creationId xmlns:a16="http://schemas.microsoft.com/office/drawing/2014/main" id="{7BFDE21C-6687-1C5E-3785-683F5F940C5F}"/>
                    </a:ext>
                  </a:extLst>
                </p:cNvPr>
                <p:cNvSpPr/>
                <p:nvPr/>
              </p:nvSpPr>
              <p:spPr>
                <a:xfrm>
                  <a:off x="12739224" y="8114885"/>
                  <a:ext cx="181197" cy="225074"/>
                </a:xfrm>
                <a:custGeom>
                  <a:avLst/>
                  <a:gdLst>
                    <a:gd name="connsiteX0" fmla="*/ 323 w 181197"/>
                    <a:gd name="connsiteY0" fmla="*/ 0 h 225074"/>
                    <a:gd name="connsiteX1" fmla="*/ 0 w 181197"/>
                    <a:gd name="connsiteY1" fmla="*/ 120637 h 225074"/>
                    <a:gd name="connsiteX2" fmla="*/ 180875 w 181197"/>
                    <a:gd name="connsiteY2" fmla="*/ 225074 h 225074"/>
                    <a:gd name="connsiteX3" fmla="*/ 181198 w 181197"/>
                    <a:gd name="connsiteY3" fmla="*/ 104437 h 225074"/>
                    <a:gd name="connsiteX4" fmla="*/ 323 w 181197"/>
                    <a:gd name="connsiteY4" fmla="*/ 0 h 225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197" h="225074">
                      <a:moveTo>
                        <a:pt x="323" y="0"/>
                      </a:moveTo>
                      <a:lnTo>
                        <a:pt x="0" y="120637"/>
                      </a:lnTo>
                      <a:lnTo>
                        <a:pt x="180875" y="225074"/>
                      </a:lnTo>
                      <a:lnTo>
                        <a:pt x="181198" y="104437"/>
                      </a:lnTo>
                      <a:lnTo>
                        <a:pt x="323" y="0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0" name="Freeform 299">
                  <a:extLst>
                    <a:ext uri="{FF2B5EF4-FFF2-40B4-BE49-F238E27FC236}">
                      <a16:creationId xmlns:a16="http://schemas.microsoft.com/office/drawing/2014/main" id="{9E6D519B-D3E4-FE76-1BBF-51D70F727617}"/>
                    </a:ext>
                  </a:extLst>
                </p:cNvPr>
                <p:cNvSpPr/>
                <p:nvPr/>
              </p:nvSpPr>
              <p:spPr>
                <a:xfrm>
                  <a:off x="12750078" y="8200449"/>
                  <a:ext cx="159489" cy="97984"/>
                </a:xfrm>
                <a:custGeom>
                  <a:avLst/>
                  <a:gdLst>
                    <a:gd name="connsiteX0" fmla="*/ 157416 w 159489"/>
                    <a:gd name="connsiteY0" fmla="*/ 97985 h 97984"/>
                    <a:gd name="connsiteX1" fmla="*/ 852 w 159489"/>
                    <a:gd name="connsiteY1" fmla="*/ 7006 h 97984"/>
                    <a:gd name="connsiteX2" fmla="*/ 0 w 159489"/>
                    <a:gd name="connsiteY2" fmla="*/ 5116 h 97984"/>
                    <a:gd name="connsiteX3" fmla="*/ 2949 w 159489"/>
                    <a:gd name="connsiteY3" fmla="*/ 0 h 97984"/>
                    <a:gd name="connsiteX4" fmla="*/ 159490 w 159489"/>
                    <a:gd name="connsiteY4" fmla="*/ 90979 h 97984"/>
                    <a:gd name="connsiteX5" fmla="*/ 156563 w 159489"/>
                    <a:gd name="connsiteY5" fmla="*/ 96095 h 97984"/>
                    <a:gd name="connsiteX6" fmla="*/ 157416 w 159489"/>
                    <a:gd name="connsiteY6" fmla="*/ 97985 h 97984"/>
                    <a:gd name="connsiteX7" fmla="*/ 157416 w 159489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84">
                      <a:moveTo>
                        <a:pt x="157416" y="97985"/>
                      </a:moveTo>
                      <a:lnTo>
                        <a:pt x="852" y="7006"/>
                      </a:lnTo>
                      <a:cubicBezTo>
                        <a:pt x="322" y="6706"/>
                        <a:pt x="0" y="6038"/>
                        <a:pt x="0" y="5116"/>
                      </a:cubicBezTo>
                      <a:cubicBezTo>
                        <a:pt x="0" y="3227"/>
                        <a:pt x="1313" y="945"/>
                        <a:pt x="2949" y="0"/>
                      </a:cubicBezTo>
                      <a:lnTo>
                        <a:pt x="159490" y="90979"/>
                      </a:lnTo>
                      <a:cubicBezTo>
                        <a:pt x="157853" y="91924"/>
                        <a:pt x="156540" y="94206"/>
                        <a:pt x="156563" y="96095"/>
                      </a:cubicBezTo>
                      <a:cubicBezTo>
                        <a:pt x="156563" y="97017"/>
                        <a:pt x="156886" y="97685"/>
                        <a:pt x="157416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1" name="Freeform 300">
                  <a:extLst>
                    <a:ext uri="{FF2B5EF4-FFF2-40B4-BE49-F238E27FC236}">
                      <a16:creationId xmlns:a16="http://schemas.microsoft.com/office/drawing/2014/main" id="{E6C6D926-9CA4-B353-9E06-3F519D13DCE9}"/>
                    </a:ext>
                  </a:extLst>
                </p:cNvPr>
                <p:cNvSpPr/>
                <p:nvPr/>
              </p:nvSpPr>
              <p:spPr>
                <a:xfrm>
                  <a:off x="12906618" y="8291428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6982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2" name="Freeform 301">
                  <a:extLst>
                    <a:ext uri="{FF2B5EF4-FFF2-40B4-BE49-F238E27FC236}">
                      <a16:creationId xmlns:a16="http://schemas.microsoft.com/office/drawing/2014/main" id="{9D0EC8AA-B055-2639-1996-76304696825B}"/>
                    </a:ext>
                  </a:extLst>
                </p:cNvPr>
                <p:cNvSpPr/>
                <p:nvPr/>
              </p:nvSpPr>
              <p:spPr>
                <a:xfrm>
                  <a:off x="12750078" y="8182451"/>
                  <a:ext cx="159489" cy="97961"/>
                </a:xfrm>
                <a:custGeom>
                  <a:avLst/>
                  <a:gdLst>
                    <a:gd name="connsiteX0" fmla="*/ 157416 w 159489"/>
                    <a:gd name="connsiteY0" fmla="*/ 97961 h 97961"/>
                    <a:gd name="connsiteX1" fmla="*/ 852 w 159489"/>
                    <a:gd name="connsiteY1" fmla="*/ 7006 h 97961"/>
                    <a:gd name="connsiteX2" fmla="*/ 0 w 159489"/>
                    <a:gd name="connsiteY2" fmla="*/ 5093 h 97961"/>
                    <a:gd name="connsiteX3" fmla="*/ 2949 w 159489"/>
                    <a:gd name="connsiteY3" fmla="*/ 0 h 97961"/>
                    <a:gd name="connsiteX4" fmla="*/ 159490 w 159489"/>
                    <a:gd name="connsiteY4" fmla="*/ 90956 h 97961"/>
                    <a:gd name="connsiteX5" fmla="*/ 156563 w 159489"/>
                    <a:gd name="connsiteY5" fmla="*/ 96072 h 97961"/>
                    <a:gd name="connsiteX6" fmla="*/ 157416 w 159489"/>
                    <a:gd name="connsiteY6" fmla="*/ 97961 h 97961"/>
                    <a:gd name="connsiteX7" fmla="*/ 157416 w 159489"/>
                    <a:gd name="connsiteY7" fmla="*/ 97961 h 97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61">
                      <a:moveTo>
                        <a:pt x="157416" y="97961"/>
                      </a:moveTo>
                      <a:lnTo>
                        <a:pt x="852" y="7006"/>
                      </a:lnTo>
                      <a:cubicBezTo>
                        <a:pt x="322" y="6683"/>
                        <a:pt x="0" y="6037"/>
                        <a:pt x="0" y="5093"/>
                      </a:cubicBezTo>
                      <a:cubicBezTo>
                        <a:pt x="0" y="3203"/>
                        <a:pt x="1313" y="922"/>
                        <a:pt x="2949" y="0"/>
                      </a:cubicBezTo>
                      <a:lnTo>
                        <a:pt x="159490" y="90956"/>
                      </a:lnTo>
                      <a:cubicBezTo>
                        <a:pt x="157853" y="91901"/>
                        <a:pt x="156540" y="94182"/>
                        <a:pt x="156563" y="96072"/>
                      </a:cubicBezTo>
                      <a:cubicBezTo>
                        <a:pt x="156563" y="97017"/>
                        <a:pt x="156886" y="97662"/>
                        <a:pt x="157416" y="97961"/>
                      </a:cubicBezTo>
                      <a:lnTo>
                        <a:pt x="157416" y="97961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3" name="Freeform 302">
                  <a:extLst>
                    <a:ext uri="{FF2B5EF4-FFF2-40B4-BE49-F238E27FC236}">
                      <a16:creationId xmlns:a16="http://schemas.microsoft.com/office/drawing/2014/main" id="{8DD9D328-001E-3D9B-1E57-6532F856957D}"/>
                    </a:ext>
                  </a:extLst>
                </p:cNvPr>
                <p:cNvSpPr/>
                <p:nvPr/>
              </p:nvSpPr>
              <p:spPr>
                <a:xfrm>
                  <a:off x="12906618" y="8273407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6983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4" name="Freeform 303">
                  <a:extLst>
                    <a:ext uri="{FF2B5EF4-FFF2-40B4-BE49-F238E27FC236}">
                      <a16:creationId xmlns:a16="http://schemas.microsoft.com/office/drawing/2014/main" id="{DDB6CD4F-0D5A-0DF6-273B-A553C6A05149}"/>
                    </a:ext>
                  </a:extLst>
                </p:cNvPr>
                <p:cNvSpPr/>
                <p:nvPr/>
              </p:nvSpPr>
              <p:spPr>
                <a:xfrm>
                  <a:off x="12750078" y="8164431"/>
                  <a:ext cx="159489" cy="97961"/>
                </a:xfrm>
                <a:custGeom>
                  <a:avLst/>
                  <a:gdLst>
                    <a:gd name="connsiteX0" fmla="*/ 157416 w 159489"/>
                    <a:gd name="connsiteY0" fmla="*/ 97961 h 97961"/>
                    <a:gd name="connsiteX1" fmla="*/ 852 w 159489"/>
                    <a:gd name="connsiteY1" fmla="*/ 6982 h 97961"/>
                    <a:gd name="connsiteX2" fmla="*/ 0 w 159489"/>
                    <a:gd name="connsiteY2" fmla="*/ 5093 h 97961"/>
                    <a:gd name="connsiteX3" fmla="*/ 2949 w 159489"/>
                    <a:gd name="connsiteY3" fmla="*/ 0 h 97961"/>
                    <a:gd name="connsiteX4" fmla="*/ 159490 w 159489"/>
                    <a:gd name="connsiteY4" fmla="*/ 90979 h 97961"/>
                    <a:gd name="connsiteX5" fmla="*/ 156563 w 159489"/>
                    <a:gd name="connsiteY5" fmla="*/ 96072 h 97961"/>
                    <a:gd name="connsiteX6" fmla="*/ 157416 w 159489"/>
                    <a:gd name="connsiteY6" fmla="*/ 97961 h 97961"/>
                    <a:gd name="connsiteX7" fmla="*/ 157416 w 159489"/>
                    <a:gd name="connsiteY7" fmla="*/ 97961 h 97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61">
                      <a:moveTo>
                        <a:pt x="157416" y="97961"/>
                      </a:moveTo>
                      <a:lnTo>
                        <a:pt x="852" y="6982"/>
                      </a:lnTo>
                      <a:cubicBezTo>
                        <a:pt x="322" y="6683"/>
                        <a:pt x="0" y="6037"/>
                        <a:pt x="0" y="5093"/>
                      </a:cubicBezTo>
                      <a:cubicBezTo>
                        <a:pt x="0" y="3203"/>
                        <a:pt x="1313" y="922"/>
                        <a:pt x="2949" y="0"/>
                      </a:cubicBezTo>
                      <a:lnTo>
                        <a:pt x="159490" y="90979"/>
                      </a:lnTo>
                      <a:cubicBezTo>
                        <a:pt x="157853" y="91901"/>
                        <a:pt x="156540" y="94182"/>
                        <a:pt x="156563" y="96072"/>
                      </a:cubicBezTo>
                      <a:cubicBezTo>
                        <a:pt x="156563" y="96994"/>
                        <a:pt x="156886" y="97662"/>
                        <a:pt x="157416" y="97961"/>
                      </a:cubicBezTo>
                      <a:lnTo>
                        <a:pt x="157416" y="97961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5" name="Freeform 304">
                  <a:extLst>
                    <a:ext uri="{FF2B5EF4-FFF2-40B4-BE49-F238E27FC236}">
                      <a16:creationId xmlns:a16="http://schemas.microsoft.com/office/drawing/2014/main" id="{692FF5A6-7306-54E2-610C-C06BE2705637}"/>
                    </a:ext>
                  </a:extLst>
                </p:cNvPr>
                <p:cNvSpPr/>
                <p:nvPr/>
              </p:nvSpPr>
              <p:spPr>
                <a:xfrm>
                  <a:off x="12906618" y="8255387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6983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6" name="Freeform 305">
                  <a:extLst>
                    <a:ext uri="{FF2B5EF4-FFF2-40B4-BE49-F238E27FC236}">
                      <a16:creationId xmlns:a16="http://schemas.microsoft.com/office/drawing/2014/main" id="{95F378B5-B022-601D-76B4-FCC39265681F}"/>
                    </a:ext>
                  </a:extLst>
                </p:cNvPr>
                <p:cNvSpPr/>
                <p:nvPr/>
              </p:nvSpPr>
              <p:spPr>
                <a:xfrm>
                  <a:off x="12750078" y="8146410"/>
                  <a:ext cx="159489" cy="97984"/>
                </a:xfrm>
                <a:custGeom>
                  <a:avLst/>
                  <a:gdLst>
                    <a:gd name="connsiteX0" fmla="*/ 157416 w 159489"/>
                    <a:gd name="connsiteY0" fmla="*/ 97961 h 97984"/>
                    <a:gd name="connsiteX1" fmla="*/ 852 w 159489"/>
                    <a:gd name="connsiteY1" fmla="*/ 7006 h 97984"/>
                    <a:gd name="connsiteX2" fmla="*/ 0 w 159489"/>
                    <a:gd name="connsiteY2" fmla="*/ 5116 h 97984"/>
                    <a:gd name="connsiteX3" fmla="*/ 2949 w 159489"/>
                    <a:gd name="connsiteY3" fmla="*/ 0 h 97984"/>
                    <a:gd name="connsiteX4" fmla="*/ 159490 w 159489"/>
                    <a:gd name="connsiteY4" fmla="*/ 90979 h 97984"/>
                    <a:gd name="connsiteX5" fmla="*/ 156563 w 159489"/>
                    <a:gd name="connsiteY5" fmla="*/ 96072 h 97984"/>
                    <a:gd name="connsiteX6" fmla="*/ 157416 w 159489"/>
                    <a:gd name="connsiteY6" fmla="*/ 97985 h 97984"/>
                    <a:gd name="connsiteX7" fmla="*/ 157416 w 159489"/>
                    <a:gd name="connsiteY7" fmla="*/ 97961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84">
                      <a:moveTo>
                        <a:pt x="157416" y="97961"/>
                      </a:moveTo>
                      <a:lnTo>
                        <a:pt x="852" y="7006"/>
                      </a:lnTo>
                      <a:cubicBezTo>
                        <a:pt x="322" y="6683"/>
                        <a:pt x="0" y="6037"/>
                        <a:pt x="0" y="5116"/>
                      </a:cubicBezTo>
                      <a:cubicBezTo>
                        <a:pt x="0" y="3226"/>
                        <a:pt x="1313" y="922"/>
                        <a:pt x="2949" y="0"/>
                      </a:cubicBezTo>
                      <a:lnTo>
                        <a:pt x="159490" y="90979"/>
                      </a:lnTo>
                      <a:cubicBezTo>
                        <a:pt x="157853" y="91901"/>
                        <a:pt x="156540" y="94182"/>
                        <a:pt x="156563" y="96072"/>
                      </a:cubicBezTo>
                      <a:cubicBezTo>
                        <a:pt x="156563" y="97017"/>
                        <a:pt x="156886" y="97662"/>
                        <a:pt x="157416" y="97985"/>
                      </a:cubicBezTo>
                      <a:lnTo>
                        <a:pt x="157416" y="97961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7" name="Freeform 306">
                  <a:extLst>
                    <a:ext uri="{FF2B5EF4-FFF2-40B4-BE49-F238E27FC236}">
                      <a16:creationId xmlns:a16="http://schemas.microsoft.com/office/drawing/2014/main" id="{D0DA76F1-E5C7-916E-1F9F-ABD7F2D4FF05}"/>
                    </a:ext>
                  </a:extLst>
                </p:cNvPr>
                <p:cNvSpPr/>
                <p:nvPr/>
              </p:nvSpPr>
              <p:spPr>
                <a:xfrm>
                  <a:off x="12906618" y="8237366"/>
                  <a:ext cx="2972" cy="7208"/>
                </a:xfrm>
                <a:custGeom>
                  <a:avLst/>
                  <a:gdLst>
                    <a:gd name="connsiteX0" fmla="*/ 2949 w 2972"/>
                    <a:gd name="connsiteY0" fmla="*/ 0 h 7208"/>
                    <a:gd name="connsiteX1" fmla="*/ 2973 w 2972"/>
                    <a:gd name="connsiteY1" fmla="*/ 6798 h 7208"/>
                    <a:gd name="connsiteX2" fmla="*/ 0 w 2972"/>
                    <a:gd name="connsiteY2" fmla="*/ 5116 h 7208"/>
                    <a:gd name="connsiteX3" fmla="*/ 2949 w 2972"/>
                    <a:gd name="connsiteY3" fmla="*/ 0 h 72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8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7006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grpSp>
            <p:nvGrpSpPr>
              <p:cNvPr id="308" name="Graphic 4">
                <a:extLst>
                  <a:ext uri="{FF2B5EF4-FFF2-40B4-BE49-F238E27FC236}">
                    <a16:creationId xmlns:a16="http://schemas.microsoft.com/office/drawing/2014/main" id="{F526C95D-BDF5-9507-14C2-985B07EE7585}"/>
                  </a:ext>
                </a:extLst>
              </p:cNvPr>
              <p:cNvGrpSpPr/>
              <p:nvPr/>
            </p:nvGrpSpPr>
            <p:grpSpPr>
              <a:xfrm>
                <a:off x="12412570" y="8117167"/>
                <a:ext cx="450424" cy="454895"/>
                <a:chOff x="12412570" y="8117167"/>
                <a:chExt cx="450424" cy="454895"/>
              </a:xfrm>
            </p:grpSpPr>
            <p:sp>
              <p:nvSpPr>
                <p:cNvPr id="309" name="Freeform 308">
                  <a:extLst>
                    <a:ext uri="{FF2B5EF4-FFF2-40B4-BE49-F238E27FC236}">
                      <a16:creationId xmlns:a16="http://schemas.microsoft.com/office/drawing/2014/main" id="{40B5CD8B-086D-9283-FD36-AA676E3BBA06}"/>
                    </a:ext>
                  </a:extLst>
                </p:cNvPr>
                <p:cNvSpPr/>
                <p:nvPr/>
              </p:nvSpPr>
              <p:spPr>
                <a:xfrm>
                  <a:off x="12638128" y="8291059"/>
                  <a:ext cx="214957" cy="281002"/>
                </a:xfrm>
                <a:custGeom>
                  <a:avLst/>
                  <a:gdLst>
                    <a:gd name="connsiteX0" fmla="*/ 214958 w 214957"/>
                    <a:gd name="connsiteY0" fmla="*/ 0 h 281002"/>
                    <a:gd name="connsiteX1" fmla="*/ 214243 w 214957"/>
                    <a:gd name="connsiteY1" fmla="*/ 156494 h 281002"/>
                    <a:gd name="connsiteX2" fmla="*/ 0 w 214957"/>
                    <a:gd name="connsiteY2" fmla="*/ 281003 h 281002"/>
                    <a:gd name="connsiteX3" fmla="*/ 691 w 214957"/>
                    <a:gd name="connsiteY3" fmla="*/ 124509 h 281002"/>
                    <a:gd name="connsiteX4" fmla="*/ 214958 w 214957"/>
                    <a:gd name="connsiteY4" fmla="*/ 0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957" h="281002">
                      <a:moveTo>
                        <a:pt x="214958" y="0"/>
                      </a:moveTo>
                      <a:lnTo>
                        <a:pt x="214243" y="156494"/>
                      </a:lnTo>
                      <a:lnTo>
                        <a:pt x="0" y="281003"/>
                      </a:lnTo>
                      <a:lnTo>
                        <a:pt x="691" y="124509"/>
                      </a:lnTo>
                      <a:lnTo>
                        <a:pt x="214958" y="0"/>
                      </a:lnTo>
                      <a:close/>
                    </a:path>
                  </a:pathLst>
                </a:custGeom>
                <a:solidFill>
                  <a:srgbClr val="804F5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0" name="Freeform 309">
                  <a:extLst>
                    <a:ext uri="{FF2B5EF4-FFF2-40B4-BE49-F238E27FC236}">
                      <a16:creationId xmlns:a16="http://schemas.microsoft.com/office/drawing/2014/main" id="{C0E569CD-CA8E-CA16-E3F1-3B72F4F7FB82}"/>
                    </a:ext>
                  </a:extLst>
                </p:cNvPr>
                <p:cNvSpPr/>
                <p:nvPr/>
              </p:nvSpPr>
              <p:spPr>
                <a:xfrm>
                  <a:off x="12422479" y="8291059"/>
                  <a:ext cx="216363" cy="281002"/>
                </a:xfrm>
                <a:custGeom>
                  <a:avLst/>
                  <a:gdLst>
                    <a:gd name="connsiteX0" fmla="*/ 216364 w 216363"/>
                    <a:gd name="connsiteY0" fmla="*/ 124509 h 281002"/>
                    <a:gd name="connsiteX1" fmla="*/ 215649 w 216363"/>
                    <a:gd name="connsiteY1" fmla="*/ 281003 h 281002"/>
                    <a:gd name="connsiteX2" fmla="*/ 0 w 216363"/>
                    <a:gd name="connsiteY2" fmla="*/ 156494 h 281002"/>
                    <a:gd name="connsiteX3" fmla="*/ 715 w 216363"/>
                    <a:gd name="connsiteY3" fmla="*/ 0 h 281002"/>
                    <a:gd name="connsiteX4" fmla="*/ 216364 w 216363"/>
                    <a:gd name="connsiteY4" fmla="*/ 124509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363" h="281002">
                      <a:moveTo>
                        <a:pt x="216364" y="124509"/>
                      </a:moveTo>
                      <a:lnTo>
                        <a:pt x="215649" y="281003"/>
                      </a:lnTo>
                      <a:lnTo>
                        <a:pt x="0" y="156494"/>
                      </a:lnTo>
                      <a:lnTo>
                        <a:pt x="715" y="0"/>
                      </a:lnTo>
                      <a:lnTo>
                        <a:pt x="216364" y="124509"/>
                      </a:lnTo>
                      <a:close/>
                    </a:path>
                  </a:pathLst>
                </a:custGeom>
                <a:solidFill>
                  <a:srgbClr val="613941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1" name="Freeform 310">
                  <a:extLst>
                    <a:ext uri="{FF2B5EF4-FFF2-40B4-BE49-F238E27FC236}">
                      <a16:creationId xmlns:a16="http://schemas.microsoft.com/office/drawing/2014/main" id="{CAB0F3AF-898E-EF5A-0606-DB138FCDBCC6}"/>
                    </a:ext>
                  </a:extLst>
                </p:cNvPr>
                <p:cNvSpPr/>
                <p:nvPr/>
              </p:nvSpPr>
              <p:spPr>
                <a:xfrm>
                  <a:off x="12423194" y="8166551"/>
                  <a:ext cx="429892" cy="249017"/>
                </a:xfrm>
                <a:custGeom>
                  <a:avLst/>
                  <a:gdLst>
                    <a:gd name="connsiteX0" fmla="*/ 429892 w 429892"/>
                    <a:gd name="connsiteY0" fmla="*/ 124509 h 249017"/>
                    <a:gd name="connsiteX1" fmla="*/ 215649 w 429892"/>
                    <a:gd name="connsiteY1" fmla="*/ 249017 h 249017"/>
                    <a:gd name="connsiteX2" fmla="*/ 0 w 429892"/>
                    <a:gd name="connsiteY2" fmla="*/ 124509 h 249017"/>
                    <a:gd name="connsiteX3" fmla="*/ 214243 w 429892"/>
                    <a:gd name="connsiteY3" fmla="*/ 0 h 249017"/>
                    <a:gd name="connsiteX4" fmla="*/ 429892 w 429892"/>
                    <a:gd name="connsiteY4" fmla="*/ 124509 h 249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9892" h="249017">
                      <a:moveTo>
                        <a:pt x="429892" y="124509"/>
                      </a:moveTo>
                      <a:lnTo>
                        <a:pt x="215649" y="249017"/>
                      </a:lnTo>
                      <a:lnTo>
                        <a:pt x="0" y="124509"/>
                      </a:lnTo>
                      <a:lnTo>
                        <a:pt x="214243" y="0"/>
                      </a:lnTo>
                      <a:lnTo>
                        <a:pt x="429892" y="12450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2" name="Freeform 311">
                  <a:extLst>
                    <a:ext uri="{FF2B5EF4-FFF2-40B4-BE49-F238E27FC236}">
                      <a16:creationId xmlns:a16="http://schemas.microsoft.com/office/drawing/2014/main" id="{7A9E839A-F874-31C1-54F7-FC598C4F2C8F}"/>
                    </a:ext>
                  </a:extLst>
                </p:cNvPr>
                <p:cNvSpPr/>
                <p:nvPr/>
              </p:nvSpPr>
              <p:spPr>
                <a:xfrm>
                  <a:off x="12638128" y="8247414"/>
                  <a:ext cx="224866" cy="298286"/>
                </a:xfrm>
                <a:custGeom>
                  <a:avLst/>
                  <a:gdLst>
                    <a:gd name="connsiteX0" fmla="*/ 224867 w 224866"/>
                    <a:gd name="connsiteY0" fmla="*/ 0 h 298286"/>
                    <a:gd name="connsiteX1" fmla="*/ 224129 w 224866"/>
                    <a:gd name="connsiteY1" fmla="*/ 168062 h 298286"/>
                    <a:gd name="connsiteX2" fmla="*/ 0 w 224866"/>
                    <a:gd name="connsiteY2" fmla="*/ 298286 h 298286"/>
                    <a:gd name="connsiteX3" fmla="*/ 760 w 224866"/>
                    <a:gd name="connsiteY3" fmla="*/ 130224 h 298286"/>
                    <a:gd name="connsiteX4" fmla="*/ 224867 w 224866"/>
                    <a:gd name="connsiteY4" fmla="*/ 0 h 298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866" h="298286">
                      <a:moveTo>
                        <a:pt x="224867" y="0"/>
                      </a:moveTo>
                      <a:lnTo>
                        <a:pt x="224129" y="168062"/>
                      </a:lnTo>
                      <a:lnTo>
                        <a:pt x="0" y="298286"/>
                      </a:lnTo>
                      <a:lnTo>
                        <a:pt x="760" y="130224"/>
                      </a:lnTo>
                      <a:lnTo>
                        <a:pt x="224867" y="0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3" name="Freeform 312">
                  <a:extLst>
                    <a:ext uri="{FF2B5EF4-FFF2-40B4-BE49-F238E27FC236}">
                      <a16:creationId xmlns:a16="http://schemas.microsoft.com/office/drawing/2014/main" id="{7518A999-03CD-CEE6-A41A-229A5A8F5AB4}"/>
                    </a:ext>
                  </a:extLst>
                </p:cNvPr>
                <p:cNvSpPr/>
                <p:nvPr/>
              </p:nvSpPr>
              <p:spPr>
                <a:xfrm>
                  <a:off x="12412570" y="8247414"/>
                  <a:ext cx="226318" cy="298308"/>
                </a:xfrm>
                <a:custGeom>
                  <a:avLst/>
                  <a:gdLst>
                    <a:gd name="connsiteX0" fmla="*/ 226318 w 226318"/>
                    <a:gd name="connsiteY0" fmla="*/ 130224 h 298308"/>
                    <a:gd name="connsiteX1" fmla="*/ 225581 w 226318"/>
                    <a:gd name="connsiteY1" fmla="*/ 298309 h 298308"/>
                    <a:gd name="connsiteX2" fmla="*/ 0 w 226318"/>
                    <a:gd name="connsiteY2" fmla="*/ 168062 h 298308"/>
                    <a:gd name="connsiteX3" fmla="*/ 737 w 226318"/>
                    <a:gd name="connsiteY3" fmla="*/ 0 h 298308"/>
                    <a:gd name="connsiteX4" fmla="*/ 226318 w 226318"/>
                    <a:gd name="connsiteY4" fmla="*/ 130224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318" h="298308">
                      <a:moveTo>
                        <a:pt x="226318" y="130224"/>
                      </a:moveTo>
                      <a:lnTo>
                        <a:pt x="225581" y="298309"/>
                      </a:lnTo>
                      <a:lnTo>
                        <a:pt x="0" y="168062"/>
                      </a:lnTo>
                      <a:lnTo>
                        <a:pt x="737" y="0"/>
                      </a:lnTo>
                      <a:lnTo>
                        <a:pt x="226318" y="130224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4" name="Freeform 313">
                  <a:extLst>
                    <a:ext uri="{FF2B5EF4-FFF2-40B4-BE49-F238E27FC236}">
                      <a16:creationId xmlns:a16="http://schemas.microsoft.com/office/drawing/2014/main" id="{F7E2672A-66F0-6FB1-D562-B94AA6B2889C}"/>
                    </a:ext>
                  </a:extLst>
                </p:cNvPr>
                <p:cNvSpPr/>
                <p:nvPr/>
              </p:nvSpPr>
              <p:spPr>
                <a:xfrm>
                  <a:off x="12413307" y="8117167"/>
                  <a:ext cx="449687" cy="260493"/>
                </a:xfrm>
                <a:custGeom>
                  <a:avLst/>
                  <a:gdLst>
                    <a:gd name="connsiteX0" fmla="*/ 449688 w 449687"/>
                    <a:gd name="connsiteY0" fmla="*/ 130247 h 260493"/>
                    <a:gd name="connsiteX1" fmla="*/ 225581 w 449687"/>
                    <a:gd name="connsiteY1" fmla="*/ 260493 h 260493"/>
                    <a:gd name="connsiteX2" fmla="*/ 0 w 449687"/>
                    <a:gd name="connsiteY2" fmla="*/ 130247 h 260493"/>
                    <a:gd name="connsiteX3" fmla="*/ 224106 w 449687"/>
                    <a:gd name="connsiteY3" fmla="*/ 0 h 260493"/>
                    <a:gd name="connsiteX4" fmla="*/ 449688 w 449687"/>
                    <a:gd name="connsiteY4" fmla="*/ 130247 h 260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9687" h="260493">
                      <a:moveTo>
                        <a:pt x="449688" y="130247"/>
                      </a:moveTo>
                      <a:lnTo>
                        <a:pt x="225581" y="260493"/>
                      </a:lnTo>
                      <a:lnTo>
                        <a:pt x="0" y="130247"/>
                      </a:lnTo>
                      <a:lnTo>
                        <a:pt x="224106" y="0"/>
                      </a:lnTo>
                      <a:lnTo>
                        <a:pt x="449688" y="130247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5" name="Freeform 314">
                  <a:extLst>
                    <a:ext uri="{FF2B5EF4-FFF2-40B4-BE49-F238E27FC236}">
                      <a16:creationId xmlns:a16="http://schemas.microsoft.com/office/drawing/2014/main" id="{7DD98592-FDD7-B15F-D307-191FF2D9AE6E}"/>
                    </a:ext>
                  </a:extLst>
                </p:cNvPr>
                <p:cNvSpPr/>
                <p:nvPr/>
              </p:nvSpPr>
              <p:spPr>
                <a:xfrm>
                  <a:off x="12484950" y="8158661"/>
                  <a:ext cx="306403" cy="177479"/>
                </a:xfrm>
                <a:custGeom>
                  <a:avLst/>
                  <a:gdLst>
                    <a:gd name="connsiteX0" fmla="*/ 303197 w 306403"/>
                    <a:gd name="connsiteY0" fmla="*/ 84259 h 177479"/>
                    <a:gd name="connsiteX1" fmla="*/ 303197 w 306403"/>
                    <a:gd name="connsiteY1" fmla="*/ 93246 h 177479"/>
                    <a:gd name="connsiteX2" fmla="*/ 161405 w 306403"/>
                    <a:gd name="connsiteY2" fmla="*/ 175630 h 177479"/>
                    <a:gd name="connsiteX3" fmla="*/ 145943 w 306403"/>
                    <a:gd name="connsiteY3" fmla="*/ 175630 h 177479"/>
                    <a:gd name="connsiteX4" fmla="*/ 3229 w 306403"/>
                    <a:gd name="connsiteY4" fmla="*/ 93246 h 177479"/>
                    <a:gd name="connsiteX5" fmla="*/ 3183 w 306403"/>
                    <a:gd name="connsiteY5" fmla="*/ 84305 h 177479"/>
                    <a:gd name="connsiteX6" fmla="*/ 144975 w 306403"/>
                    <a:gd name="connsiteY6" fmla="*/ 1898 h 177479"/>
                    <a:gd name="connsiteX7" fmla="*/ 160483 w 306403"/>
                    <a:gd name="connsiteY7" fmla="*/ 1852 h 177479"/>
                    <a:gd name="connsiteX8" fmla="*/ 303197 w 306403"/>
                    <a:gd name="connsiteY8" fmla="*/ 84259 h 177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6403" h="177479">
                      <a:moveTo>
                        <a:pt x="303197" y="84259"/>
                      </a:moveTo>
                      <a:cubicBezTo>
                        <a:pt x="307460" y="86725"/>
                        <a:pt x="307483" y="90757"/>
                        <a:pt x="303197" y="93246"/>
                      </a:cubicBezTo>
                      <a:lnTo>
                        <a:pt x="161405" y="175630"/>
                      </a:lnTo>
                      <a:cubicBezTo>
                        <a:pt x="157165" y="178095"/>
                        <a:pt x="150206" y="178095"/>
                        <a:pt x="145943" y="175630"/>
                      </a:cubicBezTo>
                      <a:lnTo>
                        <a:pt x="3229" y="93246"/>
                      </a:lnTo>
                      <a:cubicBezTo>
                        <a:pt x="-1080" y="90757"/>
                        <a:pt x="-1057" y="86748"/>
                        <a:pt x="3183" y="84305"/>
                      </a:cubicBezTo>
                      <a:lnTo>
                        <a:pt x="144975" y="1898"/>
                      </a:lnTo>
                      <a:cubicBezTo>
                        <a:pt x="149261" y="-614"/>
                        <a:pt x="156151" y="-636"/>
                        <a:pt x="160483" y="1852"/>
                      </a:cubicBezTo>
                      <a:lnTo>
                        <a:pt x="303197" y="84259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6" name="Freeform 315">
                  <a:extLst>
                    <a:ext uri="{FF2B5EF4-FFF2-40B4-BE49-F238E27FC236}">
                      <a16:creationId xmlns:a16="http://schemas.microsoft.com/office/drawing/2014/main" id="{297C5210-6DDE-B67E-92F3-C493D6137104}"/>
                    </a:ext>
                  </a:extLst>
                </p:cNvPr>
                <p:cNvSpPr/>
                <p:nvPr/>
              </p:nvSpPr>
              <p:spPr>
                <a:xfrm>
                  <a:off x="12536680" y="8188538"/>
                  <a:ext cx="202957" cy="65903"/>
                </a:xfrm>
                <a:custGeom>
                  <a:avLst/>
                  <a:gdLst>
                    <a:gd name="connsiteX0" fmla="*/ 202221 w 202957"/>
                    <a:gd name="connsiteY0" fmla="*/ 65904 h 65903"/>
                    <a:gd name="connsiteX1" fmla="*/ 159866 w 202957"/>
                    <a:gd name="connsiteY1" fmla="*/ 24609 h 65903"/>
                    <a:gd name="connsiteX2" fmla="*/ 29043 w 202957"/>
                    <a:gd name="connsiteY2" fmla="*/ 31130 h 65903"/>
                    <a:gd name="connsiteX3" fmla="*/ 2150 w 202957"/>
                    <a:gd name="connsiteY3" fmla="*/ 60051 h 65903"/>
                    <a:gd name="connsiteX4" fmla="*/ 698 w 202957"/>
                    <a:gd name="connsiteY4" fmla="*/ 65420 h 65903"/>
                    <a:gd name="connsiteX5" fmla="*/ 145 w 202957"/>
                    <a:gd name="connsiteY5" fmla="*/ 54958 h 65903"/>
                    <a:gd name="connsiteX6" fmla="*/ 29043 w 202957"/>
                    <a:gd name="connsiteY6" fmla="*/ 17396 h 65903"/>
                    <a:gd name="connsiteX7" fmla="*/ 172839 w 202957"/>
                    <a:gd name="connsiteY7" fmla="*/ 17119 h 65903"/>
                    <a:gd name="connsiteX8" fmla="*/ 173024 w 202957"/>
                    <a:gd name="connsiteY8" fmla="*/ 17211 h 65903"/>
                    <a:gd name="connsiteX9" fmla="*/ 178601 w 202957"/>
                    <a:gd name="connsiteY9" fmla="*/ 20760 h 65903"/>
                    <a:gd name="connsiteX10" fmla="*/ 180813 w 202957"/>
                    <a:gd name="connsiteY10" fmla="*/ 22304 h 65903"/>
                    <a:gd name="connsiteX11" fmla="*/ 202221 w 202957"/>
                    <a:gd name="connsiteY11" fmla="*/ 65904 h 65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02957" h="65903">
                      <a:moveTo>
                        <a:pt x="202221" y="65904"/>
                      </a:moveTo>
                      <a:cubicBezTo>
                        <a:pt x="198396" y="46270"/>
                        <a:pt x="178439" y="32029"/>
                        <a:pt x="159866" y="24609"/>
                      </a:cubicBezTo>
                      <a:cubicBezTo>
                        <a:pt x="120206" y="8362"/>
                        <a:pt x="64877" y="10390"/>
                        <a:pt x="29043" y="31130"/>
                      </a:cubicBezTo>
                      <a:cubicBezTo>
                        <a:pt x="17728" y="37836"/>
                        <a:pt x="6506" y="47699"/>
                        <a:pt x="2150" y="60051"/>
                      </a:cubicBezTo>
                      <a:cubicBezTo>
                        <a:pt x="1505" y="61641"/>
                        <a:pt x="859" y="64176"/>
                        <a:pt x="698" y="65420"/>
                      </a:cubicBezTo>
                      <a:cubicBezTo>
                        <a:pt x="-132" y="61664"/>
                        <a:pt x="-85" y="58783"/>
                        <a:pt x="145" y="54958"/>
                      </a:cubicBezTo>
                      <a:cubicBezTo>
                        <a:pt x="1482" y="41316"/>
                        <a:pt x="11276" y="27858"/>
                        <a:pt x="29043" y="17396"/>
                      </a:cubicBezTo>
                      <a:cubicBezTo>
                        <a:pt x="69001" y="-5856"/>
                        <a:pt x="133157" y="-5649"/>
                        <a:pt x="172839" y="17119"/>
                      </a:cubicBezTo>
                      <a:cubicBezTo>
                        <a:pt x="172932" y="17119"/>
                        <a:pt x="172932" y="17211"/>
                        <a:pt x="173024" y="17211"/>
                      </a:cubicBezTo>
                      <a:cubicBezTo>
                        <a:pt x="174937" y="18364"/>
                        <a:pt x="176872" y="19516"/>
                        <a:pt x="178601" y="20760"/>
                      </a:cubicBezTo>
                      <a:cubicBezTo>
                        <a:pt x="179361" y="21244"/>
                        <a:pt x="180122" y="21705"/>
                        <a:pt x="180813" y="22304"/>
                      </a:cubicBezTo>
                      <a:cubicBezTo>
                        <a:pt x="198280" y="34886"/>
                        <a:pt x="205401" y="50718"/>
                        <a:pt x="202221" y="65904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7" name="Freeform 316">
                  <a:extLst>
                    <a:ext uri="{FF2B5EF4-FFF2-40B4-BE49-F238E27FC236}">
                      <a16:creationId xmlns:a16="http://schemas.microsoft.com/office/drawing/2014/main" id="{C1493B74-D092-D087-1CB7-09A860CDB267}"/>
                    </a:ext>
                  </a:extLst>
                </p:cNvPr>
                <p:cNvSpPr/>
                <p:nvPr/>
              </p:nvSpPr>
              <p:spPr>
                <a:xfrm>
                  <a:off x="12537378" y="8202398"/>
                  <a:ext cx="201522" cy="103893"/>
                </a:xfrm>
                <a:custGeom>
                  <a:avLst/>
                  <a:gdLst>
                    <a:gd name="connsiteX0" fmla="*/ 201523 w 201522"/>
                    <a:gd name="connsiteY0" fmla="*/ 52044 h 103893"/>
                    <a:gd name="connsiteX1" fmla="*/ 172510 w 201522"/>
                    <a:gd name="connsiteY1" fmla="*/ 86726 h 103893"/>
                    <a:gd name="connsiteX2" fmla="*/ 104506 w 201522"/>
                    <a:gd name="connsiteY2" fmla="*/ 103825 h 103893"/>
                    <a:gd name="connsiteX3" fmla="*/ 104046 w 201522"/>
                    <a:gd name="connsiteY3" fmla="*/ 103825 h 103893"/>
                    <a:gd name="connsiteX4" fmla="*/ 29105 w 201522"/>
                    <a:gd name="connsiteY4" fmla="*/ 86726 h 103893"/>
                    <a:gd name="connsiteX5" fmla="*/ 0 w 201522"/>
                    <a:gd name="connsiteY5" fmla="*/ 51560 h 103893"/>
                    <a:gd name="connsiteX6" fmla="*/ 599 w 201522"/>
                    <a:gd name="connsiteY6" fmla="*/ 48979 h 103893"/>
                    <a:gd name="connsiteX7" fmla="*/ 691 w 201522"/>
                    <a:gd name="connsiteY7" fmla="*/ 48979 h 103893"/>
                    <a:gd name="connsiteX8" fmla="*/ 3664 w 201522"/>
                    <a:gd name="connsiteY8" fmla="*/ 41282 h 103893"/>
                    <a:gd name="connsiteX9" fmla="*/ 159168 w 201522"/>
                    <a:gd name="connsiteY9" fmla="*/ 10749 h 103893"/>
                    <a:gd name="connsiteX10" fmla="*/ 201523 w 201522"/>
                    <a:gd name="connsiteY10" fmla="*/ 52044 h 103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1522" h="103893">
                      <a:moveTo>
                        <a:pt x="201523" y="52044"/>
                      </a:moveTo>
                      <a:cubicBezTo>
                        <a:pt x="199034" y="64718"/>
                        <a:pt x="189425" y="77116"/>
                        <a:pt x="172510" y="86726"/>
                      </a:cubicBezTo>
                      <a:cubicBezTo>
                        <a:pt x="152461" y="98409"/>
                        <a:pt x="125522" y="103825"/>
                        <a:pt x="104506" y="103825"/>
                      </a:cubicBezTo>
                      <a:cubicBezTo>
                        <a:pt x="104414" y="103917"/>
                        <a:pt x="104230" y="103917"/>
                        <a:pt x="104046" y="103825"/>
                      </a:cubicBezTo>
                      <a:cubicBezTo>
                        <a:pt x="77152" y="104285"/>
                        <a:pt x="49868" y="98617"/>
                        <a:pt x="29105" y="86726"/>
                      </a:cubicBezTo>
                      <a:cubicBezTo>
                        <a:pt x="12306" y="76932"/>
                        <a:pt x="2420" y="64350"/>
                        <a:pt x="0" y="51560"/>
                      </a:cubicBezTo>
                      <a:lnTo>
                        <a:pt x="599" y="48979"/>
                      </a:lnTo>
                      <a:lnTo>
                        <a:pt x="691" y="48979"/>
                      </a:lnTo>
                      <a:cubicBezTo>
                        <a:pt x="899" y="47020"/>
                        <a:pt x="2581" y="43149"/>
                        <a:pt x="3664" y="41282"/>
                      </a:cubicBezTo>
                      <a:cubicBezTo>
                        <a:pt x="23712" y="2453"/>
                        <a:pt x="104022" y="-11812"/>
                        <a:pt x="159168" y="10749"/>
                      </a:cubicBezTo>
                      <a:cubicBezTo>
                        <a:pt x="177741" y="18169"/>
                        <a:pt x="197675" y="32410"/>
                        <a:pt x="201523" y="52044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8" name="Freeform 317">
                  <a:extLst>
                    <a:ext uri="{FF2B5EF4-FFF2-40B4-BE49-F238E27FC236}">
                      <a16:creationId xmlns:a16="http://schemas.microsoft.com/office/drawing/2014/main" id="{D3818F1C-E143-0666-BCDF-6F988D43F198}"/>
                    </a:ext>
                  </a:extLst>
                </p:cNvPr>
                <p:cNvSpPr/>
                <p:nvPr/>
              </p:nvSpPr>
              <p:spPr>
                <a:xfrm>
                  <a:off x="12570734" y="8215064"/>
                  <a:ext cx="134704" cy="78449"/>
                </a:xfrm>
                <a:custGeom>
                  <a:avLst/>
                  <a:gdLst>
                    <a:gd name="connsiteX0" fmla="*/ 105 w 134704"/>
                    <a:gd name="connsiteY0" fmla="*/ 44309 h 78449"/>
                    <a:gd name="connsiteX1" fmla="*/ 10083 w 134704"/>
                    <a:gd name="connsiteY1" fmla="*/ 60394 h 78449"/>
                    <a:gd name="connsiteX2" fmla="*/ 12480 w 134704"/>
                    <a:gd name="connsiteY2" fmla="*/ 61523 h 78449"/>
                    <a:gd name="connsiteX3" fmla="*/ 14162 w 134704"/>
                    <a:gd name="connsiteY3" fmla="*/ 60256 h 78449"/>
                    <a:gd name="connsiteX4" fmla="*/ 37736 w 134704"/>
                    <a:gd name="connsiteY4" fmla="*/ 44724 h 78449"/>
                    <a:gd name="connsiteX5" fmla="*/ 40364 w 134704"/>
                    <a:gd name="connsiteY5" fmla="*/ 43756 h 78449"/>
                    <a:gd name="connsiteX6" fmla="*/ 40364 w 134704"/>
                    <a:gd name="connsiteY6" fmla="*/ 46798 h 78449"/>
                    <a:gd name="connsiteX7" fmla="*/ 28979 w 134704"/>
                    <a:gd name="connsiteY7" fmla="*/ 66363 h 78449"/>
                    <a:gd name="connsiteX8" fmla="*/ 70344 w 134704"/>
                    <a:gd name="connsiteY8" fmla="*/ 78438 h 78449"/>
                    <a:gd name="connsiteX9" fmla="*/ 72994 w 134704"/>
                    <a:gd name="connsiteY9" fmla="*/ 78023 h 78449"/>
                    <a:gd name="connsiteX10" fmla="*/ 71796 w 134704"/>
                    <a:gd name="connsiteY10" fmla="*/ 76226 h 78449"/>
                    <a:gd name="connsiteX11" fmla="*/ 60412 w 134704"/>
                    <a:gd name="connsiteY11" fmla="*/ 55970 h 78449"/>
                    <a:gd name="connsiteX12" fmla="*/ 60665 w 134704"/>
                    <a:gd name="connsiteY12" fmla="*/ 55002 h 78449"/>
                    <a:gd name="connsiteX13" fmla="*/ 65206 w 134704"/>
                    <a:gd name="connsiteY13" fmla="*/ 56523 h 78449"/>
                    <a:gd name="connsiteX14" fmla="*/ 87881 w 134704"/>
                    <a:gd name="connsiteY14" fmla="*/ 71640 h 78449"/>
                    <a:gd name="connsiteX15" fmla="*/ 115673 w 134704"/>
                    <a:gd name="connsiteY15" fmla="*/ 66455 h 78449"/>
                    <a:gd name="connsiteX16" fmla="*/ 127494 w 134704"/>
                    <a:gd name="connsiteY16" fmla="*/ 57076 h 78449"/>
                    <a:gd name="connsiteX17" fmla="*/ 127978 w 134704"/>
                    <a:gd name="connsiteY17" fmla="*/ 55417 h 78449"/>
                    <a:gd name="connsiteX18" fmla="*/ 125351 w 134704"/>
                    <a:gd name="connsiteY18" fmla="*/ 55278 h 78449"/>
                    <a:gd name="connsiteX19" fmla="*/ 87766 w 134704"/>
                    <a:gd name="connsiteY19" fmla="*/ 50416 h 78449"/>
                    <a:gd name="connsiteX20" fmla="*/ 92329 w 134704"/>
                    <a:gd name="connsiteY20" fmla="*/ 48895 h 78449"/>
                    <a:gd name="connsiteX21" fmla="*/ 127563 w 134704"/>
                    <a:gd name="connsiteY21" fmla="*/ 44309 h 78449"/>
                    <a:gd name="connsiteX22" fmla="*/ 134569 w 134704"/>
                    <a:gd name="connsiteY22" fmla="*/ 34170 h 78449"/>
                    <a:gd name="connsiteX23" fmla="*/ 122217 w 134704"/>
                    <a:gd name="connsiteY23" fmla="*/ 16702 h 78449"/>
                    <a:gd name="connsiteX24" fmla="*/ 120512 w 134704"/>
                    <a:gd name="connsiteY24" fmla="*/ 18223 h 78449"/>
                    <a:gd name="connsiteX25" fmla="*/ 107699 w 134704"/>
                    <a:gd name="connsiteY25" fmla="*/ 28800 h 78449"/>
                    <a:gd name="connsiteX26" fmla="*/ 95509 w 134704"/>
                    <a:gd name="connsiteY26" fmla="*/ 34308 h 78449"/>
                    <a:gd name="connsiteX27" fmla="*/ 94311 w 134704"/>
                    <a:gd name="connsiteY27" fmla="*/ 34446 h 78449"/>
                    <a:gd name="connsiteX28" fmla="*/ 94564 w 134704"/>
                    <a:gd name="connsiteY28" fmla="*/ 31543 h 78449"/>
                    <a:gd name="connsiteX29" fmla="*/ 105694 w 134704"/>
                    <a:gd name="connsiteY29" fmla="*/ 12116 h 78449"/>
                    <a:gd name="connsiteX30" fmla="*/ 64330 w 134704"/>
                    <a:gd name="connsiteY30" fmla="*/ 41 h 78449"/>
                    <a:gd name="connsiteX31" fmla="*/ 61679 w 134704"/>
                    <a:gd name="connsiteY31" fmla="*/ 456 h 78449"/>
                    <a:gd name="connsiteX32" fmla="*/ 62878 w 134704"/>
                    <a:gd name="connsiteY32" fmla="*/ 2000 h 78449"/>
                    <a:gd name="connsiteX33" fmla="*/ 74746 w 134704"/>
                    <a:gd name="connsiteY33" fmla="*/ 23362 h 78449"/>
                    <a:gd name="connsiteX34" fmla="*/ 69722 w 134704"/>
                    <a:gd name="connsiteY34" fmla="*/ 21841 h 78449"/>
                    <a:gd name="connsiteX35" fmla="*/ 45594 w 134704"/>
                    <a:gd name="connsiteY35" fmla="*/ 6424 h 78449"/>
                    <a:gd name="connsiteX36" fmla="*/ 19601 w 134704"/>
                    <a:gd name="connsiteY36" fmla="*/ 11494 h 78449"/>
                    <a:gd name="connsiteX37" fmla="*/ 6719 w 134704"/>
                    <a:gd name="connsiteY37" fmla="*/ 22256 h 78449"/>
                    <a:gd name="connsiteX38" fmla="*/ 6212 w 134704"/>
                    <a:gd name="connsiteY38" fmla="*/ 23362 h 78449"/>
                    <a:gd name="connsiteX39" fmla="*/ 47161 w 134704"/>
                    <a:gd name="connsiteY39" fmla="*/ 27948 h 78449"/>
                    <a:gd name="connsiteX40" fmla="*/ 42599 w 134704"/>
                    <a:gd name="connsiteY40" fmla="*/ 29469 h 78449"/>
                    <a:gd name="connsiteX41" fmla="*/ 8815 w 134704"/>
                    <a:gd name="connsiteY41" fmla="*/ 33202 h 78449"/>
                    <a:gd name="connsiteX42" fmla="*/ 105 w 134704"/>
                    <a:gd name="connsiteY42" fmla="*/ 44309 h 784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134704" h="78449">
                      <a:moveTo>
                        <a:pt x="105" y="44309"/>
                      </a:moveTo>
                      <a:cubicBezTo>
                        <a:pt x="1280" y="50001"/>
                        <a:pt x="4599" y="55555"/>
                        <a:pt x="10083" y="60394"/>
                      </a:cubicBezTo>
                      <a:lnTo>
                        <a:pt x="12480" y="61523"/>
                      </a:lnTo>
                      <a:lnTo>
                        <a:pt x="14162" y="60256"/>
                      </a:lnTo>
                      <a:cubicBezTo>
                        <a:pt x="20108" y="52790"/>
                        <a:pt x="28818" y="47950"/>
                        <a:pt x="37736" y="44724"/>
                      </a:cubicBezTo>
                      <a:lnTo>
                        <a:pt x="40364" y="43756"/>
                      </a:lnTo>
                      <a:lnTo>
                        <a:pt x="40364" y="46798"/>
                      </a:lnTo>
                      <a:cubicBezTo>
                        <a:pt x="31446" y="52214"/>
                        <a:pt x="28311" y="59012"/>
                        <a:pt x="28979" y="66363"/>
                      </a:cubicBezTo>
                      <a:cubicBezTo>
                        <a:pt x="30731" y="77194"/>
                        <a:pt x="59490" y="78599"/>
                        <a:pt x="70344" y="78438"/>
                      </a:cubicBezTo>
                      <a:lnTo>
                        <a:pt x="72994" y="78023"/>
                      </a:lnTo>
                      <a:lnTo>
                        <a:pt x="71796" y="76226"/>
                      </a:lnTo>
                      <a:cubicBezTo>
                        <a:pt x="64652" y="70119"/>
                        <a:pt x="60620" y="63321"/>
                        <a:pt x="60412" y="55970"/>
                      </a:cubicBezTo>
                      <a:lnTo>
                        <a:pt x="60665" y="55002"/>
                      </a:lnTo>
                      <a:lnTo>
                        <a:pt x="65206" y="56523"/>
                      </a:lnTo>
                      <a:cubicBezTo>
                        <a:pt x="69007" y="63459"/>
                        <a:pt x="77119" y="68460"/>
                        <a:pt x="87881" y="71640"/>
                      </a:cubicBezTo>
                      <a:cubicBezTo>
                        <a:pt x="98136" y="74705"/>
                        <a:pt x="106478" y="71778"/>
                        <a:pt x="115673" y="66455"/>
                      </a:cubicBezTo>
                      <a:cubicBezTo>
                        <a:pt x="120420" y="63736"/>
                        <a:pt x="124383" y="60648"/>
                        <a:pt x="127494" y="57076"/>
                      </a:cubicBezTo>
                      <a:lnTo>
                        <a:pt x="127978" y="55417"/>
                      </a:lnTo>
                      <a:lnTo>
                        <a:pt x="125351" y="55278"/>
                      </a:lnTo>
                      <a:cubicBezTo>
                        <a:pt x="102146" y="56292"/>
                        <a:pt x="88342" y="50531"/>
                        <a:pt x="87766" y="50416"/>
                      </a:cubicBezTo>
                      <a:lnTo>
                        <a:pt x="92329" y="48895"/>
                      </a:lnTo>
                      <a:cubicBezTo>
                        <a:pt x="105257" y="50278"/>
                        <a:pt x="116986" y="48757"/>
                        <a:pt x="127563" y="44309"/>
                      </a:cubicBezTo>
                      <a:cubicBezTo>
                        <a:pt x="132149" y="42304"/>
                        <a:pt x="135422" y="39124"/>
                        <a:pt x="134569" y="34170"/>
                      </a:cubicBezTo>
                      <a:cubicBezTo>
                        <a:pt x="131942" y="20666"/>
                        <a:pt x="122770" y="17278"/>
                        <a:pt x="122217" y="16702"/>
                      </a:cubicBezTo>
                      <a:lnTo>
                        <a:pt x="120512" y="18223"/>
                      </a:lnTo>
                      <a:cubicBezTo>
                        <a:pt x="117216" y="22210"/>
                        <a:pt x="112976" y="25759"/>
                        <a:pt x="107699" y="28800"/>
                      </a:cubicBezTo>
                      <a:cubicBezTo>
                        <a:pt x="102030" y="32073"/>
                        <a:pt x="97076" y="33686"/>
                        <a:pt x="95509" y="34308"/>
                      </a:cubicBezTo>
                      <a:lnTo>
                        <a:pt x="94311" y="34446"/>
                      </a:lnTo>
                      <a:lnTo>
                        <a:pt x="94564" y="31543"/>
                      </a:lnTo>
                      <a:cubicBezTo>
                        <a:pt x="103229" y="25989"/>
                        <a:pt x="106616" y="19329"/>
                        <a:pt x="105694" y="12116"/>
                      </a:cubicBezTo>
                      <a:cubicBezTo>
                        <a:pt x="104542" y="825"/>
                        <a:pt x="75391" y="-259"/>
                        <a:pt x="64330" y="41"/>
                      </a:cubicBezTo>
                      <a:lnTo>
                        <a:pt x="61679" y="456"/>
                      </a:lnTo>
                      <a:lnTo>
                        <a:pt x="62878" y="2000"/>
                      </a:lnTo>
                      <a:cubicBezTo>
                        <a:pt x="75046" y="12001"/>
                        <a:pt x="73847" y="20574"/>
                        <a:pt x="74746" y="23362"/>
                      </a:cubicBezTo>
                      <a:lnTo>
                        <a:pt x="69722" y="21841"/>
                      </a:lnTo>
                      <a:cubicBezTo>
                        <a:pt x="65435" y="14628"/>
                        <a:pt x="57093" y="9489"/>
                        <a:pt x="45594" y="6424"/>
                      </a:cubicBezTo>
                      <a:cubicBezTo>
                        <a:pt x="36100" y="3774"/>
                        <a:pt x="27988" y="6655"/>
                        <a:pt x="19601" y="11494"/>
                      </a:cubicBezTo>
                      <a:cubicBezTo>
                        <a:pt x="10245" y="16910"/>
                        <a:pt x="7295" y="21680"/>
                        <a:pt x="6719" y="22256"/>
                      </a:cubicBezTo>
                      <a:lnTo>
                        <a:pt x="6212" y="23362"/>
                      </a:lnTo>
                      <a:cubicBezTo>
                        <a:pt x="21075" y="22256"/>
                        <a:pt x="34487" y="23638"/>
                        <a:pt x="47161" y="27948"/>
                      </a:cubicBezTo>
                      <a:lnTo>
                        <a:pt x="42599" y="29469"/>
                      </a:lnTo>
                      <a:cubicBezTo>
                        <a:pt x="30639" y="27809"/>
                        <a:pt x="19140" y="29469"/>
                        <a:pt x="8815" y="33202"/>
                      </a:cubicBezTo>
                      <a:cubicBezTo>
                        <a:pt x="3469" y="35184"/>
                        <a:pt x="-724" y="38732"/>
                        <a:pt x="105" y="4430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9" name="Freeform 318">
                  <a:extLst>
                    <a:ext uri="{FF2B5EF4-FFF2-40B4-BE49-F238E27FC236}">
                      <a16:creationId xmlns:a16="http://schemas.microsoft.com/office/drawing/2014/main" id="{B0BD5E49-9E6C-7069-9118-D7959FA6B56F}"/>
                    </a:ext>
                  </a:extLst>
                </p:cNvPr>
                <p:cNvSpPr/>
                <p:nvPr/>
              </p:nvSpPr>
              <p:spPr>
                <a:xfrm>
                  <a:off x="12536710" y="8209298"/>
                  <a:ext cx="180782" cy="58855"/>
                </a:xfrm>
                <a:custGeom>
                  <a:avLst/>
                  <a:gdLst>
                    <a:gd name="connsiteX0" fmla="*/ 180783 w 180782"/>
                    <a:gd name="connsiteY0" fmla="*/ 1544 h 58855"/>
                    <a:gd name="connsiteX1" fmla="*/ 121997 w 180782"/>
                    <a:gd name="connsiteY1" fmla="*/ 35834 h 58855"/>
                    <a:gd name="connsiteX2" fmla="*/ 121997 w 180782"/>
                    <a:gd name="connsiteY2" fmla="*/ 33046 h 58855"/>
                    <a:gd name="connsiteX3" fmla="*/ 178571 w 180782"/>
                    <a:gd name="connsiteY3" fmla="*/ 0 h 58855"/>
                    <a:gd name="connsiteX4" fmla="*/ 180783 w 180782"/>
                    <a:gd name="connsiteY4" fmla="*/ 1544 h 58855"/>
                    <a:gd name="connsiteX5" fmla="*/ 180783 w 180782"/>
                    <a:gd name="connsiteY5" fmla="*/ 1544 h 58855"/>
                    <a:gd name="connsiteX6" fmla="*/ 75401 w 180782"/>
                    <a:gd name="connsiteY6" fmla="*/ 42840 h 58855"/>
                    <a:gd name="connsiteX7" fmla="*/ 75401 w 180782"/>
                    <a:gd name="connsiteY7" fmla="*/ 45628 h 58855"/>
                    <a:gd name="connsiteX8" fmla="*/ 207 w 180782"/>
                    <a:gd name="connsiteY8" fmla="*/ 41964 h 58855"/>
                    <a:gd name="connsiteX9" fmla="*/ 0 w 180782"/>
                    <a:gd name="connsiteY9" fmla="*/ 39176 h 58855"/>
                    <a:gd name="connsiteX10" fmla="*/ 75401 w 180782"/>
                    <a:gd name="connsiteY10" fmla="*/ 42840 h 58855"/>
                    <a:gd name="connsiteX11" fmla="*/ 126836 w 180782"/>
                    <a:gd name="connsiteY11" fmla="*/ 41710 h 58855"/>
                    <a:gd name="connsiteX12" fmla="*/ 126836 w 180782"/>
                    <a:gd name="connsiteY12" fmla="*/ 44522 h 58855"/>
                    <a:gd name="connsiteX13" fmla="*/ 107548 w 180782"/>
                    <a:gd name="connsiteY13" fmla="*/ 58855 h 58855"/>
                    <a:gd name="connsiteX14" fmla="*/ 107548 w 180782"/>
                    <a:gd name="connsiteY14" fmla="*/ 56044 h 58855"/>
                    <a:gd name="connsiteX15" fmla="*/ 126836 w 180782"/>
                    <a:gd name="connsiteY15" fmla="*/ 41710 h 58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80782" h="58855">
                      <a:moveTo>
                        <a:pt x="180783" y="1544"/>
                      </a:moveTo>
                      <a:lnTo>
                        <a:pt x="121997" y="35834"/>
                      </a:lnTo>
                      <a:lnTo>
                        <a:pt x="121997" y="33046"/>
                      </a:lnTo>
                      <a:lnTo>
                        <a:pt x="178571" y="0"/>
                      </a:lnTo>
                      <a:cubicBezTo>
                        <a:pt x="179331" y="484"/>
                        <a:pt x="180092" y="968"/>
                        <a:pt x="180783" y="1544"/>
                      </a:cubicBezTo>
                      <a:lnTo>
                        <a:pt x="180783" y="1544"/>
                      </a:lnTo>
                      <a:close/>
                      <a:moveTo>
                        <a:pt x="75401" y="42840"/>
                      </a:moveTo>
                      <a:lnTo>
                        <a:pt x="75401" y="45628"/>
                      </a:lnTo>
                      <a:lnTo>
                        <a:pt x="207" y="41964"/>
                      </a:lnTo>
                      <a:cubicBezTo>
                        <a:pt x="92" y="41042"/>
                        <a:pt x="23" y="40120"/>
                        <a:pt x="0" y="39176"/>
                      </a:cubicBezTo>
                      <a:lnTo>
                        <a:pt x="75401" y="42840"/>
                      </a:lnTo>
                      <a:close/>
                      <a:moveTo>
                        <a:pt x="126836" y="41710"/>
                      </a:moveTo>
                      <a:lnTo>
                        <a:pt x="126836" y="44522"/>
                      </a:lnTo>
                      <a:cubicBezTo>
                        <a:pt x="126790" y="52841"/>
                        <a:pt x="115982" y="57726"/>
                        <a:pt x="107548" y="58855"/>
                      </a:cubicBezTo>
                      <a:lnTo>
                        <a:pt x="107548" y="56044"/>
                      </a:lnTo>
                      <a:cubicBezTo>
                        <a:pt x="116051" y="54915"/>
                        <a:pt x="126813" y="49983"/>
                        <a:pt x="126836" y="41710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0" name="Freeform 319">
                  <a:extLst>
                    <a:ext uri="{FF2B5EF4-FFF2-40B4-BE49-F238E27FC236}">
                      <a16:creationId xmlns:a16="http://schemas.microsoft.com/office/drawing/2014/main" id="{F0D01AAC-E7A1-71BE-BEE2-62C4240BF278}"/>
                    </a:ext>
                  </a:extLst>
                </p:cNvPr>
                <p:cNvSpPr/>
                <p:nvPr/>
              </p:nvSpPr>
              <p:spPr>
                <a:xfrm>
                  <a:off x="12612065" y="8252161"/>
                  <a:ext cx="23758" cy="16430"/>
                </a:xfrm>
                <a:custGeom>
                  <a:avLst/>
                  <a:gdLst>
                    <a:gd name="connsiteX0" fmla="*/ 23759 w 23758"/>
                    <a:gd name="connsiteY0" fmla="*/ 13619 h 16430"/>
                    <a:gd name="connsiteX1" fmla="*/ 23620 w 23758"/>
                    <a:gd name="connsiteY1" fmla="*/ 16431 h 16430"/>
                    <a:gd name="connsiteX2" fmla="*/ 7535 w 23758"/>
                    <a:gd name="connsiteY2" fmla="*/ 12145 h 16430"/>
                    <a:gd name="connsiteX3" fmla="*/ 0 w 23758"/>
                    <a:gd name="connsiteY3" fmla="*/ 2812 h 16430"/>
                    <a:gd name="connsiteX4" fmla="*/ 23 w 23758"/>
                    <a:gd name="connsiteY4" fmla="*/ 0 h 16430"/>
                    <a:gd name="connsiteX5" fmla="*/ 7535 w 23758"/>
                    <a:gd name="connsiteY5" fmla="*/ 9287 h 16430"/>
                    <a:gd name="connsiteX6" fmla="*/ 23759 w 23758"/>
                    <a:gd name="connsiteY6" fmla="*/ 13619 h 16430"/>
                    <a:gd name="connsiteX7" fmla="*/ 23759 w 23758"/>
                    <a:gd name="connsiteY7" fmla="*/ 13619 h 164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758" h="16430">
                      <a:moveTo>
                        <a:pt x="23759" y="13619"/>
                      </a:moveTo>
                      <a:lnTo>
                        <a:pt x="23620" y="16431"/>
                      </a:lnTo>
                      <a:cubicBezTo>
                        <a:pt x="17814" y="16177"/>
                        <a:pt x="12029" y="14748"/>
                        <a:pt x="7535" y="12145"/>
                      </a:cubicBezTo>
                      <a:cubicBezTo>
                        <a:pt x="3019" y="9540"/>
                        <a:pt x="530" y="6199"/>
                        <a:pt x="0" y="2812"/>
                      </a:cubicBezTo>
                      <a:lnTo>
                        <a:pt x="23" y="0"/>
                      </a:lnTo>
                      <a:cubicBezTo>
                        <a:pt x="530" y="3388"/>
                        <a:pt x="3019" y="6683"/>
                        <a:pt x="7535" y="9287"/>
                      </a:cubicBezTo>
                      <a:cubicBezTo>
                        <a:pt x="12052" y="11891"/>
                        <a:pt x="17951" y="13366"/>
                        <a:pt x="23759" y="13619"/>
                      </a:cubicBezTo>
                      <a:lnTo>
                        <a:pt x="23759" y="13619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1" name="Freeform 320">
                  <a:extLst>
                    <a:ext uri="{FF2B5EF4-FFF2-40B4-BE49-F238E27FC236}">
                      <a16:creationId xmlns:a16="http://schemas.microsoft.com/office/drawing/2014/main" id="{458FD36C-D3C4-1F7A-FAF4-9D1DC6E7AC28}"/>
                    </a:ext>
                  </a:extLst>
                </p:cNvPr>
                <p:cNvSpPr/>
                <p:nvPr/>
              </p:nvSpPr>
              <p:spPr>
                <a:xfrm>
                  <a:off x="12635640" y="8265780"/>
                  <a:ext cx="6244" cy="40512"/>
                </a:xfrm>
                <a:custGeom>
                  <a:avLst/>
                  <a:gdLst>
                    <a:gd name="connsiteX0" fmla="*/ 6245 w 6244"/>
                    <a:gd name="connsiteY0" fmla="*/ 40443 h 40512"/>
                    <a:gd name="connsiteX1" fmla="*/ 5761 w 6244"/>
                    <a:gd name="connsiteY1" fmla="*/ 40443 h 40512"/>
                    <a:gd name="connsiteX2" fmla="*/ 0 w 6244"/>
                    <a:gd name="connsiteY2" fmla="*/ 2788 h 40512"/>
                    <a:gd name="connsiteX3" fmla="*/ 115 w 6244"/>
                    <a:gd name="connsiteY3" fmla="*/ 0 h 40512"/>
                    <a:gd name="connsiteX4" fmla="*/ 6245 w 6244"/>
                    <a:gd name="connsiteY4" fmla="*/ 40443 h 405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44" h="40512">
                      <a:moveTo>
                        <a:pt x="6245" y="40443"/>
                      </a:moveTo>
                      <a:cubicBezTo>
                        <a:pt x="6153" y="40535"/>
                        <a:pt x="5969" y="40535"/>
                        <a:pt x="5761" y="40443"/>
                      </a:cubicBezTo>
                      <a:lnTo>
                        <a:pt x="0" y="2788"/>
                      </a:lnTo>
                      <a:lnTo>
                        <a:pt x="115" y="0"/>
                      </a:lnTo>
                      <a:lnTo>
                        <a:pt x="6245" y="4044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2" name="Freeform 321">
                  <a:extLst>
                    <a:ext uri="{FF2B5EF4-FFF2-40B4-BE49-F238E27FC236}">
                      <a16:creationId xmlns:a16="http://schemas.microsoft.com/office/drawing/2014/main" id="{B6CA0B8F-E69E-B590-CED2-A4A9D5C1CF1F}"/>
                    </a:ext>
                  </a:extLst>
                </p:cNvPr>
                <p:cNvSpPr/>
                <p:nvPr/>
              </p:nvSpPr>
              <p:spPr>
                <a:xfrm>
                  <a:off x="12536685" y="8205657"/>
                  <a:ext cx="178595" cy="100565"/>
                </a:xfrm>
                <a:custGeom>
                  <a:avLst/>
                  <a:gdLst>
                    <a:gd name="connsiteX0" fmla="*/ 122022 w 178595"/>
                    <a:gd name="connsiteY0" fmla="*/ 36687 h 100565"/>
                    <a:gd name="connsiteX1" fmla="*/ 107619 w 178595"/>
                    <a:gd name="connsiteY1" fmla="*/ 59731 h 100565"/>
                    <a:gd name="connsiteX2" fmla="*/ 113657 w 178595"/>
                    <a:gd name="connsiteY2" fmla="*/ 100174 h 100565"/>
                    <a:gd name="connsiteX3" fmla="*/ 105199 w 178595"/>
                    <a:gd name="connsiteY3" fmla="*/ 100566 h 100565"/>
                    <a:gd name="connsiteX4" fmla="*/ 99070 w 178595"/>
                    <a:gd name="connsiteY4" fmla="*/ 60123 h 100565"/>
                    <a:gd name="connsiteX5" fmla="*/ 82915 w 178595"/>
                    <a:gd name="connsiteY5" fmla="*/ 55790 h 100565"/>
                    <a:gd name="connsiteX6" fmla="*/ 75426 w 178595"/>
                    <a:gd name="connsiteY6" fmla="*/ 46480 h 100565"/>
                    <a:gd name="connsiteX7" fmla="*/ 48 w 178595"/>
                    <a:gd name="connsiteY7" fmla="*/ 42839 h 100565"/>
                    <a:gd name="connsiteX8" fmla="*/ 141 w 178595"/>
                    <a:gd name="connsiteY8" fmla="*/ 37839 h 100565"/>
                    <a:gd name="connsiteX9" fmla="*/ 76118 w 178595"/>
                    <a:gd name="connsiteY9" fmla="*/ 41595 h 100565"/>
                    <a:gd name="connsiteX10" fmla="*/ 115869 w 178595"/>
                    <a:gd name="connsiteY10" fmla="*/ 33138 h 100565"/>
                    <a:gd name="connsiteX11" fmla="*/ 172835 w 178595"/>
                    <a:gd name="connsiteY11" fmla="*/ 0 h 100565"/>
                    <a:gd name="connsiteX12" fmla="*/ 173019 w 178595"/>
                    <a:gd name="connsiteY12" fmla="*/ 92 h 100565"/>
                    <a:gd name="connsiteX13" fmla="*/ 178596 w 178595"/>
                    <a:gd name="connsiteY13" fmla="*/ 3641 h 100565"/>
                    <a:gd name="connsiteX14" fmla="*/ 122022 w 178595"/>
                    <a:gd name="connsiteY14" fmla="*/ 36687 h 100565"/>
                    <a:gd name="connsiteX15" fmla="*/ 122022 w 178595"/>
                    <a:gd name="connsiteY15" fmla="*/ 36687 h 100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8595" h="100565">
                      <a:moveTo>
                        <a:pt x="122022" y="36687"/>
                      </a:moveTo>
                      <a:cubicBezTo>
                        <a:pt x="133544" y="46573"/>
                        <a:pt x="122644" y="57680"/>
                        <a:pt x="107619" y="59731"/>
                      </a:cubicBezTo>
                      <a:lnTo>
                        <a:pt x="113657" y="100174"/>
                      </a:lnTo>
                      <a:cubicBezTo>
                        <a:pt x="110868" y="100450"/>
                        <a:pt x="108080" y="100566"/>
                        <a:pt x="105199" y="100566"/>
                      </a:cubicBezTo>
                      <a:lnTo>
                        <a:pt x="99070" y="60123"/>
                      </a:lnTo>
                      <a:cubicBezTo>
                        <a:pt x="93193" y="59915"/>
                        <a:pt x="87432" y="58486"/>
                        <a:pt x="82915" y="55790"/>
                      </a:cubicBezTo>
                      <a:cubicBezTo>
                        <a:pt x="78399" y="53209"/>
                        <a:pt x="75910" y="49937"/>
                        <a:pt x="75426" y="46480"/>
                      </a:cubicBezTo>
                      <a:lnTo>
                        <a:pt x="48" y="42839"/>
                      </a:lnTo>
                      <a:cubicBezTo>
                        <a:pt x="-67" y="41203"/>
                        <a:pt x="48" y="39567"/>
                        <a:pt x="141" y="37839"/>
                      </a:cubicBezTo>
                      <a:lnTo>
                        <a:pt x="76118" y="41595"/>
                      </a:lnTo>
                      <a:cubicBezTo>
                        <a:pt x="79459" y="32884"/>
                        <a:pt x="99554" y="26224"/>
                        <a:pt x="115869" y="33138"/>
                      </a:cubicBezTo>
                      <a:lnTo>
                        <a:pt x="172835" y="0"/>
                      </a:lnTo>
                      <a:cubicBezTo>
                        <a:pt x="172927" y="0"/>
                        <a:pt x="172927" y="92"/>
                        <a:pt x="173019" y="92"/>
                      </a:cubicBezTo>
                      <a:cubicBezTo>
                        <a:pt x="174955" y="1244"/>
                        <a:pt x="176867" y="2396"/>
                        <a:pt x="178596" y="3641"/>
                      </a:cubicBezTo>
                      <a:lnTo>
                        <a:pt x="122022" y="36687"/>
                      </a:lnTo>
                      <a:lnTo>
                        <a:pt x="122022" y="3668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3" name="Freeform 322">
                  <a:extLst>
                    <a:ext uri="{FF2B5EF4-FFF2-40B4-BE49-F238E27FC236}">
                      <a16:creationId xmlns:a16="http://schemas.microsoft.com/office/drawing/2014/main" id="{FDB29A0C-1E70-A78B-5F35-163364527C50}"/>
                    </a:ext>
                  </a:extLst>
                </p:cNvPr>
                <p:cNvSpPr/>
                <p:nvPr/>
              </p:nvSpPr>
              <p:spPr>
                <a:xfrm>
                  <a:off x="12762291" y="8330004"/>
                  <a:ext cx="12558" cy="58647"/>
                </a:xfrm>
                <a:custGeom>
                  <a:avLst/>
                  <a:gdLst>
                    <a:gd name="connsiteX0" fmla="*/ 12559 w 12558"/>
                    <a:gd name="connsiteY0" fmla="*/ 0 h 58647"/>
                    <a:gd name="connsiteX1" fmla="*/ 12467 w 12558"/>
                    <a:gd name="connsiteY1" fmla="*/ 54454 h 58647"/>
                    <a:gd name="connsiteX2" fmla="*/ 10324 w 12558"/>
                    <a:gd name="connsiteY2" fmla="*/ 57403 h 58647"/>
                    <a:gd name="connsiteX3" fmla="*/ 0 w 12558"/>
                    <a:gd name="connsiteY3" fmla="*/ 57403 h 58647"/>
                    <a:gd name="connsiteX4" fmla="*/ 115 w 12558"/>
                    <a:gd name="connsiteY4" fmla="*/ 2973 h 58647"/>
                    <a:gd name="connsiteX5" fmla="*/ 10439 w 12558"/>
                    <a:gd name="connsiteY5" fmla="*/ 2973 h 58647"/>
                    <a:gd name="connsiteX6" fmla="*/ 12559 w 12558"/>
                    <a:gd name="connsiteY6" fmla="*/ 0 h 58647"/>
                    <a:gd name="connsiteX7" fmla="*/ 12559 w 12558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7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2" y="56597"/>
                        <a:pt x="10324" y="57403"/>
                      </a:cubicBezTo>
                      <a:cubicBezTo>
                        <a:pt x="7512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49" y="4609"/>
                        <a:pt x="7604" y="4609"/>
                        <a:pt x="10439" y="2973"/>
                      </a:cubicBezTo>
                      <a:cubicBezTo>
                        <a:pt x="11844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4" name="Freeform 323">
                  <a:extLst>
                    <a:ext uri="{FF2B5EF4-FFF2-40B4-BE49-F238E27FC236}">
                      <a16:creationId xmlns:a16="http://schemas.microsoft.com/office/drawing/2014/main" id="{DCF498A4-B0A9-8BE8-A7CA-5240F0DB556F}"/>
                    </a:ext>
                  </a:extLst>
                </p:cNvPr>
                <p:cNvSpPr/>
                <p:nvPr/>
              </p:nvSpPr>
              <p:spPr>
                <a:xfrm>
                  <a:off x="12762407" y="8326986"/>
                  <a:ext cx="12446" cy="7218"/>
                </a:xfrm>
                <a:custGeom>
                  <a:avLst/>
                  <a:gdLst>
                    <a:gd name="connsiteX0" fmla="*/ 10301 w 12446"/>
                    <a:gd name="connsiteY0" fmla="*/ 0 h 7218"/>
                    <a:gd name="connsiteX1" fmla="*/ 10324 w 12446"/>
                    <a:gd name="connsiteY1" fmla="*/ 5991 h 7218"/>
                    <a:gd name="connsiteX2" fmla="*/ 0 w 12446"/>
                    <a:gd name="connsiteY2" fmla="*/ 5991 h 7218"/>
                    <a:gd name="connsiteX3" fmla="*/ 10301 w 12446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8">
                      <a:moveTo>
                        <a:pt x="10301" y="0"/>
                      </a:moveTo>
                      <a:cubicBezTo>
                        <a:pt x="13135" y="1659"/>
                        <a:pt x="13181" y="4332"/>
                        <a:pt x="10324" y="5991"/>
                      </a:cubicBezTo>
                      <a:cubicBezTo>
                        <a:pt x="7489" y="7628"/>
                        <a:pt x="2834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5" name="Freeform 324">
                  <a:extLst>
                    <a:ext uri="{FF2B5EF4-FFF2-40B4-BE49-F238E27FC236}">
                      <a16:creationId xmlns:a16="http://schemas.microsoft.com/office/drawing/2014/main" id="{B1A90378-C187-FCFB-FA19-E74F1F40CDBA}"/>
                    </a:ext>
                  </a:extLst>
                </p:cNvPr>
                <p:cNvSpPr/>
                <p:nvPr/>
              </p:nvSpPr>
              <p:spPr>
                <a:xfrm>
                  <a:off x="12737611" y="8344338"/>
                  <a:ext cx="12559" cy="58653"/>
                </a:xfrm>
                <a:custGeom>
                  <a:avLst/>
                  <a:gdLst>
                    <a:gd name="connsiteX0" fmla="*/ 12536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92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  <a:gd name="connsiteX7" fmla="*/ 12536 w 12559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36" y="0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597"/>
                        <a:pt x="10324" y="57427"/>
                      </a:cubicBezTo>
                      <a:cubicBezTo>
                        <a:pt x="7490" y="59063"/>
                        <a:pt x="2835" y="59063"/>
                        <a:pt x="0" y="57427"/>
                      </a:cubicBezTo>
                      <a:lnTo>
                        <a:pt x="92" y="2973"/>
                      </a:lnTo>
                      <a:cubicBezTo>
                        <a:pt x="2949" y="4632"/>
                        <a:pt x="7582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36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6" name="Freeform 325">
                  <a:extLst>
                    <a:ext uri="{FF2B5EF4-FFF2-40B4-BE49-F238E27FC236}">
                      <a16:creationId xmlns:a16="http://schemas.microsoft.com/office/drawing/2014/main" id="{0BFECC4A-655D-642C-467B-90FA18C11903}"/>
                    </a:ext>
                  </a:extLst>
                </p:cNvPr>
                <p:cNvSpPr/>
                <p:nvPr/>
              </p:nvSpPr>
              <p:spPr>
                <a:xfrm>
                  <a:off x="12737703" y="8341342"/>
                  <a:ext cx="12458" cy="7212"/>
                </a:xfrm>
                <a:custGeom>
                  <a:avLst/>
                  <a:gdLst>
                    <a:gd name="connsiteX0" fmla="*/ 10301 w 12458"/>
                    <a:gd name="connsiteY0" fmla="*/ 0 h 7212"/>
                    <a:gd name="connsiteX1" fmla="*/ 10347 w 12458"/>
                    <a:gd name="connsiteY1" fmla="*/ 5968 h 7212"/>
                    <a:gd name="connsiteX2" fmla="*/ 0 w 12458"/>
                    <a:gd name="connsiteY2" fmla="*/ 5968 h 7212"/>
                    <a:gd name="connsiteX3" fmla="*/ 10301 w 12458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2">
                      <a:moveTo>
                        <a:pt x="10301" y="0"/>
                      </a:moveTo>
                      <a:cubicBezTo>
                        <a:pt x="13159" y="1636"/>
                        <a:pt x="13182" y="4332"/>
                        <a:pt x="10347" y="5968"/>
                      </a:cubicBezTo>
                      <a:cubicBezTo>
                        <a:pt x="7513" y="7628"/>
                        <a:pt x="2857" y="7628"/>
                        <a:pt x="0" y="5968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7" name="Freeform 326">
                  <a:extLst>
                    <a:ext uri="{FF2B5EF4-FFF2-40B4-BE49-F238E27FC236}">
                      <a16:creationId xmlns:a16="http://schemas.microsoft.com/office/drawing/2014/main" id="{AD82FDF5-3602-9301-98A7-B2B0208E1183}"/>
                    </a:ext>
                  </a:extLst>
                </p:cNvPr>
                <p:cNvSpPr/>
                <p:nvPr/>
              </p:nvSpPr>
              <p:spPr>
                <a:xfrm>
                  <a:off x="12712907" y="8358695"/>
                  <a:ext cx="12581" cy="58653"/>
                </a:xfrm>
                <a:custGeom>
                  <a:avLst/>
                  <a:gdLst>
                    <a:gd name="connsiteX0" fmla="*/ 12559 w 12581"/>
                    <a:gd name="connsiteY0" fmla="*/ 0 h 58653"/>
                    <a:gd name="connsiteX1" fmla="*/ 12467 w 12581"/>
                    <a:gd name="connsiteY1" fmla="*/ 54454 h 58653"/>
                    <a:gd name="connsiteX2" fmla="*/ 10347 w 12581"/>
                    <a:gd name="connsiteY2" fmla="*/ 57427 h 58653"/>
                    <a:gd name="connsiteX3" fmla="*/ 0 w 12581"/>
                    <a:gd name="connsiteY3" fmla="*/ 57427 h 58653"/>
                    <a:gd name="connsiteX4" fmla="*/ 115 w 12581"/>
                    <a:gd name="connsiteY4" fmla="*/ 2973 h 58653"/>
                    <a:gd name="connsiteX5" fmla="*/ 10462 w 12581"/>
                    <a:gd name="connsiteY5" fmla="*/ 2973 h 58653"/>
                    <a:gd name="connsiteX6" fmla="*/ 12582 w 12581"/>
                    <a:gd name="connsiteY6" fmla="*/ 0 h 58653"/>
                    <a:gd name="connsiteX7" fmla="*/ 12559 w 12581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53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3" y="56597"/>
                        <a:pt x="10347" y="57427"/>
                      </a:cubicBezTo>
                      <a:cubicBezTo>
                        <a:pt x="7512" y="59063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73" y="4609"/>
                        <a:pt x="7604" y="4609"/>
                        <a:pt x="10462" y="2973"/>
                      </a:cubicBezTo>
                      <a:cubicBezTo>
                        <a:pt x="11867" y="2166"/>
                        <a:pt x="12559" y="1083"/>
                        <a:pt x="12582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8" name="Freeform 327">
                  <a:extLst>
                    <a:ext uri="{FF2B5EF4-FFF2-40B4-BE49-F238E27FC236}">
                      <a16:creationId xmlns:a16="http://schemas.microsoft.com/office/drawing/2014/main" id="{514840E3-D283-65F3-2D5C-6423B6485959}"/>
                    </a:ext>
                  </a:extLst>
                </p:cNvPr>
                <p:cNvSpPr/>
                <p:nvPr/>
              </p:nvSpPr>
              <p:spPr>
                <a:xfrm>
                  <a:off x="12713023" y="8355676"/>
                  <a:ext cx="12449" cy="7218"/>
                </a:xfrm>
                <a:custGeom>
                  <a:avLst/>
                  <a:gdLst>
                    <a:gd name="connsiteX0" fmla="*/ 10301 w 12449"/>
                    <a:gd name="connsiteY0" fmla="*/ 0 h 7218"/>
                    <a:gd name="connsiteX1" fmla="*/ 10347 w 12449"/>
                    <a:gd name="connsiteY1" fmla="*/ 5991 h 7218"/>
                    <a:gd name="connsiteX2" fmla="*/ 0 w 12449"/>
                    <a:gd name="connsiteY2" fmla="*/ 5991 h 7218"/>
                    <a:gd name="connsiteX3" fmla="*/ 10301 w 12449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9" h="7218">
                      <a:moveTo>
                        <a:pt x="10301" y="0"/>
                      </a:moveTo>
                      <a:cubicBezTo>
                        <a:pt x="13158" y="1659"/>
                        <a:pt x="13158" y="4355"/>
                        <a:pt x="10347" y="5991"/>
                      </a:cubicBezTo>
                      <a:cubicBezTo>
                        <a:pt x="7489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9" name="Freeform 328">
                  <a:extLst>
                    <a:ext uri="{FF2B5EF4-FFF2-40B4-BE49-F238E27FC236}">
                      <a16:creationId xmlns:a16="http://schemas.microsoft.com/office/drawing/2014/main" id="{3A447301-CF50-8C5F-5327-92DB95258003}"/>
                    </a:ext>
                  </a:extLst>
                </p:cNvPr>
                <p:cNvSpPr/>
                <p:nvPr/>
              </p:nvSpPr>
              <p:spPr>
                <a:xfrm>
                  <a:off x="12688226" y="8373028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23 h 58653"/>
                    <a:gd name="connsiteX1" fmla="*/ 12444 w 12559"/>
                    <a:gd name="connsiteY1" fmla="*/ 54454 h 58653"/>
                    <a:gd name="connsiteX2" fmla="*/ 10324 w 12559"/>
                    <a:gd name="connsiteY2" fmla="*/ 57426 h 58653"/>
                    <a:gd name="connsiteX3" fmla="*/ 0 w 12559"/>
                    <a:gd name="connsiteY3" fmla="*/ 57426 h 58653"/>
                    <a:gd name="connsiteX4" fmla="*/ 115 w 12559"/>
                    <a:gd name="connsiteY4" fmla="*/ 2996 h 58653"/>
                    <a:gd name="connsiteX5" fmla="*/ 10439 w 12559"/>
                    <a:gd name="connsiteY5" fmla="*/ 2996 h 58653"/>
                    <a:gd name="connsiteX6" fmla="*/ 12559 w 12559"/>
                    <a:gd name="connsiteY6" fmla="*/ 0 h 58653"/>
                    <a:gd name="connsiteX7" fmla="*/ 12559 w 12559"/>
                    <a:gd name="connsiteY7" fmla="*/ 23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59" y="23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620"/>
                        <a:pt x="10324" y="57426"/>
                      </a:cubicBezTo>
                      <a:cubicBezTo>
                        <a:pt x="7490" y="59062"/>
                        <a:pt x="2858" y="59062"/>
                        <a:pt x="0" y="57426"/>
                      </a:cubicBezTo>
                      <a:lnTo>
                        <a:pt x="115" y="2996"/>
                      </a:lnTo>
                      <a:cubicBezTo>
                        <a:pt x="2950" y="4632"/>
                        <a:pt x="7605" y="4632"/>
                        <a:pt x="10439" y="2996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59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0" name="Freeform 329">
                  <a:extLst>
                    <a:ext uri="{FF2B5EF4-FFF2-40B4-BE49-F238E27FC236}">
                      <a16:creationId xmlns:a16="http://schemas.microsoft.com/office/drawing/2014/main" id="{9AF7F4A0-D21E-4071-8292-633992F879A3}"/>
                    </a:ext>
                  </a:extLst>
                </p:cNvPr>
                <p:cNvSpPr/>
                <p:nvPr/>
              </p:nvSpPr>
              <p:spPr>
                <a:xfrm>
                  <a:off x="12688342" y="8370033"/>
                  <a:ext cx="12435" cy="7218"/>
                </a:xfrm>
                <a:custGeom>
                  <a:avLst/>
                  <a:gdLst>
                    <a:gd name="connsiteX0" fmla="*/ 10278 w 12435"/>
                    <a:gd name="connsiteY0" fmla="*/ 0 h 7218"/>
                    <a:gd name="connsiteX1" fmla="*/ 10324 w 12435"/>
                    <a:gd name="connsiteY1" fmla="*/ 5991 h 7218"/>
                    <a:gd name="connsiteX2" fmla="*/ 0 w 12435"/>
                    <a:gd name="connsiteY2" fmla="*/ 5991 h 7218"/>
                    <a:gd name="connsiteX3" fmla="*/ 10278 w 12435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18">
                      <a:moveTo>
                        <a:pt x="10278" y="0"/>
                      </a:moveTo>
                      <a:cubicBezTo>
                        <a:pt x="13135" y="1636"/>
                        <a:pt x="13159" y="4332"/>
                        <a:pt x="10324" y="5991"/>
                      </a:cubicBezTo>
                      <a:cubicBezTo>
                        <a:pt x="7490" y="7628"/>
                        <a:pt x="2835" y="7628"/>
                        <a:pt x="0" y="5991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1" name="Freeform 330">
                  <a:extLst>
                    <a:ext uri="{FF2B5EF4-FFF2-40B4-BE49-F238E27FC236}">
                      <a16:creationId xmlns:a16="http://schemas.microsoft.com/office/drawing/2014/main" id="{C9068868-50D8-F1C8-3215-0D0E32F4FA27}"/>
                    </a:ext>
                  </a:extLst>
                </p:cNvPr>
                <p:cNvSpPr/>
                <p:nvPr/>
              </p:nvSpPr>
              <p:spPr>
                <a:xfrm>
                  <a:off x="12663546" y="8387385"/>
                  <a:ext cx="12558" cy="58662"/>
                </a:xfrm>
                <a:custGeom>
                  <a:avLst/>
                  <a:gdLst>
                    <a:gd name="connsiteX0" fmla="*/ 12559 w 12558"/>
                    <a:gd name="connsiteY0" fmla="*/ 0 h 58662"/>
                    <a:gd name="connsiteX1" fmla="*/ 12444 w 12558"/>
                    <a:gd name="connsiteY1" fmla="*/ 54454 h 58662"/>
                    <a:gd name="connsiteX2" fmla="*/ 10324 w 12558"/>
                    <a:gd name="connsiteY2" fmla="*/ 57426 h 58662"/>
                    <a:gd name="connsiteX3" fmla="*/ 0 w 12558"/>
                    <a:gd name="connsiteY3" fmla="*/ 57426 h 58662"/>
                    <a:gd name="connsiteX4" fmla="*/ 92 w 12558"/>
                    <a:gd name="connsiteY4" fmla="*/ 2973 h 58662"/>
                    <a:gd name="connsiteX5" fmla="*/ 10439 w 12558"/>
                    <a:gd name="connsiteY5" fmla="*/ 2973 h 58662"/>
                    <a:gd name="connsiteX6" fmla="*/ 12559 w 12558"/>
                    <a:gd name="connsiteY6" fmla="*/ 0 h 58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8" h="58662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30" y="56597"/>
                        <a:pt x="10324" y="57426"/>
                      </a:cubicBezTo>
                      <a:cubicBezTo>
                        <a:pt x="7466" y="59086"/>
                        <a:pt x="2834" y="59062"/>
                        <a:pt x="0" y="57426"/>
                      </a:cubicBezTo>
                      <a:lnTo>
                        <a:pt x="92" y="2973"/>
                      </a:lnTo>
                      <a:cubicBezTo>
                        <a:pt x="2949" y="4632"/>
                        <a:pt x="7582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2" name="Freeform 331">
                  <a:extLst>
                    <a:ext uri="{FF2B5EF4-FFF2-40B4-BE49-F238E27FC236}">
                      <a16:creationId xmlns:a16="http://schemas.microsoft.com/office/drawing/2014/main" id="{55DE2EB2-4155-E3D1-9524-3A0304A6B08E}"/>
                    </a:ext>
                  </a:extLst>
                </p:cNvPr>
                <p:cNvSpPr/>
                <p:nvPr/>
              </p:nvSpPr>
              <p:spPr>
                <a:xfrm>
                  <a:off x="12663638" y="8384366"/>
                  <a:ext cx="12458" cy="7235"/>
                </a:xfrm>
                <a:custGeom>
                  <a:avLst/>
                  <a:gdLst>
                    <a:gd name="connsiteX0" fmla="*/ 10301 w 12458"/>
                    <a:gd name="connsiteY0" fmla="*/ 0 h 7235"/>
                    <a:gd name="connsiteX1" fmla="*/ 10347 w 12458"/>
                    <a:gd name="connsiteY1" fmla="*/ 5992 h 7235"/>
                    <a:gd name="connsiteX2" fmla="*/ 0 w 12458"/>
                    <a:gd name="connsiteY2" fmla="*/ 5992 h 7235"/>
                    <a:gd name="connsiteX3" fmla="*/ 10301 w 12458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35">
                      <a:moveTo>
                        <a:pt x="10301" y="0"/>
                      </a:moveTo>
                      <a:cubicBezTo>
                        <a:pt x="13158" y="1659"/>
                        <a:pt x="13181" y="4356"/>
                        <a:pt x="10347" y="5992"/>
                      </a:cubicBezTo>
                      <a:cubicBezTo>
                        <a:pt x="7466" y="7651"/>
                        <a:pt x="2857" y="7651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3" name="Freeform 332">
                  <a:extLst>
                    <a:ext uri="{FF2B5EF4-FFF2-40B4-BE49-F238E27FC236}">
                      <a16:creationId xmlns:a16="http://schemas.microsoft.com/office/drawing/2014/main" id="{1A65B48A-10AB-9B4D-CB88-BEDD42608ECB}"/>
                    </a:ext>
                  </a:extLst>
                </p:cNvPr>
                <p:cNvSpPr/>
                <p:nvPr/>
              </p:nvSpPr>
              <p:spPr>
                <a:xfrm>
                  <a:off x="12762291" y="8406005"/>
                  <a:ext cx="12558" cy="58653"/>
                </a:xfrm>
                <a:custGeom>
                  <a:avLst/>
                  <a:gdLst>
                    <a:gd name="connsiteX0" fmla="*/ 12559 w 12558"/>
                    <a:gd name="connsiteY0" fmla="*/ 0 h 58653"/>
                    <a:gd name="connsiteX1" fmla="*/ 12467 w 12558"/>
                    <a:gd name="connsiteY1" fmla="*/ 54454 h 58653"/>
                    <a:gd name="connsiteX2" fmla="*/ 10324 w 12558"/>
                    <a:gd name="connsiteY2" fmla="*/ 57426 h 58653"/>
                    <a:gd name="connsiteX3" fmla="*/ 0 w 12558"/>
                    <a:gd name="connsiteY3" fmla="*/ 57426 h 58653"/>
                    <a:gd name="connsiteX4" fmla="*/ 115 w 12558"/>
                    <a:gd name="connsiteY4" fmla="*/ 2973 h 58653"/>
                    <a:gd name="connsiteX5" fmla="*/ 10439 w 12558"/>
                    <a:gd name="connsiteY5" fmla="*/ 2973 h 58653"/>
                    <a:gd name="connsiteX6" fmla="*/ 12559 w 12558"/>
                    <a:gd name="connsiteY6" fmla="*/ 0 h 58653"/>
                    <a:gd name="connsiteX7" fmla="*/ 12559 w 12558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53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37"/>
                        <a:pt x="11752" y="56597"/>
                        <a:pt x="10324" y="57426"/>
                      </a:cubicBezTo>
                      <a:cubicBezTo>
                        <a:pt x="7512" y="59062"/>
                        <a:pt x="2857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49" y="4632"/>
                        <a:pt x="7604" y="4632"/>
                        <a:pt x="10439" y="2973"/>
                      </a:cubicBezTo>
                      <a:cubicBezTo>
                        <a:pt x="11844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4" name="Freeform 333">
                  <a:extLst>
                    <a:ext uri="{FF2B5EF4-FFF2-40B4-BE49-F238E27FC236}">
                      <a16:creationId xmlns:a16="http://schemas.microsoft.com/office/drawing/2014/main" id="{180E7919-0D03-04C2-9F9E-6F2ED01D2AD6}"/>
                    </a:ext>
                  </a:extLst>
                </p:cNvPr>
                <p:cNvSpPr/>
                <p:nvPr/>
              </p:nvSpPr>
              <p:spPr>
                <a:xfrm>
                  <a:off x="12762407" y="8403009"/>
                  <a:ext cx="12446" cy="7212"/>
                </a:xfrm>
                <a:custGeom>
                  <a:avLst/>
                  <a:gdLst>
                    <a:gd name="connsiteX0" fmla="*/ 10301 w 12446"/>
                    <a:gd name="connsiteY0" fmla="*/ 0 h 7212"/>
                    <a:gd name="connsiteX1" fmla="*/ 10324 w 12446"/>
                    <a:gd name="connsiteY1" fmla="*/ 5969 h 7212"/>
                    <a:gd name="connsiteX2" fmla="*/ 0 w 12446"/>
                    <a:gd name="connsiteY2" fmla="*/ 5969 h 7212"/>
                    <a:gd name="connsiteX3" fmla="*/ 10301 w 12446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2">
                      <a:moveTo>
                        <a:pt x="10301" y="0"/>
                      </a:moveTo>
                      <a:cubicBezTo>
                        <a:pt x="13135" y="1636"/>
                        <a:pt x="13181" y="4309"/>
                        <a:pt x="10324" y="5969"/>
                      </a:cubicBezTo>
                      <a:cubicBezTo>
                        <a:pt x="7489" y="7628"/>
                        <a:pt x="2834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5" name="Freeform 334">
                  <a:extLst>
                    <a:ext uri="{FF2B5EF4-FFF2-40B4-BE49-F238E27FC236}">
                      <a16:creationId xmlns:a16="http://schemas.microsoft.com/office/drawing/2014/main" id="{75C418E9-2120-13A8-FCF7-A80D03F42AE5}"/>
                    </a:ext>
                  </a:extLst>
                </p:cNvPr>
                <p:cNvSpPr/>
                <p:nvPr/>
              </p:nvSpPr>
              <p:spPr>
                <a:xfrm>
                  <a:off x="12737611" y="8420362"/>
                  <a:ext cx="12559" cy="58647"/>
                </a:xfrm>
                <a:custGeom>
                  <a:avLst/>
                  <a:gdLst>
                    <a:gd name="connsiteX0" fmla="*/ 12536 w 12559"/>
                    <a:gd name="connsiteY0" fmla="*/ 0 h 58647"/>
                    <a:gd name="connsiteX1" fmla="*/ 12444 w 12559"/>
                    <a:gd name="connsiteY1" fmla="*/ 54431 h 58647"/>
                    <a:gd name="connsiteX2" fmla="*/ 10324 w 12559"/>
                    <a:gd name="connsiteY2" fmla="*/ 57403 h 58647"/>
                    <a:gd name="connsiteX3" fmla="*/ 0 w 12559"/>
                    <a:gd name="connsiteY3" fmla="*/ 57403 h 58647"/>
                    <a:gd name="connsiteX4" fmla="*/ 92 w 12559"/>
                    <a:gd name="connsiteY4" fmla="*/ 2973 h 58647"/>
                    <a:gd name="connsiteX5" fmla="*/ 10439 w 12559"/>
                    <a:gd name="connsiteY5" fmla="*/ 2973 h 58647"/>
                    <a:gd name="connsiteX6" fmla="*/ 12559 w 12559"/>
                    <a:gd name="connsiteY6" fmla="*/ 0 h 58647"/>
                    <a:gd name="connsiteX7" fmla="*/ 12536 w 12559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7">
                      <a:moveTo>
                        <a:pt x="12536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3"/>
                      </a:cubicBezTo>
                      <a:cubicBezTo>
                        <a:pt x="7490" y="59062"/>
                        <a:pt x="2835" y="59062"/>
                        <a:pt x="0" y="57403"/>
                      </a:cubicBezTo>
                      <a:lnTo>
                        <a:pt x="92" y="2973"/>
                      </a:lnTo>
                      <a:cubicBezTo>
                        <a:pt x="2949" y="4609"/>
                        <a:pt x="7582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36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6" name="Freeform 335">
                  <a:extLst>
                    <a:ext uri="{FF2B5EF4-FFF2-40B4-BE49-F238E27FC236}">
                      <a16:creationId xmlns:a16="http://schemas.microsoft.com/office/drawing/2014/main" id="{FE69EE74-DA04-9838-20E3-79CCFE4037E4}"/>
                    </a:ext>
                  </a:extLst>
                </p:cNvPr>
                <p:cNvSpPr/>
                <p:nvPr/>
              </p:nvSpPr>
              <p:spPr>
                <a:xfrm>
                  <a:off x="12737703" y="8417342"/>
                  <a:ext cx="12458" cy="7218"/>
                </a:xfrm>
                <a:custGeom>
                  <a:avLst/>
                  <a:gdLst>
                    <a:gd name="connsiteX0" fmla="*/ 10301 w 12458"/>
                    <a:gd name="connsiteY0" fmla="*/ 0 h 7218"/>
                    <a:gd name="connsiteX1" fmla="*/ 10347 w 12458"/>
                    <a:gd name="connsiteY1" fmla="*/ 5992 h 7218"/>
                    <a:gd name="connsiteX2" fmla="*/ 0 w 12458"/>
                    <a:gd name="connsiteY2" fmla="*/ 5992 h 7218"/>
                    <a:gd name="connsiteX3" fmla="*/ 10301 w 1245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8">
                      <a:moveTo>
                        <a:pt x="10301" y="0"/>
                      </a:moveTo>
                      <a:cubicBezTo>
                        <a:pt x="13159" y="1659"/>
                        <a:pt x="13182" y="4332"/>
                        <a:pt x="10347" y="5992"/>
                      </a:cubicBezTo>
                      <a:cubicBezTo>
                        <a:pt x="7513" y="7628"/>
                        <a:pt x="2857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7" name="Freeform 336">
                  <a:extLst>
                    <a:ext uri="{FF2B5EF4-FFF2-40B4-BE49-F238E27FC236}">
                      <a16:creationId xmlns:a16="http://schemas.microsoft.com/office/drawing/2014/main" id="{716A1603-4ADD-B941-1260-8FB89E551A68}"/>
                    </a:ext>
                  </a:extLst>
                </p:cNvPr>
                <p:cNvSpPr/>
                <p:nvPr/>
              </p:nvSpPr>
              <p:spPr>
                <a:xfrm>
                  <a:off x="12712907" y="8434695"/>
                  <a:ext cx="12581" cy="58653"/>
                </a:xfrm>
                <a:custGeom>
                  <a:avLst/>
                  <a:gdLst>
                    <a:gd name="connsiteX0" fmla="*/ 12559 w 12581"/>
                    <a:gd name="connsiteY0" fmla="*/ 0 h 58653"/>
                    <a:gd name="connsiteX1" fmla="*/ 12467 w 12581"/>
                    <a:gd name="connsiteY1" fmla="*/ 54454 h 58653"/>
                    <a:gd name="connsiteX2" fmla="*/ 10347 w 12581"/>
                    <a:gd name="connsiteY2" fmla="*/ 57427 h 58653"/>
                    <a:gd name="connsiteX3" fmla="*/ 0 w 12581"/>
                    <a:gd name="connsiteY3" fmla="*/ 57427 h 58653"/>
                    <a:gd name="connsiteX4" fmla="*/ 115 w 12581"/>
                    <a:gd name="connsiteY4" fmla="*/ 2996 h 58653"/>
                    <a:gd name="connsiteX5" fmla="*/ 10462 w 12581"/>
                    <a:gd name="connsiteY5" fmla="*/ 2996 h 58653"/>
                    <a:gd name="connsiteX6" fmla="*/ 12582 w 12581"/>
                    <a:gd name="connsiteY6" fmla="*/ 0 h 58653"/>
                    <a:gd name="connsiteX7" fmla="*/ 12559 w 12581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53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37"/>
                        <a:pt x="11753" y="56597"/>
                        <a:pt x="10347" y="57427"/>
                      </a:cubicBezTo>
                      <a:cubicBezTo>
                        <a:pt x="7512" y="59063"/>
                        <a:pt x="2857" y="59063"/>
                        <a:pt x="0" y="57427"/>
                      </a:cubicBezTo>
                      <a:lnTo>
                        <a:pt x="115" y="2996"/>
                      </a:lnTo>
                      <a:cubicBezTo>
                        <a:pt x="2973" y="4632"/>
                        <a:pt x="7604" y="4632"/>
                        <a:pt x="10462" y="2996"/>
                      </a:cubicBezTo>
                      <a:cubicBezTo>
                        <a:pt x="11867" y="2166"/>
                        <a:pt x="12559" y="1083"/>
                        <a:pt x="12582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8" name="Freeform 337">
                  <a:extLst>
                    <a:ext uri="{FF2B5EF4-FFF2-40B4-BE49-F238E27FC236}">
                      <a16:creationId xmlns:a16="http://schemas.microsoft.com/office/drawing/2014/main" id="{157899D0-139B-1D3E-7377-BBB561C9BCE9}"/>
                    </a:ext>
                  </a:extLst>
                </p:cNvPr>
                <p:cNvSpPr/>
                <p:nvPr/>
              </p:nvSpPr>
              <p:spPr>
                <a:xfrm>
                  <a:off x="12713023" y="8431699"/>
                  <a:ext cx="12449" cy="7213"/>
                </a:xfrm>
                <a:custGeom>
                  <a:avLst/>
                  <a:gdLst>
                    <a:gd name="connsiteX0" fmla="*/ 10301 w 12449"/>
                    <a:gd name="connsiteY0" fmla="*/ 0 h 7213"/>
                    <a:gd name="connsiteX1" fmla="*/ 10347 w 12449"/>
                    <a:gd name="connsiteY1" fmla="*/ 5969 h 7213"/>
                    <a:gd name="connsiteX2" fmla="*/ 0 w 12449"/>
                    <a:gd name="connsiteY2" fmla="*/ 5969 h 7213"/>
                    <a:gd name="connsiteX3" fmla="*/ 10301 w 12449"/>
                    <a:gd name="connsiteY3" fmla="*/ 0 h 7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9" h="7213">
                      <a:moveTo>
                        <a:pt x="10301" y="0"/>
                      </a:moveTo>
                      <a:cubicBezTo>
                        <a:pt x="13158" y="1636"/>
                        <a:pt x="13158" y="4332"/>
                        <a:pt x="10347" y="5969"/>
                      </a:cubicBezTo>
                      <a:cubicBezTo>
                        <a:pt x="7489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9" name="Freeform 338">
                  <a:extLst>
                    <a:ext uri="{FF2B5EF4-FFF2-40B4-BE49-F238E27FC236}">
                      <a16:creationId xmlns:a16="http://schemas.microsoft.com/office/drawing/2014/main" id="{E906D466-3F95-9513-A214-2DCBFC936CF5}"/>
                    </a:ext>
                  </a:extLst>
                </p:cNvPr>
                <p:cNvSpPr/>
                <p:nvPr/>
              </p:nvSpPr>
              <p:spPr>
                <a:xfrm>
                  <a:off x="12688226" y="8449052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30" y="56597"/>
                        <a:pt x="10324" y="57427"/>
                      </a:cubicBezTo>
                      <a:cubicBezTo>
                        <a:pt x="7490" y="59063"/>
                        <a:pt x="2858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50" y="4632"/>
                        <a:pt x="7605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0" name="Freeform 339">
                  <a:extLst>
                    <a:ext uri="{FF2B5EF4-FFF2-40B4-BE49-F238E27FC236}">
                      <a16:creationId xmlns:a16="http://schemas.microsoft.com/office/drawing/2014/main" id="{DCC0686B-CF93-C7B3-A0BA-D2C4CA880619}"/>
                    </a:ext>
                  </a:extLst>
                </p:cNvPr>
                <p:cNvSpPr/>
                <p:nvPr/>
              </p:nvSpPr>
              <p:spPr>
                <a:xfrm>
                  <a:off x="12688342" y="8446033"/>
                  <a:ext cx="12435" cy="7235"/>
                </a:xfrm>
                <a:custGeom>
                  <a:avLst/>
                  <a:gdLst>
                    <a:gd name="connsiteX0" fmla="*/ 10278 w 12435"/>
                    <a:gd name="connsiteY0" fmla="*/ 0 h 7235"/>
                    <a:gd name="connsiteX1" fmla="*/ 10324 w 12435"/>
                    <a:gd name="connsiteY1" fmla="*/ 5991 h 7235"/>
                    <a:gd name="connsiteX2" fmla="*/ 0 w 12435"/>
                    <a:gd name="connsiteY2" fmla="*/ 5991 h 7235"/>
                    <a:gd name="connsiteX3" fmla="*/ 10278 w 12435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35">
                      <a:moveTo>
                        <a:pt x="10278" y="0"/>
                      </a:moveTo>
                      <a:cubicBezTo>
                        <a:pt x="13135" y="1659"/>
                        <a:pt x="13159" y="4355"/>
                        <a:pt x="10324" y="5991"/>
                      </a:cubicBezTo>
                      <a:cubicBezTo>
                        <a:pt x="7490" y="7651"/>
                        <a:pt x="2835" y="7651"/>
                        <a:pt x="0" y="5991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1" name="Freeform 340">
                  <a:extLst>
                    <a:ext uri="{FF2B5EF4-FFF2-40B4-BE49-F238E27FC236}">
                      <a16:creationId xmlns:a16="http://schemas.microsoft.com/office/drawing/2014/main" id="{4FD9DB71-8095-611A-B7B2-A942F5CC5DE5}"/>
                    </a:ext>
                  </a:extLst>
                </p:cNvPr>
                <p:cNvSpPr/>
                <p:nvPr/>
              </p:nvSpPr>
              <p:spPr>
                <a:xfrm>
                  <a:off x="12663546" y="8463385"/>
                  <a:ext cx="12558" cy="58671"/>
                </a:xfrm>
                <a:custGeom>
                  <a:avLst/>
                  <a:gdLst>
                    <a:gd name="connsiteX0" fmla="*/ 12559 w 12558"/>
                    <a:gd name="connsiteY0" fmla="*/ 23 h 58671"/>
                    <a:gd name="connsiteX1" fmla="*/ 12444 w 12558"/>
                    <a:gd name="connsiteY1" fmla="*/ 54454 h 58671"/>
                    <a:gd name="connsiteX2" fmla="*/ 10324 w 12558"/>
                    <a:gd name="connsiteY2" fmla="*/ 57427 h 58671"/>
                    <a:gd name="connsiteX3" fmla="*/ 0 w 12558"/>
                    <a:gd name="connsiteY3" fmla="*/ 57427 h 58671"/>
                    <a:gd name="connsiteX4" fmla="*/ 92 w 12558"/>
                    <a:gd name="connsiteY4" fmla="*/ 2996 h 58671"/>
                    <a:gd name="connsiteX5" fmla="*/ 10439 w 12558"/>
                    <a:gd name="connsiteY5" fmla="*/ 2996 h 58671"/>
                    <a:gd name="connsiteX6" fmla="*/ 12559 w 12558"/>
                    <a:gd name="connsiteY6" fmla="*/ 0 h 58671"/>
                    <a:gd name="connsiteX7" fmla="*/ 12559 w 12558"/>
                    <a:gd name="connsiteY7" fmla="*/ 23 h 586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71">
                      <a:moveTo>
                        <a:pt x="12559" y="23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620"/>
                        <a:pt x="10324" y="57427"/>
                      </a:cubicBezTo>
                      <a:cubicBezTo>
                        <a:pt x="7466" y="59086"/>
                        <a:pt x="2834" y="59086"/>
                        <a:pt x="0" y="57427"/>
                      </a:cubicBezTo>
                      <a:lnTo>
                        <a:pt x="92" y="2996"/>
                      </a:lnTo>
                      <a:cubicBezTo>
                        <a:pt x="2949" y="4632"/>
                        <a:pt x="7582" y="4655"/>
                        <a:pt x="10439" y="2996"/>
                      </a:cubicBezTo>
                      <a:cubicBezTo>
                        <a:pt x="11845" y="2166"/>
                        <a:pt x="12559" y="1106"/>
                        <a:pt x="12559" y="0"/>
                      </a:cubicBezTo>
                      <a:lnTo>
                        <a:pt x="12559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2" name="Freeform 341">
                  <a:extLst>
                    <a:ext uri="{FF2B5EF4-FFF2-40B4-BE49-F238E27FC236}">
                      <a16:creationId xmlns:a16="http://schemas.microsoft.com/office/drawing/2014/main" id="{08C98809-9134-B4C4-F72E-C667182D883B}"/>
                    </a:ext>
                  </a:extLst>
                </p:cNvPr>
                <p:cNvSpPr/>
                <p:nvPr/>
              </p:nvSpPr>
              <p:spPr>
                <a:xfrm>
                  <a:off x="12663638" y="8460390"/>
                  <a:ext cx="12458" cy="7227"/>
                </a:xfrm>
                <a:custGeom>
                  <a:avLst/>
                  <a:gdLst>
                    <a:gd name="connsiteX0" fmla="*/ 10301 w 12458"/>
                    <a:gd name="connsiteY0" fmla="*/ 0 h 7227"/>
                    <a:gd name="connsiteX1" fmla="*/ 10347 w 12458"/>
                    <a:gd name="connsiteY1" fmla="*/ 5991 h 7227"/>
                    <a:gd name="connsiteX2" fmla="*/ 0 w 12458"/>
                    <a:gd name="connsiteY2" fmla="*/ 5991 h 7227"/>
                    <a:gd name="connsiteX3" fmla="*/ 10301 w 12458"/>
                    <a:gd name="connsiteY3" fmla="*/ 0 h 7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27">
                      <a:moveTo>
                        <a:pt x="10301" y="0"/>
                      </a:moveTo>
                      <a:cubicBezTo>
                        <a:pt x="13158" y="1636"/>
                        <a:pt x="13181" y="4332"/>
                        <a:pt x="10347" y="5991"/>
                      </a:cubicBezTo>
                      <a:cubicBezTo>
                        <a:pt x="7466" y="7651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3" name="Freeform 342">
                  <a:extLst>
                    <a:ext uri="{FF2B5EF4-FFF2-40B4-BE49-F238E27FC236}">
                      <a16:creationId xmlns:a16="http://schemas.microsoft.com/office/drawing/2014/main" id="{D4C7A494-8819-B58B-9789-2E2415572626}"/>
                    </a:ext>
                  </a:extLst>
                </p:cNvPr>
                <p:cNvSpPr/>
                <p:nvPr/>
              </p:nvSpPr>
              <p:spPr>
                <a:xfrm>
                  <a:off x="12498730" y="8165871"/>
                  <a:ext cx="278491" cy="163079"/>
                </a:xfrm>
                <a:custGeom>
                  <a:avLst/>
                  <a:gdLst>
                    <a:gd name="connsiteX0" fmla="*/ 14337 w 278491"/>
                    <a:gd name="connsiteY0" fmla="*/ 84953 h 163079"/>
                    <a:gd name="connsiteX1" fmla="*/ 2469 w 278491"/>
                    <a:gd name="connsiteY1" fmla="*/ 84953 h 163079"/>
                    <a:gd name="connsiteX2" fmla="*/ 2423 w 278491"/>
                    <a:gd name="connsiteY2" fmla="*/ 78086 h 163079"/>
                    <a:gd name="connsiteX3" fmla="*/ 14290 w 278491"/>
                    <a:gd name="connsiteY3" fmla="*/ 78086 h 163079"/>
                    <a:gd name="connsiteX4" fmla="*/ 14337 w 278491"/>
                    <a:gd name="connsiteY4" fmla="*/ 84953 h 163079"/>
                    <a:gd name="connsiteX5" fmla="*/ 146819 w 278491"/>
                    <a:gd name="connsiteY5" fmla="*/ 8285 h 163079"/>
                    <a:gd name="connsiteX6" fmla="*/ 134928 w 278491"/>
                    <a:gd name="connsiteY6" fmla="*/ 8285 h 163079"/>
                    <a:gd name="connsiteX7" fmla="*/ 134905 w 278491"/>
                    <a:gd name="connsiteY7" fmla="*/ 1417 h 163079"/>
                    <a:gd name="connsiteX8" fmla="*/ 146772 w 278491"/>
                    <a:gd name="connsiteY8" fmla="*/ 1417 h 163079"/>
                    <a:gd name="connsiteX9" fmla="*/ 146819 w 278491"/>
                    <a:gd name="connsiteY9" fmla="*/ 8285 h 163079"/>
                    <a:gd name="connsiteX10" fmla="*/ 143570 w 278491"/>
                    <a:gd name="connsiteY10" fmla="*/ 161645 h 163079"/>
                    <a:gd name="connsiteX11" fmla="*/ 131701 w 278491"/>
                    <a:gd name="connsiteY11" fmla="*/ 161645 h 163079"/>
                    <a:gd name="connsiteX12" fmla="*/ 131656 w 278491"/>
                    <a:gd name="connsiteY12" fmla="*/ 154777 h 163079"/>
                    <a:gd name="connsiteX13" fmla="*/ 143523 w 278491"/>
                    <a:gd name="connsiteY13" fmla="*/ 154777 h 163079"/>
                    <a:gd name="connsiteX14" fmla="*/ 143570 w 278491"/>
                    <a:gd name="connsiteY14" fmla="*/ 161645 h 163079"/>
                    <a:gd name="connsiteX15" fmla="*/ 276051 w 278491"/>
                    <a:gd name="connsiteY15" fmla="*/ 84953 h 163079"/>
                    <a:gd name="connsiteX16" fmla="*/ 264183 w 278491"/>
                    <a:gd name="connsiteY16" fmla="*/ 84953 h 163079"/>
                    <a:gd name="connsiteX17" fmla="*/ 264138 w 278491"/>
                    <a:gd name="connsiteY17" fmla="*/ 78086 h 163079"/>
                    <a:gd name="connsiteX18" fmla="*/ 276005 w 278491"/>
                    <a:gd name="connsiteY18" fmla="*/ 78086 h 163079"/>
                    <a:gd name="connsiteX19" fmla="*/ 276051 w 278491"/>
                    <a:gd name="connsiteY19" fmla="*/ 84953 h 163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78491" h="163079">
                      <a:moveTo>
                        <a:pt x="14337" y="84953"/>
                      </a:moveTo>
                      <a:cubicBezTo>
                        <a:pt x="11088" y="86866"/>
                        <a:pt x="5741" y="86866"/>
                        <a:pt x="2469" y="84953"/>
                      </a:cubicBezTo>
                      <a:cubicBezTo>
                        <a:pt x="-804" y="83087"/>
                        <a:pt x="-827" y="79975"/>
                        <a:pt x="2423" y="78086"/>
                      </a:cubicBezTo>
                      <a:cubicBezTo>
                        <a:pt x="5695" y="76196"/>
                        <a:pt x="11018" y="76196"/>
                        <a:pt x="14290" y="78086"/>
                      </a:cubicBezTo>
                      <a:cubicBezTo>
                        <a:pt x="17586" y="79975"/>
                        <a:pt x="17609" y="83087"/>
                        <a:pt x="14337" y="84953"/>
                      </a:cubicBezTo>
                      <a:close/>
                      <a:moveTo>
                        <a:pt x="146819" y="8285"/>
                      </a:moveTo>
                      <a:cubicBezTo>
                        <a:pt x="143546" y="10174"/>
                        <a:pt x="138223" y="10174"/>
                        <a:pt x="134928" y="8285"/>
                      </a:cubicBezTo>
                      <a:cubicBezTo>
                        <a:pt x="131656" y="6395"/>
                        <a:pt x="131656" y="3307"/>
                        <a:pt x="134905" y="1417"/>
                      </a:cubicBezTo>
                      <a:cubicBezTo>
                        <a:pt x="138154" y="-472"/>
                        <a:pt x="143500" y="-472"/>
                        <a:pt x="146772" y="1417"/>
                      </a:cubicBezTo>
                      <a:cubicBezTo>
                        <a:pt x="150068" y="3307"/>
                        <a:pt x="150068" y="6395"/>
                        <a:pt x="146819" y="8285"/>
                      </a:cubicBezTo>
                      <a:close/>
                      <a:moveTo>
                        <a:pt x="143570" y="161645"/>
                      </a:moveTo>
                      <a:cubicBezTo>
                        <a:pt x="140320" y="163557"/>
                        <a:pt x="134997" y="163557"/>
                        <a:pt x="131701" y="161645"/>
                      </a:cubicBezTo>
                      <a:cubicBezTo>
                        <a:pt x="128429" y="159755"/>
                        <a:pt x="128406" y="156667"/>
                        <a:pt x="131656" y="154777"/>
                      </a:cubicBezTo>
                      <a:cubicBezTo>
                        <a:pt x="134928" y="152888"/>
                        <a:pt x="140251" y="152888"/>
                        <a:pt x="143523" y="154777"/>
                      </a:cubicBezTo>
                      <a:cubicBezTo>
                        <a:pt x="146819" y="156667"/>
                        <a:pt x="146842" y="159755"/>
                        <a:pt x="143570" y="161645"/>
                      </a:cubicBezTo>
                      <a:close/>
                      <a:moveTo>
                        <a:pt x="276051" y="84953"/>
                      </a:moveTo>
                      <a:cubicBezTo>
                        <a:pt x="272779" y="86866"/>
                        <a:pt x="267456" y="86866"/>
                        <a:pt x="264183" y="84953"/>
                      </a:cubicBezTo>
                      <a:cubicBezTo>
                        <a:pt x="260889" y="83087"/>
                        <a:pt x="260889" y="79975"/>
                        <a:pt x="264138" y="78086"/>
                      </a:cubicBezTo>
                      <a:cubicBezTo>
                        <a:pt x="267410" y="76196"/>
                        <a:pt x="272733" y="76196"/>
                        <a:pt x="276005" y="78086"/>
                      </a:cubicBezTo>
                      <a:cubicBezTo>
                        <a:pt x="279301" y="79975"/>
                        <a:pt x="279324" y="83087"/>
                        <a:pt x="276051" y="84953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4" name="Freeform 343">
                  <a:extLst>
                    <a:ext uri="{FF2B5EF4-FFF2-40B4-BE49-F238E27FC236}">
                      <a16:creationId xmlns:a16="http://schemas.microsoft.com/office/drawing/2014/main" id="{A1C80727-2306-1AF0-F20A-81BC29339C6B}"/>
                    </a:ext>
                  </a:extLst>
                </p:cNvPr>
                <p:cNvSpPr/>
                <p:nvPr/>
              </p:nvSpPr>
              <p:spPr>
                <a:xfrm>
                  <a:off x="12611973" y="8384804"/>
                  <a:ext cx="10577" cy="126582"/>
                </a:xfrm>
                <a:custGeom>
                  <a:avLst/>
                  <a:gdLst>
                    <a:gd name="connsiteX0" fmla="*/ 0 w 10577"/>
                    <a:gd name="connsiteY0" fmla="*/ 126583 h 126582"/>
                    <a:gd name="connsiteX1" fmla="*/ 10232 w 10577"/>
                    <a:gd name="connsiteY1" fmla="*/ 120614 h 126582"/>
                    <a:gd name="connsiteX2" fmla="*/ 10578 w 10577"/>
                    <a:gd name="connsiteY2" fmla="*/ 0 h 126582"/>
                    <a:gd name="connsiteX3" fmla="*/ 323 w 10577"/>
                    <a:gd name="connsiteY3" fmla="*/ 5946 h 126582"/>
                    <a:gd name="connsiteX4" fmla="*/ 0 w 10577"/>
                    <a:gd name="connsiteY4" fmla="*/ 126583 h 126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77" h="126582">
                      <a:moveTo>
                        <a:pt x="0" y="126583"/>
                      </a:moveTo>
                      <a:lnTo>
                        <a:pt x="10232" y="120614"/>
                      </a:lnTo>
                      <a:lnTo>
                        <a:pt x="10578" y="0"/>
                      </a:lnTo>
                      <a:lnTo>
                        <a:pt x="323" y="5946"/>
                      </a:lnTo>
                      <a:lnTo>
                        <a:pt x="0" y="12658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5" name="Freeform 344">
                  <a:extLst>
                    <a:ext uri="{FF2B5EF4-FFF2-40B4-BE49-F238E27FC236}">
                      <a16:creationId xmlns:a16="http://schemas.microsoft.com/office/drawing/2014/main" id="{9F1F049A-1A98-AB48-10C7-D954D5634DBD}"/>
                    </a:ext>
                  </a:extLst>
                </p:cNvPr>
                <p:cNvSpPr/>
                <p:nvPr/>
              </p:nvSpPr>
              <p:spPr>
                <a:xfrm>
                  <a:off x="12431421" y="8280367"/>
                  <a:ext cx="191130" cy="110382"/>
                </a:xfrm>
                <a:custGeom>
                  <a:avLst/>
                  <a:gdLst>
                    <a:gd name="connsiteX0" fmla="*/ 180875 w 191130"/>
                    <a:gd name="connsiteY0" fmla="*/ 110383 h 110382"/>
                    <a:gd name="connsiteX1" fmla="*/ 191130 w 191130"/>
                    <a:gd name="connsiteY1" fmla="*/ 104437 h 110382"/>
                    <a:gd name="connsiteX2" fmla="*/ 10255 w 191130"/>
                    <a:gd name="connsiteY2" fmla="*/ 0 h 110382"/>
                    <a:gd name="connsiteX3" fmla="*/ 0 w 191130"/>
                    <a:gd name="connsiteY3" fmla="*/ 5946 h 110382"/>
                    <a:gd name="connsiteX4" fmla="*/ 180875 w 191130"/>
                    <a:gd name="connsiteY4" fmla="*/ 110383 h 110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130" h="110382">
                      <a:moveTo>
                        <a:pt x="180875" y="110383"/>
                      </a:moveTo>
                      <a:lnTo>
                        <a:pt x="191130" y="104437"/>
                      </a:lnTo>
                      <a:lnTo>
                        <a:pt x="10255" y="0"/>
                      </a:lnTo>
                      <a:lnTo>
                        <a:pt x="0" y="5946"/>
                      </a:lnTo>
                      <a:lnTo>
                        <a:pt x="180875" y="110383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6" name="Freeform 345">
                  <a:extLst>
                    <a:ext uri="{FF2B5EF4-FFF2-40B4-BE49-F238E27FC236}">
                      <a16:creationId xmlns:a16="http://schemas.microsoft.com/office/drawing/2014/main" id="{FD25E0E5-4097-E75D-3EDF-EE1138977C00}"/>
                    </a:ext>
                  </a:extLst>
                </p:cNvPr>
                <p:cNvSpPr/>
                <p:nvPr/>
              </p:nvSpPr>
              <p:spPr>
                <a:xfrm>
                  <a:off x="12431098" y="8286312"/>
                  <a:ext cx="181197" cy="225074"/>
                </a:xfrm>
                <a:custGeom>
                  <a:avLst/>
                  <a:gdLst>
                    <a:gd name="connsiteX0" fmla="*/ 323 w 181197"/>
                    <a:gd name="connsiteY0" fmla="*/ 0 h 225074"/>
                    <a:gd name="connsiteX1" fmla="*/ 0 w 181197"/>
                    <a:gd name="connsiteY1" fmla="*/ 120637 h 225074"/>
                    <a:gd name="connsiteX2" fmla="*/ 180875 w 181197"/>
                    <a:gd name="connsiteY2" fmla="*/ 225074 h 225074"/>
                    <a:gd name="connsiteX3" fmla="*/ 181198 w 181197"/>
                    <a:gd name="connsiteY3" fmla="*/ 104437 h 225074"/>
                    <a:gd name="connsiteX4" fmla="*/ 323 w 181197"/>
                    <a:gd name="connsiteY4" fmla="*/ 0 h 225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197" h="225074">
                      <a:moveTo>
                        <a:pt x="323" y="0"/>
                      </a:moveTo>
                      <a:lnTo>
                        <a:pt x="0" y="120637"/>
                      </a:lnTo>
                      <a:lnTo>
                        <a:pt x="180875" y="225074"/>
                      </a:lnTo>
                      <a:lnTo>
                        <a:pt x="181198" y="104437"/>
                      </a:lnTo>
                      <a:lnTo>
                        <a:pt x="323" y="0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7" name="Freeform 346">
                  <a:extLst>
                    <a:ext uri="{FF2B5EF4-FFF2-40B4-BE49-F238E27FC236}">
                      <a16:creationId xmlns:a16="http://schemas.microsoft.com/office/drawing/2014/main" id="{BE233354-0711-5014-48D2-6220712FF68A}"/>
                    </a:ext>
                  </a:extLst>
                </p:cNvPr>
                <p:cNvSpPr/>
                <p:nvPr/>
              </p:nvSpPr>
              <p:spPr>
                <a:xfrm>
                  <a:off x="12441952" y="8371876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37"/>
                        <a:pt x="0" y="5116"/>
                      </a:cubicBezTo>
                      <a:cubicBezTo>
                        <a:pt x="-23" y="3226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5"/>
                        <a:pt x="156541" y="96095"/>
                      </a:cubicBezTo>
                      <a:cubicBezTo>
                        <a:pt x="156541" y="97017"/>
                        <a:pt x="156886" y="97662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8" name="Freeform 347">
                  <a:extLst>
                    <a:ext uri="{FF2B5EF4-FFF2-40B4-BE49-F238E27FC236}">
                      <a16:creationId xmlns:a16="http://schemas.microsoft.com/office/drawing/2014/main" id="{D20DFB0B-5E5C-CD87-23FE-35085F469063}"/>
                    </a:ext>
                  </a:extLst>
                </p:cNvPr>
                <p:cNvSpPr/>
                <p:nvPr/>
              </p:nvSpPr>
              <p:spPr>
                <a:xfrm>
                  <a:off x="12598492" y="8462855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9" name="Freeform 348">
                  <a:extLst>
                    <a:ext uri="{FF2B5EF4-FFF2-40B4-BE49-F238E27FC236}">
                      <a16:creationId xmlns:a16="http://schemas.microsoft.com/office/drawing/2014/main" id="{DBDAE7C9-8C62-A7C0-98EB-319265D59620}"/>
                    </a:ext>
                  </a:extLst>
                </p:cNvPr>
                <p:cNvSpPr/>
                <p:nvPr/>
              </p:nvSpPr>
              <p:spPr>
                <a:xfrm>
                  <a:off x="12441952" y="8353855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61"/>
                        <a:pt x="0" y="5116"/>
                      </a:cubicBezTo>
                      <a:cubicBezTo>
                        <a:pt x="-23" y="3226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5"/>
                        <a:pt x="156541" y="96095"/>
                      </a:cubicBezTo>
                      <a:cubicBezTo>
                        <a:pt x="156541" y="97017"/>
                        <a:pt x="156886" y="97685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0" name="Freeform 349">
                  <a:extLst>
                    <a:ext uri="{FF2B5EF4-FFF2-40B4-BE49-F238E27FC236}">
                      <a16:creationId xmlns:a16="http://schemas.microsoft.com/office/drawing/2014/main" id="{B82E53C7-D991-33D9-ECC0-AC7324C87809}"/>
                    </a:ext>
                  </a:extLst>
                </p:cNvPr>
                <p:cNvSpPr/>
                <p:nvPr/>
              </p:nvSpPr>
              <p:spPr>
                <a:xfrm>
                  <a:off x="12598492" y="8444835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1" name="Freeform 350">
                  <a:extLst>
                    <a:ext uri="{FF2B5EF4-FFF2-40B4-BE49-F238E27FC236}">
                      <a16:creationId xmlns:a16="http://schemas.microsoft.com/office/drawing/2014/main" id="{9C752DD3-D627-DD90-9F89-4A762BC149A2}"/>
                    </a:ext>
                  </a:extLst>
                </p:cNvPr>
                <p:cNvSpPr/>
                <p:nvPr/>
              </p:nvSpPr>
              <p:spPr>
                <a:xfrm>
                  <a:off x="12441952" y="8335834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38"/>
                        <a:pt x="0" y="5116"/>
                      </a:cubicBezTo>
                      <a:cubicBezTo>
                        <a:pt x="-23" y="3227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6"/>
                        <a:pt x="156541" y="96095"/>
                      </a:cubicBezTo>
                      <a:cubicBezTo>
                        <a:pt x="156541" y="97017"/>
                        <a:pt x="156886" y="97685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2" name="Freeform 351">
                  <a:extLst>
                    <a:ext uri="{FF2B5EF4-FFF2-40B4-BE49-F238E27FC236}">
                      <a16:creationId xmlns:a16="http://schemas.microsoft.com/office/drawing/2014/main" id="{C432C73B-DDEA-7D15-BBB9-699BBC4D81E1}"/>
                    </a:ext>
                  </a:extLst>
                </p:cNvPr>
                <p:cNvSpPr/>
                <p:nvPr/>
              </p:nvSpPr>
              <p:spPr>
                <a:xfrm>
                  <a:off x="12598492" y="8426814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3" name="Freeform 352">
                  <a:extLst>
                    <a:ext uri="{FF2B5EF4-FFF2-40B4-BE49-F238E27FC236}">
                      <a16:creationId xmlns:a16="http://schemas.microsoft.com/office/drawing/2014/main" id="{F9AA2B9F-9356-B73D-D389-7090CBD127A1}"/>
                    </a:ext>
                  </a:extLst>
                </p:cNvPr>
                <p:cNvSpPr/>
                <p:nvPr/>
              </p:nvSpPr>
              <p:spPr>
                <a:xfrm>
                  <a:off x="12441952" y="8317814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61"/>
                        <a:pt x="0" y="5116"/>
                      </a:cubicBezTo>
                      <a:cubicBezTo>
                        <a:pt x="-23" y="3226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5"/>
                        <a:pt x="156541" y="96095"/>
                      </a:cubicBezTo>
                      <a:cubicBezTo>
                        <a:pt x="156541" y="97017"/>
                        <a:pt x="156886" y="97685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4" name="Freeform 353">
                  <a:extLst>
                    <a:ext uri="{FF2B5EF4-FFF2-40B4-BE49-F238E27FC236}">
                      <a16:creationId xmlns:a16="http://schemas.microsoft.com/office/drawing/2014/main" id="{8EAEDAAB-E140-184C-8A52-41069E651A61}"/>
                    </a:ext>
                  </a:extLst>
                </p:cNvPr>
                <p:cNvSpPr/>
                <p:nvPr/>
              </p:nvSpPr>
              <p:spPr>
                <a:xfrm>
                  <a:off x="12598492" y="8408793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grpSp>
            <p:nvGrpSpPr>
              <p:cNvPr id="355" name="Graphic 4">
                <a:extLst>
                  <a:ext uri="{FF2B5EF4-FFF2-40B4-BE49-F238E27FC236}">
                    <a16:creationId xmlns:a16="http://schemas.microsoft.com/office/drawing/2014/main" id="{B7B1CA37-493A-0447-B79F-FC2FE077D4F1}"/>
                  </a:ext>
                </a:extLst>
              </p:cNvPr>
              <p:cNvGrpSpPr/>
              <p:nvPr/>
            </p:nvGrpSpPr>
            <p:grpSpPr>
              <a:xfrm>
                <a:off x="12105873" y="8295230"/>
                <a:ext cx="450425" cy="454895"/>
                <a:chOff x="12105873" y="8295230"/>
                <a:chExt cx="450425" cy="454895"/>
              </a:xfrm>
            </p:grpSpPr>
            <p:sp>
              <p:nvSpPr>
                <p:cNvPr id="356" name="Freeform 355">
                  <a:extLst>
                    <a:ext uri="{FF2B5EF4-FFF2-40B4-BE49-F238E27FC236}">
                      <a16:creationId xmlns:a16="http://schemas.microsoft.com/office/drawing/2014/main" id="{770BACBD-7DFE-4511-B36E-961F0F303A48}"/>
                    </a:ext>
                  </a:extLst>
                </p:cNvPr>
                <p:cNvSpPr/>
                <p:nvPr/>
              </p:nvSpPr>
              <p:spPr>
                <a:xfrm>
                  <a:off x="12331431" y="8469123"/>
                  <a:ext cx="214957" cy="281002"/>
                </a:xfrm>
                <a:custGeom>
                  <a:avLst/>
                  <a:gdLst>
                    <a:gd name="connsiteX0" fmla="*/ 214958 w 214957"/>
                    <a:gd name="connsiteY0" fmla="*/ 0 h 281002"/>
                    <a:gd name="connsiteX1" fmla="*/ 214244 w 214957"/>
                    <a:gd name="connsiteY1" fmla="*/ 156494 h 281002"/>
                    <a:gd name="connsiteX2" fmla="*/ 0 w 214957"/>
                    <a:gd name="connsiteY2" fmla="*/ 281003 h 281002"/>
                    <a:gd name="connsiteX3" fmla="*/ 715 w 214957"/>
                    <a:gd name="connsiteY3" fmla="*/ 124509 h 281002"/>
                    <a:gd name="connsiteX4" fmla="*/ 214958 w 214957"/>
                    <a:gd name="connsiteY4" fmla="*/ 0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957" h="281002">
                      <a:moveTo>
                        <a:pt x="214958" y="0"/>
                      </a:moveTo>
                      <a:lnTo>
                        <a:pt x="214244" y="156494"/>
                      </a:lnTo>
                      <a:lnTo>
                        <a:pt x="0" y="281003"/>
                      </a:lnTo>
                      <a:lnTo>
                        <a:pt x="715" y="124509"/>
                      </a:lnTo>
                      <a:lnTo>
                        <a:pt x="214958" y="0"/>
                      </a:lnTo>
                      <a:close/>
                    </a:path>
                  </a:pathLst>
                </a:custGeom>
                <a:solidFill>
                  <a:srgbClr val="804F5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7" name="Freeform 356">
                  <a:extLst>
                    <a:ext uri="{FF2B5EF4-FFF2-40B4-BE49-F238E27FC236}">
                      <a16:creationId xmlns:a16="http://schemas.microsoft.com/office/drawing/2014/main" id="{C1FDA93E-8510-96FC-B8F7-089145555510}"/>
                    </a:ext>
                  </a:extLst>
                </p:cNvPr>
                <p:cNvSpPr/>
                <p:nvPr/>
              </p:nvSpPr>
              <p:spPr>
                <a:xfrm>
                  <a:off x="12115782" y="8469123"/>
                  <a:ext cx="216363" cy="281002"/>
                </a:xfrm>
                <a:custGeom>
                  <a:avLst/>
                  <a:gdLst>
                    <a:gd name="connsiteX0" fmla="*/ 216364 w 216363"/>
                    <a:gd name="connsiteY0" fmla="*/ 124509 h 281002"/>
                    <a:gd name="connsiteX1" fmla="*/ 215649 w 216363"/>
                    <a:gd name="connsiteY1" fmla="*/ 281003 h 281002"/>
                    <a:gd name="connsiteX2" fmla="*/ 0 w 216363"/>
                    <a:gd name="connsiteY2" fmla="*/ 156494 h 281002"/>
                    <a:gd name="connsiteX3" fmla="*/ 715 w 216363"/>
                    <a:gd name="connsiteY3" fmla="*/ 0 h 281002"/>
                    <a:gd name="connsiteX4" fmla="*/ 216364 w 216363"/>
                    <a:gd name="connsiteY4" fmla="*/ 124509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363" h="281002">
                      <a:moveTo>
                        <a:pt x="216364" y="124509"/>
                      </a:moveTo>
                      <a:lnTo>
                        <a:pt x="215649" y="281003"/>
                      </a:lnTo>
                      <a:lnTo>
                        <a:pt x="0" y="156494"/>
                      </a:lnTo>
                      <a:lnTo>
                        <a:pt x="715" y="0"/>
                      </a:lnTo>
                      <a:lnTo>
                        <a:pt x="216364" y="124509"/>
                      </a:lnTo>
                      <a:close/>
                    </a:path>
                  </a:pathLst>
                </a:custGeom>
                <a:solidFill>
                  <a:srgbClr val="613941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8" name="Freeform 357">
                  <a:extLst>
                    <a:ext uri="{FF2B5EF4-FFF2-40B4-BE49-F238E27FC236}">
                      <a16:creationId xmlns:a16="http://schemas.microsoft.com/office/drawing/2014/main" id="{A1F09719-6386-FCEA-B827-729B5C96C433}"/>
                    </a:ext>
                  </a:extLst>
                </p:cNvPr>
                <p:cNvSpPr/>
                <p:nvPr/>
              </p:nvSpPr>
              <p:spPr>
                <a:xfrm>
                  <a:off x="12116496" y="8344615"/>
                  <a:ext cx="429892" cy="249017"/>
                </a:xfrm>
                <a:custGeom>
                  <a:avLst/>
                  <a:gdLst>
                    <a:gd name="connsiteX0" fmla="*/ 429892 w 429892"/>
                    <a:gd name="connsiteY0" fmla="*/ 124509 h 249017"/>
                    <a:gd name="connsiteX1" fmla="*/ 215649 w 429892"/>
                    <a:gd name="connsiteY1" fmla="*/ 249017 h 249017"/>
                    <a:gd name="connsiteX2" fmla="*/ 0 w 429892"/>
                    <a:gd name="connsiteY2" fmla="*/ 124509 h 249017"/>
                    <a:gd name="connsiteX3" fmla="*/ 214243 w 429892"/>
                    <a:gd name="connsiteY3" fmla="*/ 0 h 249017"/>
                    <a:gd name="connsiteX4" fmla="*/ 429892 w 429892"/>
                    <a:gd name="connsiteY4" fmla="*/ 124509 h 249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9892" h="249017">
                      <a:moveTo>
                        <a:pt x="429892" y="124509"/>
                      </a:moveTo>
                      <a:lnTo>
                        <a:pt x="215649" y="249017"/>
                      </a:lnTo>
                      <a:lnTo>
                        <a:pt x="0" y="124509"/>
                      </a:lnTo>
                      <a:lnTo>
                        <a:pt x="214243" y="0"/>
                      </a:lnTo>
                      <a:lnTo>
                        <a:pt x="429892" y="12450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9" name="Freeform 358">
                  <a:extLst>
                    <a:ext uri="{FF2B5EF4-FFF2-40B4-BE49-F238E27FC236}">
                      <a16:creationId xmlns:a16="http://schemas.microsoft.com/office/drawing/2014/main" id="{3B3552E7-1E77-1210-13B0-216902CED8BC}"/>
                    </a:ext>
                  </a:extLst>
                </p:cNvPr>
                <p:cNvSpPr/>
                <p:nvPr/>
              </p:nvSpPr>
              <p:spPr>
                <a:xfrm>
                  <a:off x="12331454" y="8425477"/>
                  <a:ext cx="224844" cy="298286"/>
                </a:xfrm>
                <a:custGeom>
                  <a:avLst/>
                  <a:gdLst>
                    <a:gd name="connsiteX0" fmla="*/ 224844 w 224844"/>
                    <a:gd name="connsiteY0" fmla="*/ 0 h 298286"/>
                    <a:gd name="connsiteX1" fmla="*/ 224106 w 224844"/>
                    <a:gd name="connsiteY1" fmla="*/ 168062 h 298286"/>
                    <a:gd name="connsiteX2" fmla="*/ 0 w 224844"/>
                    <a:gd name="connsiteY2" fmla="*/ 298286 h 298286"/>
                    <a:gd name="connsiteX3" fmla="*/ 738 w 224844"/>
                    <a:gd name="connsiteY3" fmla="*/ 130223 h 298286"/>
                    <a:gd name="connsiteX4" fmla="*/ 224844 w 224844"/>
                    <a:gd name="connsiteY4" fmla="*/ 0 h 298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844" h="298286">
                      <a:moveTo>
                        <a:pt x="224844" y="0"/>
                      </a:moveTo>
                      <a:lnTo>
                        <a:pt x="224106" y="168062"/>
                      </a:lnTo>
                      <a:lnTo>
                        <a:pt x="0" y="298286"/>
                      </a:lnTo>
                      <a:lnTo>
                        <a:pt x="738" y="130223"/>
                      </a:lnTo>
                      <a:lnTo>
                        <a:pt x="224844" y="0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0" name="Freeform 359">
                  <a:extLst>
                    <a:ext uri="{FF2B5EF4-FFF2-40B4-BE49-F238E27FC236}">
                      <a16:creationId xmlns:a16="http://schemas.microsoft.com/office/drawing/2014/main" id="{D1D53A20-A7EC-582C-A5B1-DAFEDD91C0D3}"/>
                    </a:ext>
                  </a:extLst>
                </p:cNvPr>
                <p:cNvSpPr/>
                <p:nvPr/>
              </p:nvSpPr>
              <p:spPr>
                <a:xfrm>
                  <a:off x="12105873" y="8425477"/>
                  <a:ext cx="226318" cy="298308"/>
                </a:xfrm>
                <a:custGeom>
                  <a:avLst/>
                  <a:gdLst>
                    <a:gd name="connsiteX0" fmla="*/ 226319 w 226318"/>
                    <a:gd name="connsiteY0" fmla="*/ 130223 h 298308"/>
                    <a:gd name="connsiteX1" fmla="*/ 225581 w 226318"/>
                    <a:gd name="connsiteY1" fmla="*/ 298309 h 298308"/>
                    <a:gd name="connsiteX2" fmla="*/ 0 w 226318"/>
                    <a:gd name="connsiteY2" fmla="*/ 168062 h 298308"/>
                    <a:gd name="connsiteX3" fmla="*/ 738 w 226318"/>
                    <a:gd name="connsiteY3" fmla="*/ 0 h 298308"/>
                    <a:gd name="connsiteX4" fmla="*/ 226319 w 226318"/>
                    <a:gd name="connsiteY4" fmla="*/ 130223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318" h="298308">
                      <a:moveTo>
                        <a:pt x="226319" y="130223"/>
                      </a:moveTo>
                      <a:lnTo>
                        <a:pt x="225581" y="298309"/>
                      </a:lnTo>
                      <a:lnTo>
                        <a:pt x="0" y="168062"/>
                      </a:lnTo>
                      <a:lnTo>
                        <a:pt x="738" y="0"/>
                      </a:lnTo>
                      <a:lnTo>
                        <a:pt x="226319" y="130223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1" name="Freeform 360">
                  <a:extLst>
                    <a:ext uri="{FF2B5EF4-FFF2-40B4-BE49-F238E27FC236}">
                      <a16:creationId xmlns:a16="http://schemas.microsoft.com/office/drawing/2014/main" id="{BB09B283-1960-59C8-E3AF-60A5D18140C0}"/>
                    </a:ext>
                  </a:extLst>
                </p:cNvPr>
                <p:cNvSpPr/>
                <p:nvPr/>
              </p:nvSpPr>
              <p:spPr>
                <a:xfrm>
                  <a:off x="12106610" y="8295230"/>
                  <a:ext cx="449687" cy="260493"/>
                </a:xfrm>
                <a:custGeom>
                  <a:avLst/>
                  <a:gdLst>
                    <a:gd name="connsiteX0" fmla="*/ 449688 w 449687"/>
                    <a:gd name="connsiteY0" fmla="*/ 130247 h 260493"/>
                    <a:gd name="connsiteX1" fmla="*/ 225581 w 449687"/>
                    <a:gd name="connsiteY1" fmla="*/ 260493 h 260493"/>
                    <a:gd name="connsiteX2" fmla="*/ 0 w 449687"/>
                    <a:gd name="connsiteY2" fmla="*/ 130247 h 260493"/>
                    <a:gd name="connsiteX3" fmla="*/ 224106 w 449687"/>
                    <a:gd name="connsiteY3" fmla="*/ 0 h 260493"/>
                    <a:gd name="connsiteX4" fmla="*/ 449688 w 449687"/>
                    <a:gd name="connsiteY4" fmla="*/ 130247 h 260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9687" h="260493">
                      <a:moveTo>
                        <a:pt x="449688" y="130247"/>
                      </a:moveTo>
                      <a:lnTo>
                        <a:pt x="225581" y="260493"/>
                      </a:lnTo>
                      <a:lnTo>
                        <a:pt x="0" y="130247"/>
                      </a:lnTo>
                      <a:lnTo>
                        <a:pt x="224106" y="0"/>
                      </a:lnTo>
                      <a:lnTo>
                        <a:pt x="449688" y="130247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2" name="Freeform 361">
                  <a:extLst>
                    <a:ext uri="{FF2B5EF4-FFF2-40B4-BE49-F238E27FC236}">
                      <a16:creationId xmlns:a16="http://schemas.microsoft.com/office/drawing/2014/main" id="{63389B75-45F9-7A1B-344C-A266DF0DAA7F}"/>
                    </a:ext>
                  </a:extLst>
                </p:cNvPr>
                <p:cNvSpPr/>
                <p:nvPr/>
              </p:nvSpPr>
              <p:spPr>
                <a:xfrm>
                  <a:off x="12178252" y="8336733"/>
                  <a:ext cx="306403" cy="177470"/>
                </a:xfrm>
                <a:custGeom>
                  <a:avLst/>
                  <a:gdLst>
                    <a:gd name="connsiteX0" fmla="*/ 303198 w 306403"/>
                    <a:gd name="connsiteY0" fmla="*/ 84250 h 177470"/>
                    <a:gd name="connsiteX1" fmla="*/ 303198 w 306403"/>
                    <a:gd name="connsiteY1" fmla="*/ 93238 h 177470"/>
                    <a:gd name="connsiteX2" fmla="*/ 161406 w 306403"/>
                    <a:gd name="connsiteY2" fmla="*/ 175621 h 177470"/>
                    <a:gd name="connsiteX3" fmla="*/ 145966 w 306403"/>
                    <a:gd name="connsiteY3" fmla="*/ 175621 h 177470"/>
                    <a:gd name="connsiteX4" fmla="*/ 3229 w 306403"/>
                    <a:gd name="connsiteY4" fmla="*/ 93238 h 177470"/>
                    <a:gd name="connsiteX5" fmla="*/ 3183 w 306403"/>
                    <a:gd name="connsiteY5" fmla="*/ 84297 h 177470"/>
                    <a:gd name="connsiteX6" fmla="*/ 144975 w 306403"/>
                    <a:gd name="connsiteY6" fmla="*/ 1890 h 177470"/>
                    <a:gd name="connsiteX7" fmla="*/ 160484 w 306403"/>
                    <a:gd name="connsiteY7" fmla="*/ 1844 h 177470"/>
                    <a:gd name="connsiteX8" fmla="*/ 303198 w 306403"/>
                    <a:gd name="connsiteY8" fmla="*/ 84250 h 1774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6403" h="177470">
                      <a:moveTo>
                        <a:pt x="303198" y="84250"/>
                      </a:moveTo>
                      <a:cubicBezTo>
                        <a:pt x="307461" y="86716"/>
                        <a:pt x="307484" y="90749"/>
                        <a:pt x="303198" y="93238"/>
                      </a:cubicBezTo>
                      <a:lnTo>
                        <a:pt x="161406" y="175621"/>
                      </a:lnTo>
                      <a:cubicBezTo>
                        <a:pt x="157165" y="178087"/>
                        <a:pt x="150229" y="178087"/>
                        <a:pt x="145966" y="175621"/>
                      </a:cubicBezTo>
                      <a:lnTo>
                        <a:pt x="3229" y="93238"/>
                      </a:lnTo>
                      <a:cubicBezTo>
                        <a:pt x="-1080" y="90749"/>
                        <a:pt x="-1057" y="86739"/>
                        <a:pt x="3183" y="84297"/>
                      </a:cubicBezTo>
                      <a:lnTo>
                        <a:pt x="144975" y="1890"/>
                      </a:lnTo>
                      <a:cubicBezTo>
                        <a:pt x="149285" y="-599"/>
                        <a:pt x="156174" y="-645"/>
                        <a:pt x="160484" y="1844"/>
                      </a:cubicBezTo>
                      <a:lnTo>
                        <a:pt x="303198" y="84250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3" name="Freeform 362">
                  <a:extLst>
                    <a:ext uri="{FF2B5EF4-FFF2-40B4-BE49-F238E27FC236}">
                      <a16:creationId xmlns:a16="http://schemas.microsoft.com/office/drawing/2014/main" id="{E6108E97-F122-5114-C1D7-8B079C249CB3}"/>
                    </a:ext>
                  </a:extLst>
                </p:cNvPr>
                <p:cNvSpPr/>
                <p:nvPr/>
              </p:nvSpPr>
              <p:spPr>
                <a:xfrm>
                  <a:off x="12230000" y="8366602"/>
                  <a:ext cx="202941" cy="65903"/>
                </a:xfrm>
                <a:custGeom>
                  <a:avLst/>
                  <a:gdLst>
                    <a:gd name="connsiteX0" fmla="*/ 202204 w 202941"/>
                    <a:gd name="connsiteY0" fmla="*/ 65904 h 65903"/>
                    <a:gd name="connsiteX1" fmla="*/ 159848 w 202941"/>
                    <a:gd name="connsiteY1" fmla="*/ 24608 h 65903"/>
                    <a:gd name="connsiteX2" fmla="*/ 29025 w 202941"/>
                    <a:gd name="connsiteY2" fmla="*/ 31130 h 65903"/>
                    <a:gd name="connsiteX3" fmla="*/ 2133 w 202941"/>
                    <a:gd name="connsiteY3" fmla="*/ 60051 h 65903"/>
                    <a:gd name="connsiteX4" fmla="*/ 704 w 202941"/>
                    <a:gd name="connsiteY4" fmla="*/ 65420 h 65903"/>
                    <a:gd name="connsiteX5" fmla="*/ 128 w 202941"/>
                    <a:gd name="connsiteY5" fmla="*/ 54958 h 65903"/>
                    <a:gd name="connsiteX6" fmla="*/ 29025 w 202941"/>
                    <a:gd name="connsiteY6" fmla="*/ 17396 h 65903"/>
                    <a:gd name="connsiteX7" fmla="*/ 172823 w 202941"/>
                    <a:gd name="connsiteY7" fmla="*/ 17119 h 65903"/>
                    <a:gd name="connsiteX8" fmla="*/ 173007 w 202941"/>
                    <a:gd name="connsiteY8" fmla="*/ 17211 h 65903"/>
                    <a:gd name="connsiteX9" fmla="*/ 178584 w 202941"/>
                    <a:gd name="connsiteY9" fmla="*/ 20760 h 65903"/>
                    <a:gd name="connsiteX10" fmla="*/ 180796 w 202941"/>
                    <a:gd name="connsiteY10" fmla="*/ 22304 h 65903"/>
                    <a:gd name="connsiteX11" fmla="*/ 202204 w 202941"/>
                    <a:gd name="connsiteY11" fmla="*/ 65904 h 65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02941" h="65903">
                      <a:moveTo>
                        <a:pt x="202204" y="65904"/>
                      </a:moveTo>
                      <a:cubicBezTo>
                        <a:pt x="198378" y="46270"/>
                        <a:pt x="178445" y="32029"/>
                        <a:pt x="159848" y="24608"/>
                      </a:cubicBezTo>
                      <a:cubicBezTo>
                        <a:pt x="120189" y="8362"/>
                        <a:pt x="64860" y="10390"/>
                        <a:pt x="29025" y="31130"/>
                      </a:cubicBezTo>
                      <a:cubicBezTo>
                        <a:pt x="17734" y="37859"/>
                        <a:pt x="6511" y="47699"/>
                        <a:pt x="2133" y="60051"/>
                      </a:cubicBezTo>
                      <a:cubicBezTo>
                        <a:pt x="1511" y="61641"/>
                        <a:pt x="842" y="64176"/>
                        <a:pt x="704" y="65420"/>
                      </a:cubicBezTo>
                      <a:cubicBezTo>
                        <a:pt x="-125" y="61664"/>
                        <a:pt x="-80" y="58783"/>
                        <a:pt x="128" y="54958"/>
                      </a:cubicBezTo>
                      <a:cubicBezTo>
                        <a:pt x="1465" y="41316"/>
                        <a:pt x="11258" y="27858"/>
                        <a:pt x="29025" y="17396"/>
                      </a:cubicBezTo>
                      <a:cubicBezTo>
                        <a:pt x="68985" y="-5856"/>
                        <a:pt x="133163" y="-5649"/>
                        <a:pt x="172823" y="17119"/>
                      </a:cubicBezTo>
                      <a:cubicBezTo>
                        <a:pt x="172915" y="17119"/>
                        <a:pt x="172915" y="17211"/>
                        <a:pt x="173007" y="17211"/>
                      </a:cubicBezTo>
                      <a:cubicBezTo>
                        <a:pt x="174942" y="18363"/>
                        <a:pt x="176855" y="19516"/>
                        <a:pt x="178584" y="20760"/>
                      </a:cubicBezTo>
                      <a:cubicBezTo>
                        <a:pt x="179344" y="21244"/>
                        <a:pt x="180127" y="21728"/>
                        <a:pt x="180796" y="22304"/>
                      </a:cubicBezTo>
                      <a:cubicBezTo>
                        <a:pt x="198286" y="34886"/>
                        <a:pt x="205384" y="50718"/>
                        <a:pt x="202204" y="65904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4" name="Freeform 363">
                  <a:extLst>
                    <a:ext uri="{FF2B5EF4-FFF2-40B4-BE49-F238E27FC236}">
                      <a16:creationId xmlns:a16="http://schemas.microsoft.com/office/drawing/2014/main" id="{5EE96C5E-F329-13C5-C2A3-2DF73BB5C094}"/>
                    </a:ext>
                  </a:extLst>
                </p:cNvPr>
                <p:cNvSpPr/>
                <p:nvPr/>
              </p:nvSpPr>
              <p:spPr>
                <a:xfrm>
                  <a:off x="12230704" y="8380462"/>
                  <a:ext cx="201500" cy="103893"/>
                </a:xfrm>
                <a:custGeom>
                  <a:avLst/>
                  <a:gdLst>
                    <a:gd name="connsiteX0" fmla="*/ 201500 w 201500"/>
                    <a:gd name="connsiteY0" fmla="*/ 52044 h 103893"/>
                    <a:gd name="connsiteX1" fmla="*/ 172487 w 201500"/>
                    <a:gd name="connsiteY1" fmla="*/ 86726 h 103893"/>
                    <a:gd name="connsiteX2" fmla="*/ 104506 w 201500"/>
                    <a:gd name="connsiteY2" fmla="*/ 103825 h 103893"/>
                    <a:gd name="connsiteX3" fmla="*/ 104022 w 201500"/>
                    <a:gd name="connsiteY3" fmla="*/ 103825 h 103893"/>
                    <a:gd name="connsiteX4" fmla="*/ 29105 w 201500"/>
                    <a:gd name="connsiteY4" fmla="*/ 86726 h 103893"/>
                    <a:gd name="connsiteX5" fmla="*/ 0 w 201500"/>
                    <a:gd name="connsiteY5" fmla="*/ 51560 h 103893"/>
                    <a:gd name="connsiteX6" fmla="*/ 577 w 201500"/>
                    <a:gd name="connsiteY6" fmla="*/ 48979 h 103893"/>
                    <a:gd name="connsiteX7" fmla="*/ 669 w 201500"/>
                    <a:gd name="connsiteY7" fmla="*/ 48979 h 103893"/>
                    <a:gd name="connsiteX8" fmla="*/ 3641 w 201500"/>
                    <a:gd name="connsiteY8" fmla="*/ 41282 h 103893"/>
                    <a:gd name="connsiteX9" fmla="*/ 159144 w 201500"/>
                    <a:gd name="connsiteY9" fmla="*/ 10748 h 103893"/>
                    <a:gd name="connsiteX10" fmla="*/ 201500 w 201500"/>
                    <a:gd name="connsiteY10" fmla="*/ 52044 h 103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1500" h="103893">
                      <a:moveTo>
                        <a:pt x="201500" y="52044"/>
                      </a:moveTo>
                      <a:cubicBezTo>
                        <a:pt x="199011" y="64718"/>
                        <a:pt x="189402" y="77116"/>
                        <a:pt x="172487" y="86726"/>
                      </a:cubicBezTo>
                      <a:cubicBezTo>
                        <a:pt x="152462" y="98409"/>
                        <a:pt x="125523" y="103825"/>
                        <a:pt x="104506" y="103825"/>
                      </a:cubicBezTo>
                      <a:cubicBezTo>
                        <a:pt x="104414" y="103917"/>
                        <a:pt x="104207" y="103917"/>
                        <a:pt x="104022" y="103825"/>
                      </a:cubicBezTo>
                      <a:cubicBezTo>
                        <a:pt x="77130" y="104285"/>
                        <a:pt x="49846" y="98617"/>
                        <a:pt x="29105" y="86726"/>
                      </a:cubicBezTo>
                      <a:cubicBezTo>
                        <a:pt x="12283" y="76932"/>
                        <a:pt x="2397" y="64350"/>
                        <a:pt x="0" y="51560"/>
                      </a:cubicBezTo>
                      <a:lnTo>
                        <a:pt x="577" y="48979"/>
                      </a:lnTo>
                      <a:lnTo>
                        <a:pt x="669" y="48979"/>
                      </a:lnTo>
                      <a:cubicBezTo>
                        <a:pt x="899" y="47020"/>
                        <a:pt x="2558" y="43149"/>
                        <a:pt x="3641" y="41282"/>
                      </a:cubicBezTo>
                      <a:cubicBezTo>
                        <a:pt x="23713" y="2453"/>
                        <a:pt x="104022" y="-11812"/>
                        <a:pt x="159144" y="10748"/>
                      </a:cubicBezTo>
                      <a:cubicBezTo>
                        <a:pt x="177718" y="18169"/>
                        <a:pt x="197675" y="32410"/>
                        <a:pt x="201500" y="52044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5" name="Freeform 364">
                  <a:extLst>
                    <a:ext uri="{FF2B5EF4-FFF2-40B4-BE49-F238E27FC236}">
                      <a16:creationId xmlns:a16="http://schemas.microsoft.com/office/drawing/2014/main" id="{F5DB432B-6E2B-618B-CBB9-5DDAB3E8AB7A}"/>
                    </a:ext>
                  </a:extLst>
                </p:cNvPr>
                <p:cNvSpPr/>
                <p:nvPr/>
              </p:nvSpPr>
              <p:spPr>
                <a:xfrm>
                  <a:off x="12264054" y="8393128"/>
                  <a:ext cx="134687" cy="78449"/>
                </a:xfrm>
                <a:custGeom>
                  <a:avLst/>
                  <a:gdLst>
                    <a:gd name="connsiteX0" fmla="*/ 111 w 134687"/>
                    <a:gd name="connsiteY0" fmla="*/ 44309 h 78449"/>
                    <a:gd name="connsiteX1" fmla="*/ 10088 w 134687"/>
                    <a:gd name="connsiteY1" fmla="*/ 60417 h 78449"/>
                    <a:gd name="connsiteX2" fmla="*/ 12462 w 134687"/>
                    <a:gd name="connsiteY2" fmla="*/ 61523 h 78449"/>
                    <a:gd name="connsiteX3" fmla="*/ 14144 w 134687"/>
                    <a:gd name="connsiteY3" fmla="*/ 60279 h 78449"/>
                    <a:gd name="connsiteX4" fmla="*/ 37719 w 134687"/>
                    <a:gd name="connsiteY4" fmla="*/ 44724 h 78449"/>
                    <a:gd name="connsiteX5" fmla="*/ 40346 w 134687"/>
                    <a:gd name="connsiteY5" fmla="*/ 43756 h 78449"/>
                    <a:gd name="connsiteX6" fmla="*/ 40346 w 134687"/>
                    <a:gd name="connsiteY6" fmla="*/ 46798 h 78449"/>
                    <a:gd name="connsiteX7" fmla="*/ 28962 w 134687"/>
                    <a:gd name="connsiteY7" fmla="*/ 66363 h 78449"/>
                    <a:gd name="connsiteX8" fmla="*/ 70349 w 134687"/>
                    <a:gd name="connsiteY8" fmla="*/ 78438 h 78449"/>
                    <a:gd name="connsiteX9" fmla="*/ 72977 w 134687"/>
                    <a:gd name="connsiteY9" fmla="*/ 78023 h 78449"/>
                    <a:gd name="connsiteX10" fmla="*/ 71801 w 134687"/>
                    <a:gd name="connsiteY10" fmla="*/ 76226 h 78449"/>
                    <a:gd name="connsiteX11" fmla="*/ 60417 w 134687"/>
                    <a:gd name="connsiteY11" fmla="*/ 55970 h 78449"/>
                    <a:gd name="connsiteX12" fmla="*/ 60648 w 134687"/>
                    <a:gd name="connsiteY12" fmla="*/ 55002 h 78449"/>
                    <a:gd name="connsiteX13" fmla="*/ 65210 w 134687"/>
                    <a:gd name="connsiteY13" fmla="*/ 56523 h 78449"/>
                    <a:gd name="connsiteX14" fmla="*/ 87863 w 134687"/>
                    <a:gd name="connsiteY14" fmla="*/ 71640 h 78449"/>
                    <a:gd name="connsiteX15" fmla="*/ 115678 w 134687"/>
                    <a:gd name="connsiteY15" fmla="*/ 66455 h 78449"/>
                    <a:gd name="connsiteX16" fmla="*/ 127476 w 134687"/>
                    <a:gd name="connsiteY16" fmla="*/ 57076 h 78449"/>
                    <a:gd name="connsiteX17" fmla="*/ 127960 w 134687"/>
                    <a:gd name="connsiteY17" fmla="*/ 55417 h 78449"/>
                    <a:gd name="connsiteX18" fmla="*/ 125333 w 134687"/>
                    <a:gd name="connsiteY18" fmla="*/ 55278 h 78449"/>
                    <a:gd name="connsiteX19" fmla="*/ 87748 w 134687"/>
                    <a:gd name="connsiteY19" fmla="*/ 50416 h 78449"/>
                    <a:gd name="connsiteX20" fmla="*/ 92311 w 134687"/>
                    <a:gd name="connsiteY20" fmla="*/ 48895 h 78449"/>
                    <a:gd name="connsiteX21" fmla="*/ 127546 w 134687"/>
                    <a:gd name="connsiteY21" fmla="*/ 44309 h 78449"/>
                    <a:gd name="connsiteX22" fmla="*/ 134551 w 134687"/>
                    <a:gd name="connsiteY22" fmla="*/ 34193 h 78449"/>
                    <a:gd name="connsiteX23" fmla="*/ 122199 w 134687"/>
                    <a:gd name="connsiteY23" fmla="*/ 16702 h 78449"/>
                    <a:gd name="connsiteX24" fmla="*/ 120517 w 134687"/>
                    <a:gd name="connsiteY24" fmla="*/ 18223 h 78449"/>
                    <a:gd name="connsiteX25" fmla="*/ 107682 w 134687"/>
                    <a:gd name="connsiteY25" fmla="*/ 28800 h 78449"/>
                    <a:gd name="connsiteX26" fmla="*/ 95514 w 134687"/>
                    <a:gd name="connsiteY26" fmla="*/ 34331 h 78449"/>
                    <a:gd name="connsiteX27" fmla="*/ 94316 w 134687"/>
                    <a:gd name="connsiteY27" fmla="*/ 34446 h 78449"/>
                    <a:gd name="connsiteX28" fmla="*/ 94569 w 134687"/>
                    <a:gd name="connsiteY28" fmla="*/ 31543 h 78449"/>
                    <a:gd name="connsiteX29" fmla="*/ 105700 w 134687"/>
                    <a:gd name="connsiteY29" fmla="*/ 12116 h 78449"/>
                    <a:gd name="connsiteX30" fmla="*/ 64312 w 134687"/>
                    <a:gd name="connsiteY30" fmla="*/ 41 h 78449"/>
                    <a:gd name="connsiteX31" fmla="*/ 61685 w 134687"/>
                    <a:gd name="connsiteY31" fmla="*/ 456 h 78449"/>
                    <a:gd name="connsiteX32" fmla="*/ 62883 w 134687"/>
                    <a:gd name="connsiteY32" fmla="*/ 2000 h 78449"/>
                    <a:gd name="connsiteX33" fmla="*/ 74728 w 134687"/>
                    <a:gd name="connsiteY33" fmla="*/ 23362 h 78449"/>
                    <a:gd name="connsiteX34" fmla="*/ 69704 w 134687"/>
                    <a:gd name="connsiteY34" fmla="*/ 21841 h 78449"/>
                    <a:gd name="connsiteX35" fmla="*/ 45600 w 134687"/>
                    <a:gd name="connsiteY35" fmla="*/ 6424 h 78449"/>
                    <a:gd name="connsiteX36" fmla="*/ 19606 w 134687"/>
                    <a:gd name="connsiteY36" fmla="*/ 11494 h 78449"/>
                    <a:gd name="connsiteX37" fmla="*/ 6701 w 134687"/>
                    <a:gd name="connsiteY37" fmla="*/ 22256 h 78449"/>
                    <a:gd name="connsiteX38" fmla="*/ 6217 w 134687"/>
                    <a:gd name="connsiteY38" fmla="*/ 23362 h 78449"/>
                    <a:gd name="connsiteX39" fmla="*/ 47144 w 134687"/>
                    <a:gd name="connsiteY39" fmla="*/ 27948 h 78449"/>
                    <a:gd name="connsiteX40" fmla="*/ 42604 w 134687"/>
                    <a:gd name="connsiteY40" fmla="*/ 29469 h 78449"/>
                    <a:gd name="connsiteX41" fmla="*/ 8798 w 134687"/>
                    <a:gd name="connsiteY41" fmla="*/ 33202 h 78449"/>
                    <a:gd name="connsiteX42" fmla="*/ 111 w 134687"/>
                    <a:gd name="connsiteY42" fmla="*/ 44309 h 784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134687" h="78449">
                      <a:moveTo>
                        <a:pt x="111" y="44309"/>
                      </a:moveTo>
                      <a:cubicBezTo>
                        <a:pt x="1286" y="50001"/>
                        <a:pt x="4604" y="55555"/>
                        <a:pt x="10088" y="60417"/>
                      </a:cubicBezTo>
                      <a:lnTo>
                        <a:pt x="12462" y="61523"/>
                      </a:lnTo>
                      <a:lnTo>
                        <a:pt x="14144" y="60279"/>
                      </a:lnTo>
                      <a:cubicBezTo>
                        <a:pt x="20113" y="52812"/>
                        <a:pt x="28801" y="47950"/>
                        <a:pt x="37719" y="44724"/>
                      </a:cubicBezTo>
                      <a:lnTo>
                        <a:pt x="40346" y="43756"/>
                      </a:lnTo>
                      <a:lnTo>
                        <a:pt x="40346" y="46798"/>
                      </a:lnTo>
                      <a:cubicBezTo>
                        <a:pt x="31451" y="52214"/>
                        <a:pt x="28294" y="59012"/>
                        <a:pt x="28962" y="66363"/>
                      </a:cubicBezTo>
                      <a:cubicBezTo>
                        <a:pt x="30714" y="77194"/>
                        <a:pt x="59496" y="78599"/>
                        <a:pt x="70349" y="78438"/>
                      </a:cubicBezTo>
                      <a:lnTo>
                        <a:pt x="72977" y="78023"/>
                      </a:lnTo>
                      <a:lnTo>
                        <a:pt x="71801" y="76226"/>
                      </a:lnTo>
                      <a:cubicBezTo>
                        <a:pt x="64635" y="70119"/>
                        <a:pt x="60602" y="63321"/>
                        <a:pt x="60417" y="55970"/>
                      </a:cubicBezTo>
                      <a:lnTo>
                        <a:pt x="60648" y="55002"/>
                      </a:lnTo>
                      <a:lnTo>
                        <a:pt x="65210" y="56523"/>
                      </a:lnTo>
                      <a:cubicBezTo>
                        <a:pt x="68990" y="63459"/>
                        <a:pt x="77102" y="68460"/>
                        <a:pt x="87863" y="71640"/>
                      </a:cubicBezTo>
                      <a:cubicBezTo>
                        <a:pt x="98118" y="74705"/>
                        <a:pt x="106460" y="71778"/>
                        <a:pt x="115678" y="66455"/>
                      </a:cubicBezTo>
                      <a:cubicBezTo>
                        <a:pt x="120402" y="63736"/>
                        <a:pt x="124366" y="60648"/>
                        <a:pt x="127476" y="57076"/>
                      </a:cubicBezTo>
                      <a:lnTo>
                        <a:pt x="127960" y="55417"/>
                      </a:lnTo>
                      <a:lnTo>
                        <a:pt x="125333" y="55278"/>
                      </a:lnTo>
                      <a:cubicBezTo>
                        <a:pt x="102151" y="56292"/>
                        <a:pt x="88324" y="50531"/>
                        <a:pt x="87748" y="50416"/>
                      </a:cubicBezTo>
                      <a:lnTo>
                        <a:pt x="92311" y="48895"/>
                      </a:lnTo>
                      <a:cubicBezTo>
                        <a:pt x="105239" y="50278"/>
                        <a:pt x="116991" y="48757"/>
                        <a:pt x="127546" y="44309"/>
                      </a:cubicBezTo>
                      <a:cubicBezTo>
                        <a:pt x="132154" y="42304"/>
                        <a:pt x="135404" y="39124"/>
                        <a:pt x="134551" y="34193"/>
                      </a:cubicBezTo>
                      <a:cubicBezTo>
                        <a:pt x="131924" y="20689"/>
                        <a:pt x="122752" y="17278"/>
                        <a:pt x="122199" y="16702"/>
                      </a:cubicBezTo>
                      <a:lnTo>
                        <a:pt x="120517" y="18223"/>
                      </a:lnTo>
                      <a:cubicBezTo>
                        <a:pt x="117199" y="22210"/>
                        <a:pt x="112959" y="25758"/>
                        <a:pt x="107682" y="28800"/>
                      </a:cubicBezTo>
                      <a:cubicBezTo>
                        <a:pt x="102013" y="32073"/>
                        <a:pt x="97081" y="33686"/>
                        <a:pt x="95514" y="34331"/>
                      </a:cubicBezTo>
                      <a:lnTo>
                        <a:pt x="94316" y="34446"/>
                      </a:lnTo>
                      <a:lnTo>
                        <a:pt x="94569" y="31543"/>
                      </a:lnTo>
                      <a:cubicBezTo>
                        <a:pt x="103234" y="25989"/>
                        <a:pt x="106621" y="19329"/>
                        <a:pt x="105700" y="12116"/>
                      </a:cubicBezTo>
                      <a:cubicBezTo>
                        <a:pt x="104547" y="824"/>
                        <a:pt x="75396" y="-259"/>
                        <a:pt x="64312" y="41"/>
                      </a:cubicBezTo>
                      <a:lnTo>
                        <a:pt x="61685" y="456"/>
                      </a:lnTo>
                      <a:lnTo>
                        <a:pt x="62883" y="2000"/>
                      </a:lnTo>
                      <a:cubicBezTo>
                        <a:pt x="75050" y="12001"/>
                        <a:pt x="73852" y="20574"/>
                        <a:pt x="74728" y="23362"/>
                      </a:cubicBezTo>
                      <a:lnTo>
                        <a:pt x="69704" y="21841"/>
                      </a:lnTo>
                      <a:cubicBezTo>
                        <a:pt x="65441" y="14628"/>
                        <a:pt x="57076" y="9489"/>
                        <a:pt x="45600" y="6424"/>
                      </a:cubicBezTo>
                      <a:cubicBezTo>
                        <a:pt x="36082" y="3774"/>
                        <a:pt x="27994" y="6655"/>
                        <a:pt x="19606" y="11494"/>
                      </a:cubicBezTo>
                      <a:cubicBezTo>
                        <a:pt x="10227" y="16909"/>
                        <a:pt x="7277" y="21680"/>
                        <a:pt x="6701" y="22256"/>
                      </a:cubicBezTo>
                      <a:lnTo>
                        <a:pt x="6217" y="23362"/>
                      </a:lnTo>
                      <a:cubicBezTo>
                        <a:pt x="21081" y="22256"/>
                        <a:pt x="34470" y="23638"/>
                        <a:pt x="47144" y="27948"/>
                      </a:cubicBezTo>
                      <a:lnTo>
                        <a:pt x="42604" y="29469"/>
                      </a:lnTo>
                      <a:cubicBezTo>
                        <a:pt x="30621" y="27809"/>
                        <a:pt x="19122" y="29469"/>
                        <a:pt x="8798" y="33202"/>
                      </a:cubicBezTo>
                      <a:cubicBezTo>
                        <a:pt x="3452" y="35184"/>
                        <a:pt x="-742" y="38732"/>
                        <a:pt x="111" y="4430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6" name="Freeform 365">
                  <a:extLst>
                    <a:ext uri="{FF2B5EF4-FFF2-40B4-BE49-F238E27FC236}">
                      <a16:creationId xmlns:a16="http://schemas.microsoft.com/office/drawing/2014/main" id="{22325283-C431-0C93-2406-390E20A5050B}"/>
                    </a:ext>
                  </a:extLst>
                </p:cNvPr>
                <p:cNvSpPr/>
                <p:nvPr/>
              </p:nvSpPr>
              <p:spPr>
                <a:xfrm>
                  <a:off x="12230036" y="8387362"/>
                  <a:ext cx="180759" cy="58855"/>
                </a:xfrm>
                <a:custGeom>
                  <a:avLst/>
                  <a:gdLst>
                    <a:gd name="connsiteX0" fmla="*/ 180760 w 180759"/>
                    <a:gd name="connsiteY0" fmla="*/ 1544 h 58855"/>
                    <a:gd name="connsiteX1" fmla="*/ 121974 w 180759"/>
                    <a:gd name="connsiteY1" fmla="*/ 35834 h 58855"/>
                    <a:gd name="connsiteX2" fmla="*/ 121974 w 180759"/>
                    <a:gd name="connsiteY2" fmla="*/ 33046 h 58855"/>
                    <a:gd name="connsiteX3" fmla="*/ 178548 w 180759"/>
                    <a:gd name="connsiteY3" fmla="*/ 0 h 58855"/>
                    <a:gd name="connsiteX4" fmla="*/ 180760 w 180759"/>
                    <a:gd name="connsiteY4" fmla="*/ 1544 h 58855"/>
                    <a:gd name="connsiteX5" fmla="*/ 180760 w 180759"/>
                    <a:gd name="connsiteY5" fmla="*/ 1544 h 58855"/>
                    <a:gd name="connsiteX6" fmla="*/ 75401 w 180759"/>
                    <a:gd name="connsiteY6" fmla="*/ 42839 h 58855"/>
                    <a:gd name="connsiteX7" fmla="*/ 75401 w 180759"/>
                    <a:gd name="connsiteY7" fmla="*/ 45628 h 58855"/>
                    <a:gd name="connsiteX8" fmla="*/ 184 w 180759"/>
                    <a:gd name="connsiteY8" fmla="*/ 41964 h 58855"/>
                    <a:gd name="connsiteX9" fmla="*/ 0 w 180759"/>
                    <a:gd name="connsiteY9" fmla="*/ 39175 h 58855"/>
                    <a:gd name="connsiteX10" fmla="*/ 75401 w 180759"/>
                    <a:gd name="connsiteY10" fmla="*/ 42839 h 58855"/>
                    <a:gd name="connsiteX11" fmla="*/ 126814 w 180759"/>
                    <a:gd name="connsiteY11" fmla="*/ 41710 h 58855"/>
                    <a:gd name="connsiteX12" fmla="*/ 126814 w 180759"/>
                    <a:gd name="connsiteY12" fmla="*/ 44522 h 58855"/>
                    <a:gd name="connsiteX13" fmla="*/ 107525 w 180759"/>
                    <a:gd name="connsiteY13" fmla="*/ 58855 h 58855"/>
                    <a:gd name="connsiteX14" fmla="*/ 107525 w 180759"/>
                    <a:gd name="connsiteY14" fmla="*/ 56044 h 58855"/>
                    <a:gd name="connsiteX15" fmla="*/ 126814 w 180759"/>
                    <a:gd name="connsiteY15" fmla="*/ 41710 h 58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80759" h="58855">
                      <a:moveTo>
                        <a:pt x="180760" y="1544"/>
                      </a:moveTo>
                      <a:lnTo>
                        <a:pt x="121974" y="35834"/>
                      </a:lnTo>
                      <a:lnTo>
                        <a:pt x="121974" y="33046"/>
                      </a:lnTo>
                      <a:lnTo>
                        <a:pt x="178548" y="0"/>
                      </a:lnTo>
                      <a:cubicBezTo>
                        <a:pt x="179308" y="484"/>
                        <a:pt x="180092" y="968"/>
                        <a:pt x="180760" y="1544"/>
                      </a:cubicBezTo>
                      <a:lnTo>
                        <a:pt x="180760" y="1544"/>
                      </a:lnTo>
                      <a:close/>
                      <a:moveTo>
                        <a:pt x="75401" y="42839"/>
                      </a:moveTo>
                      <a:lnTo>
                        <a:pt x="75401" y="45628"/>
                      </a:lnTo>
                      <a:lnTo>
                        <a:pt x="184" y="41964"/>
                      </a:lnTo>
                      <a:cubicBezTo>
                        <a:pt x="70" y="41042"/>
                        <a:pt x="0" y="40120"/>
                        <a:pt x="0" y="39175"/>
                      </a:cubicBezTo>
                      <a:lnTo>
                        <a:pt x="75401" y="42839"/>
                      </a:lnTo>
                      <a:close/>
                      <a:moveTo>
                        <a:pt x="126814" y="41710"/>
                      </a:moveTo>
                      <a:lnTo>
                        <a:pt x="126814" y="44522"/>
                      </a:lnTo>
                      <a:cubicBezTo>
                        <a:pt x="126790" y="52841"/>
                        <a:pt x="115959" y="57726"/>
                        <a:pt x="107525" y="58855"/>
                      </a:cubicBezTo>
                      <a:lnTo>
                        <a:pt x="107525" y="56044"/>
                      </a:lnTo>
                      <a:cubicBezTo>
                        <a:pt x="116028" y="54915"/>
                        <a:pt x="126790" y="50006"/>
                        <a:pt x="126814" y="41710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7" name="Freeform 366">
                  <a:extLst>
                    <a:ext uri="{FF2B5EF4-FFF2-40B4-BE49-F238E27FC236}">
                      <a16:creationId xmlns:a16="http://schemas.microsoft.com/office/drawing/2014/main" id="{ACBC9670-F970-924D-BA22-275381B88CF2}"/>
                    </a:ext>
                  </a:extLst>
                </p:cNvPr>
                <p:cNvSpPr/>
                <p:nvPr/>
              </p:nvSpPr>
              <p:spPr>
                <a:xfrm>
                  <a:off x="12305391" y="8430224"/>
                  <a:ext cx="23758" cy="16453"/>
                </a:xfrm>
                <a:custGeom>
                  <a:avLst/>
                  <a:gdLst>
                    <a:gd name="connsiteX0" fmla="*/ 23758 w 23758"/>
                    <a:gd name="connsiteY0" fmla="*/ 13619 h 16453"/>
                    <a:gd name="connsiteX1" fmla="*/ 23620 w 23758"/>
                    <a:gd name="connsiteY1" fmla="*/ 16454 h 16453"/>
                    <a:gd name="connsiteX2" fmla="*/ 7512 w 23758"/>
                    <a:gd name="connsiteY2" fmla="*/ 12144 h 16453"/>
                    <a:gd name="connsiteX3" fmla="*/ 0 w 23758"/>
                    <a:gd name="connsiteY3" fmla="*/ 2811 h 16453"/>
                    <a:gd name="connsiteX4" fmla="*/ 0 w 23758"/>
                    <a:gd name="connsiteY4" fmla="*/ 0 h 16453"/>
                    <a:gd name="connsiteX5" fmla="*/ 7535 w 23758"/>
                    <a:gd name="connsiteY5" fmla="*/ 9287 h 16453"/>
                    <a:gd name="connsiteX6" fmla="*/ 23758 w 23758"/>
                    <a:gd name="connsiteY6" fmla="*/ 13619 h 16453"/>
                    <a:gd name="connsiteX7" fmla="*/ 23758 w 23758"/>
                    <a:gd name="connsiteY7" fmla="*/ 13619 h 16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758" h="16453">
                      <a:moveTo>
                        <a:pt x="23758" y="13619"/>
                      </a:moveTo>
                      <a:lnTo>
                        <a:pt x="23620" y="16454"/>
                      </a:lnTo>
                      <a:cubicBezTo>
                        <a:pt x="17790" y="16177"/>
                        <a:pt x="12029" y="14748"/>
                        <a:pt x="7512" y="12144"/>
                      </a:cubicBezTo>
                      <a:cubicBezTo>
                        <a:pt x="2995" y="9540"/>
                        <a:pt x="506" y="6199"/>
                        <a:pt x="0" y="2811"/>
                      </a:cubicBezTo>
                      <a:lnTo>
                        <a:pt x="0" y="0"/>
                      </a:lnTo>
                      <a:cubicBezTo>
                        <a:pt x="506" y="3388"/>
                        <a:pt x="3018" y="6683"/>
                        <a:pt x="7535" y="9287"/>
                      </a:cubicBezTo>
                      <a:cubicBezTo>
                        <a:pt x="12052" y="11891"/>
                        <a:pt x="17928" y="13366"/>
                        <a:pt x="23758" y="13619"/>
                      </a:cubicBezTo>
                      <a:lnTo>
                        <a:pt x="23758" y="13619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8" name="Freeform 367">
                  <a:extLst>
                    <a:ext uri="{FF2B5EF4-FFF2-40B4-BE49-F238E27FC236}">
                      <a16:creationId xmlns:a16="http://schemas.microsoft.com/office/drawing/2014/main" id="{514F35C6-E2D4-B0A2-1A3B-9A5345D5E669}"/>
                    </a:ext>
                  </a:extLst>
                </p:cNvPr>
                <p:cNvSpPr/>
                <p:nvPr/>
              </p:nvSpPr>
              <p:spPr>
                <a:xfrm>
                  <a:off x="12328965" y="8443844"/>
                  <a:ext cx="6244" cy="40511"/>
                </a:xfrm>
                <a:custGeom>
                  <a:avLst/>
                  <a:gdLst>
                    <a:gd name="connsiteX0" fmla="*/ 6245 w 6244"/>
                    <a:gd name="connsiteY0" fmla="*/ 40443 h 40511"/>
                    <a:gd name="connsiteX1" fmla="*/ 5761 w 6244"/>
                    <a:gd name="connsiteY1" fmla="*/ 40443 h 40511"/>
                    <a:gd name="connsiteX2" fmla="*/ 0 w 6244"/>
                    <a:gd name="connsiteY2" fmla="*/ 2788 h 40511"/>
                    <a:gd name="connsiteX3" fmla="*/ 92 w 6244"/>
                    <a:gd name="connsiteY3" fmla="*/ 0 h 40511"/>
                    <a:gd name="connsiteX4" fmla="*/ 6245 w 6244"/>
                    <a:gd name="connsiteY4" fmla="*/ 40443 h 405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44" h="40511">
                      <a:moveTo>
                        <a:pt x="6245" y="40443"/>
                      </a:moveTo>
                      <a:cubicBezTo>
                        <a:pt x="6153" y="40535"/>
                        <a:pt x="5945" y="40535"/>
                        <a:pt x="5761" y="40443"/>
                      </a:cubicBezTo>
                      <a:lnTo>
                        <a:pt x="0" y="2788"/>
                      </a:lnTo>
                      <a:lnTo>
                        <a:pt x="92" y="0"/>
                      </a:lnTo>
                      <a:lnTo>
                        <a:pt x="6245" y="4044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9" name="Freeform 368">
                  <a:extLst>
                    <a:ext uri="{FF2B5EF4-FFF2-40B4-BE49-F238E27FC236}">
                      <a16:creationId xmlns:a16="http://schemas.microsoft.com/office/drawing/2014/main" id="{B4DBAD00-5C56-A674-1CF3-6B0BE52460EE}"/>
                    </a:ext>
                  </a:extLst>
                </p:cNvPr>
                <p:cNvSpPr/>
                <p:nvPr/>
              </p:nvSpPr>
              <p:spPr>
                <a:xfrm>
                  <a:off x="12229997" y="8383721"/>
                  <a:ext cx="178586" cy="100565"/>
                </a:xfrm>
                <a:custGeom>
                  <a:avLst/>
                  <a:gdLst>
                    <a:gd name="connsiteX0" fmla="*/ 122012 w 178586"/>
                    <a:gd name="connsiteY0" fmla="*/ 36687 h 100565"/>
                    <a:gd name="connsiteX1" fmla="*/ 107609 w 178586"/>
                    <a:gd name="connsiteY1" fmla="*/ 59731 h 100565"/>
                    <a:gd name="connsiteX2" fmla="*/ 113670 w 178586"/>
                    <a:gd name="connsiteY2" fmla="*/ 100174 h 100565"/>
                    <a:gd name="connsiteX3" fmla="*/ 105212 w 178586"/>
                    <a:gd name="connsiteY3" fmla="*/ 100566 h 100565"/>
                    <a:gd name="connsiteX4" fmla="*/ 99060 w 178586"/>
                    <a:gd name="connsiteY4" fmla="*/ 60123 h 100565"/>
                    <a:gd name="connsiteX5" fmla="*/ 82929 w 178586"/>
                    <a:gd name="connsiteY5" fmla="*/ 55791 h 100565"/>
                    <a:gd name="connsiteX6" fmla="*/ 75416 w 178586"/>
                    <a:gd name="connsiteY6" fmla="*/ 46480 h 100565"/>
                    <a:gd name="connsiteX7" fmla="*/ 38 w 178586"/>
                    <a:gd name="connsiteY7" fmla="*/ 42840 h 100565"/>
                    <a:gd name="connsiteX8" fmla="*/ 130 w 178586"/>
                    <a:gd name="connsiteY8" fmla="*/ 37839 h 100565"/>
                    <a:gd name="connsiteX9" fmla="*/ 76107 w 178586"/>
                    <a:gd name="connsiteY9" fmla="*/ 41595 h 100565"/>
                    <a:gd name="connsiteX10" fmla="*/ 115882 w 178586"/>
                    <a:gd name="connsiteY10" fmla="*/ 33138 h 100565"/>
                    <a:gd name="connsiteX11" fmla="*/ 172825 w 178586"/>
                    <a:gd name="connsiteY11" fmla="*/ 0 h 100565"/>
                    <a:gd name="connsiteX12" fmla="*/ 173033 w 178586"/>
                    <a:gd name="connsiteY12" fmla="*/ 92 h 100565"/>
                    <a:gd name="connsiteX13" fmla="*/ 178586 w 178586"/>
                    <a:gd name="connsiteY13" fmla="*/ 3641 h 100565"/>
                    <a:gd name="connsiteX14" fmla="*/ 122012 w 178586"/>
                    <a:gd name="connsiteY14" fmla="*/ 36687 h 100565"/>
                    <a:gd name="connsiteX15" fmla="*/ 122012 w 178586"/>
                    <a:gd name="connsiteY15" fmla="*/ 36687 h 100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8586" h="100565">
                      <a:moveTo>
                        <a:pt x="122012" y="36687"/>
                      </a:moveTo>
                      <a:cubicBezTo>
                        <a:pt x="133557" y="46573"/>
                        <a:pt x="122634" y="57680"/>
                        <a:pt x="107609" y="59731"/>
                      </a:cubicBezTo>
                      <a:lnTo>
                        <a:pt x="113670" y="100174"/>
                      </a:lnTo>
                      <a:cubicBezTo>
                        <a:pt x="110881" y="100451"/>
                        <a:pt x="108093" y="100566"/>
                        <a:pt x="105212" y="100566"/>
                      </a:cubicBezTo>
                      <a:lnTo>
                        <a:pt x="99060" y="60123"/>
                      </a:lnTo>
                      <a:cubicBezTo>
                        <a:pt x="93206" y="59915"/>
                        <a:pt x="87445" y="58487"/>
                        <a:pt x="82929" y="55791"/>
                      </a:cubicBezTo>
                      <a:cubicBezTo>
                        <a:pt x="78412" y="53210"/>
                        <a:pt x="75923" y="49937"/>
                        <a:pt x="75416" y="46480"/>
                      </a:cubicBezTo>
                      <a:lnTo>
                        <a:pt x="38" y="42840"/>
                      </a:lnTo>
                      <a:cubicBezTo>
                        <a:pt x="-54" y="41204"/>
                        <a:pt x="38" y="39567"/>
                        <a:pt x="130" y="37839"/>
                      </a:cubicBezTo>
                      <a:lnTo>
                        <a:pt x="76107" y="41595"/>
                      </a:lnTo>
                      <a:cubicBezTo>
                        <a:pt x="79449" y="32884"/>
                        <a:pt x="99567" y="26224"/>
                        <a:pt x="115882" y="33138"/>
                      </a:cubicBezTo>
                      <a:lnTo>
                        <a:pt x="172825" y="0"/>
                      </a:lnTo>
                      <a:cubicBezTo>
                        <a:pt x="172917" y="0"/>
                        <a:pt x="172917" y="92"/>
                        <a:pt x="173033" y="92"/>
                      </a:cubicBezTo>
                      <a:cubicBezTo>
                        <a:pt x="174945" y="1244"/>
                        <a:pt x="176858" y="2397"/>
                        <a:pt x="178586" y="3641"/>
                      </a:cubicBezTo>
                      <a:lnTo>
                        <a:pt x="122012" y="36687"/>
                      </a:lnTo>
                      <a:lnTo>
                        <a:pt x="122012" y="3668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0" name="Freeform 369">
                  <a:extLst>
                    <a:ext uri="{FF2B5EF4-FFF2-40B4-BE49-F238E27FC236}">
                      <a16:creationId xmlns:a16="http://schemas.microsoft.com/office/drawing/2014/main" id="{1DEE16F7-56BF-48C4-CCB2-356FDA25F856}"/>
                    </a:ext>
                  </a:extLst>
                </p:cNvPr>
                <p:cNvSpPr/>
                <p:nvPr/>
              </p:nvSpPr>
              <p:spPr>
                <a:xfrm>
                  <a:off x="12455594" y="8508068"/>
                  <a:ext cx="12582" cy="58653"/>
                </a:xfrm>
                <a:custGeom>
                  <a:avLst/>
                  <a:gdLst>
                    <a:gd name="connsiteX0" fmla="*/ 12583 w 12582"/>
                    <a:gd name="connsiteY0" fmla="*/ 0 h 58653"/>
                    <a:gd name="connsiteX1" fmla="*/ 12467 w 12582"/>
                    <a:gd name="connsiteY1" fmla="*/ 54454 h 58653"/>
                    <a:gd name="connsiteX2" fmla="*/ 10347 w 12582"/>
                    <a:gd name="connsiteY2" fmla="*/ 57426 h 58653"/>
                    <a:gd name="connsiteX3" fmla="*/ 0 w 12582"/>
                    <a:gd name="connsiteY3" fmla="*/ 57426 h 58653"/>
                    <a:gd name="connsiteX4" fmla="*/ 115 w 12582"/>
                    <a:gd name="connsiteY4" fmla="*/ 2973 h 58653"/>
                    <a:gd name="connsiteX5" fmla="*/ 10462 w 12582"/>
                    <a:gd name="connsiteY5" fmla="*/ 2973 h 58653"/>
                    <a:gd name="connsiteX6" fmla="*/ 12583 w 12582"/>
                    <a:gd name="connsiteY6" fmla="*/ 0 h 58653"/>
                    <a:gd name="connsiteX7" fmla="*/ 12583 w 12582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2" h="58653">
                      <a:moveTo>
                        <a:pt x="12583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3" y="56597"/>
                        <a:pt x="10347" y="57426"/>
                      </a:cubicBezTo>
                      <a:cubicBezTo>
                        <a:pt x="7513" y="59062"/>
                        <a:pt x="2858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09"/>
                        <a:pt x="7605" y="4609"/>
                        <a:pt x="10462" y="2973"/>
                      </a:cubicBezTo>
                      <a:cubicBezTo>
                        <a:pt x="11868" y="2143"/>
                        <a:pt x="12559" y="1083"/>
                        <a:pt x="12583" y="0"/>
                      </a:cubicBezTo>
                      <a:lnTo>
                        <a:pt x="12583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1" name="Freeform 370">
                  <a:extLst>
                    <a:ext uri="{FF2B5EF4-FFF2-40B4-BE49-F238E27FC236}">
                      <a16:creationId xmlns:a16="http://schemas.microsoft.com/office/drawing/2014/main" id="{AB744570-3A36-1409-6BB6-A3B11A227295}"/>
                    </a:ext>
                  </a:extLst>
                </p:cNvPr>
                <p:cNvSpPr/>
                <p:nvPr/>
              </p:nvSpPr>
              <p:spPr>
                <a:xfrm>
                  <a:off x="12455709" y="8505049"/>
                  <a:ext cx="12458" cy="7218"/>
                </a:xfrm>
                <a:custGeom>
                  <a:avLst/>
                  <a:gdLst>
                    <a:gd name="connsiteX0" fmla="*/ 10301 w 12458"/>
                    <a:gd name="connsiteY0" fmla="*/ 0 h 7218"/>
                    <a:gd name="connsiteX1" fmla="*/ 10347 w 12458"/>
                    <a:gd name="connsiteY1" fmla="*/ 5992 h 7218"/>
                    <a:gd name="connsiteX2" fmla="*/ 0 w 12458"/>
                    <a:gd name="connsiteY2" fmla="*/ 5992 h 7218"/>
                    <a:gd name="connsiteX3" fmla="*/ 10301 w 1245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8">
                      <a:moveTo>
                        <a:pt x="10301" y="0"/>
                      </a:moveTo>
                      <a:cubicBezTo>
                        <a:pt x="13159" y="1659"/>
                        <a:pt x="13182" y="4332"/>
                        <a:pt x="10347" y="5992"/>
                      </a:cubicBezTo>
                      <a:cubicBezTo>
                        <a:pt x="7490" y="7628"/>
                        <a:pt x="2857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2" name="Freeform 371">
                  <a:extLst>
                    <a:ext uri="{FF2B5EF4-FFF2-40B4-BE49-F238E27FC236}">
                      <a16:creationId xmlns:a16="http://schemas.microsoft.com/office/drawing/2014/main" id="{046CD0D5-DABF-633A-D8B3-1F414C399E70}"/>
                    </a:ext>
                  </a:extLst>
                </p:cNvPr>
                <p:cNvSpPr/>
                <p:nvPr/>
              </p:nvSpPr>
              <p:spPr>
                <a:xfrm>
                  <a:off x="12430914" y="8522425"/>
                  <a:ext cx="12558" cy="58648"/>
                </a:xfrm>
                <a:custGeom>
                  <a:avLst/>
                  <a:gdLst>
                    <a:gd name="connsiteX0" fmla="*/ 12559 w 12558"/>
                    <a:gd name="connsiteY0" fmla="*/ 0 h 58648"/>
                    <a:gd name="connsiteX1" fmla="*/ 12444 w 12558"/>
                    <a:gd name="connsiteY1" fmla="*/ 54431 h 58648"/>
                    <a:gd name="connsiteX2" fmla="*/ 10324 w 12558"/>
                    <a:gd name="connsiteY2" fmla="*/ 57404 h 58648"/>
                    <a:gd name="connsiteX3" fmla="*/ 0 w 12558"/>
                    <a:gd name="connsiteY3" fmla="*/ 57404 h 58648"/>
                    <a:gd name="connsiteX4" fmla="*/ 115 w 12558"/>
                    <a:gd name="connsiteY4" fmla="*/ 2950 h 58648"/>
                    <a:gd name="connsiteX5" fmla="*/ 10439 w 12558"/>
                    <a:gd name="connsiteY5" fmla="*/ 2950 h 58648"/>
                    <a:gd name="connsiteX6" fmla="*/ 12559 w 12558"/>
                    <a:gd name="connsiteY6" fmla="*/ 0 h 58648"/>
                    <a:gd name="connsiteX7" fmla="*/ 12559 w 12558"/>
                    <a:gd name="connsiteY7" fmla="*/ 0 h 58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8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4"/>
                      </a:cubicBezTo>
                      <a:cubicBezTo>
                        <a:pt x="7489" y="59063"/>
                        <a:pt x="2857" y="59063"/>
                        <a:pt x="0" y="57404"/>
                      </a:cubicBezTo>
                      <a:lnTo>
                        <a:pt x="115" y="2950"/>
                      </a:lnTo>
                      <a:cubicBezTo>
                        <a:pt x="2973" y="4609"/>
                        <a:pt x="7604" y="4609"/>
                        <a:pt x="10439" y="2950"/>
                      </a:cubicBezTo>
                      <a:cubicBezTo>
                        <a:pt x="11845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3" name="Freeform 372">
                  <a:extLst>
                    <a:ext uri="{FF2B5EF4-FFF2-40B4-BE49-F238E27FC236}">
                      <a16:creationId xmlns:a16="http://schemas.microsoft.com/office/drawing/2014/main" id="{5D1C11B9-153A-FC5B-B6F2-B0490216CB66}"/>
                    </a:ext>
                  </a:extLst>
                </p:cNvPr>
                <p:cNvSpPr/>
                <p:nvPr/>
              </p:nvSpPr>
              <p:spPr>
                <a:xfrm>
                  <a:off x="12431029" y="8519406"/>
                  <a:ext cx="12446" cy="7213"/>
                </a:xfrm>
                <a:custGeom>
                  <a:avLst/>
                  <a:gdLst>
                    <a:gd name="connsiteX0" fmla="*/ 10301 w 12446"/>
                    <a:gd name="connsiteY0" fmla="*/ 0 h 7213"/>
                    <a:gd name="connsiteX1" fmla="*/ 10324 w 12446"/>
                    <a:gd name="connsiteY1" fmla="*/ 5969 h 7213"/>
                    <a:gd name="connsiteX2" fmla="*/ 0 w 12446"/>
                    <a:gd name="connsiteY2" fmla="*/ 5969 h 7213"/>
                    <a:gd name="connsiteX3" fmla="*/ 10301 w 12446"/>
                    <a:gd name="connsiteY3" fmla="*/ 0 h 7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3">
                      <a:moveTo>
                        <a:pt x="10301" y="0"/>
                      </a:moveTo>
                      <a:cubicBezTo>
                        <a:pt x="13158" y="1636"/>
                        <a:pt x="13158" y="4332"/>
                        <a:pt x="10324" y="5969"/>
                      </a:cubicBezTo>
                      <a:cubicBezTo>
                        <a:pt x="7489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4" name="Freeform 373">
                  <a:extLst>
                    <a:ext uri="{FF2B5EF4-FFF2-40B4-BE49-F238E27FC236}">
                      <a16:creationId xmlns:a16="http://schemas.microsoft.com/office/drawing/2014/main" id="{A6759FC6-5E48-3A3C-E740-70C13B6AD49C}"/>
                    </a:ext>
                  </a:extLst>
                </p:cNvPr>
                <p:cNvSpPr/>
                <p:nvPr/>
              </p:nvSpPr>
              <p:spPr>
                <a:xfrm>
                  <a:off x="12406233" y="8536758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  <a:gd name="connsiteX7" fmla="*/ 12559 w 12559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30" y="56597"/>
                        <a:pt x="10324" y="57427"/>
                      </a:cubicBezTo>
                      <a:cubicBezTo>
                        <a:pt x="7490" y="59063"/>
                        <a:pt x="2858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50" y="4609"/>
                        <a:pt x="7605" y="4609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5" name="Freeform 374">
                  <a:extLst>
                    <a:ext uri="{FF2B5EF4-FFF2-40B4-BE49-F238E27FC236}">
                      <a16:creationId xmlns:a16="http://schemas.microsoft.com/office/drawing/2014/main" id="{2BE7E12A-8E38-1C6E-5909-BCA2D92CB47F}"/>
                    </a:ext>
                  </a:extLst>
                </p:cNvPr>
                <p:cNvSpPr/>
                <p:nvPr/>
              </p:nvSpPr>
              <p:spPr>
                <a:xfrm>
                  <a:off x="12406348" y="8533740"/>
                  <a:ext cx="12435" cy="7218"/>
                </a:xfrm>
                <a:custGeom>
                  <a:avLst/>
                  <a:gdLst>
                    <a:gd name="connsiteX0" fmla="*/ 10278 w 12435"/>
                    <a:gd name="connsiteY0" fmla="*/ 0 h 7218"/>
                    <a:gd name="connsiteX1" fmla="*/ 10324 w 12435"/>
                    <a:gd name="connsiteY1" fmla="*/ 5991 h 7218"/>
                    <a:gd name="connsiteX2" fmla="*/ 0 w 12435"/>
                    <a:gd name="connsiteY2" fmla="*/ 5991 h 7218"/>
                    <a:gd name="connsiteX3" fmla="*/ 10278 w 12435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18">
                      <a:moveTo>
                        <a:pt x="10278" y="0"/>
                      </a:moveTo>
                      <a:cubicBezTo>
                        <a:pt x="13135" y="1659"/>
                        <a:pt x="13159" y="4355"/>
                        <a:pt x="10324" y="5991"/>
                      </a:cubicBezTo>
                      <a:cubicBezTo>
                        <a:pt x="7490" y="7628"/>
                        <a:pt x="2835" y="7628"/>
                        <a:pt x="0" y="5991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6" name="Freeform 375">
                  <a:extLst>
                    <a:ext uri="{FF2B5EF4-FFF2-40B4-BE49-F238E27FC236}">
                      <a16:creationId xmlns:a16="http://schemas.microsoft.com/office/drawing/2014/main" id="{DA463DA1-A40A-F69C-D26F-10886C31BCCE}"/>
                    </a:ext>
                  </a:extLst>
                </p:cNvPr>
                <p:cNvSpPr/>
                <p:nvPr/>
              </p:nvSpPr>
              <p:spPr>
                <a:xfrm>
                  <a:off x="12381529" y="8551115"/>
                  <a:ext cx="12559" cy="58647"/>
                </a:xfrm>
                <a:custGeom>
                  <a:avLst/>
                  <a:gdLst>
                    <a:gd name="connsiteX0" fmla="*/ 12559 w 12559"/>
                    <a:gd name="connsiteY0" fmla="*/ 0 h 58647"/>
                    <a:gd name="connsiteX1" fmla="*/ 12444 w 12559"/>
                    <a:gd name="connsiteY1" fmla="*/ 54431 h 58647"/>
                    <a:gd name="connsiteX2" fmla="*/ 10347 w 12559"/>
                    <a:gd name="connsiteY2" fmla="*/ 57403 h 58647"/>
                    <a:gd name="connsiteX3" fmla="*/ 0 w 12559"/>
                    <a:gd name="connsiteY3" fmla="*/ 57403 h 58647"/>
                    <a:gd name="connsiteX4" fmla="*/ 115 w 12559"/>
                    <a:gd name="connsiteY4" fmla="*/ 2973 h 58647"/>
                    <a:gd name="connsiteX5" fmla="*/ 10439 w 12559"/>
                    <a:gd name="connsiteY5" fmla="*/ 2973 h 58647"/>
                    <a:gd name="connsiteX6" fmla="*/ 12559 w 12559"/>
                    <a:gd name="connsiteY6" fmla="*/ 0 h 58647"/>
                    <a:gd name="connsiteX7" fmla="*/ 12559 w 12559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7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53" y="56597"/>
                        <a:pt x="10347" y="57403"/>
                      </a:cubicBezTo>
                      <a:cubicBezTo>
                        <a:pt x="7512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28" y="4609"/>
                        <a:pt x="10439" y="2973"/>
                      </a:cubicBezTo>
                      <a:cubicBezTo>
                        <a:pt x="11868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7" name="Freeform 376">
                  <a:extLst>
                    <a:ext uri="{FF2B5EF4-FFF2-40B4-BE49-F238E27FC236}">
                      <a16:creationId xmlns:a16="http://schemas.microsoft.com/office/drawing/2014/main" id="{DD411946-DD5E-5E35-EA35-D39E0CB5B92B}"/>
                    </a:ext>
                  </a:extLst>
                </p:cNvPr>
                <p:cNvSpPr/>
                <p:nvPr/>
              </p:nvSpPr>
              <p:spPr>
                <a:xfrm>
                  <a:off x="12381645" y="8548096"/>
                  <a:ext cx="12446" cy="7218"/>
                </a:xfrm>
                <a:custGeom>
                  <a:avLst/>
                  <a:gdLst>
                    <a:gd name="connsiteX0" fmla="*/ 10301 w 12446"/>
                    <a:gd name="connsiteY0" fmla="*/ 0 h 7218"/>
                    <a:gd name="connsiteX1" fmla="*/ 10324 w 12446"/>
                    <a:gd name="connsiteY1" fmla="*/ 5991 h 7218"/>
                    <a:gd name="connsiteX2" fmla="*/ 0 w 12446"/>
                    <a:gd name="connsiteY2" fmla="*/ 5991 h 7218"/>
                    <a:gd name="connsiteX3" fmla="*/ 10301 w 12446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8">
                      <a:moveTo>
                        <a:pt x="10301" y="0"/>
                      </a:moveTo>
                      <a:cubicBezTo>
                        <a:pt x="13158" y="1636"/>
                        <a:pt x="13158" y="4332"/>
                        <a:pt x="10324" y="5991"/>
                      </a:cubicBezTo>
                      <a:cubicBezTo>
                        <a:pt x="7489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8" name="Freeform 377">
                  <a:extLst>
                    <a:ext uri="{FF2B5EF4-FFF2-40B4-BE49-F238E27FC236}">
                      <a16:creationId xmlns:a16="http://schemas.microsoft.com/office/drawing/2014/main" id="{89B0B9F7-CD5F-CDF5-C640-B733EF905FEE}"/>
                    </a:ext>
                  </a:extLst>
                </p:cNvPr>
                <p:cNvSpPr/>
                <p:nvPr/>
              </p:nvSpPr>
              <p:spPr>
                <a:xfrm>
                  <a:off x="12356849" y="8565449"/>
                  <a:ext cx="12558" cy="58662"/>
                </a:xfrm>
                <a:custGeom>
                  <a:avLst/>
                  <a:gdLst>
                    <a:gd name="connsiteX0" fmla="*/ 12559 w 12558"/>
                    <a:gd name="connsiteY0" fmla="*/ 0 h 58662"/>
                    <a:gd name="connsiteX1" fmla="*/ 12443 w 12558"/>
                    <a:gd name="connsiteY1" fmla="*/ 54454 h 58662"/>
                    <a:gd name="connsiteX2" fmla="*/ 10324 w 12558"/>
                    <a:gd name="connsiteY2" fmla="*/ 57427 h 58662"/>
                    <a:gd name="connsiteX3" fmla="*/ 0 w 12558"/>
                    <a:gd name="connsiteY3" fmla="*/ 57427 h 58662"/>
                    <a:gd name="connsiteX4" fmla="*/ 115 w 12558"/>
                    <a:gd name="connsiteY4" fmla="*/ 2973 h 58662"/>
                    <a:gd name="connsiteX5" fmla="*/ 10438 w 12558"/>
                    <a:gd name="connsiteY5" fmla="*/ 2973 h 58662"/>
                    <a:gd name="connsiteX6" fmla="*/ 12559 w 12558"/>
                    <a:gd name="connsiteY6" fmla="*/ 0 h 58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8" h="58662">
                      <a:moveTo>
                        <a:pt x="12559" y="0"/>
                      </a:moveTo>
                      <a:lnTo>
                        <a:pt x="12443" y="54454"/>
                      </a:lnTo>
                      <a:cubicBezTo>
                        <a:pt x="12443" y="55537"/>
                        <a:pt x="11752" y="56597"/>
                        <a:pt x="10324" y="57427"/>
                      </a:cubicBezTo>
                      <a:cubicBezTo>
                        <a:pt x="7466" y="59086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73" y="4632"/>
                        <a:pt x="7581" y="4632"/>
                        <a:pt x="10438" y="2973"/>
                      </a:cubicBezTo>
                      <a:cubicBezTo>
                        <a:pt x="11844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9" name="Freeform 378">
                  <a:extLst>
                    <a:ext uri="{FF2B5EF4-FFF2-40B4-BE49-F238E27FC236}">
                      <a16:creationId xmlns:a16="http://schemas.microsoft.com/office/drawing/2014/main" id="{D29B407C-61C4-6C81-19E1-8AEDE1E5C008}"/>
                    </a:ext>
                  </a:extLst>
                </p:cNvPr>
                <p:cNvSpPr/>
                <p:nvPr/>
              </p:nvSpPr>
              <p:spPr>
                <a:xfrm>
                  <a:off x="12356964" y="8562430"/>
                  <a:ext cx="12438" cy="7235"/>
                </a:xfrm>
                <a:custGeom>
                  <a:avLst/>
                  <a:gdLst>
                    <a:gd name="connsiteX0" fmla="*/ 10301 w 12438"/>
                    <a:gd name="connsiteY0" fmla="*/ 0 h 7235"/>
                    <a:gd name="connsiteX1" fmla="*/ 10324 w 12438"/>
                    <a:gd name="connsiteY1" fmla="*/ 5991 h 7235"/>
                    <a:gd name="connsiteX2" fmla="*/ 0 w 12438"/>
                    <a:gd name="connsiteY2" fmla="*/ 5991 h 7235"/>
                    <a:gd name="connsiteX3" fmla="*/ 10301 w 12438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35">
                      <a:moveTo>
                        <a:pt x="10301" y="0"/>
                      </a:moveTo>
                      <a:cubicBezTo>
                        <a:pt x="13135" y="1659"/>
                        <a:pt x="13159" y="4355"/>
                        <a:pt x="10324" y="5991"/>
                      </a:cubicBezTo>
                      <a:cubicBezTo>
                        <a:pt x="7466" y="7651"/>
                        <a:pt x="2858" y="7651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0" name="Freeform 379">
                  <a:extLst>
                    <a:ext uri="{FF2B5EF4-FFF2-40B4-BE49-F238E27FC236}">
                      <a16:creationId xmlns:a16="http://schemas.microsoft.com/office/drawing/2014/main" id="{E63344E6-1B8C-6776-26FF-BA9B235D5B45}"/>
                    </a:ext>
                  </a:extLst>
                </p:cNvPr>
                <p:cNvSpPr/>
                <p:nvPr/>
              </p:nvSpPr>
              <p:spPr>
                <a:xfrm>
                  <a:off x="12455594" y="8584068"/>
                  <a:ext cx="12582" cy="58653"/>
                </a:xfrm>
                <a:custGeom>
                  <a:avLst/>
                  <a:gdLst>
                    <a:gd name="connsiteX0" fmla="*/ 12583 w 12582"/>
                    <a:gd name="connsiteY0" fmla="*/ 23 h 58653"/>
                    <a:gd name="connsiteX1" fmla="*/ 12467 w 12582"/>
                    <a:gd name="connsiteY1" fmla="*/ 54454 h 58653"/>
                    <a:gd name="connsiteX2" fmla="*/ 10347 w 12582"/>
                    <a:gd name="connsiteY2" fmla="*/ 57427 h 58653"/>
                    <a:gd name="connsiteX3" fmla="*/ 0 w 12582"/>
                    <a:gd name="connsiteY3" fmla="*/ 57427 h 58653"/>
                    <a:gd name="connsiteX4" fmla="*/ 115 w 12582"/>
                    <a:gd name="connsiteY4" fmla="*/ 2973 h 58653"/>
                    <a:gd name="connsiteX5" fmla="*/ 10462 w 12582"/>
                    <a:gd name="connsiteY5" fmla="*/ 2973 h 58653"/>
                    <a:gd name="connsiteX6" fmla="*/ 12583 w 12582"/>
                    <a:gd name="connsiteY6" fmla="*/ 0 h 58653"/>
                    <a:gd name="connsiteX7" fmla="*/ 12583 w 12582"/>
                    <a:gd name="connsiteY7" fmla="*/ 23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2" h="58653">
                      <a:moveTo>
                        <a:pt x="12583" y="23"/>
                      </a:moveTo>
                      <a:lnTo>
                        <a:pt x="12467" y="54454"/>
                      </a:lnTo>
                      <a:cubicBezTo>
                        <a:pt x="12467" y="55537"/>
                        <a:pt x="11753" y="56597"/>
                        <a:pt x="10347" y="57427"/>
                      </a:cubicBezTo>
                      <a:cubicBezTo>
                        <a:pt x="7513" y="59063"/>
                        <a:pt x="2858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73" y="4632"/>
                        <a:pt x="7605" y="4632"/>
                        <a:pt x="10462" y="2973"/>
                      </a:cubicBezTo>
                      <a:cubicBezTo>
                        <a:pt x="11868" y="2166"/>
                        <a:pt x="12559" y="1083"/>
                        <a:pt x="12583" y="0"/>
                      </a:cubicBezTo>
                      <a:lnTo>
                        <a:pt x="12583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1" name="Freeform 380">
                  <a:extLst>
                    <a:ext uri="{FF2B5EF4-FFF2-40B4-BE49-F238E27FC236}">
                      <a16:creationId xmlns:a16="http://schemas.microsoft.com/office/drawing/2014/main" id="{EF52C3A2-F662-2D57-929A-5A93939AB965}"/>
                    </a:ext>
                  </a:extLst>
                </p:cNvPr>
                <p:cNvSpPr/>
                <p:nvPr/>
              </p:nvSpPr>
              <p:spPr>
                <a:xfrm>
                  <a:off x="12455709" y="8581073"/>
                  <a:ext cx="12458" cy="7212"/>
                </a:xfrm>
                <a:custGeom>
                  <a:avLst/>
                  <a:gdLst>
                    <a:gd name="connsiteX0" fmla="*/ 10301 w 12458"/>
                    <a:gd name="connsiteY0" fmla="*/ 0 h 7212"/>
                    <a:gd name="connsiteX1" fmla="*/ 10347 w 12458"/>
                    <a:gd name="connsiteY1" fmla="*/ 5968 h 7212"/>
                    <a:gd name="connsiteX2" fmla="*/ 0 w 12458"/>
                    <a:gd name="connsiteY2" fmla="*/ 5968 h 7212"/>
                    <a:gd name="connsiteX3" fmla="*/ 10301 w 12458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2">
                      <a:moveTo>
                        <a:pt x="10301" y="0"/>
                      </a:moveTo>
                      <a:cubicBezTo>
                        <a:pt x="13159" y="1636"/>
                        <a:pt x="13182" y="4309"/>
                        <a:pt x="10347" y="5968"/>
                      </a:cubicBezTo>
                      <a:cubicBezTo>
                        <a:pt x="7490" y="7628"/>
                        <a:pt x="2857" y="7628"/>
                        <a:pt x="0" y="5968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2" name="Freeform 381">
                  <a:extLst>
                    <a:ext uri="{FF2B5EF4-FFF2-40B4-BE49-F238E27FC236}">
                      <a16:creationId xmlns:a16="http://schemas.microsoft.com/office/drawing/2014/main" id="{88074F99-9B28-8EDA-16E2-E00CE2F7D735}"/>
                    </a:ext>
                  </a:extLst>
                </p:cNvPr>
                <p:cNvSpPr/>
                <p:nvPr/>
              </p:nvSpPr>
              <p:spPr>
                <a:xfrm>
                  <a:off x="12430914" y="8598425"/>
                  <a:ext cx="12558" cy="58647"/>
                </a:xfrm>
                <a:custGeom>
                  <a:avLst/>
                  <a:gdLst>
                    <a:gd name="connsiteX0" fmla="*/ 12559 w 12558"/>
                    <a:gd name="connsiteY0" fmla="*/ 0 h 58647"/>
                    <a:gd name="connsiteX1" fmla="*/ 12444 w 12558"/>
                    <a:gd name="connsiteY1" fmla="*/ 54431 h 58647"/>
                    <a:gd name="connsiteX2" fmla="*/ 10324 w 12558"/>
                    <a:gd name="connsiteY2" fmla="*/ 57403 h 58647"/>
                    <a:gd name="connsiteX3" fmla="*/ 0 w 12558"/>
                    <a:gd name="connsiteY3" fmla="*/ 57403 h 58647"/>
                    <a:gd name="connsiteX4" fmla="*/ 115 w 12558"/>
                    <a:gd name="connsiteY4" fmla="*/ 2973 h 58647"/>
                    <a:gd name="connsiteX5" fmla="*/ 10439 w 12558"/>
                    <a:gd name="connsiteY5" fmla="*/ 2973 h 58647"/>
                    <a:gd name="connsiteX6" fmla="*/ 12559 w 12558"/>
                    <a:gd name="connsiteY6" fmla="*/ 0 h 58647"/>
                    <a:gd name="connsiteX7" fmla="*/ 12559 w 12558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7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3"/>
                      </a:cubicBezTo>
                      <a:cubicBezTo>
                        <a:pt x="7489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04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3" name="Freeform 382">
                  <a:extLst>
                    <a:ext uri="{FF2B5EF4-FFF2-40B4-BE49-F238E27FC236}">
                      <a16:creationId xmlns:a16="http://schemas.microsoft.com/office/drawing/2014/main" id="{CBF553FC-05D9-CC1B-2FE0-85072525D7D3}"/>
                    </a:ext>
                  </a:extLst>
                </p:cNvPr>
                <p:cNvSpPr/>
                <p:nvPr/>
              </p:nvSpPr>
              <p:spPr>
                <a:xfrm>
                  <a:off x="12431029" y="8595406"/>
                  <a:ext cx="12446" cy="7218"/>
                </a:xfrm>
                <a:custGeom>
                  <a:avLst/>
                  <a:gdLst>
                    <a:gd name="connsiteX0" fmla="*/ 10301 w 12446"/>
                    <a:gd name="connsiteY0" fmla="*/ 0 h 7218"/>
                    <a:gd name="connsiteX1" fmla="*/ 10324 w 12446"/>
                    <a:gd name="connsiteY1" fmla="*/ 5991 h 7218"/>
                    <a:gd name="connsiteX2" fmla="*/ 0 w 12446"/>
                    <a:gd name="connsiteY2" fmla="*/ 5991 h 7218"/>
                    <a:gd name="connsiteX3" fmla="*/ 10301 w 12446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8">
                      <a:moveTo>
                        <a:pt x="10301" y="0"/>
                      </a:moveTo>
                      <a:cubicBezTo>
                        <a:pt x="13158" y="1659"/>
                        <a:pt x="13158" y="4332"/>
                        <a:pt x="10324" y="5991"/>
                      </a:cubicBezTo>
                      <a:cubicBezTo>
                        <a:pt x="7489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4" name="Freeform 383">
                  <a:extLst>
                    <a:ext uri="{FF2B5EF4-FFF2-40B4-BE49-F238E27FC236}">
                      <a16:creationId xmlns:a16="http://schemas.microsoft.com/office/drawing/2014/main" id="{6CC42B02-D1AA-A6DD-3496-664361CFB19D}"/>
                    </a:ext>
                  </a:extLst>
                </p:cNvPr>
                <p:cNvSpPr/>
                <p:nvPr/>
              </p:nvSpPr>
              <p:spPr>
                <a:xfrm>
                  <a:off x="12406233" y="8612782"/>
                  <a:ext cx="12559" cy="58630"/>
                </a:xfrm>
                <a:custGeom>
                  <a:avLst/>
                  <a:gdLst>
                    <a:gd name="connsiteX0" fmla="*/ 12559 w 12559"/>
                    <a:gd name="connsiteY0" fmla="*/ 0 h 58630"/>
                    <a:gd name="connsiteX1" fmla="*/ 12444 w 12559"/>
                    <a:gd name="connsiteY1" fmla="*/ 54431 h 58630"/>
                    <a:gd name="connsiteX2" fmla="*/ 10324 w 12559"/>
                    <a:gd name="connsiteY2" fmla="*/ 57403 h 58630"/>
                    <a:gd name="connsiteX3" fmla="*/ 0 w 12559"/>
                    <a:gd name="connsiteY3" fmla="*/ 57403 h 58630"/>
                    <a:gd name="connsiteX4" fmla="*/ 115 w 12559"/>
                    <a:gd name="connsiteY4" fmla="*/ 2973 h 58630"/>
                    <a:gd name="connsiteX5" fmla="*/ 10439 w 12559"/>
                    <a:gd name="connsiteY5" fmla="*/ 2973 h 58630"/>
                    <a:gd name="connsiteX6" fmla="*/ 12559 w 12559"/>
                    <a:gd name="connsiteY6" fmla="*/ 0 h 58630"/>
                    <a:gd name="connsiteX7" fmla="*/ 12559 w 12559"/>
                    <a:gd name="connsiteY7" fmla="*/ 0 h 58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30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74"/>
                        <a:pt x="10324" y="57403"/>
                      </a:cubicBezTo>
                      <a:cubicBezTo>
                        <a:pt x="7490" y="59040"/>
                        <a:pt x="2858" y="59040"/>
                        <a:pt x="0" y="57403"/>
                      </a:cubicBezTo>
                      <a:lnTo>
                        <a:pt x="115" y="2973"/>
                      </a:lnTo>
                      <a:cubicBezTo>
                        <a:pt x="2950" y="4609"/>
                        <a:pt x="7605" y="4609"/>
                        <a:pt x="10439" y="2973"/>
                      </a:cubicBezTo>
                      <a:cubicBezTo>
                        <a:pt x="11845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5" name="Freeform 384">
                  <a:extLst>
                    <a:ext uri="{FF2B5EF4-FFF2-40B4-BE49-F238E27FC236}">
                      <a16:creationId xmlns:a16="http://schemas.microsoft.com/office/drawing/2014/main" id="{DE9D7A1A-CCDB-F5A5-5E10-1C60C82805AA}"/>
                    </a:ext>
                  </a:extLst>
                </p:cNvPr>
                <p:cNvSpPr/>
                <p:nvPr/>
              </p:nvSpPr>
              <p:spPr>
                <a:xfrm>
                  <a:off x="12406348" y="8609763"/>
                  <a:ext cx="12435" cy="7212"/>
                </a:xfrm>
                <a:custGeom>
                  <a:avLst/>
                  <a:gdLst>
                    <a:gd name="connsiteX0" fmla="*/ 10278 w 12435"/>
                    <a:gd name="connsiteY0" fmla="*/ 0 h 7212"/>
                    <a:gd name="connsiteX1" fmla="*/ 10324 w 12435"/>
                    <a:gd name="connsiteY1" fmla="*/ 5969 h 7212"/>
                    <a:gd name="connsiteX2" fmla="*/ 0 w 12435"/>
                    <a:gd name="connsiteY2" fmla="*/ 5969 h 7212"/>
                    <a:gd name="connsiteX3" fmla="*/ 10278 w 12435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12">
                      <a:moveTo>
                        <a:pt x="10278" y="0"/>
                      </a:moveTo>
                      <a:cubicBezTo>
                        <a:pt x="13135" y="1636"/>
                        <a:pt x="13159" y="4332"/>
                        <a:pt x="10324" y="5969"/>
                      </a:cubicBezTo>
                      <a:cubicBezTo>
                        <a:pt x="7490" y="7628"/>
                        <a:pt x="2835" y="7628"/>
                        <a:pt x="0" y="5969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6" name="Freeform 385">
                  <a:extLst>
                    <a:ext uri="{FF2B5EF4-FFF2-40B4-BE49-F238E27FC236}">
                      <a16:creationId xmlns:a16="http://schemas.microsoft.com/office/drawing/2014/main" id="{0F687C37-15A9-FAE7-9754-A12AA0D314CA}"/>
                    </a:ext>
                  </a:extLst>
                </p:cNvPr>
                <p:cNvSpPr/>
                <p:nvPr/>
              </p:nvSpPr>
              <p:spPr>
                <a:xfrm>
                  <a:off x="12381529" y="8627115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47 w 12559"/>
                    <a:gd name="connsiteY2" fmla="*/ 57426 h 58653"/>
                    <a:gd name="connsiteX3" fmla="*/ 0 w 12559"/>
                    <a:gd name="connsiteY3" fmla="*/ 57426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53" y="56597"/>
                        <a:pt x="10347" y="57426"/>
                      </a:cubicBezTo>
                      <a:cubicBezTo>
                        <a:pt x="7512" y="59062"/>
                        <a:pt x="2857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32"/>
                        <a:pt x="7628" y="4632"/>
                        <a:pt x="10439" y="2973"/>
                      </a:cubicBezTo>
                      <a:cubicBezTo>
                        <a:pt x="11868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7" name="Freeform 386">
                  <a:extLst>
                    <a:ext uri="{FF2B5EF4-FFF2-40B4-BE49-F238E27FC236}">
                      <a16:creationId xmlns:a16="http://schemas.microsoft.com/office/drawing/2014/main" id="{7D6C19F2-491B-8BB4-1EFE-BAE034CAA469}"/>
                    </a:ext>
                  </a:extLst>
                </p:cNvPr>
                <p:cNvSpPr/>
                <p:nvPr/>
              </p:nvSpPr>
              <p:spPr>
                <a:xfrm>
                  <a:off x="12381645" y="8624096"/>
                  <a:ext cx="12446" cy="7235"/>
                </a:xfrm>
                <a:custGeom>
                  <a:avLst/>
                  <a:gdLst>
                    <a:gd name="connsiteX0" fmla="*/ 10301 w 12446"/>
                    <a:gd name="connsiteY0" fmla="*/ 0 h 7235"/>
                    <a:gd name="connsiteX1" fmla="*/ 10324 w 12446"/>
                    <a:gd name="connsiteY1" fmla="*/ 5992 h 7235"/>
                    <a:gd name="connsiteX2" fmla="*/ 0 w 12446"/>
                    <a:gd name="connsiteY2" fmla="*/ 5992 h 7235"/>
                    <a:gd name="connsiteX3" fmla="*/ 10301 w 12446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35">
                      <a:moveTo>
                        <a:pt x="10301" y="0"/>
                      </a:moveTo>
                      <a:cubicBezTo>
                        <a:pt x="13158" y="1659"/>
                        <a:pt x="13158" y="4356"/>
                        <a:pt x="10324" y="5992"/>
                      </a:cubicBezTo>
                      <a:cubicBezTo>
                        <a:pt x="7489" y="7651"/>
                        <a:pt x="2857" y="7651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8" name="Freeform 387">
                  <a:extLst>
                    <a:ext uri="{FF2B5EF4-FFF2-40B4-BE49-F238E27FC236}">
                      <a16:creationId xmlns:a16="http://schemas.microsoft.com/office/drawing/2014/main" id="{7D5E999D-5B8B-1D36-EBCB-250005254036}"/>
                    </a:ext>
                  </a:extLst>
                </p:cNvPr>
                <p:cNvSpPr/>
                <p:nvPr/>
              </p:nvSpPr>
              <p:spPr>
                <a:xfrm>
                  <a:off x="12356849" y="8641449"/>
                  <a:ext cx="12558" cy="58670"/>
                </a:xfrm>
                <a:custGeom>
                  <a:avLst/>
                  <a:gdLst>
                    <a:gd name="connsiteX0" fmla="*/ 12559 w 12558"/>
                    <a:gd name="connsiteY0" fmla="*/ 23 h 58670"/>
                    <a:gd name="connsiteX1" fmla="*/ 12443 w 12558"/>
                    <a:gd name="connsiteY1" fmla="*/ 54454 h 58670"/>
                    <a:gd name="connsiteX2" fmla="*/ 10324 w 12558"/>
                    <a:gd name="connsiteY2" fmla="*/ 57427 h 58670"/>
                    <a:gd name="connsiteX3" fmla="*/ 0 w 12558"/>
                    <a:gd name="connsiteY3" fmla="*/ 57427 h 58670"/>
                    <a:gd name="connsiteX4" fmla="*/ 115 w 12558"/>
                    <a:gd name="connsiteY4" fmla="*/ 2996 h 58670"/>
                    <a:gd name="connsiteX5" fmla="*/ 10438 w 12558"/>
                    <a:gd name="connsiteY5" fmla="*/ 2996 h 58670"/>
                    <a:gd name="connsiteX6" fmla="*/ 12559 w 12558"/>
                    <a:gd name="connsiteY6" fmla="*/ 0 h 58670"/>
                    <a:gd name="connsiteX7" fmla="*/ 12559 w 12558"/>
                    <a:gd name="connsiteY7" fmla="*/ 23 h 58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70">
                      <a:moveTo>
                        <a:pt x="12559" y="23"/>
                      </a:moveTo>
                      <a:lnTo>
                        <a:pt x="12443" y="54454"/>
                      </a:lnTo>
                      <a:cubicBezTo>
                        <a:pt x="12443" y="55537"/>
                        <a:pt x="11752" y="56620"/>
                        <a:pt x="10324" y="57427"/>
                      </a:cubicBezTo>
                      <a:cubicBezTo>
                        <a:pt x="7466" y="59086"/>
                        <a:pt x="2857" y="59086"/>
                        <a:pt x="0" y="57427"/>
                      </a:cubicBezTo>
                      <a:lnTo>
                        <a:pt x="115" y="2996"/>
                      </a:lnTo>
                      <a:cubicBezTo>
                        <a:pt x="2973" y="4632"/>
                        <a:pt x="7581" y="4655"/>
                        <a:pt x="10438" y="2996"/>
                      </a:cubicBezTo>
                      <a:cubicBezTo>
                        <a:pt x="11844" y="2166"/>
                        <a:pt x="12559" y="1106"/>
                        <a:pt x="12559" y="0"/>
                      </a:cubicBezTo>
                      <a:lnTo>
                        <a:pt x="12559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9" name="Freeform 388">
                  <a:extLst>
                    <a:ext uri="{FF2B5EF4-FFF2-40B4-BE49-F238E27FC236}">
                      <a16:creationId xmlns:a16="http://schemas.microsoft.com/office/drawing/2014/main" id="{68670DCE-8D92-4DB6-802B-0A540FF534E5}"/>
                    </a:ext>
                  </a:extLst>
                </p:cNvPr>
                <p:cNvSpPr/>
                <p:nvPr/>
              </p:nvSpPr>
              <p:spPr>
                <a:xfrm>
                  <a:off x="12356964" y="8638453"/>
                  <a:ext cx="12438" cy="7227"/>
                </a:xfrm>
                <a:custGeom>
                  <a:avLst/>
                  <a:gdLst>
                    <a:gd name="connsiteX0" fmla="*/ 10301 w 12438"/>
                    <a:gd name="connsiteY0" fmla="*/ 0 h 7227"/>
                    <a:gd name="connsiteX1" fmla="*/ 10324 w 12438"/>
                    <a:gd name="connsiteY1" fmla="*/ 5992 h 7227"/>
                    <a:gd name="connsiteX2" fmla="*/ 0 w 12438"/>
                    <a:gd name="connsiteY2" fmla="*/ 5992 h 7227"/>
                    <a:gd name="connsiteX3" fmla="*/ 10301 w 12438"/>
                    <a:gd name="connsiteY3" fmla="*/ 0 h 7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27">
                      <a:moveTo>
                        <a:pt x="10301" y="0"/>
                      </a:moveTo>
                      <a:cubicBezTo>
                        <a:pt x="13135" y="1636"/>
                        <a:pt x="13159" y="4332"/>
                        <a:pt x="10324" y="5992"/>
                      </a:cubicBezTo>
                      <a:cubicBezTo>
                        <a:pt x="7466" y="7651"/>
                        <a:pt x="2858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0" name="Freeform 389">
                  <a:extLst>
                    <a:ext uri="{FF2B5EF4-FFF2-40B4-BE49-F238E27FC236}">
                      <a16:creationId xmlns:a16="http://schemas.microsoft.com/office/drawing/2014/main" id="{6A94397A-CA90-A193-2BFE-4D882EDE1D2D}"/>
                    </a:ext>
                  </a:extLst>
                </p:cNvPr>
                <p:cNvSpPr/>
                <p:nvPr/>
              </p:nvSpPr>
              <p:spPr>
                <a:xfrm>
                  <a:off x="12192036" y="8343935"/>
                  <a:ext cx="278488" cy="163079"/>
                </a:xfrm>
                <a:custGeom>
                  <a:avLst/>
                  <a:gdLst>
                    <a:gd name="connsiteX0" fmla="*/ 14357 w 278488"/>
                    <a:gd name="connsiteY0" fmla="*/ 84976 h 163079"/>
                    <a:gd name="connsiteX1" fmla="*/ 2466 w 278488"/>
                    <a:gd name="connsiteY1" fmla="*/ 84976 h 163079"/>
                    <a:gd name="connsiteX2" fmla="*/ 2443 w 278488"/>
                    <a:gd name="connsiteY2" fmla="*/ 78109 h 163079"/>
                    <a:gd name="connsiteX3" fmla="*/ 14311 w 278488"/>
                    <a:gd name="connsiteY3" fmla="*/ 78109 h 163079"/>
                    <a:gd name="connsiteX4" fmla="*/ 14357 w 278488"/>
                    <a:gd name="connsiteY4" fmla="*/ 84976 h 163079"/>
                    <a:gd name="connsiteX5" fmla="*/ 146816 w 278488"/>
                    <a:gd name="connsiteY5" fmla="*/ 8285 h 163079"/>
                    <a:gd name="connsiteX6" fmla="*/ 134948 w 278488"/>
                    <a:gd name="connsiteY6" fmla="*/ 8285 h 163079"/>
                    <a:gd name="connsiteX7" fmla="*/ 134902 w 278488"/>
                    <a:gd name="connsiteY7" fmla="*/ 1417 h 163079"/>
                    <a:gd name="connsiteX8" fmla="*/ 146769 w 278488"/>
                    <a:gd name="connsiteY8" fmla="*/ 1417 h 163079"/>
                    <a:gd name="connsiteX9" fmla="*/ 146816 w 278488"/>
                    <a:gd name="connsiteY9" fmla="*/ 8285 h 163079"/>
                    <a:gd name="connsiteX10" fmla="*/ 143589 w 278488"/>
                    <a:gd name="connsiteY10" fmla="*/ 161645 h 163079"/>
                    <a:gd name="connsiteX11" fmla="*/ 131699 w 278488"/>
                    <a:gd name="connsiteY11" fmla="*/ 161645 h 163079"/>
                    <a:gd name="connsiteX12" fmla="*/ 131675 w 278488"/>
                    <a:gd name="connsiteY12" fmla="*/ 154777 h 163079"/>
                    <a:gd name="connsiteX13" fmla="*/ 143544 w 278488"/>
                    <a:gd name="connsiteY13" fmla="*/ 154777 h 163079"/>
                    <a:gd name="connsiteX14" fmla="*/ 143589 w 278488"/>
                    <a:gd name="connsiteY14" fmla="*/ 161645 h 163079"/>
                    <a:gd name="connsiteX15" fmla="*/ 276049 w 278488"/>
                    <a:gd name="connsiteY15" fmla="*/ 84976 h 163079"/>
                    <a:gd name="connsiteX16" fmla="*/ 264180 w 278488"/>
                    <a:gd name="connsiteY16" fmla="*/ 84976 h 163079"/>
                    <a:gd name="connsiteX17" fmla="*/ 264157 w 278488"/>
                    <a:gd name="connsiteY17" fmla="*/ 78109 h 163079"/>
                    <a:gd name="connsiteX18" fmla="*/ 276002 w 278488"/>
                    <a:gd name="connsiteY18" fmla="*/ 78109 h 163079"/>
                    <a:gd name="connsiteX19" fmla="*/ 276049 w 278488"/>
                    <a:gd name="connsiteY19" fmla="*/ 84976 h 163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78488" h="163079">
                      <a:moveTo>
                        <a:pt x="14357" y="84976"/>
                      </a:moveTo>
                      <a:cubicBezTo>
                        <a:pt x="11084" y="86866"/>
                        <a:pt x="5761" y="86866"/>
                        <a:pt x="2466" y="84976"/>
                      </a:cubicBezTo>
                      <a:cubicBezTo>
                        <a:pt x="-806" y="83086"/>
                        <a:pt x="-830" y="79975"/>
                        <a:pt x="2443" y="78109"/>
                      </a:cubicBezTo>
                      <a:cubicBezTo>
                        <a:pt x="5692" y="76196"/>
                        <a:pt x="11039" y="76196"/>
                        <a:pt x="14311" y="78109"/>
                      </a:cubicBezTo>
                      <a:cubicBezTo>
                        <a:pt x="17583" y="79975"/>
                        <a:pt x="17606" y="83086"/>
                        <a:pt x="14357" y="84976"/>
                      </a:cubicBezTo>
                      <a:close/>
                      <a:moveTo>
                        <a:pt x="146816" y="8285"/>
                      </a:moveTo>
                      <a:cubicBezTo>
                        <a:pt x="143566" y="10174"/>
                        <a:pt x="138243" y="10174"/>
                        <a:pt x="134948" y="8285"/>
                      </a:cubicBezTo>
                      <a:cubicBezTo>
                        <a:pt x="131675" y="6395"/>
                        <a:pt x="131652" y="3307"/>
                        <a:pt x="134902" y="1417"/>
                      </a:cubicBezTo>
                      <a:cubicBezTo>
                        <a:pt x="138174" y="-472"/>
                        <a:pt x="143497" y="-472"/>
                        <a:pt x="146769" y="1417"/>
                      </a:cubicBezTo>
                      <a:cubicBezTo>
                        <a:pt x="150065" y="3307"/>
                        <a:pt x="150088" y="6395"/>
                        <a:pt x="146816" y="8285"/>
                      </a:cubicBezTo>
                      <a:close/>
                      <a:moveTo>
                        <a:pt x="143589" y="161645"/>
                      </a:moveTo>
                      <a:cubicBezTo>
                        <a:pt x="140317" y="163557"/>
                        <a:pt x="134994" y="163557"/>
                        <a:pt x="131699" y="161645"/>
                      </a:cubicBezTo>
                      <a:cubicBezTo>
                        <a:pt x="128426" y="159755"/>
                        <a:pt x="128403" y="156667"/>
                        <a:pt x="131675" y="154777"/>
                      </a:cubicBezTo>
                      <a:cubicBezTo>
                        <a:pt x="134924" y="152888"/>
                        <a:pt x="140271" y="152888"/>
                        <a:pt x="143544" y="154777"/>
                      </a:cubicBezTo>
                      <a:cubicBezTo>
                        <a:pt x="146816" y="156667"/>
                        <a:pt x="146838" y="159755"/>
                        <a:pt x="143589" y="161645"/>
                      </a:cubicBezTo>
                      <a:close/>
                      <a:moveTo>
                        <a:pt x="276049" y="84976"/>
                      </a:moveTo>
                      <a:cubicBezTo>
                        <a:pt x="272799" y="86866"/>
                        <a:pt x="267476" y="86866"/>
                        <a:pt x="264180" y="84976"/>
                      </a:cubicBezTo>
                      <a:cubicBezTo>
                        <a:pt x="260908" y="83086"/>
                        <a:pt x="260885" y="79975"/>
                        <a:pt x="264157" y="78109"/>
                      </a:cubicBezTo>
                      <a:cubicBezTo>
                        <a:pt x="267407" y="76196"/>
                        <a:pt x="272730" y="76196"/>
                        <a:pt x="276002" y="78109"/>
                      </a:cubicBezTo>
                      <a:cubicBezTo>
                        <a:pt x="279298" y="79975"/>
                        <a:pt x="279321" y="83086"/>
                        <a:pt x="276049" y="84976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1" name="Freeform 390">
                  <a:extLst>
                    <a:ext uri="{FF2B5EF4-FFF2-40B4-BE49-F238E27FC236}">
                      <a16:creationId xmlns:a16="http://schemas.microsoft.com/office/drawing/2014/main" id="{4EB298F8-260A-AACE-A231-70FF9E1B0A94}"/>
                    </a:ext>
                  </a:extLst>
                </p:cNvPr>
                <p:cNvSpPr/>
                <p:nvPr/>
              </p:nvSpPr>
              <p:spPr>
                <a:xfrm>
                  <a:off x="12305276" y="8562868"/>
                  <a:ext cx="10576" cy="126582"/>
                </a:xfrm>
                <a:custGeom>
                  <a:avLst/>
                  <a:gdLst>
                    <a:gd name="connsiteX0" fmla="*/ 0 w 10576"/>
                    <a:gd name="connsiteY0" fmla="*/ 126583 h 126582"/>
                    <a:gd name="connsiteX1" fmla="*/ 10254 w 10576"/>
                    <a:gd name="connsiteY1" fmla="*/ 120637 h 126582"/>
                    <a:gd name="connsiteX2" fmla="*/ 10577 w 10576"/>
                    <a:gd name="connsiteY2" fmla="*/ 0 h 126582"/>
                    <a:gd name="connsiteX3" fmla="*/ 345 w 10576"/>
                    <a:gd name="connsiteY3" fmla="*/ 5945 h 126582"/>
                    <a:gd name="connsiteX4" fmla="*/ 0 w 10576"/>
                    <a:gd name="connsiteY4" fmla="*/ 126583 h 126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76" h="126582">
                      <a:moveTo>
                        <a:pt x="0" y="126583"/>
                      </a:moveTo>
                      <a:lnTo>
                        <a:pt x="10254" y="120637"/>
                      </a:lnTo>
                      <a:lnTo>
                        <a:pt x="10577" y="0"/>
                      </a:lnTo>
                      <a:lnTo>
                        <a:pt x="345" y="5945"/>
                      </a:lnTo>
                      <a:lnTo>
                        <a:pt x="0" y="12658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2" name="Freeform 391">
                  <a:extLst>
                    <a:ext uri="{FF2B5EF4-FFF2-40B4-BE49-F238E27FC236}">
                      <a16:creationId xmlns:a16="http://schemas.microsoft.com/office/drawing/2014/main" id="{D2CC70D7-7472-2206-9918-883BA454C884}"/>
                    </a:ext>
                  </a:extLst>
                </p:cNvPr>
                <p:cNvSpPr/>
                <p:nvPr/>
              </p:nvSpPr>
              <p:spPr>
                <a:xfrm>
                  <a:off x="12124746" y="8458431"/>
                  <a:ext cx="191106" cy="110382"/>
                </a:xfrm>
                <a:custGeom>
                  <a:avLst/>
                  <a:gdLst>
                    <a:gd name="connsiteX0" fmla="*/ 180875 w 191106"/>
                    <a:gd name="connsiteY0" fmla="*/ 110382 h 110382"/>
                    <a:gd name="connsiteX1" fmla="*/ 191107 w 191106"/>
                    <a:gd name="connsiteY1" fmla="*/ 104437 h 110382"/>
                    <a:gd name="connsiteX2" fmla="*/ 10232 w 191106"/>
                    <a:gd name="connsiteY2" fmla="*/ 0 h 110382"/>
                    <a:gd name="connsiteX3" fmla="*/ 0 w 191106"/>
                    <a:gd name="connsiteY3" fmla="*/ 5969 h 110382"/>
                    <a:gd name="connsiteX4" fmla="*/ 180875 w 191106"/>
                    <a:gd name="connsiteY4" fmla="*/ 110382 h 110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106" h="110382">
                      <a:moveTo>
                        <a:pt x="180875" y="110382"/>
                      </a:moveTo>
                      <a:lnTo>
                        <a:pt x="191107" y="104437"/>
                      </a:lnTo>
                      <a:lnTo>
                        <a:pt x="10232" y="0"/>
                      </a:lnTo>
                      <a:lnTo>
                        <a:pt x="0" y="5969"/>
                      </a:lnTo>
                      <a:lnTo>
                        <a:pt x="180875" y="110382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3" name="Freeform 392">
                  <a:extLst>
                    <a:ext uri="{FF2B5EF4-FFF2-40B4-BE49-F238E27FC236}">
                      <a16:creationId xmlns:a16="http://schemas.microsoft.com/office/drawing/2014/main" id="{F61B0377-DA62-31A0-608F-315A16903B15}"/>
                    </a:ext>
                  </a:extLst>
                </p:cNvPr>
                <p:cNvSpPr/>
                <p:nvPr/>
              </p:nvSpPr>
              <p:spPr>
                <a:xfrm>
                  <a:off x="12124401" y="8464376"/>
                  <a:ext cx="181220" cy="225074"/>
                </a:xfrm>
                <a:custGeom>
                  <a:avLst/>
                  <a:gdLst>
                    <a:gd name="connsiteX0" fmla="*/ 322 w 181220"/>
                    <a:gd name="connsiteY0" fmla="*/ 0 h 225074"/>
                    <a:gd name="connsiteX1" fmla="*/ 0 w 181220"/>
                    <a:gd name="connsiteY1" fmla="*/ 120637 h 225074"/>
                    <a:gd name="connsiteX2" fmla="*/ 180875 w 181220"/>
                    <a:gd name="connsiteY2" fmla="*/ 225074 h 225074"/>
                    <a:gd name="connsiteX3" fmla="*/ 181220 w 181220"/>
                    <a:gd name="connsiteY3" fmla="*/ 104437 h 225074"/>
                    <a:gd name="connsiteX4" fmla="*/ 322 w 181220"/>
                    <a:gd name="connsiteY4" fmla="*/ 0 h 225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220" h="225074">
                      <a:moveTo>
                        <a:pt x="322" y="0"/>
                      </a:moveTo>
                      <a:lnTo>
                        <a:pt x="0" y="120637"/>
                      </a:lnTo>
                      <a:lnTo>
                        <a:pt x="180875" y="225074"/>
                      </a:lnTo>
                      <a:lnTo>
                        <a:pt x="181220" y="104437"/>
                      </a:lnTo>
                      <a:lnTo>
                        <a:pt x="322" y="0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4" name="Freeform 393">
                  <a:extLst>
                    <a:ext uri="{FF2B5EF4-FFF2-40B4-BE49-F238E27FC236}">
                      <a16:creationId xmlns:a16="http://schemas.microsoft.com/office/drawing/2014/main" id="{4CB8FADB-B3EC-31CC-9F6D-4B45A85C26ED}"/>
                    </a:ext>
                  </a:extLst>
                </p:cNvPr>
                <p:cNvSpPr/>
                <p:nvPr/>
              </p:nvSpPr>
              <p:spPr>
                <a:xfrm>
                  <a:off x="12135254" y="8549940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38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6"/>
                        <a:pt x="156563" y="96095"/>
                      </a:cubicBezTo>
                      <a:cubicBezTo>
                        <a:pt x="156563" y="97017"/>
                        <a:pt x="156886" y="97662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5" name="Freeform 394">
                  <a:extLst>
                    <a:ext uri="{FF2B5EF4-FFF2-40B4-BE49-F238E27FC236}">
                      <a16:creationId xmlns:a16="http://schemas.microsoft.com/office/drawing/2014/main" id="{CCF76AC0-6980-37F8-E548-5071C69F6CDA}"/>
                    </a:ext>
                  </a:extLst>
                </p:cNvPr>
                <p:cNvSpPr/>
                <p:nvPr/>
              </p:nvSpPr>
              <p:spPr>
                <a:xfrm>
                  <a:off x="12291818" y="8640919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6" name="Freeform 395">
                  <a:extLst>
                    <a:ext uri="{FF2B5EF4-FFF2-40B4-BE49-F238E27FC236}">
                      <a16:creationId xmlns:a16="http://schemas.microsoft.com/office/drawing/2014/main" id="{08837AE8-A320-13E7-C5D8-8F6B91A3306B}"/>
                    </a:ext>
                  </a:extLst>
                </p:cNvPr>
                <p:cNvSpPr/>
                <p:nvPr/>
              </p:nvSpPr>
              <p:spPr>
                <a:xfrm>
                  <a:off x="12135254" y="8531919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61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5"/>
                        <a:pt x="156563" y="96095"/>
                      </a:cubicBezTo>
                      <a:cubicBezTo>
                        <a:pt x="156563" y="97017"/>
                        <a:pt x="156886" y="97685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7" name="Freeform 396">
                  <a:extLst>
                    <a:ext uri="{FF2B5EF4-FFF2-40B4-BE49-F238E27FC236}">
                      <a16:creationId xmlns:a16="http://schemas.microsoft.com/office/drawing/2014/main" id="{3053B53F-D599-3DDE-217B-52C60418A014}"/>
                    </a:ext>
                  </a:extLst>
                </p:cNvPr>
                <p:cNvSpPr/>
                <p:nvPr/>
              </p:nvSpPr>
              <p:spPr>
                <a:xfrm>
                  <a:off x="12291818" y="8622898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8" name="Freeform 397">
                  <a:extLst>
                    <a:ext uri="{FF2B5EF4-FFF2-40B4-BE49-F238E27FC236}">
                      <a16:creationId xmlns:a16="http://schemas.microsoft.com/office/drawing/2014/main" id="{BEE9A625-7CE8-6755-26A7-C57D7C8E1F85}"/>
                    </a:ext>
                  </a:extLst>
                </p:cNvPr>
                <p:cNvSpPr/>
                <p:nvPr/>
              </p:nvSpPr>
              <p:spPr>
                <a:xfrm>
                  <a:off x="12135254" y="8513898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38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5"/>
                        <a:pt x="156563" y="96095"/>
                      </a:cubicBezTo>
                      <a:cubicBezTo>
                        <a:pt x="156563" y="97017"/>
                        <a:pt x="156886" y="97685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9" name="Freeform 398">
                  <a:extLst>
                    <a:ext uri="{FF2B5EF4-FFF2-40B4-BE49-F238E27FC236}">
                      <a16:creationId xmlns:a16="http://schemas.microsoft.com/office/drawing/2014/main" id="{E3D06665-1CD4-E8CF-B324-85336F42C035}"/>
                    </a:ext>
                  </a:extLst>
                </p:cNvPr>
                <p:cNvSpPr/>
                <p:nvPr/>
              </p:nvSpPr>
              <p:spPr>
                <a:xfrm>
                  <a:off x="12291818" y="8604877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00" name="Freeform 399">
                  <a:extLst>
                    <a:ext uri="{FF2B5EF4-FFF2-40B4-BE49-F238E27FC236}">
                      <a16:creationId xmlns:a16="http://schemas.microsoft.com/office/drawing/2014/main" id="{072A4A08-567B-070C-9E34-1D4D0A492A66}"/>
                    </a:ext>
                  </a:extLst>
                </p:cNvPr>
                <p:cNvSpPr/>
                <p:nvPr/>
              </p:nvSpPr>
              <p:spPr>
                <a:xfrm>
                  <a:off x="12135254" y="8495878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61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5"/>
                        <a:pt x="156563" y="96095"/>
                      </a:cubicBezTo>
                      <a:cubicBezTo>
                        <a:pt x="156563" y="97017"/>
                        <a:pt x="156886" y="97685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01" name="Freeform 400">
                  <a:extLst>
                    <a:ext uri="{FF2B5EF4-FFF2-40B4-BE49-F238E27FC236}">
                      <a16:creationId xmlns:a16="http://schemas.microsoft.com/office/drawing/2014/main" id="{72658570-D2A3-5B18-B130-6CC5DF1A8184}"/>
                    </a:ext>
                  </a:extLst>
                </p:cNvPr>
                <p:cNvSpPr/>
                <p:nvPr/>
              </p:nvSpPr>
              <p:spPr>
                <a:xfrm>
                  <a:off x="12291818" y="8586857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</p:grpSp>
        <p:sp>
          <p:nvSpPr>
            <p:cNvPr id="403" name="Freeform 402">
              <a:extLst>
                <a:ext uri="{FF2B5EF4-FFF2-40B4-BE49-F238E27FC236}">
                  <a16:creationId xmlns:a16="http://schemas.microsoft.com/office/drawing/2014/main" id="{3015D777-3C55-7596-188E-EEF1B3D730BE}"/>
                </a:ext>
              </a:extLst>
            </p:cNvPr>
            <p:cNvSpPr/>
            <p:nvPr/>
          </p:nvSpPr>
          <p:spPr>
            <a:xfrm>
              <a:off x="14601093" y="12631095"/>
              <a:ext cx="1057090" cy="1144198"/>
            </a:xfrm>
            <a:custGeom>
              <a:avLst/>
              <a:gdLst>
                <a:gd name="connsiteX0" fmla="*/ 1057091 w 1057090"/>
                <a:gd name="connsiteY0" fmla="*/ 0 h 1144198"/>
                <a:gd name="connsiteX1" fmla="*/ 1054601 w 1057090"/>
                <a:gd name="connsiteY1" fmla="*/ 531610 h 1144198"/>
                <a:gd name="connsiteX2" fmla="*/ 0 w 1057090"/>
                <a:gd name="connsiteY2" fmla="*/ 1144199 h 1144198"/>
                <a:gd name="connsiteX3" fmla="*/ 2142 w 1057090"/>
                <a:gd name="connsiteY3" fmla="*/ 612934 h 1144198"/>
                <a:gd name="connsiteX4" fmla="*/ 1057091 w 1057090"/>
                <a:gd name="connsiteY4" fmla="*/ 0 h 1144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7090" h="1144198">
                  <a:moveTo>
                    <a:pt x="1057091" y="0"/>
                  </a:moveTo>
                  <a:lnTo>
                    <a:pt x="1054601" y="531610"/>
                  </a:lnTo>
                  <a:lnTo>
                    <a:pt x="0" y="1144199"/>
                  </a:lnTo>
                  <a:lnTo>
                    <a:pt x="2142" y="612934"/>
                  </a:lnTo>
                  <a:lnTo>
                    <a:pt x="1057091" y="0"/>
                  </a:lnTo>
                  <a:close/>
                </a:path>
              </a:pathLst>
            </a:custGeom>
            <a:solidFill>
              <a:srgbClr val="DBDFE6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4" name="Freeform 403">
              <a:extLst>
                <a:ext uri="{FF2B5EF4-FFF2-40B4-BE49-F238E27FC236}">
                  <a16:creationId xmlns:a16="http://schemas.microsoft.com/office/drawing/2014/main" id="{1DEEC0BE-FD65-2712-D06D-77B5195E7339}"/>
                </a:ext>
              </a:extLst>
            </p:cNvPr>
            <p:cNvSpPr/>
            <p:nvPr/>
          </p:nvSpPr>
          <p:spPr>
            <a:xfrm>
              <a:off x="13517525" y="12785584"/>
              <a:ext cx="797471" cy="989708"/>
            </a:xfrm>
            <a:custGeom>
              <a:avLst/>
              <a:gdLst>
                <a:gd name="connsiteX0" fmla="*/ 797472 w 797471"/>
                <a:gd name="connsiteY0" fmla="*/ 458444 h 989708"/>
                <a:gd name="connsiteX1" fmla="*/ 794961 w 797471"/>
                <a:gd name="connsiteY1" fmla="*/ 989709 h 989708"/>
                <a:gd name="connsiteX2" fmla="*/ 0 w 797471"/>
                <a:gd name="connsiteY2" fmla="*/ 531264 h 989708"/>
                <a:gd name="connsiteX3" fmla="*/ 2142 w 797471"/>
                <a:gd name="connsiteY3" fmla="*/ 0 h 989708"/>
                <a:gd name="connsiteX4" fmla="*/ 797472 w 797471"/>
                <a:gd name="connsiteY4" fmla="*/ 458444 h 98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471" h="989708">
                  <a:moveTo>
                    <a:pt x="797472" y="458444"/>
                  </a:moveTo>
                  <a:lnTo>
                    <a:pt x="794961" y="989709"/>
                  </a:lnTo>
                  <a:lnTo>
                    <a:pt x="0" y="531264"/>
                  </a:lnTo>
                  <a:lnTo>
                    <a:pt x="2142" y="0"/>
                  </a:lnTo>
                  <a:lnTo>
                    <a:pt x="797472" y="458444"/>
                  </a:lnTo>
                  <a:close/>
                </a:path>
              </a:pathLst>
            </a:custGeom>
            <a:solidFill>
              <a:srgbClr val="DBDFE6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5" name="Freeform 404">
              <a:extLst>
                <a:ext uri="{FF2B5EF4-FFF2-40B4-BE49-F238E27FC236}">
                  <a16:creationId xmlns:a16="http://schemas.microsoft.com/office/drawing/2014/main" id="{6178A71C-B5A7-50A9-9F72-D463DE82361D}"/>
                </a:ext>
              </a:extLst>
            </p:cNvPr>
            <p:cNvSpPr/>
            <p:nvPr/>
          </p:nvSpPr>
          <p:spPr>
            <a:xfrm>
              <a:off x="13519667" y="12005626"/>
              <a:ext cx="2138517" cy="1238403"/>
            </a:xfrm>
            <a:custGeom>
              <a:avLst/>
              <a:gdLst>
                <a:gd name="connsiteX0" fmla="*/ 2137434 w 2138517"/>
                <a:gd name="connsiteY0" fmla="*/ 458468 h 1238403"/>
                <a:gd name="connsiteX1" fmla="*/ 2138517 w 2138517"/>
                <a:gd name="connsiteY1" fmla="*/ 625470 h 1238403"/>
                <a:gd name="connsiteX2" fmla="*/ 1083569 w 2138517"/>
                <a:gd name="connsiteY2" fmla="*/ 1238403 h 1238403"/>
                <a:gd name="connsiteX3" fmla="*/ 795330 w 2138517"/>
                <a:gd name="connsiteY3" fmla="*/ 1238403 h 1238403"/>
                <a:gd name="connsiteX4" fmla="*/ 0 w 2138517"/>
                <a:gd name="connsiteY4" fmla="*/ 779959 h 1238403"/>
                <a:gd name="connsiteX5" fmla="*/ 1342127 w 2138517"/>
                <a:gd name="connsiteY5" fmla="*/ 0 h 1238403"/>
                <a:gd name="connsiteX6" fmla="*/ 2137434 w 2138517"/>
                <a:gd name="connsiteY6" fmla="*/ 458468 h 1238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38517" h="1238403">
                  <a:moveTo>
                    <a:pt x="2137434" y="458468"/>
                  </a:moveTo>
                  <a:lnTo>
                    <a:pt x="2138517" y="625470"/>
                  </a:lnTo>
                  <a:lnTo>
                    <a:pt x="1083569" y="1238403"/>
                  </a:lnTo>
                  <a:lnTo>
                    <a:pt x="795330" y="1238403"/>
                  </a:lnTo>
                  <a:lnTo>
                    <a:pt x="0" y="779959"/>
                  </a:lnTo>
                  <a:lnTo>
                    <a:pt x="1342127" y="0"/>
                  </a:lnTo>
                  <a:lnTo>
                    <a:pt x="2137434" y="458468"/>
                  </a:lnTo>
                  <a:close/>
                </a:path>
              </a:pathLst>
            </a:custGeom>
            <a:solidFill>
              <a:srgbClr val="EBEEF4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6" name="Freeform 405">
              <a:extLst>
                <a:ext uri="{FF2B5EF4-FFF2-40B4-BE49-F238E27FC236}">
                  <a16:creationId xmlns:a16="http://schemas.microsoft.com/office/drawing/2014/main" id="{CBDF3E31-A275-2C7F-6128-ED4071E7B708}"/>
                </a:ext>
              </a:extLst>
            </p:cNvPr>
            <p:cNvSpPr/>
            <p:nvPr/>
          </p:nvSpPr>
          <p:spPr>
            <a:xfrm>
              <a:off x="13731375" y="12127945"/>
              <a:ext cx="1130764" cy="714859"/>
            </a:xfrm>
            <a:custGeom>
              <a:avLst/>
              <a:gdLst>
                <a:gd name="connsiteX0" fmla="*/ 0 w 1130764"/>
                <a:gd name="connsiteY0" fmla="*/ 657272 h 714859"/>
                <a:gd name="connsiteX1" fmla="*/ 99782 w 1130764"/>
                <a:gd name="connsiteY1" fmla="*/ 714859 h 714859"/>
                <a:gd name="connsiteX2" fmla="*/ 1130764 w 1130764"/>
                <a:gd name="connsiteY2" fmla="*/ 115867 h 714859"/>
                <a:gd name="connsiteX3" fmla="*/ 1130764 w 1130764"/>
                <a:gd name="connsiteY3" fmla="*/ 0 h 714859"/>
                <a:gd name="connsiteX4" fmla="*/ 0 w 1130764"/>
                <a:gd name="connsiteY4" fmla="*/ 657272 h 714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64" h="714859">
                  <a:moveTo>
                    <a:pt x="0" y="657272"/>
                  </a:moveTo>
                  <a:lnTo>
                    <a:pt x="99782" y="714859"/>
                  </a:lnTo>
                  <a:lnTo>
                    <a:pt x="1130764" y="115867"/>
                  </a:lnTo>
                  <a:lnTo>
                    <a:pt x="1130764" y="0"/>
                  </a:lnTo>
                  <a:lnTo>
                    <a:pt x="0" y="657272"/>
                  </a:lnTo>
                  <a:close/>
                </a:path>
              </a:pathLst>
            </a:custGeom>
            <a:solidFill>
              <a:srgbClr val="CCD0D9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7" name="Freeform 406">
              <a:extLst>
                <a:ext uri="{FF2B5EF4-FFF2-40B4-BE49-F238E27FC236}">
                  <a16:creationId xmlns:a16="http://schemas.microsoft.com/office/drawing/2014/main" id="{B5D228C3-5FE9-4971-1220-FCD23063ADC0}"/>
                </a:ext>
              </a:extLst>
            </p:cNvPr>
            <p:cNvSpPr/>
            <p:nvPr/>
          </p:nvSpPr>
          <p:spPr>
            <a:xfrm>
              <a:off x="14862139" y="12127944"/>
              <a:ext cx="689486" cy="478124"/>
            </a:xfrm>
            <a:custGeom>
              <a:avLst/>
              <a:gdLst>
                <a:gd name="connsiteX0" fmla="*/ 689118 w 689486"/>
                <a:gd name="connsiteY0" fmla="*/ 397654 h 478124"/>
                <a:gd name="connsiteX1" fmla="*/ 0 w 689486"/>
                <a:gd name="connsiteY1" fmla="*/ 0 h 478124"/>
                <a:gd name="connsiteX2" fmla="*/ 0 w 689486"/>
                <a:gd name="connsiteY2" fmla="*/ 115867 h 478124"/>
                <a:gd name="connsiteX3" fmla="*/ 627959 w 689486"/>
                <a:gd name="connsiteY3" fmla="*/ 478124 h 478124"/>
                <a:gd name="connsiteX4" fmla="*/ 689487 w 689486"/>
                <a:gd name="connsiteY4" fmla="*/ 442359 h 478124"/>
                <a:gd name="connsiteX5" fmla="*/ 689118 w 689486"/>
                <a:gd name="connsiteY5" fmla="*/ 397654 h 478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486" h="478124">
                  <a:moveTo>
                    <a:pt x="689118" y="397654"/>
                  </a:moveTo>
                  <a:lnTo>
                    <a:pt x="0" y="0"/>
                  </a:lnTo>
                  <a:lnTo>
                    <a:pt x="0" y="115867"/>
                  </a:lnTo>
                  <a:lnTo>
                    <a:pt x="627959" y="478124"/>
                  </a:lnTo>
                  <a:lnTo>
                    <a:pt x="689487" y="442359"/>
                  </a:lnTo>
                  <a:lnTo>
                    <a:pt x="689118" y="397654"/>
                  </a:lnTo>
                  <a:close/>
                </a:path>
              </a:pathLst>
            </a:custGeom>
            <a:solidFill>
              <a:srgbClr val="DBDFE6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8" name="Freeform 407">
              <a:extLst>
                <a:ext uri="{FF2B5EF4-FFF2-40B4-BE49-F238E27FC236}">
                  <a16:creationId xmlns:a16="http://schemas.microsoft.com/office/drawing/2014/main" id="{6453ABF5-A577-6A08-15C9-87AB3E09E0C9}"/>
                </a:ext>
              </a:extLst>
            </p:cNvPr>
            <p:cNvSpPr/>
            <p:nvPr/>
          </p:nvSpPr>
          <p:spPr>
            <a:xfrm>
              <a:off x="13831158" y="12243790"/>
              <a:ext cx="1658940" cy="894397"/>
            </a:xfrm>
            <a:custGeom>
              <a:avLst/>
              <a:gdLst>
                <a:gd name="connsiteX0" fmla="*/ 743826 w 1658940"/>
                <a:gd name="connsiteY0" fmla="*/ 894397 h 894397"/>
                <a:gd name="connsiteX1" fmla="*/ 1658940 w 1658940"/>
                <a:gd name="connsiteY1" fmla="*/ 362280 h 894397"/>
                <a:gd name="connsiteX2" fmla="*/ 1030982 w 1658940"/>
                <a:gd name="connsiteY2" fmla="*/ 0 h 894397"/>
                <a:gd name="connsiteX3" fmla="*/ 0 w 1658940"/>
                <a:gd name="connsiteY3" fmla="*/ 599015 h 894397"/>
                <a:gd name="connsiteX4" fmla="*/ 512460 w 1658940"/>
                <a:gd name="connsiteY4" fmla="*/ 894397 h 894397"/>
                <a:gd name="connsiteX5" fmla="*/ 743826 w 1658940"/>
                <a:gd name="connsiteY5" fmla="*/ 894397 h 894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8940" h="894397">
                  <a:moveTo>
                    <a:pt x="743826" y="894397"/>
                  </a:moveTo>
                  <a:lnTo>
                    <a:pt x="1658940" y="362280"/>
                  </a:lnTo>
                  <a:lnTo>
                    <a:pt x="1030982" y="0"/>
                  </a:lnTo>
                  <a:lnTo>
                    <a:pt x="0" y="599015"/>
                  </a:lnTo>
                  <a:lnTo>
                    <a:pt x="512460" y="894397"/>
                  </a:lnTo>
                  <a:lnTo>
                    <a:pt x="743826" y="894397"/>
                  </a:lnTo>
                  <a:close/>
                </a:path>
              </a:pathLst>
            </a:custGeom>
            <a:solidFill>
              <a:srgbClr val="4F91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9" name="Freeform 408">
              <a:extLst>
                <a:ext uri="{FF2B5EF4-FFF2-40B4-BE49-F238E27FC236}">
                  <a16:creationId xmlns:a16="http://schemas.microsoft.com/office/drawing/2014/main" id="{79818D17-A07C-87D2-72A8-F9A5F69DF496}"/>
                </a:ext>
              </a:extLst>
            </p:cNvPr>
            <p:cNvSpPr/>
            <p:nvPr/>
          </p:nvSpPr>
          <p:spPr>
            <a:xfrm>
              <a:off x="14312508" y="13244028"/>
              <a:ext cx="291096" cy="531264"/>
            </a:xfrm>
            <a:custGeom>
              <a:avLst/>
              <a:gdLst>
                <a:gd name="connsiteX0" fmla="*/ 291097 w 291096"/>
                <a:gd name="connsiteY0" fmla="*/ 0 h 531264"/>
                <a:gd name="connsiteX1" fmla="*/ 288216 w 291096"/>
                <a:gd name="connsiteY1" fmla="*/ 531265 h 531264"/>
                <a:gd name="connsiteX2" fmla="*/ 0 w 291096"/>
                <a:gd name="connsiteY2" fmla="*/ 531265 h 531264"/>
                <a:gd name="connsiteX3" fmla="*/ 2488 w 291096"/>
                <a:gd name="connsiteY3" fmla="*/ 0 h 531264"/>
                <a:gd name="connsiteX4" fmla="*/ 291097 w 291096"/>
                <a:gd name="connsiteY4" fmla="*/ 0 h 53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096" h="531264">
                  <a:moveTo>
                    <a:pt x="291097" y="0"/>
                  </a:moveTo>
                  <a:lnTo>
                    <a:pt x="288216" y="531265"/>
                  </a:lnTo>
                  <a:lnTo>
                    <a:pt x="0" y="531265"/>
                  </a:lnTo>
                  <a:lnTo>
                    <a:pt x="2488" y="0"/>
                  </a:lnTo>
                  <a:lnTo>
                    <a:pt x="291097" y="0"/>
                  </a:lnTo>
                  <a:close/>
                </a:path>
              </a:pathLst>
            </a:custGeom>
            <a:solidFill>
              <a:srgbClr val="CCD0D9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0" name="Freeform 409">
              <a:extLst>
                <a:ext uri="{FF2B5EF4-FFF2-40B4-BE49-F238E27FC236}">
                  <a16:creationId xmlns:a16="http://schemas.microsoft.com/office/drawing/2014/main" id="{A3794957-2D9A-EF2D-83C1-9D57755F4A6E}"/>
                </a:ext>
              </a:extLst>
            </p:cNvPr>
            <p:cNvSpPr/>
            <p:nvPr/>
          </p:nvSpPr>
          <p:spPr>
            <a:xfrm>
              <a:off x="13384858" y="13128739"/>
              <a:ext cx="892231" cy="725229"/>
            </a:xfrm>
            <a:custGeom>
              <a:avLst/>
              <a:gdLst>
                <a:gd name="connsiteX0" fmla="*/ 792818 w 892231"/>
                <a:gd name="connsiteY0" fmla="*/ 725229 h 725229"/>
                <a:gd name="connsiteX1" fmla="*/ 0 w 892231"/>
                <a:gd name="connsiteY1" fmla="*/ 264642 h 725229"/>
                <a:gd name="connsiteX2" fmla="*/ 99414 w 892231"/>
                <a:gd name="connsiteY2" fmla="*/ 0 h 725229"/>
                <a:gd name="connsiteX3" fmla="*/ 892232 w 892231"/>
                <a:gd name="connsiteY3" fmla="*/ 460611 h 725229"/>
                <a:gd name="connsiteX4" fmla="*/ 792818 w 892231"/>
                <a:gd name="connsiteY4" fmla="*/ 725229 h 725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2231" h="725229">
                  <a:moveTo>
                    <a:pt x="792818" y="725229"/>
                  </a:moveTo>
                  <a:lnTo>
                    <a:pt x="0" y="264642"/>
                  </a:lnTo>
                  <a:lnTo>
                    <a:pt x="99414" y="0"/>
                  </a:lnTo>
                  <a:lnTo>
                    <a:pt x="892232" y="460611"/>
                  </a:lnTo>
                  <a:lnTo>
                    <a:pt x="792818" y="725229"/>
                  </a:lnTo>
                  <a:close/>
                </a:path>
              </a:pathLst>
            </a:custGeom>
            <a:solidFill>
              <a:srgbClr val="EBEEF4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1" name="Freeform 410">
              <a:extLst>
                <a:ext uri="{FF2B5EF4-FFF2-40B4-BE49-F238E27FC236}">
                  <a16:creationId xmlns:a16="http://schemas.microsoft.com/office/drawing/2014/main" id="{B00E8EA6-6741-3749-9A21-B9586B55D1E4}"/>
                </a:ext>
              </a:extLst>
            </p:cNvPr>
            <p:cNvSpPr/>
            <p:nvPr/>
          </p:nvSpPr>
          <p:spPr>
            <a:xfrm>
              <a:off x="13483211" y="12807040"/>
              <a:ext cx="793900" cy="782309"/>
            </a:xfrm>
            <a:custGeom>
              <a:avLst/>
              <a:gdLst>
                <a:gd name="connsiteX0" fmla="*/ 793901 w 793900"/>
                <a:gd name="connsiteY0" fmla="*/ 782310 h 782309"/>
                <a:gd name="connsiteX1" fmla="*/ 1061 w 793900"/>
                <a:gd name="connsiteY1" fmla="*/ 321699 h 782309"/>
                <a:gd name="connsiteX2" fmla="*/ 0 w 793900"/>
                <a:gd name="connsiteY2" fmla="*/ 0 h 782309"/>
                <a:gd name="connsiteX3" fmla="*/ 792818 w 793900"/>
                <a:gd name="connsiteY3" fmla="*/ 460588 h 782309"/>
                <a:gd name="connsiteX4" fmla="*/ 793901 w 793900"/>
                <a:gd name="connsiteY4" fmla="*/ 782310 h 78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3900" h="782309">
                  <a:moveTo>
                    <a:pt x="793901" y="782310"/>
                  </a:moveTo>
                  <a:lnTo>
                    <a:pt x="1061" y="321699"/>
                  </a:lnTo>
                  <a:lnTo>
                    <a:pt x="0" y="0"/>
                  </a:lnTo>
                  <a:lnTo>
                    <a:pt x="792818" y="460588"/>
                  </a:lnTo>
                  <a:lnTo>
                    <a:pt x="793901" y="782310"/>
                  </a:lnTo>
                  <a:close/>
                </a:path>
              </a:pathLst>
            </a:custGeom>
            <a:solidFill>
              <a:srgbClr val="CCD0D9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2" name="Freeform 411">
              <a:extLst>
                <a:ext uri="{FF2B5EF4-FFF2-40B4-BE49-F238E27FC236}">
                  <a16:creationId xmlns:a16="http://schemas.microsoft.com/office/drawing/2014/main" id="{3D0E4ECF-DACC-CB0F-7AAE-49A4C1F4F125}"/>
                </a:ext>
              </a:extLst>
            </p:cNvPr>
            <p:cNvSpPr/>
            <p:nvPr/>
          </p:nvSpPr>
          <p:spPr>
            <a:xfrm>
              <a:off x="13483212" y="12785585"/>
              <a:ext cx="830011" cy="482041"/>
            </a:xfrm>
            <a:custGeom>
              <a:avLst/>
              <a:gdLst>
                <a:gd name="connsiteX0" fmla="*/ 792818 w 830011"/>
                <a:gd name="connsiteY0" fmla="*/ 482042 h 482041"/>
                <a:gd name="connsiteX1" fmla="*/ 0 w 830011"/>
                <a:gd name="connsiteY1" fmla="*/ 21454 h 482041"/>
                <a:gd name="connsiteX2" fmla="*/ 37170 w 830011"/>
                <a:gd name="connsiteY2" fmla="*/ 0 h 482041"/>
                <a:gd name="connsiteX3" fmla="*/ 830012 w 830011"/>
                <a:gd name="connsiteY3" fmla="*/ 460588 h 482041"/>
                <a:gd name="connsiteX4" fmla="*/ 792818 w 830011"/>
                <a:gd name="connsiteY4" fmla="*/ 482042 h 48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0011" h="482041">
                  <a:moveTo>
                    <a:pt x="792818" y="482042"/>
                  </a:moveTo>
                  <a:lnTo>
                    <a:pt x="0" y="21454"/>
                  </a:lnTo>
                  <a:lnTo>
                    <a:pt x="37170" y="0"/>
                  </a:lnTo>
                  <a:lnTo>
                    <a:pt x="830012" y="460588"/>
                  </a:lnTo>
                  <a:lnTo>
                    <a:pt x="792818" y="482042"/>
                  </a:lnTo>
                  <a:close/>
                </a:path>
              </a:pathLst>
            </a:custGeom>
            <a:solidFill>
              <a:srgbClr val="EBEEF4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3" name="Freeform 412">
              <a:extLst>
                <a:ext uri="{FF2B5EF4-FFF2-40B4-BE49-F238E27FC236}">
                  <a16:creationId xmlns:a16="http://schemas.microsoft.com/office/drawing/2014/main" id="{C4885142-6FE3-CFB2-7879-E076B5F299EE}"/>
                </a:ext>
              </a:extLst>
            </p:cNvPr>
            <p:cNvSpPr/>
            <p:nvPr/>
          </p:nvSpPr>
          <p:spPr>
            <a:xfrm>
              <a:off x="14177675" y="13246172"/>
              <a:ext cx="137320" cy="607794"/>
            </a:xfrm>
            <a:custGeom>
              <a:avLst/>
              <a:gdLst>
                <a:gd name="connsiteX0" fmla="*/ 135547 w 137320"/>
                <a:gd name="connsiteY0" fmla="*/ 0 h 607794"/>
                <a:gd name="connsiteX1" fmla="*/ 137321 w 137320"/>
                <a:gd name="connsiteY1" fmla="*/ 528407 h 607794"/>
                <a:gd name="connsiteX2" fmla="*/ 0 w 137320"/>
                <a:gd name="connsiteY2" fmla="*/ 607795 h 607794"/>
                <a:gd name="connsiteX3" fmla="*/ 99436 w 137320"/>
                <a:gd name="connsiteY3" fmla="*/ 343176 h 607794"/>
                <a:gd name="connsiteX4" fmla="*/ 98353 w 137320"/>
                <a:gd name="connsiteY4" fmla="*/ 21454 h 607794"/>
                <a:gd name="connsiteX5" fmla="*/ 135547 w 137320"/>
                <a:gd name="connsiteY5" fmla="*/ 0 h 60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320" h="607794">
                  <a:moveTo>
                    <a:pt x="135547" y="0"/>
                  </a:moveTo>
                  <a:lnTo>
                    <a:pt x="137321" y="528407"/>
                  </a:lnTo>
                  <a:lnTo>
                    <a:pt x="0" y="607795"/>
                  </a:lnTo>
                  <a:lnTo>
                    <a:pt x="99436" y="343176"/>
                  </a:lnTo>
                  <a:lnTo>
                    <a:pt x="98353" y="21454"/>
                  </a:lnTo>
                  <a:lnTo>
                    <a:pt x="135547" y="0"/>
                  </a:lnTo>
                  <a:close/>
                </a:path>
              </a:pathLst>
            </a:custGeom>
            <a:solidFill>
              <a:srgbClr val="BCC1CB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4" name="Freeform 413">
              <a:extLst>
                <a:ext uri="{FF2B5EF4-FFF2-40B4-BE49-F238E27FC236}">
                  <a16:creationId xmlns:a16="http://schemas.microsoft.com/office/drawing/2014/main" id="{7AE7C518-84E1-A94B-C8EE-3D3E9D6EC567}"/>
                </a:ext>
              </a:extLst>
            </p:cNvPr>
            <p:cNvSpPr/>
            <p:nvPr/>
          </p:nvSpPr>
          <p:spPr>
            <a:xfrm>
              <a:off x="14210582" y="12531313"/>
              <a:ext cx="1279538" cy="60687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415" name="Graphic 4">
              <a:extLst>
                <a:ext uri="{FF2B5EF4-FFF2-40B4-BE49-F238E27FC236}">
                  <a16:creationId xmlns:a16="http://schemas.microsoft.com/office/drawing/2014/main" id="{428CC9AF-D023-C377-61B3-3B16A6A618B5}"/>
                </a:ext>
              </a:extLst>
            </p:cNvPr>
            <p:cNvGrpSpPr/>
            <p:nvPr/>
          </p:nvGrpSpPr>
          <p:grpSpPr>
            <a:xfrm>
              <a:off x="14658658" y="12887279"/>
              <a:ext cx="1647555" cy="1721528"/>
              <a:chOff x="14658657" y="9286829"/>
              <a:chExt cx="1647555" cy="1721528"/>
            </a:xfrm>
          </p:grpSpPr>
          <p:sp>
            <p:nvSpPr>
              <p:cNvPr id="416" name="Freeform 415">
                <a:extLst>
                  <a:ext uri="{FF2B5EF4-FFF2-40B4-BE49-F238E27FC236}">
                    <a16:creationId xmlns:a16="http://schemas.microsoft.com/office/drawing/2014/main" id="{F51538B3-4FFB-F28D-16A5-753D5F24411C}"/>
                  </a:ext>
                </a:extLst>
              </p:cNvPr>
              <p:cNvSpPr/>
              <p:nvPr/>
            </p:nvSpPr>
            <p:spPr>
              <a:xfrm>
                <a:off x="14675479" y="9484227"/>
                <a:ext cx="598646" cy="1055661"/>
              </a:xfrm>
              <a:custGeom>
                <a:avLst/>
                <a:gdLst>
                  <a:gd name="connsiteX0" fmla="*/ 303241 w 598646"/>
                  <a:gd name="connsiteY0" fmla="*/ 172003 h 1055661"/>
                  <a:gd name="connsiteX1" fmla="*/ 303241 w 598646"/>
                  <a:gd name="connsiteY1" fmla="*/ 877575 h 1055661"/>
                  <a:gd name="connsiteX2" fmla="*/ 596481 w 598646"/>
                  <a:gd name="connsiteY2" fmla="*/ 706977 h 1055661"/>
                  <a:gd name="connsiteX3" fmla="*/ 598647 w 598646"/>
                  <a:gd name="connsiteY3" fmla="*/ 0 h 1055661"/>
                  <a:gd name="connsiteX4" fmla="*/ 303241 w 598646"/>
                  <a:gd name="connsiteY4" fmla="*/ 172003 h 1055661"/>
                  <a:gd name="connsiteX5" fmla="*/ 0 w 598646"/>
                  <a:gd name="connsiteY5" fmla="*/ 350090 h 1055661"/>
                  <a:gd name="connsiteX6" fmla="*/ 0 w 598646"/>
                  <a:gd name="connsiteY6" fmla="*/ 1055662 h 1055661"/>
                  <a:gd name="connsiteX7" fmla="*/ 293585 w 598646"/>
                  <a:gd name="connsiteY7" fmla="*/ 885087 h 1055661"/>
                  <a:gd name="connsiteX8" fmla="*/ 295382 w 598646"/>
                  <a:gd name="connsiteY8" fmla="*/ 178087 h 1055661"/>
                  <a:gd name="connsiteX9" fmla="*/ 0 w 598646"/>
                  <a:gd name="connsiteY9" fmla="*/ 350090 h 1055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98646" h="1055661">
                    <a:moveTo>
                      <a:pt x="303241" y="172003"/>
                    </a:moveTo>
                    <a:lnTo>
                      <a:pt x="303241" y="877575"/>
                    </a:lnTo>
                    <a:lnTo>
                      <a:pt x="596481" y="706977"/>
                    </a:lnTo>
                    <a:lnTo>
                      <a:pt x="598647" y="0"/>
                    </a:lnTo>
                    <a:lnTo>
                      <a:pt x="303241" y="172003"/>
                    </a:lnTo>
                    <a:close/>
                    <a:moveTo>
                      <a:pt x="0" y="350090"/>
                    </a:moveTo>
                    <a:lnTo>
                      <a:pt x="0" y="1055662"/>
                    </a:lnTo>
                    <a:lnTo>
                      <a:pt x="293585" y="885087"/>
                    </a:lnTo>
                    <a:lnTo>
                      <a:pt x="295382" y="178087"/>
                    </a:lnTo>
                    <a:lnTo>
                      <a:pt x="0" y="350090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17" name="Freeform 416">
                <a:extLst>
                  <a:ext uri="{FF2B5EF4-FFF2-40B4-BE49-F238E27FC236}">
                    <a16:creationId xmlns:a16="http://schemas.microsoft.com/office/drawing/2014/main" id="{49541173-4F31-3686-7E6A-0AD939F39841}"/>
                  </a:ext>
                </a:extLst>
              </p:cNvPr>
              <p:cNvSpPr/>
              <p:nvPr/>
            </p:nvSpPr>
            <p:spPr>
              <a:xfrm>
                <a:off x="15320237" y="10374315"/>
                <a:ext cx="950903" cy="610444"/>
              </a:xfrm>
              <a:custGeom>
                <a:avLst/>
                <a:gdLst>
                  <a:gd name="connsiteX0" fmla="*/ 950903 w 950903"/>
                  <a:gd name="connsiteY0" fmla="*/ 0 h 610444"/>
                  <a:gd name="connsiteX1" fmla="*/ 950533 w 950903"/>
                  <a:gd name="connsiteY1" fmla="*/ 55790 h 610444"/>
                  <a:gd name="connsiteX2" fmla="*/ 0 w 950903"/>
                  <a:gd name="connsiteY2" fmla="*/ 610445 h 610444"/>
                  <a:gd name="connsiteX3" fmla="*/ 369 w 950903"/>
                  <a:gd name="connsiteY3" fmla="*/ 554655 h 610444"/>
                  <a:gd name="connsiteX4" fmla="*/ 950903 w 950903"/>
                  <a:gd name="connsiteY4" fmla="*/ 0 h 610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0903" h="610444">
                    <a:moveTo>
                      <a:pt x="950903" y="0"/>
                    </a:moveTo>
                    <a:lnTo>
                      <a:pt x="950533" y="55790"/>
                    </a:lnTo>
                    <a:lnTo>
                      <a:pt x="0" y="610445"/>
                    </a:lnTo>
                    <a:lnTo>
                      <a:pt x="369" y="554655"/>
                    </a:lnTo>
                    <a:lnTo>
                      <a:pt x="950903" y="0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18" name="Freeform 417">
                <a:extLst>
                  <a:ext uri="{FF2B5EF4-FFF2-40B4-BE49-F238E27FC236}">
                    <a16:creationId xmlns:a16="http://schemas.microsoft.com/office/drawing/2014/main" id="{3038E85A-17B1-9F8F-50F8-474F9E25C394}"/>
                  </a:ext>
                </a:extLst>
              </p:cNvPr>
              <p:cNvSpPr/>
              <p:nvPr/>
            </p:nvSpPr>
            <p:spPr>
              <a:xfrm>
                <a:off x="15353145" y="10393281"/>
                <a:ext cx="953067" cy="615077"/>
              </a:xfrm>
              <a:custGeom>
                <a:avLst/>
                <a:gdLst>
                  <a:gd name="connsiteX0" fmla="*/ 885087 w 953067"/>
                  <a:gd name="connsiteY0" fmla="*/ 0 h 615077"/>
                  <a:gd name="connsiteX1" fmla="*/ 953068 w 953067"/>
                  <a:gd name="connsiteY1" fmla="*/ 101579 h 615077"/>
                  <a:gd name="connsiteX2" fmla="*/ 65445 w 953067"/>
                  <a:gd name="connsiteY2" fmla="*/ 615077 h 615077"/>
                  <a:gd name="connsiteX3" fmla="*/ 0 w 953067"/>
                  <a:gd name="connsiteY3" fmla="*/ 517092 h 615077"/>
                  <a:gd name="connsiteX4" fmla="*/ 885087 w 953067"/>
                  <a:gd name="connsiteY4" fmla="*/ 0 h 615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3067" h="615077">
                    <a:moveTo>
                      <a:pt x="885087" y="0"/>
                    </a:moveTo>
                    <a:lnTo>
                      <a:pt x="953068" y="101579"/>
                    </a:lnTo>
                    <a:lnTo>
                      <a:pt x="65445" y="615077"/>
                    </a:lnTo>
                    <a:lnTo>
                      <a:pt x="0" y="517092"/>
                    </a:lnTo>
                    <a:lnTo>
                      <a:pt x="885087" y="0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19" name="Freeform 418">
                <a:extLst>
                  <a:ext uri="{FF2B5EF4-FFF2-40B4-BE49-F238E27FC236}">
                    <a16:creationId xmlns:a16="http://schemas.microsoft.com/office/drawing/2014/main" id="{EBC01309-321E-782D-E330-D793CBAFFD59}"/>
                  </a:ext>
                </a:extLst>
              </p:cNvPr>
              <p:cNvSpPr/>
              <p:nvPr/>
            </p:nvSpPr>
            <p:spPr>
              <a:xfrm>
                <a:off x="14658657" y="10547056"/>
                <a:ext cx="661948" cy="437704"/>
              </a:xfrm>
              <a:custGeom>
                <a:avLst/>
                <a:gdLst>
                  <a:gd name="connsiteX0" fmla="*/ 661949 w 661948"/>
                  <a:gd name="connsiteY0" fmla="*/ 381914 h 437704"/>
                  <a:gd name="connsiteX1" fmla="*/ 661580 w 661948"/>
                  <a:gd name="connsiteY1" fmla="*/ 437704 h 437704"/>
                  <a:gd name="connsiteX2" fmla="*/ 0 w 661948"/>
                  <a:gd name="connsiteY2" fmla="*/ 55790 h 437704"/>
                  <a:gd name="connsiteX3" fmla="*/ 369 w 661948"/>
                  <a:gd name="connsiteY3" fmla="*/ 0 h 437704"/>
                  <a:gd name="connsiteX4" fmla="*/ 661949 w 661948"/>
                  <a:gd name="connsiteY4" fmla="*/ 381914 h 437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1948" h="437704">
                    <a:moveTo>
                      <a:pt x="661949" y="381914"/>
                    </a:moveTo>
                    <a:lnTo>
                      <a:pt x="661580" y="437704"/>
                    </a:lnTo>
                    <a:lnTo>
                      <a:pt x="0" y="55790"/>
                    </a:lnTo>
                    <a:lnTo>
                      <a:pt x="369" y="0"/>
                    </a:lnTo>
                    <a:lnTo>
                      <a:pt x="661949" y="381914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0" name="Freeform 419">
                <a:extLst>
                  <a:ext uri="{FF2B5EF4-FFF2-40B4-BE49-F238E27FC236}">
                    <a16:creationId xmlns:a16="http://schemas.microsoft.com/office/drawing/2014/main" id="{59B0E2D0-5FEC-6830-90FC-31E175C196DF}"/>
                  </a:ext>
                </a:extLst>
              </p:cNvPr>
              <p:cNvSpPr/>
              <p:nvPr/>
            </p:nvSpPr>
            <p:spPr>
              <a:xfrm>
                <a:off x="14659026" y="9985234"/>
                <a:ext cx="1612114" cy="943735"/>
              </a:xfrm>
              <a:custGeom>
                <a:avLst/>
                <a:gdLst>
                  <a:gd name="connsiteX0" fmla="*/ 1612115 w 1612114"/>
                  <a:gd name="connsiteY0" fmla="*/ 389081 h 943735"/>
                  <a:gd name="connsiteX1" fmla="*/ 661580 w 1612114"/>
                  <a:gd name="connsiteY1" fmla="*/ 943736 h 943735"/>
                  <a:gd name="connsiteX2" fmla="*/ 0 w 1612114"/>
                  <a:gd name="connsiteY2" fmla="*/ 561798 h 943735"/>
                  <a:gd name="connsiteX3" fmla="*/ 966618 w 1612114"/>
                  <a:gd name="connsiteY3" fmla="*/ 0 h 943735"/>
                  <a:gd name="connsiteX4" fmla="*/ 1612115 w 1612114"/>
                  <a:gd name="connsiteY4" fmla="*/ 389081 h 943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114" h="943735">
                    <a:moveTo>
                      <a:pt x="1612115" y="389081"/>
                    </a:moveTo>
                    <a:lnTo>
                      <a:pt x="661580" y="943736"/>
                    </a:lnTo>
                    <a:lnTo>
                      <a:pt x="0" y="561798"/>
                    </a:lnTo>
                    <a:lnTo>
                      <a:pt x="966618" y="0"/>
                    </a:lnTo>
                    <a:lnTo>
                      <a:pt x="1612115" y="3890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1" name="Freeform 420">
                <a:extLst>
                  <a:ext uri="{FF2B5EF4-FFF2-40B4-BE49-F238E27FC236}">
                    <a16:creationId xmlns:a16="http://schemas.microsoft.com/office/drawing/2014/main" id="{725045FB-C362-0F36-81A6-541838898E37}"/>
                  </a:ext>
                </a:extLst>
              </p:cNvPr>
              <p:cNvSpPr/>
              <p:nvPr/>
            </p:nvSpPr>
            <p:spPr>
              <a:xfrm>
                <a:off x="14751296" y="10199455"/>
                <a:ext cx="174859" cy="376199"/>
              </a:xfrm>
              <a:custGeom>
                <a:avLst/>
                <a:gdLst>
                  <a:gd name="connsiteX0" fmla="*/ 0 w 174859"/>
                  <a:gd name="connsiteY0" fmla="*/ 18942 h 376199"/>
                  <a:gd name="connsiteX1" fmla="*/ 32538 w 174859"/>
                  <a:gd name="connsiteY1" fmla="*/ 0 h 376199"/>
                  <a:gd name="connsiteX2" fmla="*/ 174859 w 174859"/>
                  <a:gd name="connsiteY2" fmla="*/ 357234 h 376199"/>
                  <a:gd name="connsiteX3" fmla="*/ 142321 w 174859"/>
                  <a:gd name="connsiteY3" fmla="*/ 376199 h 376199"/>
                  <a:gd name="connsiteX4" fmla="*/ 0 w 174859"/>
                  <a:gd name="connsiteY4" fmla="*/ 18942 h 376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859" h="376199">
                    <a:moveTo>
                      <a:pt x="0" y="18942"/>
                    </a:moveTo>
                    <a:lnTo>
                      <a:pt x="32538" y="0"/>
                    </a:lnTo>
                    <a:lnTo>
                      <a:pt x="174859" y="357234"/>
                    </a:lnTo>
                    <a:lnTo>
                      <a:pt x="142321" y="376199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FBC486E2-E436-FA6A-0855-79F735A8912E}"/>
                  </a:ext>
                </a:extLst>
              </p:cNvPr>
              <p:cNvSpPr/>
              <p:nvPr/>
            </p:nvSpPr>
            <p:spPr>
              <a:xfrm>
                <a:off x="14731270" y="9862223"/>
                <a:ext cx="52564" cy="356173"/>
              </a:xfrm>
              <a:custGeom>
                <a:avLst/>
                <a:gdLst>
                  <a:gd name="connsiteX0" fmla="*/ 0 w 52564"/>
                  <a:gd name="connsiteY0" fmla="*/ 18943 h 356173"/>
                  <a:gd name="connsiteX1" fmla="*/ 32538 w 52564"/>
                  <a:gd name="connsiteY1" fmla="*/ 0 h 356173"/>
                  <a:gd name="connsiteX2" fmla="*/ 52564 w 52564"/>
                  <a:gd name="connsiteY2" fmla="*/ 337231 h 356173"/>
                  <a:gd name="connsiteX3" fmla="*/ 20026 w 52564"/>
                  <a:gd name="connsiteY3" fmla="*/ 356173 h 356173"/>
                  <a:gd name="connsiteX4" fmla="*/ 0 w 52564"/>
                  <a:gd name="connsiteY4" fmla="*/ 18943 h 356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564" h="356173">
                    <a:moveTo>
                      <a:pt x="0" y="18943"/>
                    </a:moveTo>
                    <a:lnTo>
                      <a:pt x="32538" y="0"/>
                    </a:lnTo>
                    <a:lnTo>
                      <a:pt x="52564" y="337231"/>
                    </a:lnTo>
                    <a:lnTo>
                      <a:pt x="20026" y="356173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3" name="Freeform 422">
                <a:extLst>
                  <a:ext uri="{FF2B5EF4-FFF2-40B4-BE49-F238E27FC236}">
                    <a16:creationId xmlns:a16="http://schemas.microsoft.com/office/drawing/2014/main" id="{53D64912-47B9-8890-C80E-C227DA45597C}"/>
                  </a:ext>
                </a:extLst>
              </p:cNvPr>
              <p:cNvSpPr/>
              <p:nvPr/>
            </p:nvSpPr>
            <p:spPr>
              <a:xfrm>
                <a:off x="14660455" y="9821458"/>
                <a:ext cx="578596" cy="988072"/>
              </a:xfrm>
              <a:custGeom>
                <a:avLst/>
                <a:gdLst>
                  <a:gd name="connsiteX0" fmla="*/ 0 w 578596"/>
                  <a:gd name="connsiteY0" fmla="*/ 18942 h 988072"/>
                  <a:gd name="connsiteX1" fmla="*/ 32538 w 578596"/>
                  <a:gd name="connsiteY1" fmla="*/ 0 h 988072"/>
                  <a:gd name="connsiteX2" fmla="*/ 103331 w 578596"/>
                  <a:gd name="connsiteY2" fmla="*/ 40765 h 988072"/>
                  <a:gd name="connsiteX3" fmla="*/ 70793 w 578596"/>
                  <a:gd name="connsiteY3" fmla="*/ 59708 h 988072"/>
                  <a:gd name="connsiteX4" fmla="*/ 0 w 578596"/>
                  <a:gd name="connsiteY4" fmla="*/ 18942 h 988072"/>
                  <a:gd name="connsiteX5" fmla="*/ 515295 w 578596"/>
                  <a:gd name="connsiteY5" fmla="*/ 917257 h 988072"/>
                  <a:gd name="connsiteX6" fmla="*/ 547856 w 578596"/>
                  <a:gd name="connsiteY6" fmla="*/ 898315 h 988072"/>
                  <a:gd name="connsiteX7" fmla="*/ 578597 w 578596"/>
                  <a:gd name="connsiteY7" fmla="*/ 969107 h 988072"/>
                  <a:gd name="connsiteX8" fmla="*/ 546059 w 578596"/>
                  <a:gd name="connsiteY8" fmla="*/ 988072 h 988072"/>
                  <a:gd name="connsiteX9" fmla="*/ 515295 w 578596"/>
                  <a:gd name="connsiteY9" fmla="*/ 917257 h 988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8596" h="988072">
                    <a:moveTo>
                      <a:pt x="0" y="18942"/>
                    </a:moveTo>
                    <a:lnTo>
                      <a:pt x="32538" y="0"/>
                    </a:lnTo>
                    <a:lnTo>
                      <a:pt x="103331" y="40765"/>
                    </a:lnTo>
                    <a:lnTo>
                      <a:pt x="70793" y="59708"/>
                    </a:lnTo>
                    <a:lnTo>
                      <a:pt x="0" y="18942"/>
                    </a:lnTo>
                    <a:close/>
                    <a:moveTo>
                      <a:pt x="515295" y="917257"/>
                    </a:moveTo>
                    <a:lnTo>
                      <a:pt x="547856" y="898315"/>
                    </a:lnTo>
                    <a:lnTo>
                      <a:pt x="578597" y="969107"/>
                    </a:lnTo>
                    <a:lnTo>
                      <a:pt x="546059" y="988072"/>
                    </a:lnTo>
                    <a:lnTo>
                      <a:pt x="515295" y="917257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4" name="Freeform 423">
                <a:extLst>
                  <a:ext uri="{FF2B5EF4-FFF2-40B4-BE49-F238E27FC236}">
                    <a16:creationId xmlns:a16="http://schemas.microsoft.com/office/drawing/2014/main" id="{6C72C60B-9EEA-2421-9A5B-6DD2F57B5E28}"/>
                  </a:ext>
                </a:extLst>
              </p:cNvPr>
              <p:cNvSpPr/>
              <p:nvPr/>
            </p:nvSpPr>
            <p:spPr>
              <a:xfrm>
                <a:off x="14893617" y="10556711"/>
                <a:ext cx="314693" cy="181659"/>
              </a:xfrm>
              <a:custGeom>
                <a:avLst/>
                <a:gdLst>
                  <a:gd name="connsiteX0" fmla="*/ 0 w 314693"/>
                  <a:gd name="connsiteY0" fmla="*/ 18943 h 181659"/>
                  <a:gd name="connsiteX1" fmla="*/ 32538 w 314693"/>
                  <a:gd name="connsiteY1" fmla="*/ 0 h 181659"/>
                  <a:gd name="connsiteX2" fmla="*/ 314694 w 314693"/>
                  <a:gd name="connsiteY2" fmla="*/ 163062 h 181659"/>
                  <a:gd name="connsiteX3" fmla="*/ 282156 w 314693"/>
                  <a:gd name="connsiteY3" fmla="*/ 181659 h 181659"/>
                  <a:gd name="connsiteX4" fmla="*/ 0 w 314693"/>
                  <a:gd name="connsiteY4" fmla="*/ 18943 h 181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4693" h="181659">
                    <a:moveTo>
                      <a:pt x="0" y="18943"/>
                    </a:moveTo>
                    <a:lnTo>
                      <a:pt x="32538" y="0"/>
                    </a:lnTo>
                    <a:lnTo>
                      <a:pt x="314694" y="163062"/>
                    </a:lnTo>
                    <a:lnTo>
                      <a:pt x="282156" y="181659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5" name="Freeform 424">
                <a:extLst>
                  <a:ext uri="{FF2B5EF4-FFF2-40B4-BE49-F238E27FC236}">
                    <a16:creationId xmlns:a16="http://schemas.microsoft.com/office/drawing/2014/main" id="{1D0877CA-070B-4061-64C0-D941152BB841}"/>
                  </a:ext>
                </a:extLst>
              </p:cNvPr>
              <p:cNvSpPr/>
              <p:nvPr/>
            </p:nvSpPr>
            <p:spPr>
              <a:xfrm>
                <a:off x="15320606" y="10856011"/>
                <a:ext cx="32908" cy="72958"/>
              </a:xfrm>
              <a:custGeom>
                <a:avLst/>
                <a:gdLst>
                  <a:gd name="connsiteX0" fmla="*/ 346 w 32908"/>
                  <a:gd name="connsiteY0" fmla="*/ 18943 h 72958"/>
                  <a:gd name="connsiteX1" fmla="*/ 32908 w 32908"/>
                  <a:gd name="connsiteY1" fmla="*/ 0 h 72958"/>
                  <a:gd name="connsiteX2" fmla="*/ 32540 w 32908"/>
                  <a:gd name="connsiteY2" fmla="*/ 54362 h 72958"/>
                  <a:gd name="connsiteX3" fmla="*/ 0 w 32908"/>
                  <a:gd name="connsiteY3" fmla="*/ 72959 h 72958"/>
                  <a:gd name="connsiteX4" fmla="*/ 346 w 32908"/>
                  <a:gd name="connsiteY4" fmla="*/ 18943 h 72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908" h="72958">
                    <a:moveTo>
                      <a:pt x="346" y="18943"/>
                    </a:moveTo>
                    <a:lnTo>
                      <a:pt x="32908" y="0"/>
                    </a:lnTo>
                    <a:lnTo>
                      <a:pt x="32540" y="54362"/>
                    </a:lnTo>
                    <a:lnTo>
                      <a:pt x="0" y="72959"/>
                    </a:lnTo>
                    <a:lnTo>
                      <a:pt x="346" y="18943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6" name="Freeform 425">
                <a:extLst>
                  <a:ext uri="{FF2B5EF4-FFF2-40B4-BE49-F238E27FC236}">
                    <a16:creationId xmlns:a16="http://schemas.microsoft.com/office/drawing/2014/main" id="{99D8D9E0-8825-FDC4-4CE3-3D0BEFA30504}"/>
                  </a:ext>
                </a:extLst>
              </p:cNvPr>
              <p:cNvSpPr/>
              <p:nvPr/>
            </p:nvSpPr>
            <p:spPr>
              <a:xfrm>
                <a:off x="15206537" y="10790565"/>
                <a:ext cx="146976" cy="84388"/>
              </a:xfrm>
              <a:custGeom>
                <a:avLst/>
                <a:gdLst>
                  <a:gd name="connsiteX0" fmla="*/ 0 w 146976"/>
                  <a:gd name="connsiteY0" fmla="*/ 18965 h 84388"/>
                  <a:gd name="connsiteX1" fmla="*/ 32538 w 146976"/>
                  <a:gd name="connsiteY1" fmla="*/ 0 h 84388"/>
                  <a:gd name="connsiteX2" fmla="*/ 146977 w 146976"/>
                  <a:gd name="connsiteY2" fmla="*/ 65446 h 84388"/>
                  <a:gd name="connsiteX3" fmla="*/ 114438 w 146976"/>
                  <a:gd name="connsiteY3" fmla="*/ 84389 h 84388"/>
                  <a:gd name="connsiteX4" fmla="*/ 0 w 146976"/>
                  <a:gd name="connsiteY4" fmla="*/ 18965 h 84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976" h="84388">
                    <a:moveTo>
                      <a:pt x="0" y="18965"/>
                    </a:moveTo>
                    <a:lnTo>
                      <a:pt x="32538" y="0"/>
                    </a:lnTo>
                    <a:lnTo>
                      <a:pt x="146977" y="65446"/>
                    </a:lnTo>
                    <a:lnTo>
                      <a:pt x="114438" y="84389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7" name="Freeform 426">
                <a:extLst>
                  <a:ext uri="{FF2B5EF4-FFF2-40B4-BE49-F238E27FC236}">
                    <a16:creationId xmlns:a16="http://schemas.microsoft.com/office/drawing/2014/main" id="{B9A8CA15-4952-496B-16F9-9588C718C530}"/>
                  </a:ext>
                </a:extLst>
              </p:cNvPr>
              <p:cNvSpPr/>
              <p:nvPr/>
            </p:nvSpPr>
            <p:spPr>
              <a:xfrm>
                <a:off x="14659026" y="9840401"/>
                <a:ext cx="661925" cy="1088569"/>
              </a:xfrm>
              <a:custGeom>
                <a:avLst/>
                <a:gdLst>
                  <a:gd name="connsiteX0" fmla="*/ 72244 w 661925"/>
                  <a:gd name="connsiteY0" fmla="*/ 40766 h 1088569"/>
                  <a:gd name="connsiteX1" fmla="*/ 92270 w 661925"/>
                  <a:gd name="connsiteY1" fmla="*/ 377996 h 1088569"/>
                  <a:gd name="connsiteX2" fmla="*/ 234591 w 661925"/>
                  <a:gd name="connsiteY2" fmla="*/ 735253 h 1088569"/>
                  <a:gd name="connsiteX3" fmla="*/ 516747 w 661925"/>
                  <a:gd name="connsiteY3" fmla="*/ 898315 h 1088569"/>
                  <a:gd name="connsiteX4" fmla="*/ 547512 w 661925"/>
                  <a:gd name="connsiteY4" fmla="*/ 969130 h 1088569"/>
                  <a:gd name="connsiteX5" fmla="*/ 661926 w 661925"/>
                  <a:gd name="connsiteY5" fmla="*/ 1034576 h 1088569"/>
                  <a:gd name="connsiteX6" fmla="*/ 661580 w 661925"/>
                  <a:gd name="connsiteY6" fmla="*/ 1088569 h 1088569"/>
                  <a:gd name="connsiteX7" fmla="*/ 0 w 661925"/>
                  <a:gd name="connsiteY7" fmla="*/ 707001 h 1088569"/>
                  <a:gd name="connsiteX8" fmla="*/ 1429 w 661925"/>
                  <a:gd name="connsiteY8" fmla="*/ 0 h 1088569"/>
                  <a:gd name="connsiteX9" fmla="*/ 72244 w 661925"/>
                  <a:gd name="connsiteY9" fmla="*/ 40766 h 1088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1925" h="1088569">
                    <a:moveTo>
                      <a:pt x="72244" y="40766"/>
                    </a:moveTo>
                    <a:lnTo>
                      <a:pt x="92270" y="377996"/>
                    </a:lnTo>
                    <a:lnTo>
                      <a:pt x="234591" y="735253"/>
                    </a:lnTo>
                    <a:lnTo>
                      <a:pt x="516747" y="898315"/>
                    </a:lnTo>
                    <a:lnTo>
                      <a:pt x="547512" y="969130"/>
                    </a:lnTo>
                    <a:lnTo>
                      <a:pt x="661926" y="1034576"/>
                    </a:lnTo>
                    <a:lnTo>
                      <a:pt x="661580" y="1088569"/>
                    </a:lnTo>
                    <a:lnTo>
                      <a:pt x="0" y="707001"/>
                    </a:lnTo>
                    <a:lnTo>
                      <a:pt x="1429" y="0"/>
                    </a:lnTo>
                    <a:lnTo>
                      <a:pt x="72244" y="40766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8" name="Freeform 427">
                <a:extLst>
                  <a:ext uri="{FF2B5EF4-FFF2-40B4-BE49-F238E27FC236}">
                    <a16:creationId xmlns:a16="http://schemas.microsoft.com/office/drawing/2014/main" id="{B3DE0D4D-628D-5956-05D8-FB1DF1F148A1}"/>
                  </a:ext>
                </a:extLst>
              </p:cNvPr>
              <p:cNvSpPr/>
              <p:nvPr/>
            </p:nvSpPr>
            <p:spPr>
              <a:xfrm>
                <a:off x="15058108" y="10021345"/>
                <a:ext cx="174883" cy="376222"/>
              </a:xfrm>
              <a:custGeom>
                <a:avLst/>
                <a:gdLst>
                  <a:gd name="connsiteX0" fmla="*/ 0 w 174883"/>
                  <a:gd name="connsiteY0" fmla="*/ 18965 h 376222"/>
                  <a:gd name="connsiteX1" fmla="*/ 32538 w 174883"/>
                  <a:gd name="connsiteY1" fmla="*/ 0 h 376222"/>
                  <a:gd name="connsiteX2" fmla="*/ 174883 w 174883"/>
                  <a:gd name="connsiteY2" fmla="*/ 357257 h 376222"/>
                  <a:gd name="connsiteX3" fmla="*/ 142345 w 174883"/>
                  <a:gd name="connsiteY3" fmla="*/ 376223 h 376222"/>
                  <a:gd name="connsiteX4" fmla="*/ 0 w 174883"/>
                  <a:gd name="connsiteY4" fmla="*/ 18965 h 376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883" h="376222">
                    <a:moveTo>
                      <a:pt x="0" y="18965"/>
                    </a:moveTo>
                    <a:lnTo>
                      <a:pt x="32538" y="0"/>
                    </a:lnTo>
                    <a:lnTo>
                      <a:pt x="174883" y="357257"/>
                    </a:lnTo>
                    <a:lnTo>
                      <a:pt x="142345" y="376223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9" name="Freeform 428">
                <a:extLst>
                  <a:ext uri="{FF2B5EF4-FFF2-40B4-BE49-F238E27FC236}">
                    <a16:creationId xmlns:a16="http://schemas.microsoft.com/office/drawing/2014/main" id="{5CEC1692-6825-AEC5-96E9-BF824D29B365}"/>
                  </a:ext>
                </a:extLst>
              </p:cNvPr>
              <p:cNvSpPr/>
              <p:nvPr/>
            </p:nvSpPr>
            <p:spPr>
              <a:xfrm>
                <a:off x="15037737" y="9684137"/>
                <a:ext cx="52908" cy="356173"/>
              </a:xfrm>
              <a:custGeom>
                <a:avLst/>
                <a:gdLst>
                  <a:gd name="connsiteX0" fmla="*/ 0 w 52908"/>
                  <a:gd name="connsiteY0" fmla="*/ 18942 h 356173"/>
                  <a:gd name="connsiteX1" fmla="*/ 32538 w 52908"/>
                  <a:gd name="connsiteY1" fmla="*/ 0 h 356173"/>
                  <a:gd name="connsiteX2" fmla="*/ 52909 w 52908"/>
                  <a:gd name="connsiteY2" fmla="*/ 337208 h 356173"/>
                  <a:gd name="connsiteX3" fmla="*/ 20371 w 52908"/>
                  <a:gd name="connsiteY3" fmla="*/ 356173 h 356173"/>
                  <a:gd name="connsiteX4" fmla="*/ 0 w 52908"/>
                  <a:gd name="connsiteY4" fmla="*/ 18942 h 356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908" h="356173">
                    <a:moveTo>
                      <a:pt x="0" y="18942"/>
                    </a:moveTo>
                    <a:lnTo>
                      <a:pt x="32538" y="0"/>
                    </a:lnTo>
                    <a:lnTo>
                      <a:pt x="52909" y="337208"/>
                    </a:lnTo>
                    <a:lnTo>
                      <a:pt x="20371" y="356173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0" name="Freeform 429">
                <a:extLst>
                  <a:ext uri="{FF2B5EF4-FFF2-40B4-BE49-F238E27FC236}">
                    <a16:creationId xmlns:a16="http://schemas.microsoft.com/office/drawing/2014/main" id="{5E316F5F-D35E-87BE-7B7A-0CC2A58CA0C8}"/>
                  </a:ext>
                </a:extLst>
              </p:cNvPr>
              <p:cNvSpPr/>
              <p:nvPr/>
            </p:nvSpPr>
            <p:spPr>
              <a:xfrm>
                <a:off x="14967290" y="9643372"/>
                <a:ext cx="578620" cy="987703"/>
              </a:xfrm>
              <a:custGeom>
                <a:avLst/>
                <a:gdLst>
                  <a:gd name="connsiteX0" fmla="*/ 0 w 578620"/>
                  <a:gd name="connsiteY0" fmla="*/ 18942 h 987703"/>
                  <a:gd name="connsiteX1" fmla="*/ 32538 w 578620"/>
                  <a:gd name="connsiteY1" fmla="*/ 0 h 987703"/>
                  <a:gd name="connsiteX2" fmla="*/ 102985 w 578620"/>
                  <a:gd name="connsiteY2" fmla="*/ 40765 h 987703"/>
                  <a:gd name="connsiteX3" fmla="*/ 70447 w 578620"/>
                  <a:gd name="connsiteY3" fmla="*/ 59707 h 987703"/>
                  <a:gd name="connsiteX4" fmla="*/ 0 w 578620"/>
                  <a:gd name="connsiteY4" fmla="*/ 18942 h 987703"/>
                  <a:gd name="connsiteX5" fmla="*/ 514949 w 578620"/>
                  <a:gd name="connsiteY5" fmla="*/ 916912 h 987703"/>
                  <a:gd name="connsiteX6" fmla="*/ 547510 w 578620"/>
                  <a:gd name="connsiteY6" fmla="*/ 897946 h 987703"/>
                  <a:gd name="connsiteX7" fmla="*/ 578621 w 578620"/>
                  <a:gd name="connsiteY7" fmla="*/ 968762 h 987703"/>
                  <a:gd name="connsiteX8" fmla="*/ 546059 w 578620"/>
                  <a:gd name="connsiteY8" fmla="*/ 987704 h 987703"/>
                  <a:gd name="connsiteX9" fmla="*/ 514949 w 578620"/>
                  <a:gd name="connsiteY9" fmla="*/ 916912 h 987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8620" h="987703">
                    <a:moveTo>
                      <a:pt x="0" y="18942"/>
                    </a:moveTo>
                    <a:lnTo>
                      <a:pt x="32538" y="0"/>
                    </a:lnTo>
                    <a:lnTo>
                      <a:pt x="102985" y="40765"/>
                    </a:lnTo>
                    <a:lnTo>
                      <a:pt x="70447" y="59707"/>
                    </a:lnTo>
                    <a:lnTo>
                      <a:pt x="0" y="18942"/>
                    </a:lnTo>
                    <a:close/>
                    <a:moveTo>
                      <a:pt x="514949" y="916912"/>
                    </a:moveTo>
                    <a:lnTo>
                      <a:pt x="547510" y="897946"/>
                    </a:lnTo>
                    <a:lnTo>
                      <a:pt x="578621" y="968762"/>
                    </a:lnTo>
                    <a:lnTo>
                      <a:pt x="546059" y="987704"/>
                    </a:lnTo>
                    <a:lnTo>
                      <a:pt x="514949" y="91691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1" name="Freeform 430">
                <a:extLst>
                  <a:ext uri="{FF2B5EF4-FFF2-40B4-BE49-F238E27FC236}">
                    <a16:creationId xmlns:a16="http://schemas.microsoft.com/office/drawing/2014/main" id="{D7947843-726E-53A2-6201-2CFA7A5EF91F}"/>
                  </a:ext>
                </a:extLst>
              </p:cNvPr>
              <p:cNvSpPr/>
              <p:nvPr/>
            </p:nvSpPr>
            <p:spPr>
              <a:xfrm>
                <a:off x="15200430" y="10378602"/>
                <a:ext cx="314347" cy="181658"/>
              </a:xfrm>
              <a:custGeom>
                <a:avLst/>
                <a:gdLst>
                  <a:gd name="connsiteX0" fmla="*/ 0 w 314347"/>
                  <a:gd name="connsiteY0" fmla="*/ 18965 h 181658"/>
                  <a:gd name="connsiteX1" fmla="*/ 32538 w 314347"/>
                  <a:gd name="connsiteY1" fmla="*/ 0 h 181658"/>
                  <a:gd name="connsiteX2" fmla="*/ 314348 w 314347"/>
                  <a:gd name="connsiteY2" fmla="*/ 162716 h 181658"/>
                  <a:gd name="connsiteX3" fmla="*/ 281810 w 314347"/>
                  <a:gd name="connsiteY3" fmla="*/ 181659 h 181658"/>
                  <a:gd name="connsiteX4" fmla="*/ 0 w 314347"/>
                  <a:gd name="connsiteY4" fmla="*/ 18965 h 181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4347" h="181658">
                    <a:moveTo>
                      <a:pt x="0" y="18965"/>
                    </a:moveTo>
                    <a:lnTo>
                      <a:pt x="32538" y="0"/>
                    </a:lnTo>
                    <a:lnTo>
                      <a:pt x="314348" y="162716"/>
                    </a:lnTo>
                    <a:lnTo>
                      <a:pt x="281810" y="181659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2" name="Freeform 431">
                <a:extLst>
                  <a:ext uri="{FF2B5EF4-FFF2-40B4-BE49-F238E27FC236}">
                    <a16:creationId xmlns:a16="http://schemas.microsoft.com/office/drawing/2014/main" id="{669C8421-5FDB-10EC-6FC8-D8A7582F6586}"/>
                  </a:ext>
                </a:extLst>
              </p:cNvPr>
              <p:cNvSpPr/>
              <p:nvPr/>
            </p:nvSpPr>
            <p:spPr>
              <a:xfrm>
                <a:off x="15624929" y="10676841"/>
                <a:ext cx="32539" cy="72958"/>
              </a:xfrm>
              <a:custGeom>
                <a:avLst/>
                <a:gdLst>
                  <a:gd name="connsiteX0" fmla="*/ 0 w 32539"/>
                  <a:gd name="connsiteY0" fmla="*/ 18965 h 72958"/>
                  <a:gd name="connsiteX1" fmla="*/ 32540 w 32539"/>
                  <a:gd name="connsiteY1" fmla="*/ 0 h 72958"/>
                  <a:gd name="connsiteX2" fmla="*/ 32540 w 32539"/>
                  <a:gd name="connsiteY2" fmla="*/ 54016 h 72958"/>
                  <a:gd name="connsiteX3" fmla="*/ 0 w 32539"/>
                  <a:gd name="connsiteY3" fmla="*/ 72959 h 72958"/>
                  <a:gd name="connsiteX4" fmla="*/ 0 w 32539"/>
                  <a:gd name="connsiteY4" fmla="*/ 18965 h 72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539" h="72958">
                    <a:moveTo>
                      <a:pt x="0" y="18965"/>
                    </a:moveTo>
                    <a:lnTo>
                      <a:pt x="32540" y="0"/>
                    </a:lnTo>
                    <a:lnTo>
                      <a:pt x="32540" y="54016"/>
                    </a:lnTo>
                    <a:lnTo>
                      <a:pt x="0" y="72959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3" name="Freeform 432">
                <a:extLst>
                  <a:ext uri="{FF2B5EF4-FFF2-40B4-BE49-F238E27FC236}">
                    <a16:creationId xmlns:a16="http://schemas.microsoft.com/office/drawing/2014/main" id="{4380C82C-D227-A80C-763B-E630D088A458}"/>
                  </a:ext>
                </a:extLst>
              </p:cNvPr>
              <p:cNvSpPr/>
              <p:nvPr/>
            </p:nvSpPr>
            <p:spPr>
              <a:xfrm>
                <a:off x="15513349" y="10612133"/>
                <a:ext cx="144120" cy="83673"/>
              </a:xfrm>
              <a:custGeom>
                <a:avLst/>
                <a:gdLst>
                  <a:gd name="connsiteX0" fmla="*/ 0 w 144120"/>
                  <a:gd name="connsiteY0" fmla="*/ 18942 h 83673"/>
                  <a:gd name="connsiteX1" fmla="*/ 32538 w 144120"/>
                  <a:gd name="connsiteY1" fmla="*/ 0 h 83673"/>
                  <a:gd name="connsiteX2" fmla="*/ 144120 w 144120"/>
                  <a:gd name="connsiteY2" fmla="*/ 64731 h 83673"/>
                  <a:gd name="connsiteX3" fmla="*/ 111580 w 144120"/>
                  <a:gd name="connsiteY3" fmla="*/ 83674 h 83673"/>
                  <a:gd name="connsiteX4" fmla="*/ 0 w 144120"/>
                  <a:gd name="connsiteY4" fmla="*/ 18942 h 83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120" h="83673">
                    <a:moveTo>
                      <a:pt x="0" y="18942"/>
                    </a:moveTo>
                    <a:lnTo>
                      <a:pt x="32538" y="0"/>
                    </a:lnTo>
                    <a:lnTo>
                      <a:pt x="144120" y="64731"/>
                    </a:lnTo>
                    <a:lnTo>
                      <a:pt x="111580" y="83674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4" name="Freeform 433">
                <a:extLst>
                  <a:ext uri="{FF2B5EF4-FFF2-40B4-BE49-F238E27FC236}">
                    <a16:creationId xmlns:a16="http://schemas.microsoft.com/office/drawing/2014/main" id="{D878C391-2E95-C30F-AA90-6256317475C5}"/>
                  </a:ext>
                </a:extLst>
              </p:cNvPr>
              <p:cNvSpPr/>
              <p:nvPr/>
            </p:nvSpPr>
            <p:spPr>
              <a:xfrm>
                <a:off x="14965493" y="9662314"/>
                <a:ext cx="659436" cy="1087486"/>
              </a:xfrm>
              <a:custGeom>
                <a:avLst/>
                <a:gdLst>
                  <a:gd name="connsiteX0" fmla="*/ 72244 w 659436"/>
                  <a:gd name="connsiteY0" fmla="*/ 40765 h 1087486"/>
                  <a:gd name="connsiteX1" fmla="*/ 92615 w 659436"/>
                  <a:gd name="connsiteY1" fmla="*/ 377996 h 1087486"/>
                  <a:gd name="connsiteX2" fmla="*/ 234937 w 659436"/>
                  <a:gd name="connsiteY2" fmla="*/ 735253 h 1087486"/>
                  <a:gd name="connsiteX3" fmla="*/ 516747 w 659436"/>
                  <a:gd name="connsiteY3" fmla="*/ 897970 h 1087486"/>
                  <a:gd name="connsiteX4" fmla="*/ 547856 w 659436"/>
                  <a:gd name="connsiteY4" fmla="*/ 968762 h 1087486"/>
                  <a:gd name="connsiteX5" fmla="*/ 659436 w 659436"/>
                  <a:gd name="connsiteY5" fmla="*/ 1033493 h 1087486"/>
                  <a:gd name="connsiteX6" fmla="*/ 659436 w 659436"/>
                  <a:gd name="connsiteY6" fmla="*/ 1087486 h 1087486"/>
                  <a:gd name="connsiteX7" fmla="*/ 0 w 659436"/>
                  <a:gd name="connsiteY7" fmla="*/ 706632 h 1087486"/>
                  <a:gd name="connsiteX8" fmla="*/ 1775 w 659436"/>
                  <a:gd name="connsiteY8" fmla="*/ 0 h 1087486"/>
                  <a:gd name="connsiteX9" fmla="*/ 72244 w 659436"/>
                  <a:gd name="connsiteY9" fmla="*/ 40765 h 10874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59436" h="1087486">
                    <a:moveTo>
                      <a:pt x="72244" y="40765"/>
                    </a:moveTo>
                    <a:lnTo>
                      <a:pt x="92615" y="377996"/>
                    </a:lnTo>
                    <a:lnTo>
                      <a:pt x="234937" y="735253"/>
                    </a:lnTo>
                    <a:lnTo>
                      <a:pt x="516747" y="897970"/>
                    </a:lnTo>
                    <a:lnTo>
                      <a:pt x="547856" y="968762"/>
                    </a:lnTo>
                    <a:lnTo>
                      <a:pt x="659436" y="1033493"/>
                    </a:lnTo>
                    <a:lnTo>
                      <a:pt x="659436" y="1087486"/>
                    </a:lnTo>
                    <a:lnTo>
                      <a:pt x="0" y="706632"/>
                    </a:lnTo>
                    <a:lnTo>
                      <a:pt x="1775" y="0"/>
                    </a:lnTo>
                    <a:lnTo>
                      <a:pt x="72244" y="40765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grpSp>
            <p:nvGrpSpPr>
              <p:cNvPr id="435" name="Graphic 4">
                <a:extLst>
                  <a:ext uri="{FF2B5EF4-FFF2-40B4-BE49-F238E27FC236}">
                    <a16:creationId xmlns:a16="http://schemas.microsoft.com/office/drawing/2014/main" id="{3336CB97-E81A-B9EB-8BD4-8410CC770DFE}"/>
                  </a:ext>
                </a:extLst>
              </p:cNvPr>
              <p:cNvGrpSpPr/>
              <p:nvPr/>
            </p:nvGrpSpPr>
            <p:grpSpPr>
              <a:xfrm>
                <a:off x="15272306" y="9465284"/>
                <a:ext cx="691998" cy="1106083"/>
                <a:chOff x="15272306" y="9465284"/>
                <a:chExt cx="691998" cy="1106083"/>
              </a:xfrm>
            </p:grpSpPr>
            <p:sp>
              <p:nvSpPr>
                <p:cNvPr id="436" name="Freeform 435">
                  <a:extLst>
                    <a:ext uri="{FF2B5EF4-FFF2-40B4-BE49-F238E27FC236}">
                      <a16:creationId xmlns:a16="http://schemas.microsoft.com/office/drawing/2014/main" id="{55476BA2-152C-5FF3-E0B2-71D7835FC932}"/>
                    </a:ext>
                  </a:extLst>
                </p:cNvPr>
                <p:cNvSpPr/>
                <p:nvPr/>
              </p:nvSpPr>
              <p:spPr>
                <a:xfrm>
                  <a:off x="15364575" y="9843258"/>
                  <a:ext cx="174883" cy="375853"/>
                </a:xfrm>
                <a:custGeom>
                  <a:avLst/>
                  <a:gdLst>
                    <a:gd name="connsiteX0" fmla="*/ 0 w 174883"/>
                    <a:gd name="connsiteY0" fmla="*/ 18965 h 375853"/>
                    <a:gd name="connsiteX1" fmla="*/ 32907 w 174883"/>
                    <a:gd name="connsiteY1" fmla="*/ 0 h 375853"/>
                    <a:gd name="connsiteX2" fmla="*/ 174883 w 174883"/>
                    <a:gd name="connsiteY2" fmla="*/ 357256 h 375853"/>
                    <a:gd name="connsiteX3" fmla="*/ 142323 w 174883"/>
                    <a:gd name="connsiteY3" fmla="*/ 375853 h 375853"/>
                    <a:gd name="connsiteX4" fmla="*/ 0 w 174883"/>
                    <a:gd name="connsiteY4" fmla="*/ 18965 h 3758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3" h="375853">
                      <a:moveTo>
                        <a:pt x="0" y="18965"/>
                      </a:moveTo>
                      <a:lnTo>
                        <a:pt x="32907" y="0"/>
                      </a:lnTo>
                      <a:lnTo>
                        <a:pt x="174883" y="357256"/>
                      </a:lnTo>
                      <a:lnTo>
                        <a:pt x="142323" y="37585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37" name="Freeform 436">
                  <a:extLst>
                    <a:ext uri="{FF2B5EF4-FFF2-40B4-BE49-F238E27FC236}">
                      <a16:creationId xmlns:a16="http://schemas.microsoft.com/office/drawing/2014/main" id="{A679A54D-DF52-C0B5-508A-9E3523653BD7}"/>
                    </a:ext>
                  </a:extLst>
                </p:cNvPr>
                <p:cNvSpPr/>
                <p:nvPr/>
              </p:nvSpPr>
              <p:spPr>
                <a:xfrm>
                  <a:off x="15344549" y="9506050"/>
                  <a:ext cx="52932" cy="356173"/>
                </a:xfrm>
                <a:custGeom>
                  <a:avLst/>
                  <a:gdLst>
                    <a:gd name="connsiteX0" fmla="*/ 0 w 52932"/>
                    <a:gd name="connsiteY0" fmla="*/ 18942 h 356173"/>
                    <a:gd name="connsiteX1" fmla="*/ 32540 w 52932"/>
                    <a:gd name="connsiteY1" fmla="*/ 0 h 356173"/>
                    <a:gd name="connsiteX2" fmla="*/ 52933 w 52932"/>
                    <a:gd name="connsiteY2" fmla="*/ 337208 h 356173"/>
                    <a:gd name="connsiteX3" fmla="*/ 20026 w 52932"/>
                    <a:gd name="connsiteY3" fmla="*/ 356173 h 356173"/>
                    <a:gd name="connsiteX4" fmla="*/ 0 w 52932"/>
                    <a:gd name="connsiteY4" fmla="*/ 18942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73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52933" y="337208"/>
                      </a:lnTo>
                      <a:lnTo>
                        <a:pt x="20026" y="356173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38" name="Freeform 437">
                  <a:extLst>
                    <a:ext uri="{FF2B5EF4-FFF2-40B4-BE49-F238E27FC236}">
                      <a16:creationId xmlns:a16="http://schemas.microsoft.com/office/drawing/2014/main" id="{B07C23D4-F9E0-E776-9594-BDFDD11B94E0}"/>
                    </a:ext>
                  </a:extLst>
                </p:cNvPr>
                <p:cNvSpPr/>
                <p:nvPr/>
              </p:nvSpPr>
              <p:spPr>
                <a:xfrm>
                  <a:off x="15274102" y="9465284"/>
                  <a:ext cx="578252" cy="987704"/>
                </a:xfrm>
                <a:custGeom>
                  <a:avLst/>
                  <a:gdLst>
                    <a:gd name="connsiteX0" fmla="*/ 0 w 578252"/>
                    <a:gd name="connsiteY0" fmla="*/ 18943 h 987704"/>
                    <a:gd name="connsiteX1" fmla="*/ 32562 w 578252"/>
                    <a:gd name="connsiteY1" fmla="*/ 0 h 987704"/>
                    <a:gd name="connsiteX2" fmla="*/ 103009 w 578252"/>
                    <a:gd name="connsiteY2" fmla="*/ 40766 h 987704"/>
                    <a:gd name="connsiteX3" fmla="*/ 70447 w 578252"/>
                    <a:gd name="connsiteY3" fmla="*/ 59708 h 987704"/>
                    <a:gd name="connsiteX4" fmla="*/ 0 w 578252"/>
                    <a:gd name="connsiteY4" fmla="*/ 18943 h 987704"/>
                    <a:gd name="connsiteX5" fmla="*/ 514973 w 578252"/>
                    <a:gd name="connsiteY5" fmla="*/ 916912 h 987704"/>
                    <a:gd name="connsiteX6" fmla="*/ 547512 w 578252"/>
                    <a:gd name="connsiteY6" fmla="*/ 897946 h 987704"/>
                    <a:gd name="connsiteX7" fmla="*/ 578252 w 578252"/>
                    <a:gd name="connsiteY7" fmla="*/ 968762 h 987704"/>
                    <a:gd name="connsiteX8" fmla="*/ 545714 w 578252"/>
                    <a:gd name="connsiteY8" fmla="*/ 987705 h 987704"/>
                    <a:gd name="connsiteX9" fmla="*/ 514973 w 578252"/>
                    <a:gd name="connsiteY9" fmla="*/ 916912 h 98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252" h="987704">
                      <a:moveTo>
                        <a:pt x="0" y="18943"/>
                      </a:moveTo>
                      <a:lnTo>
                        <a:pt x="32562" y="0"/>
                      </a:lnTo>
                      <a:lnTo>
                        <a:pt x="103009" y="40766"/>
                      </a:lnTo>
                      <a:lnTo>
                        <a:pt x="70447" y="59708"/>
                      </a:lnTo>
                      <a:lnTo>
                        <a:pt x="0" y="18943"/>
                      </a:lnTo>
                      <a:close/>
                      <a:moveTo>
                        <a:pt x="514973" y="916912"/>
                      </a:moveTo>
                      <a:lnTo>
                        <a:pt x="547512" y="897946"/>
                      </a:lnTo>
                      <a:lnTo>
                        <a:pt x="578252" y="968762"/>
                      </a:lnTo>
                      <a:lnTo>
                        <a:pt x="545714" y="987705"/>
                      </a:lnTo>
                      <a:lnTo>
                        <a:pt x="514973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39" name="Freeform 438">
                  <a:extLst>
                    <a:ext uri="{FF2B5EF4-FFF2-40B4-BE49-F238E27FC236}">
                      <a16:creationId xmlns:a16="http://schemas.microsoft.com/office/drawing/2014/main" id="{8B53846C-23B1-1932-E8C9-B93164D13B02}"/>
                    </a:ext>
                  </a:extLst>
                </p:cNvPr>
                <p:cNvSpPr/>
                <p:nvPr/>
              </p:nvSpPr>
              <p:spPr>
                <a:xfrm>
                  <a:off x="15506920" y="10200514"/>
                  <a:ext cx="314693" cy="181681"/>
                </a:xfrm>
                <a:custGeom>
                  <a:avLst/>
                  <a:gdLst>
                    <a:gd name="connsiteX0" fmla="*/ 0 w 314693"/>
                    <a:gd name="connsiteY0" fmla="*/ 18597 h 181681"/>
                    <a:gd name="connsiteX1" fmla="*/ 32538 w 314693"/>
                    <a:gd name="connsiteY1" fmla="*/ 0 h 181681"/>
                    <a:gd name="connsiteX2" fmla="*/ 314694 w 314693"/>
                    <a:gd name="connsiteY2" fmla="*/ 162716 h 181681"/>
                    <a:gd name="connsiteX3" fmla="*/ 282156 w 314693"/>
                    <a:gd name="connsiteY3" fmla="*/ 181682 h 181681"/>
                    <a:gd name="connsiteX4" fmla="*/ 0 w 314693"/>
                    <a:gd name="connsiteY4" fmla="*/ 18597 h 181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693" h="181681">
                      <a:moveTo>
                        <a:pt x="0" y="18597"/>
                      </a:moveTo>
                      <a:lnTo>
                        <a:pt x="32538" y="0"/>
                      </a:lnTo>
                      <a:lnTo>
                        <a:pt x="314694" y="162716"/>
                      </a:lnTo>
                      <a:lnTo>
                        <a:pt x="282156" y="181682"/>
                      </a:lnTo>
                      <a:lnTo>
                        <a:pt x="0" y="18597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40" name="Freeform 439">
                  <a:extLst>
                    <a:ext uri="{FF2B5EF4-FFF2-40B4-BE49-F238E27FC236}">
                      <a16:creationId xmlns:a16="http://schemas.microsoft.com/office/drawing/2014/main" id="{72A94521-5D05-373D-9AA5-325FE7A96768}"/>
                    </a:ext>
                  </a:extLst>
                </p:cNvPr>
                <p:cNvSpPr/>
                <p:nvPr/>
              </p:nvSpPr>
              <p:spPr>
                <a:xfrm>
                  <a:off x="15931396" y="10498409"/>
                  <a:ext cx="32908" cy="72958"/>
                </a:xfrm>
                <a:custGeom>
                  <a:avLst/>
                  <a:gdLst>
                    <a:gd name="connsiteX0" fmla="*/ 346 w 32908"/>
                    <a:gd name="connsiteY0" fmla="*/ 18965 h 72958"/>
                    <a:gd name="connsiteX1" fmla="*/ 32908 w 32908"/>
                    <a:gd name="connsiteY1" fmla="*/ 0 h 72958"/>
                    <a:gd name="connsiteX2" fmla="*/ 32908 w 32908"/>
                    <a:gd name="connsiteY2" fmla="*/ 54017 h 72958"/>
                    <a:gd name="connsiteX3" fmla="*/ 0 w 32908"/>
                    <a:gd name="connsiteY3" fmla="*/ 72959 h 72958"/>
                    <a:gd name="connsiteX4" fmla="*/ 346 w 32908"/>
                    <a:gd name="connsiteY4" fmla="*/ 18965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8" h="72958">
                      <a:moveTo>
                        <a:pt x="346" y="18965"/>
                      </a:moveTo>
                      <a:lnTo>
                        <a:pt x="32908" y="0"/>
                      </a:lnTo>
                      <a:lnTo>
                        <a:pt x="32908" y="54017"/>
                      </a:lnTo>
                      <a:lnTo>
                        <a:pt x="0" y="72959"/>
                      </a:lnTo>
                      <a:lnTo>
                        <a:pt x="346" y="18965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41" name="Freeform 440">
                  <a:extLst>
                    <a:ext uri="{FF2B5EF4-FFF2-40B4-BE49-F238E27FC236}">
                      <a16:creationId xmlns:a16="http://schemas.microsoft.com/office/drawing/2014/main" id="{0B82A65F-E807-8ECE-FCF8-2B3A324FC271}"/>
                    </a:ext>
                  </a:extLst>
                </p:cNvPr>
                <p:cNvSpPr/>
                <p:nvPr/>
              </p:nvSpPr>
              <p:spPr>
                <a:xfrm>
                  <a:off x="15819816" y="10434023"/>
                  <a:ext cx="144464" cy="83328"/>
                </a:xfrm>
                <a:custGeom>
                  <a:avLst/>
                  <a:gdLst>
                    <a:gd name="connsiteX0" fmla="*/ 0 w 144464"/>
                    <a:gd name="connsiteY0" fmla="*/ 18965 h 83328"/>
                    <a:gd name="connsiteX1" fmla="*/ 32538 w 144464"/>
                    <a:gd name="connsiteY1" fmla="*/ 0 h 83328"/>
                    <a:gd name="connsiteX2" fmla="*/ 144465 w 144464"/>
                    <a:gd name="connsiteY2" fmla="*/ 64385 h 83328"/>
                    <a:gd name="connsiteX3" fmla="*/ 111926 w 144464"/>
                    <a:gd name="connsiteY3" fmla="*/ 83328 h 83328"/>
                    <a:gd name="connsiteX4" fmla="*/ 0 w 144464"/>
                    <a:gd name="connsiteY4" fmla="*/ 18965 h 83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464" h="83328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144465" y="64385"/>
                      </a:lnTo>
                      <a:lnTo>
                        <a:pt x="111926" y="83328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42" name="Freeform 441">
                  <a:extLst>
                    <a:ext uri="{FF2B5EF4-FFF2-40B4-BE49-F238E27FC236}">
                      <a16:creationId xmlns:a16="http://schemas.microsoft.com/office/drawing/2014/main" id="{7D580368-0C37-DF9E-9101-01E9BBB80E10}"/>
                    </a:ext>
                  </a:extLst>
                </p:cNvPr>
                <p:cNvSpPr/>
                <p:nvPr/>
              </p:nvSpPr>
              <p:spPr>
                <a:xfrm>
                  <a:off x="15272306" y="9484227"/>
                  <a:ext cx="659436" cy="1087117"/>
                </a:xfrm>
                <a:custGeom>
                  <a:avLst/>
                  <a:gdLst>
                    <a:gd name="connsiteX0" fmla="*/ 72243 w 659436"/>
                    <a:gd name="connsiteY0" fmla="*/ 40765 h 1087117"/>
                    <a:gd name="connsiteX1" fmla="*/ 92269 w 659436"/>
                    <a:gd name="connsiteY1" fmla="*/ 377996 h 1087117"/>
                    <a:gd name="connsiteX2" fmla="*/ 234591 w 659436"/>
                    <a:gd name="connsiteY2" fmla="*/ 734884 h 1087117"/>
                    <a:gd name="connsiteX3" fmla="*/ 516745 w 659436"/>
                    <a:gd name="connsiteY3" fmla="*/ 897946 h 1087117"/>
                    <a:gd name="connsiteX4" fmla="*/ 547510 w 659436"/>
                    <a:gd name="connsiteY4" fmla="*/ 968762 h 1087117"/>
                    <a:gd name="connsiteX5" fmla="*/ 659436 w 659436"/>
                    <a:gd name="connsiteY5" fmla="*/ 1033125 h 1087117"/>
                    <a:gd name="connsiteX6" fmla="*/ 659090 w 659436"/>
                    <a:gd name="connsiteY6" fmla="*/ 1087117 h 1087117"/>
                    <a:gd name="connsiteX7" fmla="*/ 0 w 659436"/>
                    <a:gd name="connsiteY7" fmla="*/ 706632 h 1087117"/>
                    <a:gd name="connsiteX8" fmla="*/ 1796 w 659436"/>
                    <a:gd name="connsiteY8" fmla="*/ 0 h 1087117"/>
                    <a:gd name="connsiteX9" fmla="*/ 72243 w 659436"/>
                    <a:gd name="connsiteY9" fmla="*/ 40765 h 10871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6" h="1087117">
                      <a:moveTo>
                        <a:pt x="72243" y="40765"/>
                      </a:moveTo>
                      <a:lnTo>
                        <a:pt x="92269" y="377996"/>
                      </a:lnTo>
                      <a:lnTo>
                        <a:pt x="234591" y="734884"/>
                      </a:lnTo>
                      <a:lnTo>
                        <a:pt x="516745" y="897946"/>
                      </a:lnTo>
                      <a:lnTo>
                        <a:pt x="547510" y="968762"/>
                      </a:lnTo>
                      <a:lnTo>
                        <a:pt x="659436" y="1033125"/>
                      </a:lnTo>
                      <a:lnTo>
                        <a:pt x="659090" y="1087117"/>
                      </a:lnTo>
                      <a:lnTo>
                        <a:pt x="0" y="706632"/>
                      </a:lnTo>
                      <a:lnTo>
                        <a:pt x="1796" y="0"/>
                      </a:lnTo>
                      <a:lnTo>
                        <a:pt x="72243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sp>
            <p:nvSpPr>
              <p:cNvPr id="443" name="Freeform 442">
                <a:extLst>
                  <a:ext uri="{FF2B5EF4-FFF2-40B4-BE49-F238E27FC236}">
                    <a16:creationId xmlns:a16="http://schemas.microsoft.com/office/drawing/2014/main" id="{A774E209-BC92-6512-07B7-D8FC3629F985}"/>
                  </a:ext>
                </a:extLst>
              </p:cNvPr>
              <p:cNvSpPr/>
              <p:nvPr/>
            </p:nvSpPr>
            <p:spPr>
              <a:xfrm>
                <a:off x="15671433" y="9664826"/>
                <a:ext cx="174860" cy="376198"/>
              </a:xfrm>
              <a:custGeom>
                <a:avLst/>
                <a:gdLst>
                  <a:gd name="connsiteX0" fmla="*/ 0 w 174860"/>
                  <a:gd name="connsiteY0" fmla="*/ 18942 h 376198"/>
                  <a:gd name="connsiteX1" fmla="*/ 32540 w 174860"/>
                  <a:gd name="connsiteY1" fmla="*/ 0 h 376198"/>
                  <a:gd name="connsiteX2" fmla="*/ 174861 w 174860"/>
                  <a:gd name="connsiteY2" fmla="*/ 357256 h 376198"/>
                  <a:gd name="connsiteX3" fmla="*/ 142323 w 174860"/>
                  <a:gd name="connsiteY3" fmla="*/ 376199 h 376198"/>
                  <a:gd name="connsiteX4" fmla="*/ 0 w 174860"/>
                  <a:gd name="connsiteY4" fmla="*/ 18942 h 376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860" h="376198">
                    <a:moveTo>
                      <a:pt x="0" y="18942"/>
                    </a:moveTo>
                    <a:lnTo>
                      <a:pt x="32540" y="0"/>
                    </a:lnTo>
                    <a:lnTo>
                      <a:pt x="174861" y="357256"/>
                    </a:lnTo>
                    <a:lnTo>
                      <a:pt x="142323" y="376199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4" name="Freeform 443">
                <a:extLst>
                  <a:ext uri="{FF2B5EF4-FFF2-40B4-BE49-F238E27FC236}">
                    <a16:creationId xmlns:a16="http://schemas.microsoft.com/office/drawing/2014/main" id="{586EEC14-2FB8-DA04-8214-728B221D133A}"/>
                  </a:ext>
                </a:extLst>
              </p:cNvPr>
              <p:cNvSpPr/>
              <p:nvPr/>
            </p:nvSpPr>
            <p:spPr>
              <a:xfrm>
                <a:off x="15651040" y="9327595"/>
                <a:ext cx="52932" cy="356173"/>
              </a:xfrm>
              <a:custGeom>
                <a:avLst/>
                <a:gdLst>
                  <a:gd name="connsiteX0" fmla="*/ 0 w 52932"/>
                  <a:gd name="connsiteY0" fmla="*/ 18942 h 356173"/>
                  <a:gd name="connsiteX1" fmla="*/ 32907 w 52932"/>
                  <a:gd name="connsiteY1" fmla="*/ 0 h 356173"/>
                  <a:gd name="connsiteX2" fmla="*/ 52933 w 52932"/>
                  <a:gd name="connsiteY2" fmla="*/ 337231 h 356173"/>
                  <a:gd name="connsiteX3" fmla="*/ 20371 w 52932"/>
                  <a:gd name="connsiteY3" fmla="*/ 356173 h 356173"/>
                  <a:gd name="connsiteX4" fmla="*/ 0 w 52932"/>
                  <a:gd name="connsiteY4" fmla="*/ 18942 h 356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932" h="356173">
                    <a:moveTo>
                      <a:pt x="0" y="18942"/>
                    </a:moveTo>
                    <a:lnTo>
                      <a:pt x="32907" y="0"/>
                    </a:lnTo>
                    <a:lnTo>
                      <a:pt x="52933" y="337231"/>
                    </a:lnTo>
                    <a:lnTo>
                      <a:pt x="20371" y="356173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5" name="Freeform 444">
                <a:extLst>
                  <a:ext uri="{FF2B5EF4-FFF2-40B4-BE49-F238E27FC236}">
                    <a16:creationId xmlns:a16="http://schemas.microsoft.com/office/drawing/2014/main" id="{DF0D9492-51D7-AF32-8928-0A2DABFB9FD2}"/>
                  </a:ext>
                </a:extLst>
              </p:cNvPr>
              <p:cNvSpPr/>
              <p:nvPr/>
            </p:nvSpPr>
            <p:spPr>
              <a:xfrm>
                <a:off x="15580569" y="9286829"/>
                <a:ext cx="578620" cy="988073"/>
              </a:xfrm>
              <a:custGeom>
                <a:avLst/>
                <a:gdLst>
                  <a:gd name="connsiteX0" fmla="*/ 0 w 578620"/>
                  <a:gd name="connsiteY0" fmla="*/ 18942 h 988073"/>
                  <a:gd name="connsiteX1" fmla="*/ 32538 w 578620"/>
                  <a:gd name="connsiteY1" fmla="*/ 0 h 988073"/>
                  <a:gd name="connsiteX2" fmla="*/ 103009 w 578620"/>
                  <a:gd name="connsiteY2" fmla="*/ 40766 h 988073"/>
                  <a:gd name="connsiteX3" fmla="*/ 70447 w 578620"/>
                  <a:gd name="connsiteY3" fmla="*/ 59708 h 988073"/>
                  <a:gd name="connsiteX4" fmla="*/ 0 w 578620"/>
                  <a:gd name="connsiteY4" fmla="*/ 18942 h 988073"/>
                  <a:gd name="connsiteX5" fmla="*/ 514973 w 578620"/>
                  <a:gd name="connsiteY5" fmla="*/ 916912 h 988073"/>
                  <a:gd name="connsiteX6" fmla="*/ 547512 w 578620"/>
                  <a:gd name="connsiteY6" fmla="*/ 897946 h 988073"/>
                  <a:gd name="connsiteX7" fmla="*/ 578621 w 578620"/>
                  <a:gd name="connsiteY7" fmla="*/ 969130 h 988073"/>
                  <a:gd name="connsiteX8" fmla="*/ 546083 w 578620"/>
                  <a:gd name="connsiteY8" fmla="*/ 988073 h 988073"/>
                  <a:gd name="connsiteX9" fmla="*/ 514973 w 578620"/>
                  <a:gd name="connsiteY9" fmla="*/ 916912 h 988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8620" h="988073">
                    <a:moveTo>
                      <a:pt x="0" y="18942"/>
                    </a:moveTo>
                    <a:lnTo>
                      <a:pt x="32538" y="0"/>
                    </a:lnTo>
                    <a:lnTo>
                      <a:pt x="103009" y="40766"/>
                    </a:lnTo>
                    <a:lnTo>
                      <a:pt x="70447" y="59708"/>
                    </a:lnTo>
                    <a:lnTo>
                      <a:pt x="0" y="18942"/>
                    </a:lnTo>
                    <a:close/>
                    <a:moveTo>
                      <a:pt x="514973" y="916912"/>
                    </a:moveTo>
                    <a:lnTo>
                      <a:pt x="547512" y="897946"/>
                    </a:lnTo>
                    <a:lnTo>
                      <a:pt x="578621" y="969130"/>
                    </a:lnTo>
                    <a:lnTo>
                      <a:pt x="546083" y="988073"/>
                    </a:lnTo>
                    <a:lnTo>
                      <a:pt x="514973" y="91691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6" name="Freeform 445">
                <a:extLst>
                  <a:ext uri="{FF2B5EF4-FFF2-40B4-BE49-F238E27FC236}">
                    <a16:creationId xmlns:a16="http://schemas.microsoft.com/office/drawing/2014/main" id="{66DA07E1-9727-F609-69F6-BD25658279A0}"/>
                  </a:ext>
                </a:extLst>
              </p:cNvPr>
              <p:cNvSpPr/>
              <p:nvPr/>
            </p:nvSpPr>
            <p:spPr>
              <a:xfrm>
                <a:off x="15813755" y="10022082"/>
                <a:ext cx="314325" cy="181658"/>
              </a:xfrm>
              <a:custGeom>
                <a:avLst/>
                <a:gdLst>
                  <a:gd name="connsiteX0" fmla="*/ 0 w 314325"/>
                  <a:gd name="connsiteY0" fmla="*/ 18942 h 181658"/>
                  <a:gd name="connsiteX1" fmla="*/ 32538 w 314325"/>
                  <a:gd name="connsiteY1" fmla="*/ 0 h 181658"/>
                  <a:gd name="connsiteX2" fmla="*/ 314325 w 314325"/>
                  <a:gd name="connsiteY2" fmla="*/ 162693 h 181658"/>
                  <a:gd name="connsiteX3" fmla="*/ 281787 w 314325"/>
                  <a:gd name="connsiteY3" fmla="*/ 181659 h 181658"/>
                  <a:gd name="connsiteX4" fmla="*/ 0 w 314325"/>
                  <a:gd name="connsiteY4" fmla="*/ 18942 h 181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4325" h="181658">
                    <a:moveTo>
                      <a:pt x="0" y="18942"/>
                    </a:moveTo>
                    <a:lnTo>
                      <a:pt x="32538" y="0"/>
                    </a:lnTo>
                    <a:lnTo>
                      <a:pt x="314325" y="162693"/>
                    </a:lnTo>
                    <a:lnTo>
                      <a:pt x="281787" y="181659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7" name="Freeform 446">
                <a:extLst>
                  <a:ext uri="{FF2B5EF4-FFF2-40B4-BE49-F238E27FC236}">
                    <a16:creationId xmlns:a16="http://schemas.microsoft.com/office/drawing/2014/main" id="{2C5BF608-5AEF-752B-BC52-356A8CD31BB1}"/>
                  </a:ext>
                </a:extLst>
              </p:cNvPr>
              <p:cNvSpPr/>
              <p:nvPr/>
            </p:nvSpPr>
            <p:spPr>
              <a:xfrm>
                <a:off x="16238209" y="10320322"/>
                <a:ext cx="32906" cy="72958"/>
              </a:xfrm>
              <a:custGeom>
                <a:avLst/>
                <a:gdLst>
                  <a:gd name="connsiteX0" fmla="*/ 0 w 32906"/>
                  <a:gd name="connsiteY0" fmla="*/ 18943 h 72958"/>
                  <a:gd name="connsiteX1" fmla="*/ 32907 w 32906"/>
                  <a:gd name="connsiteY1" fmla="*/ 0 h 72958"/>
                  <a:gd name="connsiteX2" fmla="*/ 32538 w 32906"/>
                  <a:gd name="connsiteY2" fmla="*/ 53993 h 72958"/>
                  <a:gd name="connsiteX3" fmla="*/ 0 w 32906"/>
                  <a:gd name="connsiteY3" fmla="*/ 72959 h 72958"/>
                  <a:gd name="connsiteX4" fmla="*/ 0 w 32906"/>
                  <a:gd name="connsiteY4" fmla="*/ 18943 h 72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906" h="72958">
                    <a:moveTo>
                      <a:pt x="0" y="18943"/>
                    </a:moveTo>
                    <a:lnTo>
                      <a:pt x="32907" y="0"/>
                    </a:lnTo>
                    <a:lnTo>
                      <a:pt x="32538" y="53993"/>
                    </a:lnTo>
                    <a:lnTo>
                      <a:pt x="0" y="72959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8" name="Freeform 447">
                <a:extLst>
                  <a:ext uri="{FF2B5EF4-FFF2-40B4-BE49-F238E27FC236}">
                    <a16:creationId xmlns:a16="http://schemas.microsoft.com/office/drawing/2014/main" id="{67EDE737-05D5-2534-3925-654357B206A2}"/>
                  </a:ext>
                </a:extLst>
              </p:cNvPr>
              <p:cNvSpPr/>
              <p:nvPr/>
            </p:nvSpPr>
            <p:spPr>
              <a:xfrm>
                <a:off x="16126652" y="10255959"/>
                <a:ext cx="144488" cy="83328"/>
              </a:xfrm>
              <a:custGeom>
                <a:avLst/>
                <a:gdLst>
                  <a:gd name="connsiteX0" fmla="*/ 0 w 144488"/>
                  <a:gd name="connsiteY0" fmla="*/ 18943 h 83328"/>
                  <a:gd name="connsiteX1" fmla="*/ 32562 w 144488"/>
                  <a:gd name="connsiteY1" fmla="*/ 0 h 83328"/>
                  <a:gd name="connsiteX2" fmla="*/ 144489 w 144488"/>
                  <a:gd name="connsiteY2" fmla="*/ 64363 h 83328"/>
                  <a:gd name="connsiteX3" fmla="*/ 111580 w 144488"/>
                  <a:gd name="connsiteY3" fmla="*/ 83328 h 83328"/>
                  <a:gd name="connsiteX4" fmla="*/ 0 w 144488"/>
                  <a:gd name="connsiteY4" fmla="*/ 18943 h 83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488" h="83328">
                    <a:moveTo>
                      <a:pt x="0" y="18943"/>
                    </a:moveTo>
                    <a:lnTo>
                      <a:pt x="32562" y="0"/>
                    </a:lnTo>
                    <a:lnTo>
                      <a:pt x="144489" y="64363"/>
                    </a:lnTo>
                    <a:lnTo>
                      <a:pt x="111580" y="83328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9" name="Freeform 448">
                <a:extLst>
                  <a:ext uri="{FF2B5EF4-FFF2-40B4-BE49-F238E27FC236}">
                    <a16:creationId xmlns:a16="http://schemas.microsoft.com/office/drawing/2014/main" id="{B8FB41D0-6AB6-9339-9A19-6D94D8D441EF}"/>
                  </a:ext>
                </a:extLst>
              </p:cNvPr>
              <p:cNvSpPr/>
              <p:nvPr/>
            </p:nvSpPr>
            <p:spPr>
              <a:xfrm>
                <a:off x="15578796" y="9305771"/>
                <a:ext cx="659436" cy="1087486"/>
              </a:xfrm>
              <a:custGeom>
                <a:avLst/>
                <a:gdLst>
                  <a:gd name="connsiteX0" fmla="*/ 72244 w 659436"/>
                  <a:gd name="connsiteY0" fmla="*/ 40766 h 1087486"/>
                  <a:gd name="connsiteX1" fmla="*/ 92615 w 659436"/>
                  <a:gd name="connsiteY1" fmla="*/ 377997 h 1087486"/>
                  <a:gd name="connsiteX2" fmla="*/ 234960 w 659436"/>
                  <a:gd name="connsiteY2" fmla="*/ 735253 h 1087486"/>
                  <a:gd name="connsiteX3" fmla="*/ 516747 w 659436"/>
                  <a:gd name="connsiteY3" fmla="*/ 897970 h 1087486"/>
                  <a:gd name="connsiteX4" fmla="*/ 547856 w 659436"/>
                  <a:gd name="connsiteY4" fmla="*/ 969131 h 1087486"/>
                  <a:gd name="connsiteX5" fmla="*/ 659436 w 659436"/>
                  <a:gd name="connsiteY5" fmla="*/ 1033494 h 1087486"/>
                  <a:gd name="connsiteX6" fmla="*/ 659436 w 659436"/>
                  <a:gd name="connsiteY6" fmla="*/ 1087486 h 1087486"/>
                  <a:gd name="connsiteX7" fmla="*/ 0 w 659436"/>
                  <a:gd name="connsiteY7" fmla="*/ 706632 h 1087486"/>
                  <a:gd name="connsiteX8" fmla="*/ 1798 w 659436"/>
                  <a:gd name="connsiteY8" fmla="*/ 0 h 1087486"/>
                  <a:gd name="connsiteX9" fmla="*/ 72244 w 659436"/>
                  <a:gd name="connsiteY9" fmla="*/ 40766 h 10874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59436" h="1087486">
                    <a:moveTo>
                      <a:pt x="72244" y="40766"/>
                    </a:moveTo>
                    <a:lnTo>
                      <a:pt x="92615" y="377997"/>
                    </a:lnTo>
                    <a:lnTo>
                      <a:pt x="234960" y="735253"/>
                    </a:lnTo>
                    <a:lnTo>
                      <a:pt x="516747" y="897970"/>
                    </a:lnTo>
                    <a:lnTo>
                      <a:pt x="547856" y="969131"/>
                    </a:lnTo>
                    <a:lnTo>
                      <a:pt x="659436" y="1033494"/>
                    </a:lnTo>
                    <a:lnTo>
                      <a:pt x="659436" y="1087486"/>
                    </a:lnTo>
                    <a:lnTo>
                      <a:pt x="0" y="706632"/>
                    </a:lnTo>
                    <a:lnTo>
                      <a:pt x="1798" y="0"/>
                    </a:lnTo>
                    <a:lnTo>
                      <a:pt x="72244" y="40766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0" name="Freeform 449">
                <a:extLst>
                  <a:ext uri="{FF2B5EF4-FFF2-40B4-BE49-F238E27FC236}">
                    <a16:creationId xmlns:a16="http://schemas.microsoft.com/office/drawing/2014/main" id="{0B846DBD-353D-C2FD-B584-7F64C0122840}"/>
                  </a:ext>
                </a:extLst>
              </p:cNvPr>
              <p:cNvSpPr/>
              <p:nvPr/>
            </p:nvSpPr>
            <p:spPr>
              <a:xfrm>
                <a:off x="15090646" y="9537875"/>
                <a:ext cx="455241" cy="920483"/>
              </a:xfrm>
              <a:custGeom>
                <a:avLst/>
                <a:gdLst>
                  <a:gd name="connsiteX0" fmla="*/ 455241 w 455241"/>
                  <a:gd name="connsiteY0" fmla="*/ 811046 h 920483"/>
                  <a:gd name="connsiteX1" fmla="*/ 280012 w 455241"/>
                  <a:gd name="connsiteY1" fmla="*/ 920484 h 920483"/>
                  <a:gd name="connsiteX2" fmla="*/ 142345 w 455241"/>
                  <a:gd name="connsiteY2" fmla="*/ 840727 h 920483"/>
                  <a:gd name="connsiteX3" fmla="*/ 0 w 455241"/>
                  <a:gd name="connsiteY3" fmla="*/ 483839 h 920483"/>
                  <a:gd name="connsiteX4" fmla="*/ 183456 w 455241"/>
                  <a:gd name="connsiteY4" fmla="*/ 0 h 920483"/>
                  <a:gd name="connsiteX5" fmla="*/ 200625 w 455241"/>
                  <a:gd name="connsiteY5" fmla="*/ 118724 h 920483"/>
                  <a:gd name="connsiteX6" fmla="*/ 223877 w 455241"/>
                  <a:gd name="connsiteY6" fmla="*/ 248164 h 920483"/>
                  <a:gd name="connsiteX7" fmla="*/ 238186 w 455241"/>
                  <a:gd name="connsiteY7" fmla="*/ 314693 h 920483"/>
                  <a:gd name="connsiteX8" fmla="*/ 254273 w 455241"/>
                  <a:gd name="connsiteY8" fmla="*/ 381200 h 920483"/>
                  <a:gd name="connsiteX9" fmla="*/ 266071 w 455241"/>
                  <a:gd name="connsiteY9" fmla="*/ 425537 h 920483"/>
                  <a:gd name="connsiteX10" fmla="*/ 291811 w 455241"/>
                  <a:gd name="connsiteY10" fmla="*/ 511377 h 920483"/>
                  <a:gd name="connsiteX11" fmla="*/ 306491 w 455241"/>
                  <a:gd name="connsiteY11" fmla="*/ 553202 h 920483"/>
                  <a:gd name="connsiteX12" fmla="*/ 337600 w 455241"/>
                  <a:gd name="connsiteY12" fmla="*/ 630816 h 920483"/>
                  <a:gd name="connsiteX13" fmla="*/ 355114 w 455241"/>
                  <a:gd name="connsiteY13" fmla="*/ 668009 h 920483"/>
                  <a:gd name="connsiteX14" fmla="*/ 373343 w 455241"/>
                  <a:gd name="connsiteY14" fmla="*/ 701977 h 920483"/>
                  <a:gd name="connsiteX15" fmla="*/ 391940 w 455241"/>
                  <a:gd name="connsiteY15" fmla="*/ 733087 h 920483"/>
                  <a:gd name="connsiteX16" fmla="*/ 407333 w 455241"/>
                  <a:gd name="connsiteY16" fmla="*/ 755970 h 920483"/>
                  <a:gd name="connsiteX17" fmla="*/ 423072 w 455241"/>
                  <a:gd name="connsiteY17" fmla="*/ 776364 h 920483"/>
                  <a:gd name="connsiteX18" fmla="*/ 439156 w 455241"/>
                  <a:gd name="connsiteY18" fmla="*/ 794592 h 920483"/>
                  <a:gd name="connsiteX19" fmla="*/ 455241 w 455241"/>
                  <a:gd name="connsiteY19" fmla="*/ 811046 h 920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55241" h="920483">
                    <a:moveTo>
                      <a:pt x="455241" y="811046"/>
                    </a:moveTo>
                    <a:lnTo>
                      <a:pt x="280012" y="920484"/>
                    </a:lnTo>
                    <a:lnTo>
                      <a:pt x="142345" y="840727"/>
                    </a:lnTo>
                    <a:lnTo>
                      <a:pt x="0" y="483839"/>
                    </a:lnTo>
                    <a:lnTo>
                      <a:pt x="183456" y="0"/>
                    </a:lnTo>
                    <a:lnTo>
                      <a:pt x="200625" y="118724"/>
                    </a:lnTo>
                    <a:lnTo>
                      <a:pt x="223877" y="248164"/>
                    </a:lnTo>
                    <a:lnTo>
                      <a:pt x="238186" y="314693"/>
                    </a:lnTo>
                    <a:lnTo>
                      <a:pt x="254273" y="381200"/>
                    </a:lnTo>
                    <a:lnTo>
                      <a:pt x="266071" y="425537"/>
                    </a:lnTo>
                    <a:lnTo>
                      <a:pt x="291811" y="511377"/>
                    </a:lnTo>
                    <a:lnTo>
                      <a:pt x="306491" y="553202"/>
                    </a:lnTo>
                    <a:lnTo>
                      <a:pt x="337600" y="630816"/>
                    </a:lnTo>
                    <a:lnTo>
                      <a:pt x="355114" y="668009"/>
                    </a:lnTo>
                    <a:lnTo>
                      <a:pt x="373343" y="701977"/>
                    </a:lnTo>
                    <a:lnTo>
                      <a:pt x="391940" y="733087"/>
                    </a:lnTo>
                    <a:lnTo>
                      <a:pt x="407333" y="755970"/>
                    </a:lnTo>
                    <a:lnTo>
                      <a:pt x="423072" y="776364"/>
                    </a:lnTo>
                    <a:lnTo>
                      <a:pt x="439156" y="794592"/>
                    </a:lnTo>
                    <a:lnTo>
                      <a:pt x="455241" y="811046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47A9EA4F-2F89-760E-01DC-90BF69D92E56}"/>
                  </a:ext>
                </a:extLst>
              </p:cNvPr>
              <p:cNvSpPr/>
              <p:nvPr/>
            </p:nvSpPr>
            <p:spPr>
              <a:xfrm>
                <a:off x="14787405" y="9305771"/>
                <a:ext cx="1065317" cy="1331733"/>
              </a:xfrm>
              <a:custGeom>
                <a:avLst/>
                <a:gdLst>
                  <a:gd name="connsiteX0" fmla="*/ 758506 w 1065317"/>
                  <a:gd name="connsiteY0" fmla="*/ 1043149 h 1331733"/>
                  <a:gd name="connsiteX1" fmla="*/ 583276 w 1065317"/>
                  <a:gd name="connsiteY1" fmla="*/ 1152587 h 1331733"/>
                  <a:gd name="connsiteX2" fmla="*/ 445586 w 1065317"/>
                  <a:gd name="connsiteY2" fmla="*/ 1072831 h 1331733"/>
                  <a:gd name="connsiteX3" fmla="*/ 303264 w 1065317"/>
                  <a:gd name="connsiteY3" fmla="*/ 715943 h 1331733"/>
                  <a:gd name="connsiteX4" fmla="*/ 486721 w 1065317"/>
                  <a:gd name="connsiteY4" fmla="*/ 232103 h 1331733"/>
                  <a:gd name="connsiteX5" fmla="*/ 503888 w 1065317"/>
                  <a:gd name="connsiteY5" fmla="*/ 350827 h 1331733"/>
                  <a:gd name="connsiteX6" fmla="*/ 527117 w 1065317"/>
                  <a:gd name="connsiteY6" fmla="*/ 480267 h 1331733"/>
                  <a:gd name="connsiteX7" fmla="*/ 541427 w 1065317"/>
                  <a:gd name="connsiteY7" fmla="*/ 546796 h 1331733"/>
                  <a:gd name="connsiteX8" fmla="*/ 557513 w 1065317"/>
                  <a:gd name="connsiteY8" fmla="*/ 613303 h 1331733"/>
                  <a:gd name="connsiteX9" fmla="*/ 569311 w 1065317"/>
                  <a:gd name="connsiteY9" fmla="*/ 657640 h 1331733"/>
                  <a:gd name="connsiteX10" fmla="*/ 595074 w 1065317"/>
                  <a:gd name="connsiteY10" fmla="*/ 743480 h 1331733"/>
                  <a:gd name="connsiteX11" fmla="*/ 609732 w 1065317"/>
                  <a:gd name="connsiteY11" fmla="*/ 785306 h 1331733"/>
                  <a:gd name="connsiteX12" fmla="*/ 640841 w 1065317"/>
                  <a:gd name="connsiteY12" fmla="*/ 862919 h 1331733"/>
                  <a:gd name="connsiteX13" fmla="*/ 658355 w 1065317"/>
                  <a:gd name="connsiteY13" fmla="*/ 900112 h 1331733"/>
                  <a:gd name="connsiteX14" fmla="*/ 676606 w 1065317"/>
                  <a:gd name="connsiteY14" fmla="*/ 934080 h 1331733"/>
                  <a:gd name="connsiteX15" fmla="*/ 695203 w 1065317"/>
                  <a:gd name="connsiteY15" fmla="*/ 965190 h 1331733"/>
                  <a:gd name="connsiteX16" fmla="*/ 710573 w 1065317"/>
                  <a:gd name="connsiteY16" fmla="*/ 988073 h 1331733"/>
                  <a:gd name="connsiteX17" fmla="*/ 726312 w 1065317"/>
                  <a:gd name="connsiteY17" fmla="*/ 1008468 h 1331733"/>
                  <a:gd name="connsiteX18" fmla="*/ 742397 w 1065317"/>
                  <a:gd name="connsiteY18" fmla="*/ 1026695 h 1331733"/>
                  <a:gd name="connsiteX19" fmla="*/ 758506 w 1065317"/>
                  <a:gd name="connsiteY19" fmla="*/ 1043149 h 1331733"/>
                  <a:gd name="connsiteX20" fmla="*/ 455587 w 1065317"/>
                  <a:gd name="connsiteY20" fmla="*/ 1221236 h 1331733"/>
                  <a:gd name="connsiteX21" fmla="*/ 278584 w 1065317"/>
                  <a:gd name="connsiteY21" fmla="*/ 1331733 h 1331733"/>
                  <a:gd name="connsiteX22" fmla="*/ 138750 w 1065317"/>
                  <a:gd name="connsiteY22" fmla="*/ 1250571 h 1331733"/>
                  <a:gd name="connsiteX23" fmla="*/ 0 w 1065317"/>
                  <a:gd name="connsiteY23" fmla="*/ 894029 h 1331733"/>
                  <a:gd name="connsiteX24" fmla="*/ 179885 w 1065317"/>
                  <a:gd name="connsiteY24" fmla="*/ 408761 h 1331733"/>
                  <a:gd name="connsiteX25" fmla="*/ 197053 w 1065317"/>
                  <a:gd name="connsiteY25" fmla="*/ 527486 h 1331733"/>
                  <a:gd name="connsiteX26" fmla="*/ 221018 w 1065317"/>
                  <a:gd name="connsiteY26" fmla="*/ 657294 h 1331733"/>
                  <a:gd name="connsiteX27" fmla="*/ 235676 w 1065317"/>
                  <a:gd name="connsiteY27" fmla="*/ 723800 h 1331733"/>
                  <a:gd name="connsiteX28" fmla="*/ 252129 w 1065317"/>
                  <a:gd name="connsiteY28" fmla="*/ 791043 h 1331733"/>
                  <a:gd name="connsiteX29" fmla="*/ 264273 w 1065317"/>
                  <a:gd name="connsiteY29" fmla="*/ 835381 h 1331733"/>
                  <a:gd name="connsiteX30" fmla="*/ 290751 w 1065317"/>
                  <a:gd name="connsiteY30" fmla="*/ 921198 h 1331733"/>
                  <a:gd name="connsiteX31" fmla="*/ 305408 w 1065317"/>
                  <a:gd name="connsiteY31" fmla="*/ 963047 h 1331733"/>
                  <a:gd name="connsiteX32" fmla="*/ 336886 w 1065317"/>
                  <a:gd name="connsiteY32" fmla="*/ 1041006 h 1331733"/>
                  <a:gd name="connsiteX33" fmla="*/ 354746 w 1065317"/>
                  <a:gd name="connsiteY33" fmla="*/ 1078200 h 1331733"/>
                  <a:gd name="connsiteX34" fmla="*/ 372997 w 1065317"/>
                  <a:gd name="connsiteY34" fmla="*/ 1112536 h 1331733"/>
                  <a:gd name="connsiteX35" fmla="*/ 391938 w 1065317"/>
                  <a:gd name="connsiteY35" fmla="*/ 1143646 h 1331733"/>
                  <a:gd name="connsiteX36" fmla="*/ 407333 w 1065317"/>
                  <a:gd name="connsiteY36" fmla="*/ 1166160 h 1331733"/>
                  <a:gd name="connsiteX37" fmla="*/ 423049 w 1065317"/>
                  <a:gd name="connsiteY37" fmla="*/ 1186554 h 1331733"/>
                  <a:gd name="connsiteX38" fmla="*/ 439156 w 1065317"/>
                  <a:gd name="connsiteY38" fmla="*/ 1205151 h 1331733"/>
                  <a:gd name="connsiteX39" fmla="*/ 455587 w 1065317"/>
                  <a:gd name="connsiteY39" fmla="*/ 1221236 h 1331733"/>
                  <a:gd name="connsiteX40" fmla="*/ 1065318 w 1065317"/>
                  <a:gd name="connsiteY40" fmla="*/ 864694 h 1331733"/>
                  <a:gd name="connsiteX41" fmla="*/ 890088 w 1065317"/>
                  <a:gd name="connsiteY41" fmla="*/ 974131 h 1331733"/>
                  <a:gd name="connsiteX42" fmla="*/ 752421 w 1065317"/>
                  <a:gd name="connsiteY42" fmla="*/ 894743 h 1331733"/>
                  <a:gd name="connsiteX43" fmla="*/ 610076 w 1065317"/>
                  <a:gd name="connsiteY43" fmla="*/ 537487 h 1331733"/>
                  <a:gd name="connsiteX44" fmla="*/ 589706 w 1065317"/>
                  <a:gd name="connsiteY44" fmla="*/ 200256 h 1331733"/>
                  <a:gd name="connsiteX45" fmla="*/ 519259 w 1065317"/>
                  <a:gd name="connsiteY45" fmla="*/ 159490 h 1331733"/>
                  <a:gd name="connsiteX46" fmla="*/ 793188 w 1065317"/>
                  <a:gd name="connsiteY46" fmla="*/ 0 h 1331733"/>
                  <a:gd name="connsiteX47" fmla="*/ 793188 w 1065317"/>
                  <a:gd name="connsiteY47" fmla="*/ 53647 h 1331733"/>
                  <a:gd name="connsiteX48" fmla="*/ 810356 w 1065317"/>
                  <a:gd name="connsiteY48" fmla="*/ 172372 h 1331733"/>
                  <a:gd name="connsiteX49" fmla="*/ 821439 w 1065317"/>
                  <a:gd name="connsiteY49" fmla="*/ 235675 h 1331733"/>
                  <a:gd name="connsiteX50" fmla="*/ 833953 w 1065317"/>
                  <a:gd name="connsiteY50" fmla="*/ 301835 h 1331733"/>
                  <a:gd name="connsiteX51" fmla="*/ 848263 w 1065317"/>
                  <a:gd name="connsiteY51" fmla="*/ 368341 h 1331733"/>
                  <a:gd name="connsiteX52" fmla="*/ 864348 w 1065317"/>
                  <a:gd name="connsiteY52" fmla="*/ 435216 h 1331733"/>
                  <a:gd name="connsiteX53" fmla="*/ 888661 w 1065317"/>
                  <a:gd name="connsiteY53" fmla="*/ 522831 h 1331733"/>
                  <a:gd name="connsiteX54" fmla="*/ 916567 w 1065317"/>
                  <a:gd name="connsiteY54" fmla="*/ 607219 h 1331733"/>
                  <a:gd name="connsiteX55" fmla="*/ 931569 w 1065317"/>
                  <a:gd name="connsiteY55" fmla="*/ 646924 h 1331733"/>
                  <a:gd name="connsiteX56" fmla="*/ 947677 w 1065317"/>
                  <a:gd name="connsiteY56" fmla="*/ 684833 h 1331733"/>
                  <a:gd name="connsiteX57" fmla="*/ 965190 w 1065317"/>
                  <a:gd name="connsiteY57" fmla="*/ 722026 h 1331733"/>
                  <a:gd name="connsiteX58" fmla="*/ 983073 w 1065317"/>
                  <a:gd name="connsiteY58" fmla="*/ 755993 h 1331733"/>
                  <a:gd name="connsiteX59" fmla="*/ 1002038 w 1065317"/>
                  <a:gd name="connsiteY59" fmla="*/ 787103 h 1331733"/>
                  <a:gd name="connsiteX60" fmla="*/ 1017409 w 1065317"/>
                  <a:gd name="connsiteY60" fmla="*/ 809640 h 1331733"/>
                  <a:gd name="connsiteX61" fmla="*/ 1033148 w 1065317"/>
                  <a:gd name="connsiteY61" fmla="*/ 830012 h 1331733"/>
                  <a:gd name="connsiteX62" fmla="*/ 1048864 w 1065317"/>
                  <a:gd name="connsiteY62" fmla="*/ 848609 h 1331733"/>
                  <a:gd name="connsiteX63" fmla="*/ 1065318 w 1065317"/>
                  <a:gd name="connsiteY63" fmla="*/ 864694 h 1331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1065317" h="1331733">
                    <a:moveTo>
                      <a:pt x="758506" y="1043149"/>
                    </a:moveTo>
                    <a:lnTo>
                      <a:pt x="583276" y="1152587"/>
                    </a:lnTo>
                    <a:lnTo>
                      <a:pt x="445586" y="1072831"/>
                    </a:lnTo>
                    <a:lnTo>
                      <a:pt x="303264" y="715943"/>
                    </a:lnTo>
                    <a:lnTo>
                      <a:pt x="486721" y="232103"/>
                    </a:lnTo>
                    <a:lnTo>
                      <a:pt x="503888" y="350827"/>
                    </a:lnTo>
                    <a:lnTo>
                      <a:pt x="527117" y="480267"/>
                    </a:lnTo>
                    <a:lnTo>
                      <a:pt x="541427" y="546796"/>
                    </a:lnTo>
                    <a:lnTo>
                      <a:pt x="557513" y="613303"/>
                    </a:lnTo>
                    <a:lnTo>
                      <a:pt x="569311" y="657640"/>
                    </a:lnTo>
                    <a:lnTo>
                      <a:pt x="595074" y="743480"/>
                    </a:lnTo>
                    <a:lnTo>
                      <a:pt x="609732" y="785306"/>
                    </a:lnTo>
                    <a:lnTo>
                      <a:pt x="640841" y="862919"/>
                    </a:lnTo>
                    <a:lnTo>
                      <a:pt x="658355" y="900112"/>
                    </a:lnTo>
                    <a:lnTo>
                      <a:pt x="676606" y="934080"/>
                    </a:lnTo>
                    <a:lnTo>
                      <a:pt x="695203" y="965190"/>
                    </a:lnTo>
                    <a:lnTo>
                      <a:pt x="710573" y="988073"/>
                    </a:lnTo>
                    <a:lnTo>
                      <a:pt x="726312" y="1008468"/>
                    </a:lnTo>
                    <a:lnTo>
                      <a:pt x="742397" y="1026695"/>
                    </a:lnTo>
                    <a:lnTo>
                      <a:pt x="758506" y="1043149"/>
                    </a:lnTo>
                    <a:close/>
                    <a:moveTo>
                      <a:pt x="455587" y="1221236"/>
                    </a:moveTo>
                    <a:lnTo>
                      <a:pt x="278584" y="1331733"/>
                    </a:lnTo>
                    <a:lnTo>
                      <a:pt x="138750" y="1250571"/>
                    </a:lnTo>
                    <a:lnTo>
                      <a:pt x="0" y="894029"/>
                    </a:lnTo>
                    <a:lnTo>
                      <a:pt x="179885" y="408761"/>
                    </a:lnTo>
                    <a:lnTo>
                      <a:pt x="197053" y="527486"/>
                    </a:lnTo>
                    <a:lnTo>
                      <a:pt x="221018" y="657294"/>
                    </a:lnTo>
                    <a:lnTo>
                      <a:pt x="235676" y="723800"/>
                    </a:lnTo>
                    <a:lnTo>
                      <a:pt x="252129" y="791043"/>
                    </a:lnTo>
                    <a:lnTo>
                      <a:pt x="264273" y="835381"/>
                    </a:lnTo>
                    <a:lnTo>
                      <a:pt x="290751" y="921198"/>
                    </a:lnTo>
                    <a:lnTo>
                      <a:pt x="305408" y="963047"/>
                    </a:lnTo>
                    <a:lnTo>
                      <a:pt x="336886" y="1041006"/>
                    </a:lnTo>
                    <a:lnTo>
                      <a:pt x="354746" y="1078200"/>
                    </a:lnTo>
                    <a:lnTo>
                      <a:pt x="372997" y="1112536"/>
                    </a:lnTo>
                    <a:lnTo>
                      <a:pt x="391938" y="1143646"/>
                    </a:lnTo>
                    <a:lnTo>
                      <a:pt x="407333" y="1166160"/>
                    </a:lnTo>
                    <a:lnTo>
                      <a:pt x="423049" y="1186554"/>
                    </a:lnTo>
                    <a:lnTo>
                      <a:pt x="439156" y="1205151"/>
                    </a:lnTo>
                    <a:lnTo>
                      <a:pt x="455587" y="1221236"/>
                    </a:lnTo>
                    <a:close/>
                    <a:moveTo>
                      <a:pt x="1065318" y="864694"/>
                    </a:moveTo>
                    <a:lnTo>
                      <a:pt x="890088" y="974131"/>
                    </a:lnTo>
                    <a:lnTo>
                      <a:pt x="752421" y="894743"/>
                    </a:lnTo>
                    <a:lnTo>
                      <a:pt x="610076" y="537487"/>
                    </a:lnTo>
                    <a:lnTo>
                      <a:pt x="589706" y="200256"/>
                    </a:lnTo>
                    <a:lnTo>
                      <a:pt x="519259" y="159490"/>
                    </a:lnTo>
                    <a:lnTo>
                      <a:pt x="793188" y="0"/>
                    </a:lnTo>
                    <a:lnTo>
                      <a:pt x="793188" y="53647"/>
                    </a:lnTo>
                    <a:lnTo>
                      <a:pt x="810356" y="172372"/>
                    </a:lnTo>
                    <a:lnTo>
                      <a:pt x="821439" y="235675"/>
                    </a:lnTo>
                    <a:lnTo>
                      <a:pt x="833953" y="301835"/>
                    </a:lnTo>
                    <a:lnTo>
                      <a:pt x="848263" y="368341"/>
                    </a:lnTo>
                    <a:lnTo>
                      <a:pt x="864348" y="435216"/>
                    </a:lnTo>
                    <a:lnTo>
                      <a:pt x="888661" y="522831"/>
                    </a:lnTo>
                    <a:lnTo>
                      <a:pt x="916567" y="607219"/>
                    </a:lnTo>
                    <a:lnTo>
                      <a:pt x="931569" y="646924"/>
                    </a:lnTo>
                    <a:lnTo>
                      <a:pt x="947677" y="684833"/>
                    </a:lnTo>
                    <a:lnTo>
                      <a:pt x="965190" y="722026"/>
                    </a:lnTo>
                    <a:lnTo>
                      <a:pt x="983073" y="755993"/>
                    </a:lnTo>
                    <a:lnTo>
                      <a:pt x="1002038" y="787103"/>
                    </a:lnTo>
                    <a:lnTo>
                      <a:pt x="1017409" y="809640"/>
                    </a:lnTo>
                    <a:lnTo>
                      <a:pt x="1033148" y="830012"/>
                    </a:lnTo>
                    <a:lnTo>
                      <a:pt x="1048864" y="848609"/>
                    </a:lnTo>
                    <a:lnTo>
                      <a:pt x="1065318" y="864694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2" name="Freeform 451">
                <a:extLst>
                  <a:ext uri="{FF2B5EF4-FFF2-40B4-BE49-F238E27FC236}">
                    <a16:creationId xmlns:a16="http://schemas.microsoft.com/office/drawing/2014/main" id="{622D9707-3B03-8FB7-4FC1-1CA0F6168C23}"/>
                  </a:ext>
                </a:extLst>
              </p:cNvPr>
              <p:cNvSpPr/>
              <p:nvPr/>
            </p:nvSpPr>
            <p:spPr>
              <a:xfrm>
                <a:off x="15422854" y="9506050"/>
                <a:ext cx="341171" cy="641531"/>
              </a:xfrm>
              <a:custGeom>
                <a:avLst/>
                <a:gdLst>
                  <a:gd name="connsiteX0" fmla="*/ 212423 w 341171"/>
                  <a:gd name="connsiteY0" fmla="*/ 362972 h 641531"/>
                  <a:gd name="connsiteX1" fmla="*/ 224936 w 341171"/>
                  <a:gd name="connsiteY1" fmla="*/ 392284 h 641531"/>
                  <a:gd name="connsiteX2" fmla="*/ 238901 w 341171"/>
                  <a:gd name="connsiteY2" fmla="*/ 420536 h 641531"/>
                  <a:gd name="connsiteX3" fmla="*/ 254617 w 341171"/>
                  <a:gd name="connsiteY3" fmla="*/ 448443 h 641531"/>
                  <a:gd name="connsiteX4" fmla="*/ 281441 w 341171"/>
                  <a:gd name="connsiteY4" fmla="*/ 487780 h 641531"/>
                  <a:gd name="connsiteX5" fmla="*/ 296465 w 341171"/>
                  <a:gd name="connsiteY5" fmla="*/ 506008 h 641531"/>
                  <a:gd name="connsiteX6" fmla="*/ 335088 w 341171"/>
                  <a:gd name="connsiteY6" fmla="*/ 547488 h 641531"/>
                  <a:gd name="connsiteX7" fmla="*/ 341172 w 341171"/>
                  <a:gd name="connsiteY7" fmla="*/ 560001 h 641531"/>
                  <a:gd name="connsiteX8" fmla="*/ 340457 w 341171"/>
                  <a:gd name="connsiteY8" fmla="*/ 568227 h 641531"/>
                  <a:gd name="connsiteX9" fmla="*/ 337946 w 341171"/>
                  <a:gd name="connsiteY9" fmla="*/ 571454 h 641531"/>
                  <a:gd name="connsiteX10" fmla="*/ 335088 w 341171"/>
                  <a:gd name="connsiteY10" fmla="*/ 573597 h 641531"/>
                  <a:gd name="connsiteX11" fmla="*/ 327945 w 341171"/>
                  <a:gd name="connsiteY11" fmla="*/ 573943 h 641531"/>
                  <a:gd name="connsiteX12" fmla="*/ 316860 w 341171"/>
                  <a:gd name="connsiteY12" fmla="*/ 569310 h 641531"/>
                  <a:gd name="connsiteX13" fmla="*/ 308265 w 341171"/>
                  <a:gd name="connsiteY13" fmla="*/ 562513 h 641531"/>
                  <a:gd name="connsiteX14" fmla="*/ 293609 w 341171"/>
                  <a:gd name="connsiteY14" fmla="*/ 545713 h 641531"/>
                  <a:gd name="connsiteX15" fmla="*/ 266071 w 341171"/>
                  <a:gd name="connsiteY15" fmla="*/ 502782 h 641531"/>
                  <a:gd name="connsiteX16" fmla="*/ 256046 w 341171"/>
                  <a:gd name="connsiteY16" fmla="*/ 489923 h 641531"/>
                  <a:gd name="connsiteX17" fmla="*/ 248188 w 341171"/>
                  <a:gd name="connsiteY17" fmla="*/ 482410 h 641531"/>
                  <a:gd name="connsiteX18" fmla="*/ 239615 w 341171"/>
                  <a:gd name="connsiteY18" fmla="*/ 476327 h 641531"/>
                  <a:gd name="connsiteX19" fmla="*/ 229960 w 341171"/>
                  <a:gd name="connsiteY19" fmla="*/ 471326 h 641531"/>
                  <a:gd name="connsiteX20" fmla="*/ 230674 w 341171"/>
                  <a:gd name="connsiteY20" fmla="*/ 494210 h 641531"/>
                  <a:gd name="connsiteX21" fmla="*/ 233877 w 341171"/>
                  <a:gd name="connsiteY21" fmla="*/ 516378 h 641531"/>
                  <a:gd name="connsiteX22" fmla="*/ 238901 w 341171"/>
                  <a:gd name="connsiteY22" fmla="*/ 538201 h 641531"/>
                  <a:gd name="connsiteX23" fmla="*/ 246391 w 341171"/>
                  <a:gd name="connsiteY23" fmla="*/ 559286 h 641531"/>
                  <a:gd name="connsiteX24" fmla="*/ 255700 w 341171"/>
                  <a:gd name="connsiteY24" fmla="*/ 579681 h 641531"/>
                  <a:gd name="connsiteX25" fmla="*/ 282524 w 341171"/>
                  <a:gd name="connsiteY25" fmla="*/ 625101 h 641531"/>
                  <a:gd name="connsiteX26" fmla="*/ 285382 w 341171"/>
                  <a:gd name="connsiteY26" fmla="*/ 639389 h 641531"/>
                  <a:gd name="connsiteX27" fmla="*/ 280380 w 341171"/>
                  <a:gd name="connsiteY27" fmla="*/ 641186 h 641531"/>
                  <a:gd name="connsiteX28" fmla="*/ 275380 w 341171"/>
                  <a:gd name="connsiteY28" fmla="*/ 641532 h 641531"/>
                  <a:gd name="connsiteX29" fmla="*/ 265010 w 341171"/>
                  <a:gd name="connsiteY29" fmla="*/ 638329 h 641531"/>
                  <a:gd name="connsiteX30" fmla="*/ 255332 w 341171"/>
                  <a:gd name="connsiteY30" fmla="*/ 631877 h 641531"/>
                  <a:gd name="connsiteX31" fmla="*/ 242473 w 341171"/>
                  <a:gd name="connsiteY31" fmla="*/ 619732 h 641531"/>
                  <a:gd name="connsiteX32" fmla="*/ 231389 w 341171"/>
                  <a:gd name="connsiteY32" fmla="*/ 605790 h 641531"/>
                  <a:gd name="connsiteX33" fmla="*/ 221364 w 341171"/>
                  <a:gd name="connsiteY33" fmla="*/ 591111 h 641531"/>
                  <a:gd name="connsiteX34" fmla="*/ 195970 w 341171"/>
                  <a:gd name="connsiteY34" fmla="*/ 542833 h 641531"/>
                  <a:gd name="connsiteX35" fmla="*/ 190254 w 341171"/>
                  <a:gd name="connsiteY35" fmla="*/ 558226 h 641531"/>
                  <a:gd name="connsiteX36" fmla="*/ 186683 w 341171"/>
                  <a:gd name="connsiteY36" fmla="*/ 573943 h 641531"/>
                  <a:gd name="connsiteX37" fmla="*/ 185254 w 341171"/>
                  <a:gd name="connsiteY37" fmla="*/ 590396 h 641531"/>
                  <a:gd name="connsiteX38" fmla="*/ 185968 w 341171"/>
                  <a:gd name="connsiteY38" fmla="*/ 616160 h 641531"/>
                  <a:gd name="connsiteX39" fmla="*/ 184885 w 341171"/>
                  <a:gd name="connsiteY39" fmla="*/ 621160 h 641531"/>
                  <a:gd name="connsiteX40" fmla="*/ 180599 w 341171"/>
                  <a:gd name="connsiteY40" fmla="*/ 627244 h 641531"/>
                  <a:gd name="connsiteX41" fmla="*/ 176658 w 341171"/>
                  <a:gd name="connsiteY41" fmla="*/ 627959 h 641531"/>
                  <a:gd name="connsiteX42" fmla="*/ 171658 w 341171"/>
                  <a:gd name="connsiteY42" fmla="*/ 626161 h 641531"/>
                  <a:gd name="connsiteX43" fmla="*/ 154859 w 341171"/>
                  <a:gd name="connsiteY43" fmla="*/ 606136 h 641531"/>
                  <a:gd name="connsiteX44" fmla="*/ 144120 w 341171"/>
                  <a:gd name="connsiteY44" fmla="*/ 588968 h 641531"/>
                  <a:gd name="connsiteX45" fmla="*/ 134833 w 341171"/>
                  <a:gd name="connsiteY45" fmla="*/ 570740 h 641531"/>
                  <a:gd name="connsiteX46" fmla="*/ 123034 w 341171"/>
                  <a:gd name="connsiteY46" fmla="*/ 542488 h 641531"/>
                  <a:gd name="connsiteX47" fmla="*/ 113009 w 341171"/>
                  <a:gd name="connsiteY47" fmla="*/ 512806 h 641531"/>
                  <a:gd name="connsiteX48" fmla="*/ 86186 w 341171"/>
                  <a:gd name="connsiteY48" fmla="*/ 421965 h 641531"/>
                  <a:gd name="connsiteX49" fmla="*/ 75471 w 341171"/>
                  <a:gd name="connsiteY49" fmla="*/ 392653 h 641531"/>
                  <a:gd name="connsiteX50" fmla="*/ 32562 w 341171"/>
                  <a:gd name="connsiteY50" fmla="*/ 301098 h 641531"/>
                  <a:gd name="connsiteX51" fmla="*/ 24680 w 341171"/>
                  <a:gd name="connsiteY51" fmla="*/ 279274 h 641531"/>
                  <a:gd name="connsiteX52" fmla="*/ 17882 w 341171"/>
                  <a:gd name="connsiteY52" fmla="*/ 255677 h 641531"/>
                  <a:gd name="connsiteX53" fmla="*/ 11822 w 341171"/>
                  <a:gd name="connsiteY53" fmla="*/ 226365 h 641531"/>
                  <a:gd name="connsiteX54" fmla="*/ 6798 w 341171"/>
                  <a:gd name="connsiteY54" fmla="*/ 194541 h 641531"/>
                  <a:gd name="connsiteX55" fmla="*/ 3227 w 341171"/>
                  <a:gd name="connsiteY55" fmla="*/ 154466 h 641531"/>
                  <a:gd name="connsiteX56" fmla="*/ 715 w 341171"/>
                  <a:gd name="connsiteY56" fmla="*/ 110843 h 641531"/>
                  <a:gd name="connsiteX57" fmla="*/ 0 w 341171"/>
                  <a:gd name="connsiteY57" fmla="*/ 56136 h 641531"/>
                  <a:gd name="connsiteX58" fmla="*/ 6798 w 341171"/>
                  <a:gd name="connsiteY58" fmla="*/ 57219 h 641531"/>
                  <a:gd name="connsiteX59" fmla="*/ 10024 w 341171"/>
                  <a:gd name="connsiteY59" fmla="*/ 59362 h 641531"/>
                  <a:gd name="connsiteX60" fmla="*/ 16453 w 341171"/>
                  <a:gd name="connsiteY60" fmla="*/ 69732 h 641531"/>
                  <a:gd name="connsiteX61" fmla="*/ 20740 w 341171"/>
                  <a:gd name="connsiteY61" fmla="*/ 83305 h 641531"/>
                  <a:gd name="connsiteX62" fmla="*/ 31133 w 341171"/>
                  <a:gd name="connsiteY62" fmla="*/ 140894 h 641531"/>
                  <a:gd name="connsiteX63" fmla="*/ 35050 w 341171"/>
                  <a:gd name="connsiteY63" fmla="*/ 154466 h 641531"/>
                  <a:gd name="connsiteX64" fmla="*/ 43277 w 341171"/>
                  <a:gd name="connsiteY64" fmla="*/ 170920 h 641531"/>
                  <a:gd name="connsiteX65" fmla="*/ 49362 w 341171"/>
                  <a:gd name="connsiteY65" fmla="*/ 178433 h 641531"/>
                  <a:gd name="connsiteX66" fmla="*/ 51504 w 341171"/>
                  <a:gd name="connsiteY66" fmla="*/ 163776 h 641531"/>
                  <a:gd name="connsiteX67" fmla="*/ 51504 w 341171"/>
                  <a:gd name="connsiteY67" fmla="*/ 148751 h 641531"/>
                  <a:gd name="connsiteX68" fmla="*/ 42218 w 341171"/>
                  <a:gd name="connsiteY68" fmla="*/ 89044 h 641531"/>
                  <a:gd name="connsiteX69" fmla="*/ 41135 w 341171"/>
                  <a:gd name="connsiteY69" fmla="*/ 73650 h 641531"/>
                  <a:gd name="connsiteX70" fmla="*/ 41849 w 341171"/>
                  <a:gd name="connsiteY70" fmla="*/ 58648 h 641531"/>
                  <a:gd name="connsiteX71" fmla="*/ 43646 w 341171"/>
                  <a:gd name="connsiteY71" fmla="*/ 51481 h 641531"/>
                  <a:gd name="connsiteX72" fmla="*/ 48279 w 341171"/>
                  <a:gd name="connsiteY72" fmla="*/ 46480 h 641531"/>
                  <a:gd name="connsiteX73" fmla="*/ 51874 w 341171"/>
                  <a:gd name="connsiteY73" fmla="*/ 45766 h 641531"/>
                  <a:gd name="connsiteX74" fmla="*/ 55445 w 341171"/>
                  <a:gd name="connsiteY74" fmla="*/ 46826 h 641531"/>
                  <a:gd name="connsiteX75" fmla="*/ 60815 w 341171"/>
                  <a:gd name="connsiteY75" fmla="*/ 52196 h 641531"/>
                  <a:gd name="connsiteX76" fmla="*/ 63303 w 341171"/>
                  <a:gd name="connsiteY76" fmla="*/ 59362 h 641531"/>
                  <a:gd name="connsiteX77" fmla="*/ 66530 w 341171"/>
                  <a:gd name="connsiteY77" fmla="*/ 80448 h 641531"/>
                  <a:gd name="connsiteX78" fmla="*/ 70101 w 341171"/>
                  <a:gd name="connsiteY78" fmla="*/ 93675 h 641531"/>
                  <a:gd name="connsiteX79" fmla="*/ 75102 w 341171"/>
                  <a:gd name="connsiteY79" fmla="*/ 106212 h 641531"/>
                  <a:gd name="connsiteX80" fmla="*/ 81900 w 341171"/>
                  <a:gd name="connsiteY80" fmla="*/ 118010 h 641531"/>
                  <a:gd name="connsiteX81" fmla="*/ 89758 w 341171"/>
                  <a:gd name="connsiteY81" fmla="*/ 129094 h 641531"/>
                  <a:gd name="connsiteX82" fmla="*/ 99068 w 341171"/>
                  <a:gd name="connsiteY82" fmla="*/ 139464 h 641531"/>
                  <a:gd name="connsiteX83" fmla="*/ 101926 w 341171"/>
                  <a:gd name="connsiteY83" fmla="*/ 127666 h 641531"/>
                  <a:gd name="connsiteX84" fmla="*/ 104068 w 341171"/>
                  <a:gd name="connsiteY84" fmla="*/ 103331 h 641531"/>
                  <a:gd name="connsiteX85" fmla="*/ 101580 w 341171"/>
                  <a:gd name="connsiteY85" fmla="*/ 66852 h 641531"/>
                  <a:gd name="connsiteX86" fmla="*/ 97270 w 341171"/>
                  <a:gd name="connsiteY86" fmla="*/ 32538 h 641531"/>
                  <a:gd name="connsiteX87" fmla="*/ 96924 w 341171"/>
                  <a:gd name="connsiteY87" fmla="*/ 12513 h 641531"/>
                  <a:gd name="connsiteX88" fmla="*/ 99782 w 341171"/>
                  <a:gd name="connsiteY88" fmla="*/ 3203 h 641531"/>
                  <a:gd name="connsiteX89" fmla="*/ 101926 w 341171"/>
                  <a:gd name="connsiteY89" fmla="*/ 1060 h 641531"/>
                  <a:gd name="connsiteX90" fmla="*/ 105497 w 341171"/>
                  <a:gd name="connsiteY90" fmla="*/ 0 h 641531"/>
                  <a:gd name="connsiteX91" fmla="*/ 108724 w 341171"/>
                  <a:gd name="connsiteY91" fmla="*/ 715 h 641531"/>
                  <a:gd name="connsiteX92" fmla="*/ 112295 w 341171"/>
                  <a:gd name="connsiteY92" fmla="*/ 3203 h 641531"/>
                  <a:gd name="connsiteX93" fmla="*/ 116236 w 341171"/>
                  <a:gd name="connsiteY93" fmla="*/ 8941 h 641531"/>
                  <a:gd name="connsiteX94" fmla="*/ 120523 w 341171"/>
                  <a:gd name="connsiteY94" fmla="*/ 17859 h 641531"/>
                  <a:gd name="connsiteX95" fmla="*/ 126952 w 341171"/>
                  <a:gd name="connsiteY95" fmla="*/ 40051 h 641531"/>
                  <a:gd name="connsiteX96" fmla="*/ 136976 w 341171"/>
                  <a:gd name="connsiteY96" fmla="*/ 95104 h 641531"/>
                  <a:gd name="connsiteX97" fmla="*/ 145918 w 341171"/>
                  <a:gd name="connsiteY97" fmla="*/ 134810 h 641531"/>
                  <a:gd name="connsiteX98" fmla="*/ 175944 w 341171"/>
                  <a:gd name="connsiteY98" fmla="*/ 251022 h 641531"/>
                  <a:gd name="connsiteX99" fmla="*/ 194195 w 341171"/>
                  <a:gd name="connsiteY99" fmla="*/ 311467 h 641531"/>
                  <a:gd name="connsiteX100" fmla="*/ 212423 w 341171"/>
                  <a:gd name="connsiteY100" fmla="*/ 362972 h 64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</a:cxnLst>
                <a:rect l="l" t="t" r="r" b="b"/>
                <a:pathLst>
                  <a:path w="341171" h="641531">
                    <a:moveTo>
                      <a:pt x="212423" y="362972"/>
                    </a:moveTo>
                    <a:lnTo>
                      <a:pt x="224936" y="392284"/>
                    </a:lnTo>
                    <a:lnTo>
                      <a:pt x="238901" y="420536"/>
                    </a:lnTo>
                    <a:lnTo>
                      <a:pt x="254617" y="448443"/>
                    </a:lnTo>
                    <a:lnTo>
                      <a:pt x="281441" y="487780"/>
                    </a:lnTo>
                    <a:lnTo>
                      <a:pt x="296465" y="506008"/>
                    </a:lnTo>
                    <a:lnTo>
                      <a:pt x="335088" y="547488"/>
                    </a:lnTo>
                    <a:lnTo>
                      <a:pt x="341172" y="560001"/>
                    </a:lnTo>
                    <a:lnTo>
                      <a:pt x="340457" y="568227"/>
                    </a:lnTo>
                    <a:lnTo>
                      <a:pt x="337946" y="571454"/>
                    </a:lnTo>
                    <a:lnTo>
                      <a:pt x="335088" y="573597"/>
                    </a:lnTo>
                    <a:lnTo>
                      <a:pt x="327945" y="573943"/>
                    </a:lnTo>
                    <a:lnTo>
                      <a:pt x="316860" y="569310"/>
                    </a:lnTo>
                    <a:lnTo>
                      <a:pt x="308265" y="562513"/>
                    </a:lnTo>
                    <a:lnTo>
                      <a:pt x="293609" y="545713"/>
                    </a:lnTo>
                    <a:lnTo>
                      <a:pt x="266071" y="502782"/>
                    </a:lnTo>
                    <a:lnTo>
                      <a:pt x="256046" y="489923"/>
                    </a:lnTo>
                    <a:lnTo>
                      <a:pt x="248188" y="482410"/>
                    </a:lnTo>
                    <a:lnTo>
                      <a:pt x="239615" y="476327"/>
                    </a:lnTo>
                    <a:lnTo>
                      <a:pt x="229960" y="471326"/>
                    </a:lnTo>
                    <a:lnTo>
                      <a:pt x="230674" y="494210"/>
                    </a:lnTo>
                    <a:lnTo>
                      <a:pt x="233877" y="516378"/>
                    </a:lnTo>
                    <a:lnTo>
                      <a:pt x="238901" y="538201"/>
                    </a:lnTo>
                    <a:lnTo>
                      <a:pt x="246391" y="559286"/>
                    </a:lnTo>
                    <a:lnTo>
                      <a:pt x="255700" y="579681"/>
                    </a:lnTo>
                    <a:lnTo>
                      <a:pt x="282524" y="625101"/>
                    </a:lnTo>
                    <a:lnTo>
                      <a:pt x="285382" y="639389"/>
                    </a:lnTo>
                    <a:lnTo>
                      <a:pt x="280380" y="641186"/>
                    </a:lnTo>
                    <a:lnTo>
                      <a:pt x="275380" y="641532"/>
                    </a:lnTo>
                    <a:lnTo>
                      <a:pt x="265010" y="638329"/>
                    </a:lnTo>
                    <a:lnTo>
                      <a:pt x="255332" y="631877"/>
                    </a:lnTo>
                    <a:lnTo>
                      <a:pt x="242473" y="619732"/>
                    </a:lnTo>
                    <a:lnTo>
                      <a:pt x="231389" y="605790"/>
                    </a:lnTo>
                    <a:lnTo>
                      <a:pt x="221364" y="591111"/>
                    </a:lnTo>
                    <a:lnTo>
                      <a:pt x="195970" y="542833"/>
                    </a:lnTo>
                    <a:lnTo>
                      <a:pt x="190254" y="558226"/>
                    </a:lnTo>
                    <a:lnTo>
                      <a:pt x="186683" y="573943"/>
                    </a:lnTo>
                    <a:lnTo>
                      <a:pt x="185254" y="590396"/>
                    </a:lnTo>
                    <a:lnTo>
                      <a:pt x="185968" y="616160"/>
                    </a:lnTo>
                    <a:lnTo>
                      <a:pt x="184885" y="621160"/>
                    </a:lnTo>
                    <a:lnTo>
                      <a:pt x="180599" y="627244"/>
                    </a:lnTo>
                    <a:lnTo>
                      <a:pt x="176658" y="627959"/>
                    </a:lnTo>
                    <a:lnTo>
                      <a:pt x="171658" y="626161"/>
                    </a:lnTo>
                    <a:lnTo>
                      <a:pt x="154859" y="606136"/>
                    </a:lnTo>
                    <a:lnTo>
                      <a:pt x="144120" y="588968"/>
                    </a:lnTo>
                    <a:lnTo>
                      <a:pt x="134833" y="570740"/>
                    </a:lnTo>
                    <a:lnTo>
                      <a:pt x="123034" y="542488"/>
                    </a:lnTo>
                    <a:lnTo>
                      <a:pt x="113009" y="512806"/>
                    </a:lnTo>
                    <a:lnTo>
                      <a:pt x="86186" y="421965"/>
                    </a:lnTo>
                    <a:lnTo>
                      <a:pt x="75471" y="392653"/>
                    </a:lnTo>
                    <a:lnTo>
                      <a:pt x="32562" y="301098"/>
                    </a:lnTo>
                    <a:lnTo>
                      <a:pt x="24680" y="279274"/>
                    </a:lnTo>
                    <a:lnTo>
                      <a:pt x="17882" y="255677"/>
                    </a:lnTo>
                    <a:lnTo>
                      <a:pt x="11822" y="226365"/>
                    </a:lnTo>
                    <a:lnTo>
                      <a:pt x="6798" y="194541"/>
                    </a:lnTo>
                    <a:lnTo>
                      <a:pt x="3227" y="154466"/>
                    </a:lnTo>
                    <a:lnTo>
                      <a:pt x="715" y="110843"/>
                    </a:lnTo>
                    <a:lnTo>
                      <a:pt x="0" y="56136"/>
                    </a:lnTo>
                    <a:lnTo>
                      <a:pt x="6798" y="57219"/>
                    </a:lnTo>
                    <a:lnTo>
                      <a:pt x="10024" y="59362"/>
                    </a:lnTo>
                    <a:lnTo>
                      <a:pt x="16453" y="69732"/>
                    </a:lnTo>
                    <a:lnTo>
                      <a:pt x="20740" y="83305"/>
                    </a:lnTo>
                    <a:lnTo>
                      <a:pt x="31133" y="140894"/>
                    </a:lnTo>
                    <a:lnTo>
                      <a:pt x="35050" y="154466"/>
                    </a:lnTo>
                    <a:lnTo>
                      <a:pt x="43277" y="170920"/>
                    </a:lnTo>
                    <a:lnTo>
                      <a:pt x="49362" y="178433"/>
                    </a:lnTo>
                    <a:lnTo>
                      <a:pt x="51504" y="163776"/>
                    </a:lnTo>
                    <a:lnTo>
                      <a:pt x="51504" y="148751"/>
                    </a:lnTo>
                    <a:lnTo>
                      <a:pt x="42218" y="89044"/>
                    </a:lnTo>
                    <a:lnTo>
                      <a:pt x="41135" y="73650"/>
                    </a:lnTo>
                    <a:lnTo>
                      <a:pt x="41849" y="58648"/>
                    </a:lnTo>
                    <a:lnTo>
                      <a:pt x="43646" y="51481"/>
                    </a:lnTo>
                    <a:lnTo>
                      <a:pt x="48279" y="46480"/>
                    </a:lnTo>
                    <a:lnTo>
                      <a:pt x="51874" y="45766"/>
                    </a:lnTo>
                    <a:lnTo>
                      <a:pt x="55445" y="46826"/>
                    </a:lnTo>
                    <a:lnTo>
                      <a:pt x="60815" y="52196"/>
                    </a:lnTo>
                    <a:lnTo>
                      <a:pt x="63303" y="59362"/>
                    </a:lnTo>
                    <a:lnTo>
                      <a:pt x="66530" y="80448"/>
                    </a:lnTo>
                    <a:lnTo>
                      <a:pt x="70101" y="93675"/>
                    </a:lnTo>
                    <a:lnTo>
                      <a:pt x="75102" y="106212"/>
                    </a:lnTo>
                    <a:lnTo>
                      <a:pt x="81900" y="118010"/>
                    </a:lnTo>
                    <a:lnTo>
                      <a:pt x="89758" y="129094"/>
                    </a:lnTo>
                    <a:lnTo>
                      <a:pt x="99068" y="139464"/>
                    </a:lnTo>
                    <a:lnTo>
                      <a:pt x="101926" y="127666"/>
                    </a:lnTo>
                    <a:lnTo>
                      <a:pt x="104068" y="103331"/>
                    </a:lnTo>
                    <a:lnTo>
                      <a:pt x="101580" y="66852"/>
                    </a:lnTo>
                    <a:lnTo>
                      <a:pt x="97270" y="32538"/>
                    </a:lnTo>
                    <a:lnTo>
                      <a:pt x="96924" y="12513"/>
                    </a:lnTo>
                    <a:lnTo>
                      <a:pt x="99782" y="3203"/>
                    </a:lnTo>
                    <a:lnTo>
                      <a:pt x="101926" y="1060"/>
                    </a:lnTo>
                    <a:lnTo>
                      <a:pt x="105497" y="0"/>
                    </a:lnTo>
                    <a:lnTo>
                      <a:pt x="108724" y="715"/>
                    </a:lnTo>
                    <a:lnTo>
                      <a:pt x="112295" y="3203"/>
                    </a:lnTo>
                    <a:lnTo>
                      <a:pt x="116236" y="8941"/>
                    </a:lnTo>
                    <a:lnTo>
                      <a:pt x="120523" y="17859"/>
                    </a:lnTo>
                    <a:lnTo>
                      <a:pt x="126952" y="40051"/>
                    </a:lnTo>
                    <a:lnTo>
                      <a:pt x="136976" y="95104"/>
                    </a:lnTo>
                    <a:lnTo>
                      <a:pt x="145918" y="134810"/>
                    </a:lnTo>
                    <a:lnTo>
                      <a:pt x="175944" y="251022"/>
                    </a:lnTo>
                    <a:lnTo>
                      <a:pt x="194195" y="311467"/>
                    </a:lnTo>
                    <a:lnTo>
                      <a:pt x="212423" y="362972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3" name="Freeform 452">
                <a:extLst>
                  <a:ext uri="{FF2B5EF4-FFF2-40B4-BE49-F238E27FC236}">
                    <a16:creationId xmlns:a16="http://schemas.microsoft.com/office/drawing/2014/main" id="{FC07D6AD-48B4-D72C-6F49-C455A72FBCD2}"/>
                  </a:ext>
                </a:extLst>
              </p:cNvPr>
              <p:cNvSpPr/>
              <p:nvPr/>
            </p:nvSpPr>
            <p:spPr>
              <a:xfrm>
                <a:off x="15125328" y="9629775"/>
                <a:ext cx="518175" cy="703060"/>
              </a:xfrm>
              <a:custGeom>
                <a:avLst/>
                <a:gdLst>
                  <a:gd name="connsiteX0" fmla="*/ 453444 w 518175"/>
                  <a:gd name="connsiteY0" fmla="*/ 138405 h 703060"/>
                  <a:gd name="connsiteX1" fmla="*/ 460957 w 518175"/>
                  <a:gd name="connsiteY1" fmla="*/ 164491 h 703060"/>
                  <a:gd name="connsiteX2" fmla="*/ 470982 w 518175"/>
                  <a:gd name="connsiteY2" fmla="*/ 189540 h 703060"/>
                  <a:gd name="connsiteX3" fmla="*/ 494233 w 518175"/>
                  <a:gd name="connsiteY3" fmla="*/ 229223 h 703060"/>
                  <a:gd name="connsiteX4" fmla="*/ 504949 w 518175"/>
                  <a:gd name="connsiteY4" fmla="*/ 249616 h 703060"/>
                  <a:gd name="connsiteX5" fmla="*/ 511747 w 518175"/>
                  <a:gd name="connsiteY5" fmla="*/ 271071 h 703060"/>
                  <a:gd name="connsiteX6" fmla="*/ 518176 w 518175"/>
                  <a:gd name="connsiteY6" fmla="*/ 300038 h 703060"/>
                  <a:gd name="connsiteX7" fmla="*/ 516747 w 518175"/>
                  <a:gd name="connsiteY7" fmla="*/ 306836 h 703060"/>
                  <a:gd name="connsiteX8" fmla="*/ 514259 w 518175"/>
                  <a:gd name="connsiteY8" fmla="*/ 310039 h 703060"/>
                  <a:gd name="connsiteX9" fmla="*/ 504234 w 518175"/>
                  <a:gd name="connsiteY9" fmla="*/ 317920 h 703060"/>
                  <a:gd name="connsiteX10" fmla="*/ 500662 w 518175"/>
                  <a:gd name="connsiteY10" fmla="*/ 322921 h 703060"/>
                  <a:gd name="connsiteX11" fmla="*/ 498150 w 518175"/>
                  <a:gd name="connsiteY11" fmla="*/ 328636 h 703060"/>
                  <a:gd name="connsiteX12" fmla="*/ 497435 w 518175"/>
                  <a:gd name="connsiteY12" fmla="*/ 334720 h 703060"/>
                  <a:gd name="connsiteX13" fmla="*/ 499947 w 518175"/>
                  <a:gd name="connsiteY13" fmla="*/ 354400 h 703060"/>
                  <a:gd name="connsiteX14" fmla="*/ 507460 w 518175"/>
                  <a:gd name="connsiteY14" fmla="*/ 379057 h 703060"/>
                  <a:gd name="connsiteX15" fmla="*/ 517115 w 518175"/>
                  <a:gd name="connsiteY15" fmla="*/ 403023 h 703060"/>
                  <a:gd name="connsiteX16" fmla="*/ 508174 w 518175"/>
                  <a:gd name="connsiteY16" fmla="*/ 396225 h 703060"/>
                  <a:gd name="connsiteX17" fmla="*/ 498518 w 518175"/>
                  <a:gd name="connsiteY17" fmla="*/ 391224 h 703060"/>
                  <a:gd name="connsiteX18" fmla="*/ 488150 w 518175"/>
                  <a:gd name="connsiteY18" fmla="*/ 387998 h 703060"/>
                  <a:gd name="connsiteX19" fmla="*/ 484577 w 518175"/>
                  <a:gd name="connsiteY19" fmla="*/ 387283 h 703060"/>
                  <a:gd name="connsiteX20" fmla="*/ 480636 w 518175"/>
                  <a:gd name="connsiteY20" fmla="*/ 388367 h 703060"/>
                  <a:gd name="connsiteX21" fmla="*/ 477065 w 518175"/>
                  <a:gd name="connsiteY21" fmla="*/ 393736 h 703060"/>
                  <a:gd name="connsiteX22" fmla="*/ 473124 w 518175"/>
                  <a:gd name="connsiteY22" fmla="*/ 404106 h 703060"/>
                  <a:gd name="connsiteX23" fmla="*/ 466326 w 518175"/>
                  <a:gd name="connsiteY23" fmla="*/ 424846 h 703060"/>
                  <a:gd name="connsiteX24" fmla="*/ 463838 w 518175"/>
                  <a:gd name="connsiteY24" fmla="*/ 427335 h 703060"/>
                  <a:gd name="connsiteX25" fmla="*/ 461326 w 518175"/>
                  <a:gd name="connsiteY25" fmla="*/ 427704 h 703060"/>
                  <a:gd name="connsiteX26" fmla="*/ 456324 w 518175"/>
                  <a:gd name="connsiteY26" fmla="*/ 424477 h 703060"/>
                  <a:gd name="connsiteX27" fmla="*/ 450956 w 518175"/>
                  <a:gd name="connsiteY27" fmla="*/ 412679 h 703060"/>
                  <a:gd name="connsiteX28" fmla="*/ 449158 w 518175"/>
                  <a:gd name="connsiteY28" fmla="*/ 403023 h 703060"/>
                  <a:gd name="connsiteX29" fmla="*/ 448444 w 518175"/>
                  <a:gd name="connsiteY29" fmla="*/ 362257 h 703060"/>
                  <a:gd name="connsiteX30" fmla="*/ 447015 w 518175"/>
                  <a:gd name="connsiteY30" fmla="*/ 349744 h 703060"/>
                  <a:gd name="connsiteX31" fmla="*/ 443443 w 518175"/>
                  <a:gd name="connsiteY31" fmla="*/ 336148 h 703060"/>
                  <a:gd name="connsiteX32" fmla="*/ 438442 w 518175"/>
                  <a:gd name="connsiteY32" fmla="*/ 321838 h 703060"/>
                  <a:gd name="connsiteX33" fmla="*/ 428786 w 518175"/>
                  <a:gd name="connsiteY33" fmla="*/ 300752 h 703060"/>
                  <a:gd name="connsiteX34" fmla="*/ 388736 w 518175"/>
                  <a:gd name="connsiteY34" fmla="*/ 224936 h 703060"/>
                  <a:gd name="connsiteX35" fmla="*/ 375140 w 518175"/>
                  <a:gd name="connsiteY35" fmla="*/ 195970 h 703060"/>
                  <a:gd name="connsiteX36" fmla="*/ 361912 w 518175"/>
                  <a:gd name="connsiteY36" fmla="*/ 163062 h 703060"/>
                  <a:gd name="connsiteX37" fmla="*/ 354400 w 518175"/>
                  <a:gd name="connsiteY37" fmla="*/ 140894 h 703060"/>
                  <a:gd name="connsiteX38" fmla="*/ 347971 w 518175"/>
                  <a:gd name="connsiteY38" fmla="*/ 116213 h 703060"/>
                  <a:gd name="connsiteX39" fmla="*/ 342232 w 518175"/>
                  <a:gd name="connsiteY39" fmla="*/ 89758 h 703060"/>
                  <a:gd name="connsiteX40" fmla="*/ 342601 w 518175"/>
                  <a:gd name="connsiteY40" fmla="*/ 84043 h 703060"/>
                  <a:gd name="connsiteX41" fmla="*/ 343661 w 518175"/>
                  <a:gd name="connsiteY41" fmla="*/ 81900 h 703060"/>
                  <a:gd name="connsiteX42" fmla="*/ 346888 w 518175"/>
                  <a:gd name="connsiteY42" fmla="*/ 81185 h 703060"/>
                  <a:gd name="connsiteX43" fmla="*/ 349744 w 518175"/>
                  <a:gd name="connsiteY43" fmla="*/ 82960 h 703060"/>
                  <a:gd name="connsiteX44" fmla="*/ 372628 w 518175"/>
                  <a:gd name="connsiteY44" fmla="*/ 105497 h 703060"/>
                  <a:gd name="connsiteX45" fmla="*/ 379426 w 518175"/>
                  <a:gd name="connsiteY45" fmla="*/ 108009 h 703060"/>
                  <a:gd name="connsiteX46" fmla="*/ 382284 w 518175"/>
                  <a:gd name="connsiteY46" fmla="*/ 106926 h 703060"/>
                  <a:gd name="connsiteX47" fmla="*/ 384426 w 518175"/>
                  <a:gd name="connsiteY47" fmla="*/ 102640 h 703060"/>
                  <a:gd name="connsiteX48" fmla="*/ 389450 w 518175"/>
                  <a:gd name="connsiteY48" fmla="*/ 74388 h 703060"/>
                  <a:gd name="connsiteX49" fmla="*/ 391225 w 518175"/>
                  <a:gd name="connsiteY49" fmla="*/ 69387 h 703060"/>
                  <a:gd name="connsiteX50" fmla="*/ 393367 w 518175"/>
                  <a:gd name="connsiteY50" fmla="*/ 67221 h 703060"/>
                  <a:gd name="connsiteX51" fmla="*/ 397308 w 518175"/>
                  <a:gd name="connsiteY51" fmla="*/ 67935 h 703060"/>
                  <a:gd name="connsiteX52" fmla="*/ 399820 w 518175"/>
                  <a:gd name="connsiteY52" fmla="*/ 70447 h 703060"/>
                  <a:gd name="connsiteX53" fmla="*/ 407679 w 518175"/>
                  <a:gd name="connsiteY53" fmla="*/ 82615 h 703060"/>
                  <a:gd name="connsiteX54" fmla="*/ 411250 w 518175"/>
                  <a:gd name="connsiteY54" fmla="*/ 86186 h 703060"/>
                  <a:gd name="connsiteX55" fmla="*/ 415559 w 518175"/>
                  <a:gd name="connsiteY55" fmla="*/ 88675 h 703060"/>
                  <a:gd name="connsiteX56" fmla="*/ 420559 w 518175"/>
                  <a:gd name="connsiteY56" fmla="*/ 89044 h 703060"/>
                  <a:gd name="connsiteX57" fmla="*/ 420559 w 518175"/>
                  <a:gd name="connsiteY57" fmla="*/ 75102 h 703060"/>
                  <a:gd name="connsiteX58" fmla="*/ 416988 w 518175"/>
                  <a:gd name="connsiteY58" fmla="*/ 60446 h 703060"/>
                  <a:gd name="connsiteX59" fmla="*/ 416988 w 518175"/>
                  <a:gd name="connsiteY59" fmla="*/ 56505 h 703060"/>
                  <a:gd name="connsiteX60" fmla="*/ 418417 w 518175"/>
                  <a:gd name="connsiteY60" fmla="*/ 53647 h 703060"/>
                  <a:gd name="connsiteX61" fmla="*/ 421988 w 518175"/>
                  <a:gd name="connsiteY61" fmla="*/ 51850 h 703060"/>
                  <a:gd name="connsiteX62" fmla="*/ 425561 w 518175"/>
                  <a:gd name="connsiteY62" fmla="*/ 52219 h 703060"/>
                  <a:gd name="connsiteX63" fmla="*/ 430561 w 518175"/>
                  <a:gd name="connsiteY63" fmla="*/ 56136 h 703060"/>
                  <a:gd name="connsiteX64" fmla="*/ 453444 w 518175"/>
                  <a:gd name="connsiteY64" fmla="*/ 138405 h 703060"/>
                  <a:gd name="connsiteX65" fmla="*/ 158776 w 518175"/>
                  <a:gd name="connsiteY65" fmla="*/ 201685 h 703060"/>
                  <a:gd name="connsiteX66" fmla="*/ 162002 w 518175"/>
                  <a:gd name="connsiteY66" fmla="*/ 218138 h 703060"/>
                  <a:gd name="connsiteX67" fmla="*/ 165574 w 518175"/>
                  <a:gd name="connsiteY67" fmla="*/ 290014 h 703060"/>
                  <a:gd name="connsiteX68" fmla="*/ 169146 w 518175"/>
                  <a:gd name="connsiteY68" fmla="*/ 306467 h 703060"/>
                  <a:gd name="connsiteX69" fmla="*/ 174170 w 518175"/>
                  <a:gd name="connsiteY69" fmla="*/ 318266 h 703060"/>
                  <a:gd name="connsiteX70" fmla="*/ 202422 w 518175"/>
                  <a:gd name="connsiteY70" fmla="*/ 360114 h 703060"/>
                  <a:gd name="connsiteX71" fmla="*/ 208138 w 518175"/>
                  <a:gd name="connsiteY71" fmla="*/ 371545 h 703060"/>
                  <a:gd name="connsiteX72" fmla="*/ 212792 w 518175"/>
                  <a:gd name="connsiteY72" fmla="*/ 385141 h 703060"/>
                  <a:gd name="connsiteX73" fmla="*/ 222079 w 518175"/>
                  <a:gd name="connsiteY73" fmla="*/ 429847 h 703060"/>
                  <a:gd name="connsiteX74" fmla="*/ 226020 w 518175"/>
                  <a:gd name="connsiteY74" fmla="*/ 444157 h 703060"/>
                  <a:gd name="connsiteX75" fmla="*/ 231389 w 518175"/>
                  <a:gd name="connsiteY75" fmla="*/ 457385 h 703060"/>
                  <a:gd name="connsiteX76" fmla="*/ 331147 w 518175"/>
                  <a:gd name="connsiteY76" fmla="*/ 648699 h 703060"/>
                  <a:gd name="connsiteX77" fmla="*/ 334720 w 518175"/>
                  <a:gd name="connsiteY77" fmla="*/ 663010 h 703060"/>
                  <a:gd name="connsiteX78" fmla="*/ 334374 w 518175"/>
                  <a:gd name="connsiteY78" fmla="*/ 670867 h 703060"/>
                  <a:gd name="connsiteX79" fmla="*/ 332230 w 518175"/>
                  <a:gd name="connsiteY79" fmla="*/ 678034 h 703060"/>
                  <a:gd name="connsiteX80" fmla="*/ 329374 w 518175"/>
                  <a:gd name="connsiteY80" fmla="*/ 682321 h 703060"/>
                  <a:gd name="connsiteX81" fmla="*/ 321861 w 518175"/>
                  <a:gd name="connsiteY81" fmla="*/ 688036 h 703060"/>
                  <a:gd name="connsiteX82" fmla="*/ 311837 w 518175"/>
                  <a:gd name="connsiteY82" fmla="*/ 689464 h 703060"/>
                  <a:gd name="connsiteX83" fmla="*/ 301835 w 518175"/>
                  <a:gd name="connsiteY83" fmla="*/ 686607 h 703060"/>
                  <a:gd name="connsiteX84" fmla="*/ 289668 w 518175"/>
                  <a:gd name="connsiteY84" fmla="*/ 677320 h 703060"/>
                  <a:gd name="connsiteX85" fmla="*/ 279297 w 518175"/>
                  <a:gd name="connsiteY85" fmla="*/ 661212 h 703060"/>
                  <a:gd name="connsiteX86" fmla="*/ 259987 w 518175"/>
                  <a:gd name="connsiteY86" fmla="*/ 605076 h 703060"/>
                  <a:gd name="connsiteX87" fmla="*/ 246391 w 518175"/>
                  <a:gd name="connsiteY87" fmla="*/ 578621 h 703060"/>
                  <a:gd name="connsiteX88" fmla="*/ 237103 w 518175"/>
                  <a:gd name="connsiteY88" fmla="*/ 566799 h 703060"/>
                  <a:gd name="connsiteX89" fmla="*/ 231389 w 518175"/>
                  <a:gd name="connsiteY89" fmla="*/ 562168 h 703060"/>
                  <a:gd name="connsiteX90" fmla="*/ 225306 w 518175"/>
                  <a:gd name="connsiteY90" fmla="*/ 558596 h 703060"/>
                  <a:gd name="connsiteX91" fmla="*/ 218138 w 518175"/>
                  <a:gd name="connsiteY91" fmla="*/ 556798 h 703060"/>
                  <a:gd name="connsiteX92" fmla="*/ 206709 w 518175"/>
                  <a:gd name="connsiteY92" fmla="*/ 558226 h 703060"/>
                  <a:gd name="connsiteX93" fmla="*/ 201708 w 518175"/>
                  <a:gd name="connsiteY93" fmla="*/ 560738 h 703060"/>
                  <a:gd name="connsiteX94" fmla="*/ 194909 w 518175"/>
                  <a:gd name="connsiteY94" fmla="*/ 566454 h 703060"/>
                  <a:gd name="connsiteX95" fmla="*/ 189172 w 518175"/>
                  <a:gd name="connsiteY95" fmla="*/ 573966 h 703060"/>
                  <a:gd name="connsiteX96" fmla="*/ 185254 w 518175"/>
                  <a:gd name="connsiteY96" fmla="*/ 582193 h 703060"/>
                  <a:gd name="connsiteX97" fmla="*/ 183456 w 518175"/>
                  <a:gd name="connsiteY97" fmla="*/ 591134 h 703060"/>
                  <a:gd name="connsiteX98" fmla="*/ 183456 w 518175"/>
                  <a:gd name="connsiteY98" fmla="*/ 600075 h 703060"/>
                  <a:gd name="connsiteX99" fmla="*/ 187029 w 518175"/>
                  <a:gd name="connsiteY99" fmla="*/ 617589 h 703060"/>
                  <a:gd name="connsiteX100" fmla="*/ 204197 w 518175"/>
                  <a:gd name="connsiteY100" fmla="*/ 655152 h 703060"/>
                  <a:gd name="connsiteX101" fmla="*/ 212423 w 518175"/>
                  <a:gd name="connsiteY101" fmla="*/ 676237 h 703060"/>
                  <a:gd name="connsiteX102" fmla="*/ 214567 w 518175"/>
                  <a:gd name="connsiteY102" fmla="*/ 694119 h 703060"/>
                  <a:gd name="connsiteX103" fmla="*/ 213852 w 518175"/>
                  <a:gd name="connsiteY103" fmla="*/ 699120 h 703060"/>
                  <a:gd name="connsiteX104" fmla="*/ 211709 w 518175"/>
                  <a:gd name="connsiteY104" fmla="*/ 701632 h 703060"/>
                  <a:gd name="connsiteX105" fmla="*/ 208482 w 518175"/>
                  <a:gd name="connsiteY105" fmla="*/ 703060 h 703060"/>
                  <a:gd name="connsiteX106" fmla="*/ 200279 w 518175"/>
                  <a:gd name="connsiteY106" fmla="*/ 701632 h 703060"/>
                  <a:gd name="connsiteX107" fmla="*/ 167003 w 518175"/>
                  <a:gd name="connsiteY107" fmla="*/ 680178 h 703060"/>
                  <a:gd name="connsiteX108" fmla="*/ 156632 w 518175"/>
                  <a:gd name="connsiteY108" fmla="*/ 671236 h 703060"/>
                  <a:gd name="connsiteX109" fmla="*/ 148774 w 518175"/>
                  <a:gd name="connsiteY109" fmla="*/ 662641 h 703060"/>
                  <a:gd name="connsiteX110" fmla="*/ 142691 w 518175"/>
                  <a:gd name="connsiteY110" fmla="*/ 653354 h 703060"/>
                  <a:gd name="connsiteX111" fmla="*/ 137322 w 518175"/>
                  <a:gd name="connsiteY111" fmla="*/ 642615 h 703060"/>
                  <a:gd name="connsiteX112" fmla="*/ 119808 w 518175"/>
                  <a:gd name="connsiteY112" fmla="*/ 588991 h 703060"/>
                  <a:gd name="connsiteX113" fmla="*/ 110153 w 518175"/>
                  <a:gd name="connsiteY113" fmla="*/ 564656 h 703060"/>
                  <a:gd name="connsiteX114" fmla="*/ 78329 w 518175"/>
                  <a:gd name="connsiteY114" fmla="*/ 495293 h 703060"/>
                  <a:gd name="connsiteX115" fmla="*/ 58303 w 518175"/>
                  <a:gd name="connsiteY115" fmla="*/ 447361 h 703060"/>
                  <a:gd name="connsiteX116" fmla="*/ 49708 w 518175"/>
                  <a:gd name="connsiteY116" fmla="*/ 421274 h 703060"/>
                  <a:gd name="connsiteX117" fmla="*/ 48279 w 518175"/>
                  <a:gd name="connsiteY117" fmla="*/ 413047 h 703060"/>
                  <a:gd name="connsiteX118" fmla="*/ 48279 w 518175"/>
                  <a:gd name="connsiteY118" fmla="*/ 403023 h 703060"/>
                  <a:gd name="connsiteX119" fmla="*/ 51850 w 518175"/>
                  <a:gd name="connsiteY119" fmla="*/ 359031 h 703060"/>
                  <a:gd name="connsiteX120" fmla="*/ 50791 w 518175"/>
                  <a:gd name="connsiteY120" fmla="*/ 340803 h 703060"/>
                  <a:gd name="connsiteX121" fmla="*/ 47218 w 518175"/>
                  <a:gd name="connsiteY121" fmla="*/ 329719 h 703060"/>
                  <a:gd name="connsiteX122" fmla="*/ 42909 w 518175"/>
                  <a:gd name="connsiteY122" fmla="*/ 320778 h 703060"/>
                  <a:gd name="connsiteX123" fmla="*/ 20740 w 518175"/>
                  <a:gd name="connsiteY123" fmla="*/ 288239 h 703060"/>
                  <a:gd name="connsiteX124" fmla="*/ 16109 w 518175"/>
                  <a:gd name="connsiteY124" fmla="*/ 279298 h 703060"/>
                  <a:gd name="connsiteX125" fmla="*/ 11799 w 518175"/>
                  <a:gd name="connsiteY125" fmla="*/ 268559 h 703060"/>
                  <a:gd name="connsiteX126" fmla="*/ 10739 w 518175"/>
                  <a:gd name="connsiteY126" fmla="*/ 261047 h 703060"/>
                  <a:gd name="connsiteX127" fmla="*/ 13597 w 518175"/>
                  <a:gd name="connsiteY127" fmla="*/ 201339 h 703060"/>
                  <a:gd name="connsiteX128" fmla="*/ 6085 w 518175"/>
                  <a:gd name="connsiteY128" fmla="*/ 168086 h 703060"/>
                  <a:gd name="connsiteX129" fmla="*/ 2144 w 518175"/>
                  <a:gd name="connsiteY129" fmla="*/ 141608 h 703060"/>
                  <a:gd name="connsiteX130" fmla="*/ 0 w 518175"/>
                  <a:gd name="connsiteY130" fmla="*/ 115153 h 703060"/>
                  <a:gd name="connsiteX131" fmla="*/ 0 w 518175"/>
                  <a:gd name="connsiteY131" fmla="*/ 88329 h 703060"/>
                  <a:gd name="connsiteX132" fmla="*/ 1083 w 518175"/>
                  <a:gd name="connsiteY132" fmla="*/ 82960 h 703060"/>
                  <a:gd name="connsiteX133" fmla="*/ 5024 w 518175"/>
                  <a:gd name="connsiteY133" fmla="*/ 80102 h 703060"/>
                  <a:gd name="connsiteX134" fmla="*/ 8227 w 518175"/>
                  <a:gd name="connsiteY134" fmla="*/ 79756 h 703060"/>
                  <a:gd name="connsiteX135" fmla="*/ 16455 w 518175"/>
                  <a:gd name="connsiteY135" fmla="*/ 83329 h 703060"/>
                  <a:gd name="connsiteX136" fmla="*/ 20394 w 518175"/>
                  <a:gd name="connsiteY136" fmla="*/ 87961 h 703060"/>
                  <a:gd name="connsiteX137" fmla="*/ 23599 w 518175"/>
                  <a:gd name="connsiteY137" fmla="*/ 92984 h 703060"/>
                  <a:gd name="connsiteX138" fmla="*/ 33253 w 518175"/>
                  <a:gd name="connsiteY138" fmla="*/ 116582 h 703060"/>
                  <a:gd name="connsiteX139" fmla="*/ 40766 w 518175"/>
                  <a:gd name="connsiteY139" fmla="*/ 126951 h 703060"/>
                  <a:gd name="connsiteX140" fmla="*/ 45789 w 518175"/>
                  <a:gd name="connsiteY140" fmla="*/ 130892 h 703060"/>
                  <a:gd name="connsiteX141" fmla="*/ 51505 w 518175"/>
                  <a:gd name="connsiteY141" fmla="*/ 133381 h 703060"/>
                  <a:gd name="connsiteX142" fmla="*/ 59017 w 518175"/>
                  <a:gd name="connsiteY142" fmla="*/ 133750 h 703060"/>
                  <a:gd name="connsiteX143" fmla="*/ 62589 w 518175"/>
                  <a:gd name="connsiteY143" fmla="*/ 132321 h 703060"/>
                  <a:gd name="connsiteX144" fmla="*/ 68673 w 518175"/>
                  <a:gd name="connsiteY144" fmla="*/ 125868 h 703060"/>
                  <a:gd name="connsiteX145" fmla="*/ 71876 w 518175"/>
                  <a:gd name="connsiteY145" fmla="*/ 114438 h 703060"/>
                  <a:gd name="connsiteX146" fmla="*/ 72590 w 518175"/>
                  <a:gd name="connsiteY146" fmla="*/ 30027 h 703060"/>
                  <a:gd name="connsiteX147" fmla="*/ 75102 w 518175"/>
                  <a:gd name="connsiteY147" fmla="*/ 18228 h 703060"/>
                  <a:gd name="connsiteX148" fmla="*/ 78329 w 518175"/>
                  <a:gd name="connsiteY148" fmla="*/ 11799 h 703060"/>
                  <a:gd name="connsiteX149" fmla="*/ 86900 w 518175"/>
                  <a:gd name="connsiteY149" fmla="*/ 3227 h 703060"/>
                  <a:gd name="connsiteX150" fmla="*/ 95841 w 518175"/>
                  <a:gd name="connsiteY150" fmla="*/ 0 h 703060"/>
                  <a:gd name="connsiteX151" fmla="*/ 101926 w 518175"/>
                  <a:gd name="connsiteY151" fmla="*/ 715 h 703060"/>
                  <a:gd name="connsiteX152" fmla="*/ 106580 w 518175"/>
                  <a:gd name="connsiteY152" fmla="*/ 2858 h 703060"/>
                  <a:gd name="connsiteX153" fmla="*/ 110499 w 518175"/>
                  <a:gd name="connsiteY153" fmla="*/ 6430 h 703060"/>
                  <a:gd name="connsiteX154" fmla="*/ 113011 w 518175"/>
                  <a:gd name="connsiteY154" fmla="*/ 11453 h 703060"/>
                  <a:gd name="connsiteX155" fmla="*/ 116582 w 518175"/>
                  <a:gd name="connsiteY155" fmla="*/ 25026 h 703060"/>
                  <a:gd name="connsiteX156" fmla="*/ 117665 w 518175"/>
                  <a:gd name="connsiteY156" fmla="*/ 48992 h 703060"/>
                  <a:gd name="connsiteX157" fmla="*/ 116236 w 518175"/>
                  <a:gd name="connsiteY157" fmla="*/ 88329 h 703060"/>
                  <a:gd name="connsiteX158" fmla="*/ 118379 w 518175"/>
                  <a:gd name="connsiteY158" fmla="*/ 103700 h 703060"/>
                  <a:gd name="connsiteX159" fmla="*/ 128381 w 518175"/>
                  <a:gd name="connsiteY159" fmla="*/ 131952 h 703060"/>
                  <a:gd name="connsiteX160" fmla="*/ 148061 w 518175"/>
                  <a:gd name="connsiteY160" fmla="*/ 173087 h 703060"/>
                  <a:gd name="connsiteX161" fmla="*/ 158776 w 518175"/>
                  <a:gd name="connsiteY161" fmla="*/ 201685 h 703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</a:cxnLst>
                <a:rect l="l" t="t" r="r" b="b"/>
                <a:pathLst>
                  <a:path w="518175" h="703060">
                    <a:moveTo>
                      <a:pt x="453444" y="138405"/>
                    </a:moveTo>
                    <a:lnTo>
                      <a:pt x="460957" y="164491"/>
                    </a:lnTo>
                    <a:lnTo>
                      <a:pt x="470982" y="189540"/>
                    </a:lnTo>
                    <a:lnTo>
                      <a:pt x="494233" y="229223"/>
                    </a:lnTo>
                    <a:lnTo>
                      <a:pt x="504949" y="249616"/>
                    </a:lnTo>
                    <a:lnTo>
                      <a:pt x="511747" y="271071"/>
                    </a:lnTo>
                    <a:lnTo>
                      <a:pt x="518176" y="300038"/>
                    </a:lnTo>
                    <a:lnTo>
                      <a:pt x="516747" y="306836"/>
                    </a:lnTo>
                    <a:lnTo>
                      <a:pt x="514259" y="310039"/>
                    </a:lnTo>
                    <a:lnTo>
                      <a:pt x="504234" y="317920"/>
                    </a:lnTo>
                    <a:lnTo>
                      <a:pt x="500662" y="322921"/>
                    </a:lnTo>
                    <a:lnTo>
                      <a:pt x="498150" y="328636"/>
                    </a:lnTo>
                    <a:lnTo>
                      <a:pt x="497435" y="334720"/>
                    </a:lnTo>
                    <a:lnTo>
                      <a:pt x="499947" y="354400"/>
                    </a:lnTo>
                    <a:lnTo>
                      <a:pt x="507460" y="379057"/>
                    </a:lnTo>
                    <a:lnTo>
                      <a:pt x="517115" y="403023"/>
                    </a:lnTo>
                    <a:lnTo>
                      <a:pt x="508174" y="396225"/>
                    </a:lnTo>
                    <a:lnTo>
                      <a:pt x="498518" y="391224"/>
                    </a:lnTo>
                    <a:lnTo>
                      <a:pt x="488150" y="387998"/>
                    </a:lnTo>
                    <a:lnTo>
                      <a:pt x="484577" y="387283"/>
                    </a:lnTo>
                    <a:lnTo>
                      <a:pt x="480636" y="388367"/>
                    </a:lnTo>
                    <a:lnTo>
                      <a:pt x="477065" y="393736"/>
                    </a:lnTo>
                    <a:lnTo>
                      <a:pt x="473124" y="404106"/>
                    </a:lnTo>
                    <a:lnTo>
                      <a:pt x="466326" y="424846"/>
                    </a:lnTo>
                    <a:lnTo>
                      <a:pt x="463838" y="427335"/>
                    </a:lnTo>
                    <a:lnTo>
                      <a:pt x="461326" y="427704"/>
                    </a:lnTo>
                    <a:lnTo>
                      <a:pt x="456324" y="424477"/>
                    </a:lnTo>
                    <a:lnTo>
                      <a:pt x="450956" y="412679"/>
                    </a:lnTo>
                    <a:lnTo>
                      <a:pt x="449158" y="403023"/>
                    </a:lnTo>
                    <a:lnTo>
                      <a:pt x="448444" y="362257"/>
                    </a:lnTo>
                    <a:lnTo>
                      <a:pt x="447015" y="349744"/>
                    </a:lnTo>
                    <a:lnTo>
                      <a:pt x="443443" y="336148"/>
                    </a:lnTo>
                    <a:lnTo>
                      <a:pt x="438442" y="321838"/>
                    </a:lnTo>
                    <a:lnTo>
                      <a:pt x="428786" y="300752"/>
                    </a:lnTo>
                    <a:lnTo>
                      <a:pt x="388736" y="224936"/>
                    </a:lnTo>
                    <a:lnTo>
                      <a:pt x="375140" y="195970"/>
                    </a:lnTo>
                    <a:lnTo>
                      <a:pt x="361912" y="163062"/>
                    </a:lnTo>
                    <a:lnTo>
                      <a:pt x="354400" y="140894"/>
                    </a:lnTo>
                    <a:lnTo>
                      <a:pt x="347971" y="116213"/>
                    </a:lnTo>
                    <a:lnTo>
                      <a:pt x="342232" y="89758"/>
                    </a:lnTo>
                    <a:lnTo>
                      <a:pt x="342601" y="84043"/>
                    </a:lnTo>
                    <a:lnTo>
                      <a:pt x="343661" y="81900"/>
                    </a:lnTo>
                    <a:lnTo>
                      <a:pt x="346888" y="81185"/>
                    </a:lnTo>
                    <a:lnTo>
                      <a:pt x="349744" y="82960"/>
                    </a:lnTo>
                    <a:lnTo>
                      <a:pt x="372628" y="105497"/>
                    </a:lnTo>
                    <a:lnTo>
                      <a:pt x="379426" y="108009"/>
                    </a:lnTo>
                    <a:lnTo>
                      <a:pt x="382284" y="106926"/>
                    </a:lnTo>
                    <a:lnTo>
                      <a:pt x="384426" y="102640"/>
                    </a:lnTo>
                    <a:lnTo>
                      <a:pt x="389450" y="74388"/>
                    </a:lnTo>
                    <a:lnTo>
                      <a:pt x="391225" y="69387"/>
                    </a:lnTo>
                    <a:lnTo>
                      <a:pt x="393367" y="67221"/>
                    </a:lnTo>
                    <a:lnTo>
                      <a:pt x="397308" y="67935"/>
                    </a:lnTo>
                    <a:lnTo>
                      <a:pt x="399820" y="70447"/>
                    </a:lnTo>
                    <a:lnTo>
                      <a:pt x="407679" y="82615"/>
                    </a:lnTo>
                    <a:lnTo>
                      <a:pt x="411250" y="86186"/>
                    </a:lnTo>
                    <a:lnTo>
                      <a:pt x="415559" y="88675"/>
                    </a:lnTo>
                    <a:lnTo>
                      <a:pt x="420559" y="89044"/>
                    </a:lnTo>
                    <a:lnTo>
                      <a:pt x="420559" y="75102"/>
                    </a:lnTo>
                    <a:lnTo>
                      <a:pt x="416988" y="60446"/>
                    </a:lnTo>
                    <a:lnTo>
                      <a:pt x="416988" y="56505"/>
                    </a:lnTo>
                    <a:lnTo>
                      <a:pt x="418417" y="53647"/>
                    </a:lnTo>
                    <a:lnTo>
                      <a:pt x="421988" y="51850"/>
                    </a:lnTo>
                    <a:lnTo>
                      <a:pt x="425561" y="52219"/>
                    </a:lnTo>
                    <a:lnTo>
                      <a:pt x="430561" y="56136"/>
                    </a:lnTo>
                    <a:lnTo>
                      <a:pt x="453444" y="138405"/>
                    </a:lnTo>
                    <a:close/>
                    <a:moveTo>
                      <a:pt x="158776" y="201685"/>
                    </a:moveTo>
                    <a:lnTo>
                      <a:pt x="162002" y="218138"/>
                    </a:lnTo>
                    <a:lnTo>
                      <a:pt x="165574" y="290014"/>
                    </a:lnTo>
                    <a:lnTo>
                      <a:pt x="169146" y="306467"/>
                    </a:lnTo>
                    <a:lnTo>
                      <a:pt x="174170" y="318266"/>
                    </a:lnTo>
                    <a:lnTo>
                      <a:pt x="202422" y="360114"/>
                    </a:lnTo>
                    <a:lnTo>
                      <a:pt x="208138" y="371545"/>
                    </a:lnTo>
                    <a:lnTo>
                      <a:pt x="212792" y="385141"/>
                    </a:lnTo>
                    <a:lnTo>
                      <a:pt x="222079" y="429847"/>
                    </a:lnTo>
                    <a:lnTo>
                      <a:pt x="226020" y="444157"/>
                    </a:lnTo>
                    <a:lnTo>
                      <a:pt x="231389" y="457385"/>
                    </a:lnTo>
                    <a:lnTo>
                      <a:pt x="331147" y="648699"/>
                    </a:lnTo>
                    <a:lnTo>
                      <a:pt x="334720" y="663010"/>
                    </a:lnTo>
                    <a:lnTo>
                      <a:pt x="334374" y="670867"/>
                    </a:lnTo>
                    <a:lnTo>
                      <a:pt x="332230" y="678034"/>
                    </a:lnTo>
                    <a:lnTo>
                      <a:pt x="329374" y="682321"/>
                    </a:lnTo>
                    <a:lnTo>
                      <a:pt x="321861" y="688036"/>
                    </a:lnTo>
                    <a:lnTo>
                      <a:pt x="311837" y="689464"/>
                    </a:lnTo>
                    <a:lnTo>
                      <a:pt x="301835" y="686607"/>
                    </a:lnTo>
                    <a:lnTo>
                      <a:pt x="289668" y="677320"/>
                    </a:lnTo>
                    <a:lnTo>
                      <a:pt x="279297" y="661212"/>
                    </a:lnTo>
                    <a:lnTo>
                      <a:pt x="259987" y="605076"/>
                    </a:lnTo>
                    <a:lnTo>
                      <a:pt x="246391" y="578621"/>
                    </a:lnTo>
                    <a:lnTo>
                      <a:pt x="237103" y="566799"/>
                    </a:lnTo>
                    <a:lnTo>
                      <a:pt x="231389" y="562168"/>
                    </a:lnTo>
                    <a:lnTo>
                      <a:pt x="225306" y="558596"/>
                    </a:lnTo>
                    <a:lnTo>
                      <a:pt x="218138" y="556798"/>
                    </a:lnTo>
                    <a:lnTo>
                      <a:pt x="206709" y="558226"/>
                    </a:lnTo>
                    <a:lnTo>
                      <a:pt x="201708" y="560738"/>
                    </a:lnTo>
                    <a:lnTo>
                      <a:pt x="194909" y="566454"/>
                    </a:lnTo>
                    <a:lnTo>
                      <a:pt x="189172" y="573966"/>
                    </a:lnTo>
                    <a:lnTo>
                      <a:pt x="185254" y="582193"/>
                    </a:lnTo>
                    <a:lnTo>
                      <a:pt x="183456" y="591134"/>
                    </a:lnTo>
                    <a:lnTo>
                      <a:pt x="183456" y="600075"/>
                    </a:lnTo>
                    <a:lnTo>
                      <a:pt x="187029" y="617589"/>
                    </a:lnTo>
                    <a:lnTo>
                      <a:pt x="204197" y="655152"/>
                    </a:lnTo>
                    <a:lnTo>
                      <a:pt x="212423" y="676237"/>
                    </a:lnTo>
                    <a:lnTo>
                      <a:pt x="214567" y="694119"/>
                    </a:lnTo>
                    <a:lnTo>
                      <a:pt x="213852" y="699120"/>
                    </a:lnTo>
                    <a:lnTo>
                      <a:pt x="211709" y="701632"/>
                    </a:lnTo>
                    <a:lnTo>
                      <a:pt x="208482" y="703060"/>
                    </a:lnTo>
                    <a:lnTo>
                      <a:pt x="200279" y="701632"/>
                    </a:lnTo>
                    <a:lnTo>
                      <a:pt x="167003" y="680178"/>
                    </a:lnTo>
                    <a:lnTo>
                      <a:pt x="156632" y="671236"/>
                    </a:lnTo>
                    <a:lnTo>
                      <a:pt x="148774" y="662641"/>
                    </a:lnTo>
                    <a:lnTo>
                      <a:pt x="142691" y="653354"/>
                    </a:lnTo>
                    <a:lnTo>
                      <a:pt x="137322" y="642615"/>
                    </a:lnTo>
                    <a:lnTo>
                      <a:pt x="119808" y="588991"/>
                    </a:lnTo>
                    <a:lnTo>
                      <a:pt x="110153" y="564656"/>
                    </a:lnTo>
                    <a:lnTo>
                      <a:pt x="78329" y="495293"/>
                    </a:lnTo>
                    <a:lnTo>
                      <a:pt x="58303" y="447361"/>
                    </a:lnTo>
                    <a:lnTo>
                      <a:pt x="49708" y="421274"/>
                    </a:lnTo>
                    <a:lnTo>
                      <a:pt x="48279" y="413047"/>
                    </a:lnTo>
                    <a:lnTo>
                      <a:pt x="48279" y="403023"/>
                    </a:lnTo>
                    <a:lnTo>
                      <a:pt x="51850" y="359031"/>
                    </a:lnTo>
                    <a:lnTo>
                      <a:pt x="50791" y="340803"/>
                    </a:lnTo>
                    <a:lnTo>
                      <a:pt x="47218" y="329719"/>
                    </a:lnTo>
                    <a:lnTo>
                      <a:pt x="42909" y="320778"/>
                    </a:lnTo>
                    <a:lnTo>
                      <a:pt x="20740" y="288239"/>
                    </a:lnTo>
                    <a:lnTo>
                      <a:pt x="16109" y="279298"/>
                    </a:lnTo>
                    <a:lnTo>
                      <a:pt x="11799" y="268559"/>
                    </a:lnTo>
                    <a:lnTo>
                      <a:pt x="10739" y="261047"/>
                    </a:lnTo>
                    <a:lnTo>
                      <a:pt x="13597" y="201339"/>
                    </a:lnTo>
                    <a:lnTo>
                      <a:pt x="6085" y="168086"/>
                    </a:lnTo>
                    <a:lnTo>
                      <a:pt x="2144" y="141608"/>
                    </a:lnTo>
                    <a:lnTo>
                      <a:pt x="0" y="115153"/>
                    </a:lnTo>
                    <a:lnTo>
                      <a:pt x="0" y="88329"/>
                    </a:lnTo>
                    <a:lnTo>
                      <a:pt x="1083" y="82960"/>
                    </a:lnTo>
                    <a:lnTo>
                      <a:pt x="5024" y="80102"/>
                    </a:lnTo>
                    <a:lnTo>
                      <a:pt x="8227" y="79756"/>
                    </a:lnTo>
                    <a:lnTo>
                      <a:pt x="16455" y="83329"/>
                    </a:lnTo>
                    <a:lnTo>
                      <a:pt x="20394" y="87961"/>
                    </a:lnTo>
                    <a:lnTo>
                      <a:pt x="23599" y="92984"/>
                    </a:lnTo>
                    <a:lnTo>
                      <a:pt x="33253" y="116582"/>
                    </a:lnTo>
                    <a:lnTo>
                      <a:pt x="40766" y="126951"/>
                    </a:lnTo>
                    <a:lnTo>
                      <a:pt x="45789" y="130892"/>
                    </a:lnTo>
                    <a:lnTo>
                      <a:pt x="51505" y="133381"/>
                    </a:lnTo>
                    <a:lnTo>
                      <a:pt x="59017" y="133750"/>
                    </a:lnTo>
                    <a:lnTo>
                      <a:pt x="62589" y="132321"/>
                    </a:lnTo>
                    <a:lnTo>
                      <a:pt x="68673" y="125868"/>
                    </a:lnTo>
                    <a:lnTo>
                      <a:pt x="71876" y="114438"/>
                    </a:lnTo>
                    <a:lnTo>
                      <a:pt x="72590" y="30027"/>
                    </a:lnTo>
                    <a:lnTo>
                      <a:pt x="75102" y="18228"/>
                    </a:lnTo>
                    <a:lnTo>
                      <a:pt x="78329" y="11799"/>
                    </a:lnTo>
                    <a:lnTo>
                      <a:pt x="86900" y="3227"/>
                    </a:lnTo>
                    <a:lnTo>
                      <a:pt x="95841" y="0"/>
                    </a:lnTo>
                    <a:lnTo>
                      <a:pt x="101926" y="715"/>
                    </a:lnTo>
                    <a:lnTo>
                      <a:pt x="106580" y="2858"/>
                    </a:lnTo>
                    <a:lnTo>
                      <a:pt x="110499" y="6430"/>
                    </a:lnTo>
                    <a:lnTo>
                      <a:pt x="113011" y="11453"/>
                    </a:lnTo>
                    <a:lnTo>
                      <a:pt x="116582" y="25026"/>
                    </a:lnTo>
                    <a:lnTo>
                      <a:pt x="117665" y="48992"/>
                    </a:lnTo>
                    <a:lnTo>
                      <a:pt x="116236" y="88329"/>
                    </a:lnTo>
                    <a:lnTo>
                      <a:pt x="118379" y="103700"/>
                    </a:lnTo>
                    <a:lnTo>
                      <a:pt x="128381" y="131952"/>
                    </a:lnTo>
                    <a:lnTo>
                      <a:pt x="148061" y="173087"/>
                    </a:lnTo>
                    <a:lnTo>
                      <a:pt x="158776" y="201685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EA510330-CC61-D26A-AD62-23655524C084}"/>
                  </a:ext>
                </a:extLst>
              </p:cNvPr>
              <p:cNvSpPr/>
              <p:nvPr/>
            </p:nvSpPr>
            <p:spPr>
              <a:xfrm>
                <a:off x="14794205" y="9749214"/>
                <a:ext cx="555368" cy="813557"/>
              </a:xfrm>
              <a:custGeom>
                <a:avLst/>
                <a:gdLst>
                  <a:gd name="connsiteX0" fmla="*/ 425191 w 555368"/>
                  <a:gd name="connsiteY0" fmla="*/ 50075 h 813557"/>
                  <a:gd name="connsiteX1" fmla="*/ 442728 w 555368"/>
                  <a:gd name="connsiteY1" fmla="*/ 70447 h 813557"/>
                  <a:gd name="connsiteX2" fmla="*/ 455954 w 555368"/>
                  <a:gd name="connsiteY2" fmla="*/ 87983 h 813557"/>
                  <a:gd name="connsiteX3" fmla="*/ 461671 w 555368"/>
                  <a:gd name="connsiteY3" fmla="*/ 98353 h 813557"/>
                  <a:gd name="connsiteX4" fmla="*/ 469183 w 555368"/>
                  <a:gd name="connsiteY4" fmla="*/ 117296 h 813557"/>
                  <a:gd name="connsiteX5" fmla="*/ 472041 w 555368"/>
                  <a:gd name="connsiteY5" fmla="*/ 130892 h 813557"/>
                  <a:gd name="connsiteX6" fmla="*/ 473124 w 555368"/>
                  <a:gd name="connsiteY6" fmla="*/ 143405 h 813557"/>
                  <a:gd name="connsiteX7" fmla="*/ 472754 w 555368"/>
                  <a:gd name="connsiteY7" fmla="*/ 155203 h 813557"/>
                  <a:gd name="connsiteX8" fmla="*/ 470266 w 555368"/>
                  <a:gd name="connsiteY8" fmla="*/ 180944 h 813557"/>
                  <a:gd name="connsiteX9" fmla="*/ 471326 w 555368"/>
                  <a:gd name="connsiteY9" fmla="*/ 205993 h 813557"/>
                  <a:gd name="connsiteX10" fmla="*/ 473837 w 555368"/>
                  <a:gd name="connsiteY10" fmla="*/ 219221 h 813557"/>
                  <a:gd name="connsiteX11" fmla="*/ 483124 w 555368"/>
                  <a:gd name="connsiteY11" fmla="*/ 245676 h 813557"/>
                  <a:gd name="connsiteX12" fmla="*/ 501721 w 555368"/>
                  <a:gd name="connsiteY12" fmla="*/ 284667 h 813557"/>
                  <a:gd name="connsiteX13" fmla="*/ 555368 w 555368"/>
                  <a:gd name="connsiteY13" fmla="*/ 380854 h 813557"/>
                  <a:gd name="connsiteX14" fmla="*/ 548571 w 555368"/>
                  <a:gd name="connsiteY14" fmla="*/ 378342 h 813557"/>
                  <a:gd name="connsiteX15" fmla="*/ 543939 w 555368"/>
                  <a:gd name="connsiteY15" fmla="*/ 379057 h 813557"/>
                  <a:gd name="connsiteX16" fmla="*/ 528913 w 555368"/>
                  <a:gd name="connsiteY16" fmla="*/ 386224 h 813557"/>
                  <a:gd name="connsiteX17" fmla="*/ 514603 w 555368"/>
                  <a:gd name="connsiteY17" fmla="*/ 396939 h 813557"/>
                  <a:gd name="connsiteX18" fmla="*/ 493494 w 555368"/>
                  <a:gd name="connsiteY18" fmla="*/ 418393 h 813557"/>
                  <a:gd name="connsiteX19" fmla="*/ 488863 w 555368"/>
                  <a:gd name="connsiteY19" fmla="*/ 420905 h 813557"/>
                  <a:gd name="connsiteX20" fmla="*/ 478838 w 555368"/>
                  <a:gd name="connsiteY20" fmla="*/ 423048 h 813557"/>
                  <a:gd name="connsiteX21" fmla="*/ 470612 w 555368"/>
                  <a:gd name="connsiteY21" fmla="*/ 422334 h 813557"/>
                  <a:gd name="connsiteX22" fmla="*/ 462754 w 555368"/>
                  <a:gd name="connsiteY22" fmla="*/ 419476 h 813557"/>
                  <a:gd name="connsiteX23" fmla="*/ 455610 w 555368"/>
                  <a:gd name="connsiteY23" fmla="*/ 414822 h 813557"/>
                  <a:gd name="connsiteX24" fmla="*/ 449871 w 555368"/>
                  <a:gd name="connsiteY24" fmla="*/ 409106 h 813557"/>
                  <a:gd name="connsiteX25" fmla="*/ 445217 w 555368"/>
                  <a:gd name="connsiteY25" fmla="*/ 402309 h 813557"/>
                  <a:gd name="connsiteX26" fmla="*/ 439156 w 555368"/>
                  <a:gd name="connsiteY26" fmla="*/ 386937 h 813557"/>
                  <a:gd name="connsiteX27" fmla="*/ 437013 w 555368"/>
                  <a:gd name="connsiteY27" fmla="*/ 374770 h 813557"/>
                  <a:gd name="connsiteX28" fmla="*/ 434847 w 555368"/>
                  <a:gd name="connsiteY28" fmla="*/ 339374 h 813557"/>
                  <a:gd name="connsiteX29" fmla="*/ 435561 w 555368"/>
                  <a:gd name="connsiteY29" fmla="*/ 321861 h 813557"/>
                  <a:gd name="connsiteX30" fmla="*/ 437359 w 555368"/>
                  <a:gd name="connsiteY30" fmla="*/ 306121 h 813557"/>
                  <a:gd name="connsiteX31" fmla="*/ 443074 w 555368"/>
                  <a:gd name="connsiteY31" fmla="*/ 275726 h 813557"/>
                  <a:gd name="connsiteX32" fmla="*/ 443442 w 555368"/>
                  <a:gd name="connsiteY32" fmla="*/ 261047 h 813557"/>
                  <a:gd name="connsiteX33" fmla="*/ 441299 w 555368"/>
                  <a:gd name="connsiteY33" fmla="*/ 254986 h 813557"/>
                  <a:gd name="connsiteX34" fmla="*/ 426274 w 555368"/>
                  <a:gd name="connsiteY34" fmla="*/ 228877 h 813557"/>
                  <a:gd name="connsiteX35" fmla="*/ 408392 w 555368"/>
                  <a:gd name="connsiteY35" fmla="*/ 182373 h 813557"/>
                  <a:gd name="connsiteX36" fmla="*/ 380508 w 555368"/>
                  <a:gd name="connsiteY36" fmla="*/ 133035 h 813557"/>
                  <a:gd name="connsiteX37" fmla="*/ 375853 w 555368"/>
                  <a:gd name="connsiteY37" fmla="*/ 115867 h 813557"/>
                  <a:gd name="connsiteX38" fmla="*/ 375485 w 555368"/>
                  <a:gd name="connsiteY38" fmla="*/ 106580 h 813557"/>
                  <a:gd name="connsiteX39" fmla="*/ 376568 w 555368"/>
                  <a:gd name="connsiteY39" fmla="*/ 97270 h 813557"/>
                  <a:gd name="connsiteX40" fmla="*/ 379425 w 555368"/>
                  <a:gd name="connsiteY40" fmla="*/ 88329 h 813557"/>
                  <a:gd name="connsiteX41" fmla="*/ 390509 w 555368"/>
                  <a:gd name="connsiteY41" fmla="*/ 64731 h 813557"/>
                  <a:gd name="connsiteX42" fmla="*/ 396592 w 555368"/>
                  <a:gd name="connsiteY42" fmla="*/ 59731 h 813557"/>
                  <a:gd name="connsiteX43" fmla="*/ 406594 w 555368"/>
                  <a:gd name="connsiteY43" fmla="*/ 59362 h 813557"/>
                  <a:gd name="connsiteX44" fmla="*/ 409106 w 555368"/>
                  <a:gd name="connsiteY44" fmla="*/ 58302 h 813557"/>
                  <a:gd name="connsiteX45" fmla="*/ 413392 w 555368"/>
                  <a:gd name="connsiteY45" fmla="*/ 49707 h 813557"/>
                  <a:gd name="connsiteX46" fmla="*/ 421274 w 555368"/>
                  <a:gd name="connsiteY46" fmla="*/ 48646 h 813557"/>
                  <a:gd name="connsiteX47" fmla="*/ 425191 w 555368"/>
                  <a:gd name="connsiteY47" fmla="*/ 50075 h 813557"/>
                  <a:gd name="connsiteX48" fmla="*/ 155918 w 555368"/>
                  <a:gd name="connsiteY48" fmla="*/ 40420 h 813557"/>
                  <a:gd name="connsiteX49" fmla="*/ 158061 w 555368"/>
                  <a:gd name="connsiteY49" fmla="*/ 115867 h 813557"/>
                  <a:gd name="connsiteX50" fmla="*/ 162001 w 555368"/>
                  <a:gd name="connsiteY50" fmla="*/ 177372 h 813557"/>
                  <a:gd name="connsiteX51" fmla="*/ 167371 w 555368"/>
                  <a:gd name="connsiteY51" fmla="*/ 226365 h 813557"/>
                  <a:gd name="connsiteX52" fmla="*/ 173800 w 555368"/>
                  <a:gd name="connsiteY52" fmla="*/ 264987 h 813557"/>
                  <a:gd name="connsiteX53" fmla="*/ 180598 w 555368"/>
                  <a:gd name="connsiteY53" fmla="*/ 295037 h 813557"/>
                  <a:gd name="connsiteX54" fmla="*/ 187742 w 555368"/>
                  <a:gd name="connsiteY54" fmla="*/ 317206 h 813557"/>
                  <a:gd name="connsiteX55" fmla="*/ 195254 w 555368"/>
                  <a:gd name="connsiteY55" fmla="*/ 334005 h 813557"/>
                  <a:gd name="connsiteX56" fmla="*/ 219935 w 555368"/>
                  <a:gd name="connsiteY56" fmla="*/ 380854 h 813557"/>
                  <a:gd name="connsiteX57" fmla="*/ 246389 w 555368"/>
                  <a:gd name="connsiteY57" fmla="*/ 437704 h 813557"/>
                  <a:gd name="connsiteX58" fmla="*/ 269273 w 555368"/>
                  <a:gd name="connsiteY58" fmla="*/ 497090 h 813557"/>
                  <a:gd name="connsiteX59" fmla="*/ 280726 w 555368"/>
                  <a:gd name="connsiteY59" fmla="*/ 534975 h 813557"/>
                  <a:gd name="connsiteX60" fmla="*/ 286095 w 555368"/>
                  <a:gd name="connsiteY60" fmla="*/ 568965 h 813557"/>
                  <a:gd name="connsiteX61" fmla="*/ 286441 w 555368"/>
                  <a:gd name="connsiteY61" fmla="*/ 583621 h 813557"/>
                  <a:gd name="connsiteX62" fmla="*/ 283583 w 555368"/>
                  <a:gd name="connsiteY62" fmla="*/ 605790 h 813557"/>
                  <a:gd name="connsiteX63" fmla="*/ 283583 w 555368"/>
                  <a:gd name="connsiteY63" fmla="*/ 615100 h 813557"/>
                  <a:gd name="connsiteX64" fmla="*/ 285381 w 555368"/>
                  <a:gd name="connsiteY64" fmla="*/ 624755 h 813557"/>
                  <a:gd name="connsiteX65" fmla="*/ 290036 w 555368"/>
                  <a:gd name="connsiteY65" fmla="*/ 638329 h 813557"/>
                  <a:gd name="connsiteX66" fmla="*/ 296465 w 555368"/>
                  <a:gd name="connsiteY66" fmla="*/ 651925 h 813557"/>
                  <a:gd name="connsiteX67" fmla="*/ 319694 w 555368"/>
                  <a:gd name="connsiteY67" fmla="*/ 689464 h 813557"/>
                  <a:gd name="connsiteX68" fmla="*/ 329372 w 555368"/>
                  <a:gd name="connsiteY68" fmla="*/ 708061 h 813557"/>
                  <a:gd name="connsiteX69" fmla="*/ 332230 w 555368"/>
                  <a:gd name="connsiteY69" fmla="*/ 721311 h 813557"/>
                  <a:gd name="connsiteX70" fmla="*/ 331516 w 555368"/>
                  <a:gd name="connsiteY70" fmla="*/ 727740 h 813557"/>
                  <a:gd name="connsiteX71" fmla="*/ 329372 w 555368"/>
                  <a:gd name="connsiteY71" fmla="*/ 733824 h 813557"/>
                  <a:gd name="connsiteX72" fmla="*/ 324718 w 555368"/>
                  <a:gd name="connsiteY72" fmla="*/ 739885 h 813557"/>
                  <a:gd name="connsiteX73" fmla="*/ 318979 w 555368"/>
                  <a:gd name="connsiteY73" fmla="*/ 744195 h 813557"/>
                  <a:gd name="connsiteX74" fmla="*/ 313633 w 555368"/>
                  <a:gd name="connsiteY74" fmla="*/ 745969 h 813557"/>
                  <a:gd name="connsiteX75" fmla="*/ 308978 w 555368"/>
                  <a:gd name="connsiteY75" fmla="*/ 745623 h 813557"/>
                  <a:gd name="connsiteX76" fmla="*/ 303978 w 555368"/>
                  <a:gd name="connsiteY76" fmla="*/ 743480 h 813557"/>
                  <a:gd name="connsiteX77" fmla="*/ 293953 w 555368"/>
                  <a:gd name="connsiteY77" fmla="*/ 734885 h 813557"/>
                  <a:gd name="connsiteX78" fmla="*/ 287156 w 555368"/>
                  <a:gd name="connsiteY78" fmla="*/ 725944 h 813557"/>
                  <a:gd name="connsiteX79" fmla="*/ 264642 w 555368"/>
                  <a:gd name="connsiteY79" fmla="*/ 691976 h 813557"/>
                  <a:gd name="connsiteX80" fmla="*/ 261415 w 555368"/>
                  <a:gd name="connsiteY80" fmla="*/ 690179 h 813557"/>
                  <a:gd name="connsiteX81" fmla="*/ 259986 w 555368"/>
                  <a:gd name="connsiteY81" fmla="*/ 690893 h 813557"/>
                  <a:gd name="connsiteX82" fmla="*/ 256759 w 555368"/>
                  <a:gd name="connsiteY82" fmla="*/ 700548 h 813557"/>
                  <a:gd name="connsiteX83" fmla="*/ 256045 w 555368"/>
                  <a:gd name="connsiteY83" fmla="*/ 712716 h 813557"/>
                  <a:gd name="connsiteX84" fmla="*/ 257128 w 555368"/>
                  <a:gd name="connsiteY84" fmla="*/ 727372 h 813557"/>
                  <a:gd name="connsiteX85" fmla="*/ 268927 w 555368"/>
                  <a:gd name="connsiteY85" fmla="*/ 799985 h 813557"/>
                  <a:gd name="connsiteX86" fmla="*/ 268927 w 555368"/>
                  <a:gd name="connsiteY86" fmla="*/ 807843 h 813557"/>
                  <a:gd name="connsiteX87" fmla="*/ 267844 w 555368"/>
                  <a:gd name="connsiteY87" fmla="*/ 811783 h 813557"/>
                  <a:gd name="connsiteX88" fmla="*/ 265701 w 555368"/>
                  <a:gd name="connsiteY88" fmla="*/ 813558 h 813557"/>
                  <a:gd name="connsiteX89" fmla="*/ 262498 w 555368"/>
                  <a:gd name="connsiteY89" fmla="*/ 813558 h 813557"/>
                  <a:gd name="connsiteX90" fmla="*/ 252842 w 555368"/>
                  <a:gd name="connsiteY90" fmla="*/ 807128 h 813557"/>
                  <a:gd name="connsiteX91" fmla="*/ 243533 w 555368"/>
                  <a:gd name="connsiteY91" fmla="*/ 797819 h 813557"/>
                  <a:gd name="connsiteX92" fmla="*/ 217423 w 555368"/>
                  <a:gd name="connsiteY92" fmla="*/ 768138 h 813557"/>
                  <a:gd name="connsiteX93" fmla="*/ 183456 w 555368"/>
                  <a:gd name="connsiteY93" fmla="*/ 724515 h 813557"/>
                  <a:gd name="connsiteX94" fmla="*/ 167003 w 555368"/>
                  <a:gd name="connsiteY94" fmla="*/ 705572 h 813557"/>
                  <a:gd name="connsiteX95" fmla="*/ 145202 w 555368"/>
                  <a:gd name="connsiteY95" fmla="*/ 684463 h 813557"/>
                  <a:gd name="connsiteX96" fmla="*/ 92983 w 555368"/>
                  <a:gd name="connsiteY96" fmla="*/ 639412 h 813557"/>
                  <a:gd name="connsiteX97" fmla="*/ 84388 w 555368"/>
                  <a:gd name="connsiteY97" fmla="*/ 629388 h 813557"/>
                  <a:gd name="connsiteX98" fmla="*/ 79042 w 555368"/>
                  <a:gd name="connsiteY98" fmla="*/ 620446 h 813557"/>
                  <a:gd name="connsiteX99" fmla="*/ 76898 w 555368"/>
                  <a:gd name="connsiteY99" fmla="*/ 614017 h 813557"/>
                  <a:gd name="connsiteX100" fmla="*/ 76184 w 555368"/>
                  <a:gd name="connsiteY100" fmla="*/ 607219 h 813557"/>
                  <a:gd name="connsiteX101" fmla="*/ 79388 w 555368"/>
                  <a:gd name="connsiteY101" fmla="*/ 575394 h 813557"/>
                  <a:gd name="connsiteX102" fmla="*/ 79042 w 555368"/>
                  <a:gd name="connsiteY102" fmla="*/ 542142 h 813557"/>
                  <a:gd name="connsiteX103" fmla="*/ 75101 w 555368"/>
                  <a:gd name="connsiteY103" fmla="*/ 505294 h 813557"/>
                  <a:gd name="connsiteX104" fmla="*/ 66874 w 555368"/>
                  <a:gd name="connsiteY104" fmla="*/ 470612 h 813557"/>
                  <a:gd name="connsiteX105" fmla="*/ 58301 w 555368"/>
                  <a:gd name="connsiteY105" fmla="*/ 450586 h 813557"/>
                  <a:gd name="connsiteX106" fmla="*/ 32192 w 555368"/>
                  <a:gd name="connsiteY106" fmla="*/ 411964 h 813557"/>
                  <a:gd name="connsiteX107" fmla="*/ 12881 w 555368"/>
                  <a:gd name="connsiteY107" fmla="*/ 377996 h 813557"/>
                  <a:gd name="connsiteX108" fmla="*/ 7512 w 555368"/>
                  <a:gd name="connsiteY108" fmla="*/ 366198 h 813557"/>
                  <a:gd name="connsiteX109" fmla="*/ 1083 w 555368"/>
                  <a:gd name="connsiteY109" fmla="*/ 343660 h 813557"/>
                  <a:gd name="connsiteX110" fmla="*/ 0 w 555368"/>
                  <a:gd name="connsiteY110" fmla="*/ 332576 h 813557"/>
                  <a:gd name="connsiteX111" fmla="*/ 715 w 555368"/>
                  <a:gd name="connsiteY111" fmla="*/ 322575 h 813557"/>
                  <a:gd name="connsiteX112" fmla="*/ 6429 w 555368"/>
                  <a:gd name="connsiteY112" fmla="*/ 300752 h 813557"/>
                  <a:gd name="connsiteX113" fmla="*/ 10024 w 555368"/>
                  <a:gd name="connsiteY113" fmla="*/ 266416 h 813557"/>
                  <a:gd name="connsiteX114" fmla="*/ 8227 w 555368"/>
                  <a:gd name="connsiteY114" fmla="*/ 161633 h 813557"/>
                  <a:gd name="connsiteX115" fmla="*/ 9656 w 555368"/>
                  <a:gd name="connsiteY115" fmla="*/ 124808 h 813557"/>
                  <a:gd name="connsiteX116" fmla="*/ 13595 w 555368"/>
                  <a:gd name="connsiteY116" fmla="*/ 108009 h 813557"/>
                  <a:gd name="connsiteX117" fmla="*/ 15739 w 555368"/>
                  <a:gd name="connsiteY117" fmla="*/ 105129 h 813557"/>
                  <a:gd name="connsiteX118" fmla="*/ 18597 w 555368"/>
                  <a:gd name="connsiteY118" fmla="*/ 103700 h 813557"/>
                  <a:gd name="connsiteX119" fmla="*/ 21454 w 555368"/>
                  <a:gd name="connsiteY119" fmla="*/ 104414 h 813557"/>
                  <a:gd name="connsiteX120" fmla="*/ 25395 w 555368"/>
                  <a:gd name="connsiteY120" fmla="*/ 107640 h 813557"/>
                  <a:gd name="connsiteX121" fmla="*/ 30763 w 555368"/>
                  <a:gd name="connsiteY121" fmla="*/ 115498 h 813557"/>
                  <a:gd name="connsiteX122" fmla="*/ 36479 w 555368"/>
                  <a:gd name="connsiteY122" fmla="*/ 128749 h 813557"/>
                  <a:gd name="connsiteX123" fmla="*/ 41480 w 555368"/>
                  <a:gd name="connsiteY123" fmla="*/ 144465 h 813557"/>
                  <a:gd name="connsiteX124" fmla="*/ 46134 w 555368"/>
                  <a:gd name="connsiteY124" fmla="*/ 164145 h 813557"/>
                  <a:gd name="connsiteX125" fmla="*/ 49706 w 555368"/>
                  <a:gd name="connsiteY125" fmla="*/ 185599 h 813557"/>
                  <a:gd name="connsiteX126" fmla="*/ 53647 w 555368"/>
                  <a:gd name="connsiteY126" fmla="*/ 232794 h 813557"/>
                  <a:gd name="connsiteX127" fmla="*/ 56135 w 555368"/>
                  <a:gd name="connsiteY127" fmla="*/ 245676 h 813557"/>
                  <a:gd name="connsiteX128" fmla="*/ 59016 w 555368"/>
                  <a:gd name="connsiteY128" fmla="*/ 252842 h 813557"/>
                  <a:gd name="connsiteX129" fmla="*/ 61160 w 555368"/>
                  <a:gd name="connsiteY129" fmla="*/ 255700 h 813557"/>
                  <a:gd name="connsiteX130" fmla="*/ 63303 w 555368"/>
                  <a:gd name="connsiteY130" fmla="*/ 256415 h 813557"/>
                  <a:gd name="connsiteX131" fmla="*/ 65445 w 555368"/>
                  <a:gd name="connsiteY131" fmla="*/ 255700 h 813557"/>
                  <a:gd name="connsiteX132" fmla="*/ 70815 w 555368"/>
                  <a:gd name="connsiteY132" fmla="*/ 247474 h 813557"/>
                  <a:gd name="connsiteX133" fmla="*/ 73672 w 555368"/>
                  <a:gd name="connsiteY133" fmla="*/ 237818 h 813557"/>
                  <a:gd name="connsiteX134" fmla="*/ 76184 w 555368"/>
                  <a:gd name="connsiteY134" fmla="*/ 223161 h 813557"/>
                  <a:gd name="connsiteX135" fmla="*/ 77613 w 555368"/>
                  <a:gd name="connsiteY135" fmla="*/ 207768 h 813557"/>
                  <a:gd name="connsiteX136" fmla="*/ 77613 w 555368"/>
                  <a:gd name="connsiteY136" fmla="*/ 147691 h 813557"/>
                  <a:gd name="connsiteX137" fmla="*/ 79388 w 555368"/>
                  <a:gd name="connsiteY137" fmla="*/ 131238 h 813557"/>
                  <a:gd name="connsiteX138" fmla="*/ 81899 w 555368"/>
                  <a:gd name="connsiteY138" fmla="*/ 121236 h 813557"/>
                  <a:gd name="connsiteX139" fmla="*/ 84388 w 555368"/>
                  <a:gd name="connsiteY139" fmla="*/ 115867 h 813557"/>
                  <a:gd name="connsiteX140" fmla="*/ 86554 w 555368"/>
                  <a:gd name="connsiteY140" fmla="*/ 114070 h 813557"/>
                  <a:gd name="connsiteX141" fmla="*/ 88698 w 555368"/>
                  <a:gd name="connsiteY141" fmla="*/ 114438 h 813557"/>
                  <a:gd name="connsiteX142" fmla="*/ 93329 w 555368"/>
                  <a:gd name="connsiteY142" fmla="*/ 121582 h 813557"/>
                  <a:gd name="connsiteX143" fmla="*/ 98353 w 555368"/>
                  <a:gd name="connsiteY143" fmla="*/ 135893 h 813557"/>
                  <a:gd name="connsiteX144" fmla="*/ 99413 w 555368"/>
                  <a:gd name="connsiteY144" fmla="*/ 136261 h 813557"/>
                  <a:gd name="connsiteX145" fmla="*/ 100842 w 555368"/>
                  <a:gd name="connsiteY145" fmla="*/ 134464 h 813557"/>
                  <a:gd name="connsiteX146" fmla="*/ 105151 w 555368"/>
                  <a:gd name="connsiteY146" fmla="*/ 115498 h 813557"/>
                  <a:gd name="connsiteX147" fmla="*/ 115866 w 555368"/>
                  <a:gd name="connsiteY147" fmla="*/ 48992 h 813557"/>
                  <a:gd name="connsiteX148" fmla="*/ 119439 w 555368"/>
                  <a:gd name="connsiteY148" fmla="*/ 32193 h 813557"/>
                  <a:gd name="connsiteX149" fmla="*/ 126236 w 555368"/>
                  <a:gd name="connsiteY149" fmla="*/ 10024 h 813557"/>
                  <a:gd name="connsiteX150" fmla="*/ 131951 w 555368"/>
                  <a:gd name="connsiteY150" fmla="*/ 1083 h 813557"/>
                  <a:gd name="connsiteX151" fmla="*/ 136606 w 555368"/>
                  <a:gd name="connsiteY151" fmla="*/ 0 h 813557"/>
                  <a:gd name="connsiteX152" fmla="*/ 139464 w 555368"/>
                  <a:gd name="connsiteY152" fmla="*/ 1798 h 813557"/>
                  <a:gd name="connsiteX153" fmla="*/ 146262 w 555368"/>
                  <a:gd name="connsiteY153" fmla="*/ 11799 h 813557"/>
                  <a:gd name="connsiteX154" fmla="*/ 155918 w 555368"/>
                  <a:gd name="connsiteY154" fmla="*/ 40420 h 813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</a:cxnLst>
                <a:rect l="l" t="t" r="r" b="b"/>
                <a:pathLst>
                  <a:path w="555368" h="813557">
                    <a:moveTo>
                      <a:pt x="425191" y="50075"/>
                    </a:moveTo>
                    <a:lnTo>
                      <a:pt x="442728" y="70447"/>
                    </a:lnTo>
                    <a:lnTo>
                      <a:pt x="455954" y="87983"/>
                    </a:lnTo>
                    <a:lnTo>
                      <a:pt x="461671" y="98353"/>
                    </a:lnTo>
                    <a:lnTo>
                      <a:pt x="469183" y="117296"/>
                    </a:lnTo>
                    <a:lnTo>
                      <a:pt x="472041" y="130892"/>
                    </a:lnTo>
                    <a:lnTo>
                      <a:pt x="473124" y="143405"/>
                    </a:lnTo>
                    <a:lnTo>
                      <a:pt x="472754" y="155203"/>
                    </a:lnTo>
                    <a:lnTo>
                      <a:pt x="470266" y="180944"/>
                    </a:lnTo>
                    <a:lnTo>
                      <a:pt x="471326" y="205993"/>
                    </a:lnTo>
                    <a:lnTo>
                      <a:pt x="473837" y="219221"/>
                    </a:lnTo>
                    <a:lnTo>
                      <a:pt x="483124" y="245676"/>
                    </a:lnTo>
                    <a:lnTo>
                      <a:pt x="501721" y="284667"/>
                    </a:lnTo>
                    <a:lnTo>
                      <a:pt x="555368" y="380854"/>
                    </a:lnTo>
                    <a:lnTo>
                      <a:pt x="548571" y="378342"/>
                    </a:lnTo>
                    <a:lnTo>
                      <a:pt x="543939" y="379057"/>
                    </a:lnTo>
                    <a:lnTo>
                      <a:pt x="528913" y="386224"/>
                    </a:lnTo>
                    <a:lnTo>
                      <a:pt x="514603" y="396939"/>
                    </a:lnTo>
                    <a:lnTo>
                      <a:pt x="493494" y="418393"/>
                    </a:lnTo>
                    <a:lnTo>
                      <a:pt x="488863" y="420905"/>
                    </a:lnTo>
                    <a:lnTo>
                      <a:pt x="478838" y="423048"/>
                    </a:lnTo>
                    <a:lnTo>
                      <a:pt x="470612" y="422334"/>
                    </a:lnTo>
                    <a:lnTo>
                      <a:pt x="462754" y="419476"/>
                    </a:lnTo>
                    <a:lnTo>
                      <a:pt x="455610" y="414822"/>
                    </a:lnTo>
                    <a:lnTo>
                      <a:pt x="449871" y="409106"/>
                    </a:lnTo>
                    <a:lnTo>
                      <a:pt x="445217" y="402309"/>
                    </a:lnTo>
                    <a:lnTo>
                      <a:pt x="439156" y="386937"/>
                    </a:lnTo>
                    <a:lnTo>
                      <a:pt x="437013" y="374770"/>
                    </a:lnTo>
                    <a:lnTo>
                      <a:pt x="434847" y="339374"/>
                    </a:lnTo>
                    <a:lnTo>
                      <a:pt x="435561" y="321861"/>
                    </a:lnTo>
                    <a:lnTo>
                      <a:pt x="437359" y="306121"/>
                    </a:lnTo>
                    <a:lnTo>
                      <a:pt x="443074" y="275726"/>
                    </a:lnTo>
                    <a:lnTo>
                      <a:pt x="443442" y="261047"/>
                    </a:lnTo>
                    <a:lnTo>
                      <a:pt x="441299" y="254986"/>
                    </a:lnTo>
                    <a:lnTo>
                      <a:pt x="426274" y="228877"/>
                    </a:lnTo>
                    <a:lnTo>
                      <a:pt x="408392" y="182373"/>
                    </a:lnTo>
                    <a:lnTo>
                      <a:pt x="380508" y="133035"/>
                    </a:lnTo>
                    <a:lnTo>
                      <a:pt x="375853" y="115867"/>
                    </a:lnTo>
                    <a:lnTo>
                      <a:pt x="375485" y="106580"/>
                    </a:lnTo>
                    <a:lnTo>
                      <a:pt x="376568" y="97270"/>
                    </a:lnTo>
                    <a:lnTo>
                      <a:pt x="379425" y="88329"/>
                    </a:lnTo>
                    <a:lnTo>
                      <a:pt x="390509" y="64731"/>
                    </a:lnTo>
                    <a:lnTo>
                      <a:pt x="396592" y="59731"/>
                    </a:lnTo>
                    <a:lnTo>
                      <a:pt x="406594" y="59362"/>
                    </a:lnTo>
                    <a:lnTo>
                      <a:pt x="409106" y="58302"/>
                    </a:lnTo>
                    <a:lnTo>
                      <a:pt x="413392" y="49707"/>
                    </a:lnTo>
                    <a:lnTo>
                      <a:pt x="421274" y="48646"/>
                    </a:lnTo>
                    <a:lnTo>
                      <a:pt x="425191" y="50075"/>
                    </a:lnTo>
                    <a:close/>
                    <a:moveTo>
                      <a:pt x="155918" y="40420"/>
                    </a:moveTo>
                    <a:lnTo>
                      <a:pt x="158061" y="115867"/>
                    </a:lnTo>
                    <a:lnTo>
                      <a:pt x="162001" y="177372"/>
                    </a:lnTo>
                    <a:lnTo>
                      <a:pt x="167371" y="226365"/>
                    </a:lnTo>
                    <a:lnTo>
                      <a:pt x="173800" y="264987"/>
                    </a:lnTo>
                    <a:lnTo>
                      <a:pt x="180598" y="295037"/>
                    </a:lnTo>
                    <a:lnTo>
                      <a:pt x="187742" y="317206"/>
                    </a:lnTo>
                    <a:lnTo>
                      <a:pt x="195254" y="334005"/>
                    </a:lnTo>
                    <a:lnTo>
                      <a:pt x="219935" y="380854"/>
                    </a:lnTo>
                    <a:lnTo>
                      <a:pt x="246389" y="437704"/>
                    </a:lnTo>
                    <a:lnTo>
                      <a:pt x="269273" y="497090"/>
                    </a:lnTo>
                    <a:lnTo>
                      <a:pt x="280726" y="534975"/>
                    </a:lnTo>
                    <a:lnTo>
                      <a:pt x="286095" y="568965"/>
                    </a:lnTo>
                    <a:lnTo>
                      <a:pt x="286441" y="583621"/>
                    </a:lnTo>
                    <a:lnTo>
                      <a:pt x="283583" y="605790"/>
                    </a:lnTo>
                    <a:lnTo>
                      <a:pt x="283583" y="615100"/>
                    </a:lnTo>
                    <a:lnTo>
                      <a:pt x="285381" y="624755"/>
                    </a:lnTo>
                    <a:lnTo>
                      <a:pt x="290036" y="638329"/>
                    </a:lnTo>
                    <a:lnTo>
                      <a:pt x="296465" y="651925"/>
                    </a:lnTo>
                    <a:lnTo>
                      <a:pt x="319694" y="689464"/>
                    </a:lnTo>
                    <a:lnTo>
                      <a:pt x="329372" y="708061"/>
                    </a:lnTo>
                    <a:lnTo>
                      <a:pt x="332230" y="721311"/>
                    </a:lnTo>
                    <a:lnTo>
                      <a:pt x="331516" y="727740"/>
                    </a:lnTo>
                    <a:lnTo>
                      <a:pt x="329372" y="733824"/>
                    </a:lnTo>
                    <a:lnTo>
                      <a:pt x="324718" y="739885"/>
                    </a:lnTo>
                    <a:lnTo>
                      <a:pt x="318979" y="744195"/>
                    </a:lnTo>
                    <a:lnTo>
                      <a:pt x="313633" y="745969"/>
                    </a:lnTo>
                    <a:lnTo>
                      <a:pt x="308978" y="745623"/>
                    </a:lnTo>
                    <a:lnTo>
                      <a:pt x="303978" y="743480"/>
                    </a:lnTo>
                    <a:lnTo>
                      <a:pt x="293953" y="734885"/>
                    </a:lnTo>
                    <a:lnTo>
                      <a:pt x="287156" y="725944"/>
                    </a:lnTo>
                    <a:lnTo>
                      <a:pt x="264642" y="691976"/>
                    </a:lnTo>
                    <a:lnTo>
                      <a:pt x="261415" y="690179"/>
                    </a:lnTo>
                    <a:lnTo>
                      <a:pt x="259986" y="690893"/>
                    </a:lnTo>
                    <a:lnTo>
                      <a:pt x="256759" y="700548"/>
                    </a:lnTo>
                    <a:lnTo>
                      <a:pt x="256045" y="712716"/>
                    </a:lnTo>
                    <a:lnTo>
                      <a:pt x="257128" y="727372"/>
                    </a:lnTo>
                    <a:lnTo>
                      <a:pt x="268927" y="799985"/>
                    </a:lnTo>
                    <a:lnTo>
                      <a:pt x="268927" y="807843"/>
                    </a:lnTo>
                    <a:lnTo>
                      <a:pt x="267844" y="811783"/>
                    </a:lnTo>
                    <a:lnTo>
                      <a:pt x="265701" y="813558"/>
                    </a:lnTo>
                    <a:lnTo>
                      <a:pt x="262498" y="813558"/>
                    </a:lnTo>
                    <a:lnTo>
                      <a:pt x="252842" y="807128"/>
                    </a:lnTo>
                    <a:lnTo>
                      <a:pt x="243533" y="797819"/>
                    </a:lnTo>
                    <a:lnTo>
                      <a:pt x="217423" y="768138"/>
                    </a:lnTo>
                    <a:lnTo>
                      <a:pt x="183456" y="724515"/>
                    </a:lnTo>
                    <a:lnTo>
                      <a:pt x="167003" y="705572"/>
                    </a:lnTo>
                    <a:lnTo>
                      <a:pt x="145202" y="684463"/>
                    </a:lnTo>
                    <a:lnTo>
                      <a:pt x="92983" y="639412"/>
                    </a:lnTo>
                    <a:lnTo>
                      <a:pt x="84388" y="629388"/>
                    </a:lnTo>
                    <a:lnTo>
                      <a:pt x="79042" y="620446"/>
                    </a:lnTo>
                    <a:lnTo>
                      <a:pt x="76898" y="614017"/>
                    </a:lnTo>
                    <a:lnTo>
                      <a:pt x="76184" y="607219"/>
                    </a:lnTo>
                    <a:lnTo>
                      <a:pt x="79388" y="575394"/>
                    </a:lnTo>
                    <a:lnTo>
                      <a:pt x="79042" y="542142"/>
                    </a:lnTo>
                    <a:lnTo>
                      <a:pt x="75101" y="505294"/>
                    </a:lnTo>
                    <a:lnTo>
                      <a:pt x="66874" y="470612"/>
                    </a:lnTo>
                    <a:lnTo>
                      <a:pt x="58301" y="450586"/>
                    </a:lnTo>
                    <a:lnTo>
                      <a:pt x="32192" y="411964"/>
                    </a:lnTo>
                    <a:lnTo>
                      <a:pt x="12881" y="377996"/>
                    </a:lnTo>
                    <a:lnTo>
                      <a:pt x="7512" y="366198"/>
                    </a:lnTo>
                    <a:lnTo>
                      <a:pt x="1083" y="343660"/>
                    </a:lnTo>
                    <a:lnTo>
                      <a:pt x="0" y="332576"/>
                    </a:lnTo>
                    <a:lnTo>
                      <a:pt x="715" y="322575"/>
                    </a:lnTo>
                    <a:lnTo>
                      <a:pt x="6429" y="300752"/>
                    </a:lnTo>
                    <a:lnTo>
                      <a:pt x="10024" y="266416"/>
                    </a:lnTo>
                    <a:lnTo>
                      <a:pt x="8227" y="161633"/>
                    </a:lnTo>
                    <a:lnTo>
                      <a:pt x="9656" y="124808"/>
                    </a:lnTo>
                    <a:lnTo>
                      <a:pt x="13595" y="108009"/>
                    </a:lnTo>
                    <a:lnTo>
                      <a:pt x="15739" y="105129"/>
                    </a:lnTo>
                    <a:lnTo>
                      <a:pt x="18597" y="103700"/>
                    </a:lnTo>
                    <a:lnTo>
                      <a:pt x="21454" y="104414"/>
                    </a:lnTo>
                    <a:lnTo>
                      <a:pt x="25395" y="107640"/>
                    </a:lnTo>
                    <a:lnTo>
                      <a:pt x="30763" y="115498"/>
                    </a:lnTo>
                    <a:lnTo>
                      <a:pt x="36479" y="128749"/>
                    </a:lnTo>
                    <a:lnTo>
                      <a:pt x="41480" y="144465"/>
                    </a:lnTo>
                    <a:lnTo>
                      <a:pt x="46134" y="164145"/>
                    </a:lnTo>
                    <a:lnTo>
                      <a:pt x="49706" y="185599"/>
                    </a:lnTo>
                    <a:lnTo>
                      <a:pt x="53647" y="232794"/>
                    </a:lnTo>
                    <a:lnTo>
                      <a:pt x="56135" y="245676"/>
                    </a:lnTo>
                    <a:lnTo>
                      <a:pt x="59016" y="252842"/>
                    </a:lnTo>
                    <a:lnTo>
                      <a:pt x="61160" y="255700"/>
                    </a:lnTo>
                    <a:lnTo>
                      <a:pt x="63303" y="256415"/>
                    </a:lnTo>
                    <a:lnTo>
                      <a:pt x="65445" y="255700"/>
                    </a:lnTo>
                    <a:lnTo>
                      <a:pt x="70815" y="247474"/>
                    </a:lnTo>
                    <a:lnTo>
                      <a:pt x="73672" y="237818"/>
                    </a:lnTo>
                    <a:lnTo>
                      <a:pt x="76184" y="223161"/>
                    </a:lnTo>
                    <a:lnTo>
                      <a:pt x="77613" y="207768"/>
                    </a:lnTo>
                    <a:lnTo>
                      <a:pt x="77613" y="147691"/>
                    </a:lnTo>
                    <a:lnTo>
                      <a:pt x="79388" y="131238"/>
                    </a:lnTo>
                    <a:lnTo>
                      <a:pt x="81899" y="121236"/>
                    </a:lnTo>
                    <a:lnTo>
                      <a:pt x="84388" y="115867"/>
                    </a:lnTo>
                    <a:lnTo>
                      <a:pt x="86554" y="114070"/>
                    </a:lnTo>
                    <a:lnTo>
                      <a:pt x="88698" y="114438"/>
                    </a:lnTo>
                    <a:lnTo>
                      <a:pt x="93329" y="121582"/>
                    </a:lnTo>
                    <a:lnTo>
                      <a:pt x="98353" y="135893"/>
                    </a:lnTo>
                    <a:lnTo>
                      <a:pt x="99413" y="136261"/>
                    </a:lnTo>
                    <a:lnTo>
                      <a:pt x="100842" y="134464"/>
                    </a:lnTo>
                    <a:lnTo>
                      <a:pt x="105151" y="115498"/>
                    </a:lnTo>
                    <a:lnTo>
                      <a:pt x="115866" y="48992"/>
                    </a:lnTo>
                    <a:lnTo>
                      <a:pt x="119439" y="32193"/>
                    </a:lnTo>
                    <a:lnTo>
                      <a:pt x="126236" y="10024"/>
                    </a:lnTo>
                    <a:lnTo>
                      <a:pt x="131951" y="1083"/>
                    </a:lnTo>
                    <a:lnTo>
                      <a:pt x="136606" y="0"/>
                    </a:lnTo>
                    <a:lnTo>
                      <a:pt x="139464" y="1798"/>
                    </a:lnTo>
                    <a:lnTo>
                      <a:pt x="146262" y="11799"/>
                    </a:lnTo>
                    <a:lnTo>
                      <a:pt x="155918" y="40420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5" name="Freeform 454">
                <a:extLst>
                  <a:ext uri="{FF2B5EF4-FFF2-40B4-BE49-F238E27FC236}">
                    <a16:creationId xmlns:a16="http://schemas.microsoft.com/office/drawing/2014/main" id="{59CF557F-6E40-FC84-56F5-54386ADF166F}"/>
                  </a:ext>
                </a:extLst>
              </p:cNvPr>
              <p:cNvSpPr/>
              <p:nvPr/>
            </p:nvSpPr>
            <p:spPr>
              <a:xfrm>
                <a:off x="14833518" y="9890476"/>
                <a:ext cx="234959" cy="582538"/>
              </a:xfrm>
              <a:custGeom>
                <a:avLst/>
                <a:gdLst>
                  <a:gd name="connsiteX0" fmla="*/ 0 w 234959"/>
                  <a:gd name="connsiteY0" fmla="*/ 99759 h 582538"/>
                  <a:gd name="connsiteX1" fmla="*/ 1083 w 234959"/>
                  <a:gd name="connsiteY1" fmla="*/ 178087 h 582538"/>
                  <a:gd name="connsiteX2" fmla="*/ 2512 w 234959"/>
                  <a:gd name="connsiteY2" fmla="*/ 183088 h 582538"/>
                  <a:gd name="connsiteX3" fmla="*/ 4286 w 234959"/>
                  <a:gd name="connsiteY3" fmla="*/ 184516 h 582538"/>
                  <a:gd name="connsiteX4" fmla="*/ 6083 w 234959"/>
                  <a:gd name="connsiteY4" fmla="*/ 184516 h 582538"/>
                  <a:gd name="connsiteX5" fmla="*/ 6429 w 234959"/>
                  <a:gd name="connsiteY5" fmla="*/ 198112 h 582538"/>
                  <a:gd name="connsiteX6" fmla="*/ 10739 w 234959"/>
                  <a:gd name="connsiteY6" fmla="*/ 224936 h 582538"/>
                  <a:gd name="connsiteX7" fmla="*/ 20739 w 234959"/>
                  <a:gd name="connsiteY7" fmla="*/ 250676 h 582538"/>
                  <a:gd name="connsiteX8" fmla="*/ 27538 w 234959"/>
                  <a:gd name="connsiteY8" fmla="*/ 262475 h 582538"/>
                  <a:gd name="connsiteX9" fmla="*/ 41480 w 234959"/>
                  <a:gd name="connsiteY9" fmla="*/ 282869 h 582538"/>
                  <a:gd name="connsiteX10" fmla="*/ 52933 w 234959"/>
                  <a:gd name="connsiteY10" fmla="*/ 303241 h 582538"/>
                  <a:gd name="connsiteX11" fmla="*/ 65814 w 234959"/>
                  <a:gd name="connsiteY11" fmla="*/ 330779 h 582538"/>
                  <a:gd name="connsiteX12" fmla="*/ 76898 w 234959"/>
                  <a:gd name="connsiteY12" fmla="*/ 359745 h 582538"/>
                  <a:gd name="connsiteX13" fmla="*/ 83328 w 234959"/>
                  <a:gd name="connsiteY13" fmla="*/ 385486 h 582538"/>
                  <a:gd name="connsiteX14" fmla="*/ 86900 w 234959"/>
                  <a:gd name="connsiteY14" fmla="*/ 446300 h 582538"/>
                  <a:gd name="connsiteX15" fmla="*/ 91554 w 234959"/>
                  <a:gd name="connsiteY15" fmla="*/ 465242 h 582538"/>
                  <a:gd name="connsiteX16" fmla="*/ 95841 w 234959"/>
                  <a:gd name="connsiteY16" fmla="*/ 474184 h 582538"/>
                  <a:gd name="connsiteX17" fmla="*/ 117295 w 234959"/>
                  <a:gd name="connsiteY17" fmla="*/ 506377 h 582538"/>
                  <a:gd name="connsiteX18" fmla="*/ 151977 w 234959"/>
                  <a:gd name="connsiteY18" fmla="*/ 552489 h 582538"/>
                  <a:gd name="connsiteX19" fmla="*/ 165942 w 234959"/>
                  <a:gd name="connsiteY19" fmla="*/ 574680 h 582538"/>
                  <a:gd name="connsiteX20" fmla="*/ 173454 w 234959"/>
                  <a:gd name="connsiteY20" fmla="*/ 581455 h 582538"/>
                  <a:gd name="connsiteX21" fmla="*/ 180230 w 234959"/>
                  <a:gd name="connsiteY21" fmla="*/ 582538 h 582538"/>
                  <a:gd name="connsiteX22" fmla="*/ 183456 w 234959"/>
                  <a:gd name="connsiteY22" fmla="*/ 581455 h 582538"/>
                  <a:gd name="connsiteX23" fmla="*/ 187396 w 234959"/>
                  <a:gd name="connsiteY23" fmla="*/ 576454 h 582538"/>
                  <a:gd name="connsiteX24" fmla="*/ 189171 w 234959"/>
                  <a:gd name="connsiteY24" fmla="*/ 566085 h 582538"/>
                  <a:gd name="connsiteX25" fmla="*/ 188825 w 234959"/>
                  <a:gd name="connsiteY25" fmla="*/ 543570 h 582538"/>
                  <a:gd name="connsiteX26" fmla="*/ 189539 w 234959"/>
                  <a:gd name="connsiteY26" fmla="*/ 537117 h 582538"/>
                  <a:gd name="connsiteX27" fmla="*/ 191683 w 234959"/>
                  <a:gd name="connsiteY27" fmla="*/ 532486 h 582538"/>
                  <a:gd name="connsiteX28" fmla="*/ 194909 w 234959"/>
                  <a:gd name="connsiteY28" fmla="*/ 529259 h 582538"/>
                  <a:gd name="connsiteX29" fmla="*/ 202768 w 234959"/>
                  <a:gd name="connsiteY29" fmla="*/ 526748 h 582538"/>
                  <a:gd name="connsiteX30" fmla="*/ 209565 w 234959"/>
                  <a:gd name="connsiteY30" fmla="*/ 527116 h 582538"/>
                  <a:gd name="connsiteX31" fmla="*/ 226365 w 234959"/>
                  <a:gd name="connsiteY31" fmla="*/ 532117 h 582538"/>
                  <a:gd name="connsiteX32" fmla="*/ 229936 w 234959"/>
                  <a:gd name="connsiteY32" fmla="*/ 532486 h 582538"/>
                  <a:gd name="connsiteX33" fmla="*/ 233877 w 234959"/>
                  <a:gd name="connsiteY33" fmla="*/ 529974 h 582538"/>
                  <a:gd name="connsiteX34" fmla="*/ 234960 w 234959"/>
                  <a:gd name="connsiteY34" fmla="*/ 526402 h 582538"/>
                  <a:gd name="connsiteX35" fmla="*/ 234960 w 234959"/>
                  <a:gd name="connsiteY35" fmla="*/ 521033 h 582538"/>
                  <a:gd name="connsiteX36" fmla="*/ 225304 w 234959"/>
                  <a:gd name="connsiteY36" fmla="*/ 477409 h 582538"/>
                  <a:gd name="connsiteX37" fmla="*/ 222448 w 234959"/>
                  <a:gd name="connsiteY37" fmla="*/ 453444 h 582538"/>
                  <a:gd name="connsiteX38" fmla="*/ 224590 w 234959"/>
                  <a:gd name="connsiteY38" fmla="*/ 434132 h 582538"/>
                  <a:gd name="connsiteX39" fmla="*/ 230304 w 234959"/>
                  <a:gd name="connsiteY39" fmla="*/ 412678 h 582538"/>
                  <a:gd name="connsiteX40" fmla="*/ 229936 w 234959"/>
                  <a:gd name="connsiteY40" fmla="*/ 405534 h 582538"/>
                  <a:gd name="connsiteX41" fmla="*/ 227794 w 234959"/>
                  <a:gd name="connsiteY41" fmla="*/ 399082 h 582538"/>
                  <a:gd name="connsiteX42" fmla="*/ 224221 w 234959"/>
                  <a:gd name="connsiteY42" fmla="*/ 393367 h 582538"/>
                  <a:gd name="connsiteX43" fmla="*/ 201339 w 234959"/>
                  <a:gd name="connsiteY43" fmla="*/ 366198 h 582538"/>
                  <a:gd name="connsiteX44" fmla="*/ 118378 w 234959"/>
                  <a:gd name="connsiteY44" fmla="*/ 243533 h 582538"/>
                  <a:gd name="connsiteX45" fmla="*/ 119807 w 234959"/>
                  <a:gd name="connsiteY45" fmla="*/ 177718 h 582538"/>
                  <a:gd name="connsiteX46" fmla="*/ 119807 w 234959"/>
                  <a:gd name="connsiteY46" fmla="*/ 76161 h 582538"/>
                  <a:gd name="connsiteX47" fmla="*/ 116580 w 234959"/>
                  <a:gd name="connsiteY47" fmla="*/ 40397 h 582538"/>
                  <a:gd name="connsiteX48" fmla="*/ 113009 w 234959"/>
                  <a:gd name="connsiteY48" fmla="*/ 22883 h 582538"/>
                  <a:gd name="connsiteX49" fmla="*/ 105497 w 234959"/>
                  <a:gd name="connsiteY49" fmla="*/ 1774 h 582538"/>
                  <a:gd name="connsiteX50" fmla="*/ 103354 w 234959"/>
                  <a:gd name="connsiteY50" fmla="*/ 0 h 582538"/>
                  <a:gd name="connsiteX51" fmla="*/ 100496 w 234959"/>
                  <a:gd name="connsiteY51" fmla="*/ 0 h 582538"/>
                  <a:gd name="connsiteX52" fmla="*/ 96556 w 234959"/>
                  <a:gd name="connsiteY52" fmla="*/ 2489 h 582538"/>
                  <a:gd name="connsiteX53" fmla="*/ 90841 w 234959"/>
                  <a:gd name="connsiteY53" fmla="*/ 8573 h 582538"/>
                  <a:gd name="connsiteX54" fmla="*/ 86554 w 234959"/>
                  <a:gd name="connsiteY54" fmla="*/ 15370 h 582538"/>
                  <a:gd name="connsiteX55" fmla="*/ 83674 w 234959"/>
                  <a:gd name="connsiteY55" fmla="*/ 23229 h 582538"/>
                  <a:gd name="connsiteX56" fmla="*/ 80471 w 234959"/>
                  <a:gd name="connsiteY56" fmla="*/ 37193 h 582538"/>
                  <a:gd name="connsiteX57" fmla="*/ 69732 w 234959"/>
                  <a:gd name="connsiteY57" fmla="*/ 45051 h 582538"/>
                  <a:gd name="connsiteX58" fmla="*/ 65101 w 234959"/>
                  <a:gd name="connsiteY58" fmla="*/ 51135 h 582538"/>
                  <a:gd name="connsiteX59" fmla="*/ 61874 w 234959"/>
                  <a:gd name="connsiteY59" fmla="*/ 58279 h 582538"/>
                  <a:gd name="connsiteX60" fmla="*/ 59731 w 234959"/>
                  <a:gd name="connsiteY60" fmla="*/ 74019 h 582538"/>
                  <a:gd name="connsiteX61" fmla="*/ 60791 w 234959"/>
                  <a:gd name="connsiteY61" fmla="*/ 105842 h 582538"/>
                  <a:gd name="connsiteX62" fmla="*/ 59016 w 234959"/>
                  <a:gd name="connsiteY62" fmla="*/ 126237 h 582538"/>
                  <a:gd name="connsiteX63" fmla="*/ 53647 w 234959"/>
                  <a:gd name="connsiteY63" fmla="*/ 144465 h 582538"/>
                  <a:gd name="connsiteX64" fmla="*/ 49360 w 234959"/>
                  <a:gd name="connsiteY64" fmla="*/ 150895 h 582538"/>
                  <a:gd name="connsiteX65" fmla="*/ 45421 w 234959"/>
                  <a:gd name="connsiteY65" fmla="*/ 154120 h 582538"/>
                  <a:gd name="connsiteX66" fmla="*/ 41134 w 234959"/>
                  <a:gd name="connsiteY66" fmla="*/ 155549 h 582538"/>
                  <a:gd name="connsiteX67" fmla="*/ 28253 w 234959"/>
                  <a:gd name="connsiteY67" fmla="*/ 155549 h 582538"/>
                  <a:gd name="connsiteX68" fmla="*/ 23251 w 234959"/>
                  <a:gd name="connsiteY68" fmla="*/ 158061 h 582538"/>
                  <a:gd name="connsiteX69" fmla="*/ 20394 w 234959"/>
                  <a:gd name="connsiteY69" fmla="*/ 157692 h 582538"/>
                  <a:gd name="connsiteX70" fmla="*/ 17882 w 234959"/>
                  <a:gd name="connsiteY70" fmla="*/ 156264 h 582538"/>
                  <a:gd name="connsiteX71" fmla="*/ 14310 w 234959"/>
                  <a:gd name="connsiteY71" fmla="*/ 150180 h 582538"/>
                  <a:gd name="connsiteX72" fmla="*/ 12512 w 234959"/>
                  <a:gd name="connsiteY72" fmla="*/ 143036 h 582538"/>
                  <a:gd name="connsiteX73" fmla="*/ 12168 w 234959"/>
                  <a:gd name="connsiteY73" fmla="*/ 120153 h 582538"/>
                  <a:gd name="connsiteX74" fmla="*/ 10024 w 234959"/>
                  <a:gd name="connsiteY74" fmla="*/ 105128 h 582538"/>
                  <a:gd name="connsiteX75" fmla="*/ 6429 w 234959"/>
                  <a:gd name="connsiteY75" fmla="*/ 100128 h 582538"/>
                  <a:gd name="connsiteX76" fmla="*/ 2512 w 234959"/>
                  <a:gd name="connsiteY76" fmla="*/ 98699 h 582538"/>
                  <a:gd name="connsiteX77" fmla="*/ 0 w 234959"/>
                  <a:gd name="connsiteY77" fmla="*/ 99759 h 582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234959" h="582538">
                    <a:moveTo>
                      <a:pt x="0" y="99759"/>
                    </a:moveTo>
                    <a:lnTo>
                      <a:pt x="1083" y="178087"/>
                    </a:lnTo>
                    <a:lnTo>
                      <a:pt x="2512" y="183088"/>
                    </a:lnTo>
                    <a:lnTo>
                      <a:pt x="4286" y="184516"/>
                    </a:lnTo>
                    <a:lnTo>
                      <a:pt x="6083" y="184516"/>
                    </a:lnTo>
                    <a:lnTo>
                      <a:pt x="6429" y="198112"/>
                    </a:lnTo>
                    <a:lnTo>
                      <a:pt x="10739" y="224936"/>
                    </a:lnTo>
                    <a:lnTo>
                      <a:pt x="20739" y="250676"/>
                    </a:lnTo>
                    <a:lnTo>
                      <a:pt x="27538" y="262475"/>
                    </a:lnTo>
                    <a:lnTo>
                      <a:pt x="41480" y="282869"/>
                    </a:lnTo>
                    <a:lnTo>
                      <a:pt x="52933" y="303241"/>
                    </a:lnTo>
                    <a:lnTo>
                      <a:pt x="65814" y="330779"/>
                    </a:lnTo>
                    <a:lnTo>
                      <a:pt x="76898" y="359745"/>
                    </a:lnTo>
                    <a:lnTo>
                      <a:pt x="83328" y="385486"/>
                    </a:lnTo>
                    <a:lnTo>
                      <a:pt x="86900" y="446300"/>
                    </a:lnTo>
                    <a:lnTo>
                      <a:pt x="91554" y="465242"/>
                    </a:lnTo>
                    <a:lnTo>
                      <a:pt x="95841" y="474184"/>
                    </a:lnTo>
                    <a:lnTo>
                      <a:pt x="117295" y="506377"/>
                    </a:lnTo>
                    <a:lnTo>
                      <a:pt x="151977" y="552489"/>
                    </a:lnTo>
                    <a:lnTo>
                      <a:pt x="165942" y="574680"/>
                    </a:lnTo>
                    <a:lnTo>
                      <a:pt x="173454" y="581455"/>
                    </a:lnTo>
                    <a:lnTo>
                      <a:pt x="180230" y="582538"/>
                    </a:lnTo>
                    <a:lnTo>
                      <a:pt x="183456" y="581455"/>
                    </a:lnTo>
                    <a:lnTo>
                      <a:pt x="187396" y="576454"/>
                    </a:lnTo>
                    <a:lnTo>
                      <a:pt x="189171" y="566085"/>
                    </a:lnTo>
                    <a:lnTo>
                      <a:pt x="188825" y="543570"/>
                    </a:lnTo>
                    <a:lnTo>
                      <a:pt x="189539" y="537117"/>
                    </a:lnTo>
                    <a:lnTo>
                      <a:pt x="191683" y="532486"/>
                    </a:lnTo>
                    <a:lnTo>
                      <a:pt x="194909" y="529259"/>
                    </a:lnTo>
                    <a:lnTo>
                      <a:pt x="202768" y="526748"/>
                    </a:lnTo>
                    <a:lnTo>
                      <a:pt x="209565" y="527116"/>
                    </a:lnTo>
                    <a:lnTo>
                      <a:pt x="226365" y="532117"/>
                    </a:lnTo>
                    <a:lnTo>
                      <a:pt x="229936" y="532486"/>
                    </a:lnTo>
                    <a:lnTo>
                      <a:pt x="233877" y="529974"/>
                    </a:lnTo>
                    <a:lnTo>
                      <a:pt x="234960" y="526402"/>
                    </a:lnTo>
                    <a:lnTo>
                      <a:pt x="234960" y="521033"/>
                    </a:lnTo>
                    <a:lnTo>
                      <a:pt x="225304" y="477409"/>
                    </a:lnTo>
                    <a:lnTo>
                      <a:pt x="222448" y="453444"/>
                    </a:lnTo>
                    <a:lnTo>
                      <a:pt x="224590" y="434132"/>
                    </a:lnTo>
                    <a:lnTo>
                      <a:pt x="230304" y="412678"/>
                    </a:lnTo>
                    <a:lnTo>
                      <a:pt x="229936" y="405534"/>
                    </a:lnTo>
                    <a:lnTo>
                      <a:pt x="227794" y="399082"/>
                    </a:lnTo>
                    <a:lnTo>
                      <a:pt x="224221" y="393367"/>
                    </a:lnTo>
                    <a:lnTo>
                      <a:pt x="201339" y="366198"/>
                    </a:lnTo>
                    <a:lnTo>
                      <a:pt x="118378" y="243533"/>
                    </a:lnTo>
                    <a:lnTo>
                      <a:pt x="119807" y="177718"/>
                    </a:lnTo>
                    <a:lnTo>
                      <a:pt x="119807" y="76161"/>
                    </a:lnTo>
                    <a:lnTo>
                      <a:pt x="116580" y="40397"/>
                    </a:lnTo>
                    <a:lnTo>
                      <a:pt x="113009" y="22883"/>
                    </a:lnTo>
                    <a:lnTo>
                      <a:pt x="105497" y="1774"/>
                    </a:lnTo>
                    <a:lnTo>
                      <a:pt x="103354" y="0"/>
                    </a:lnTo>
                    <a:lnTo>
                      <a:pt x="100496" y="0"/>
                    </a:lnTo>
                    <a:lnTo>
                      <a:pt x="96556" y="2489"/>
                    </a:lnTo>
                    <a:lnTo>
                      <a:pt x="90841" y="8573"/>
                    </a:lnTo>
                    <a:lnTo>
                      <a:pt x="86554" y="15370"/>
                    </a:lnTo>
                    <a:lnTo>
                      <a:pt x="83674" y="23229"/>
                    </a:lnTo>
                    <a:lnTo>
                      <a:pt x="80471" y="37193"/>
                    </a:lnTo>
                    <a:lnTo>
                      <a:pt x="69732" y="45051"/>
                    </a:lnTo>
                    <a:lnTo>
                      <a:pt x="65101" y="51135"/>
                    </a:lnTo>
                    <a:lnTo>
                      <a:pt x="61874" y="58279"/>
                    </a:lnTo>
                    <a:lnTo>
                      <a:pt x="59731" y="74019"/>
                    </a:lnTo>
                    <a:lnTo>
                      <a:pt x="60791" y="105842"/>
                    </a:lnTo>
                    <a:lnTo>
                      <a:pt x="59016" y="126237"/>
                    </a:lnTo>
                    <a:lnTo>
                      <a:pt x="53647" y="144465"/>
                    </a:lnTo>
                    <a:lnTo>
                      <a:pt x="49360" y="150895"/>
                    </a:lnTo>
                    <a:lnTo>
                      <a:pt x="45421" y="154120"/>
                    </a:lnTo>
                    <a:lnTo>
                      <a:pt x="41134" y="155549"/>
                    </a:lnTo>
                    <a:lnTo>
                      <a:pt x="28253" y="155549"/>
                    </a:lnTo>
                    <a:lnTo>
                      <a:pt x="23251" y="158061"/>
                    </a:lnTo>
                    <a:lnTo>
                      <a:pt x="20394" y="157692"/>
                    </a:lnTo>
                    <a:lnTo>
                      <a:pt x="17882" y="156264"/>
                    </a:lnTo>
                    <a:lnTo>
                      <a:pt x="14310" y="150180"/>
                    </a:lnTo>
                    <a:lnTo>
                      <a:pt x="12512" y="143036"/>
                    </a:lnTo>
                    <a:lnTo>
                      <a:pt x="12168" y="120153"/>
                    </a:lnTo>
                    <a:lnTo>
                      <a:pt x="10024" y="105128"/>
                    </a:lnTo>
                    <a:lnTo>
                      <a:pt x="6429" y="100128"/>
                    </a:lnTo>
                    <a:lnTo>
                      <a:pt x="2512" y="98699"/>
                    </a:lnTo>
                    <a:lnTo>
                      <a:pt x="0" y="99759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456" name="Graphic 4">
              <a:extLst>
                <a:ext uri="{FF2B5EF4-FFF2-40B4-BE49-F238E27FC236}">
                  <a16:creationId xmlns:a16="http://schemas.microsoft.com/office/drawing/2014/main" id="{A87190AF-18E7-BC09-127B-3996643900B5}"/>
                </a:ext>
              </a:extLst>
            </p:cNvPr>
            <p:cNvGrpSpPr/>
            <p:nvPr/>
          </p:nvGrpSpPr>
          <p:grpSpPr>
            <a:xfrm>
              <a:off x="15672840" y="13613293"/>
              <a:ext cx="450447" cy="454895"/>
              <a:chOff x="15672839" y="10012842"/>
              <a:chExt cx="450447" cy="454895"/>
            </a:xfrm>
          </p:grpSpPr>
          <p:sp>
            <p:nvSpPr>
              <p:cNvPr id="457" name="Freeform 456">
                <a:extLst>
                  <a:ext uri="{FF2B5EF4-FFF2-40B4-BE49-F238E27FC236}">
                    <a16:creationId xmlns:a16="http://schemas.microsoft.com/office/drawing/2014/main" id="{9BBF82F6-A8F7-BA36-67A8-352E146B54C1}"/>
                  </a:ext>
                </a:extLst>
              </p:cNvPr>
              <p:cNvSpPr/>
              <p:nvPr/>
            </p:nvSpPr>
            <p:spPr>
              <a:xfrm>
                <a:off x="15898397" y="10186734"/>
                <a:ext cx="214957" cy="281002"/>
              </a:xfrm>
              <a:custGeom>
                <a:avLst/>
                <a:gdLst>
                  <a:gd name="connsiteX0" fmla="*/ 214958 w 214957"/>
                  <a:gd name="connsiteY0" fmla="*/ 0 h 281002"/>
                  <a:gd name="connsiteX1" fmla="*/ 214267 w 214957"/>
                  <a:gd name="connsiteY1" fmla="*/ 156517 h 281002"/>
                  <a:gd name="connsiteX2" fmla="*/ 0 w 214957"/>
                  <a:gd name="connsiteY2" fmla="*/ 281003 h 281002"/>
                  <a:gd name="connsiteX3" fmla="*/ 715 w 214957"/>
                  <a:gd name="connsiteY3" fmla="*/ 124509 h 281002"/>
                  <a:gd name="connsiteX4" fmla="*/ 214958 w 214957"/>
                  <a:gd name="connsiteY4" fmla="*/ 0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957" h="281002">
                    <a:moveTo>
                      <a:pt x="214958" y="0"/>
                    </a:moveTo>
                    <a:lnTo>
                      <a:pt x="214267" y="156517"/>
                    </a:lnTo>
                    <a:lnTo>
                      <a:pt x="0" y="281003"/>
                    </a:lnTo>
                    <a:lnTo>
                      <a:pt x="715" y="124509"/>
                    </a:lnTo>
                    <a:lnTo>
                      <a:pt x="214958" y="0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8" name="Freeform 457">
                <a:extLst>
                  <a:ext uri="{FF2B5EF4-FFF2-40B4-BE49-F238E27FC236}">
                    <a16:creationId xmlns:a16="http://schemas.microsoft.com/office/drawing/2014/main" id="{3C049D31-2EF2-5CB0-EFCA-3B69C7FEE5ED}"/>
                  </a:ext>
                </a:extLst>
              </p:cNvPr>
              <p:cNvSpPr/>
              <p:nvPr/>
            </p:nvSpPr>
            <p:spPr>
              <a:xfrm>
                <a:off x="15682771" y="10186734"/>
                <a:ext cx="216340" cy="281002"/>
              </a:xfrm>
              <a:custGeom>
                <a:avLst/>
                <a:gdLst>
                  <a:gd name="connsiteX0" fmla="*/ 216340 w 216340"/>
                  <a:gd name="connsiteY0" fmla="*/ 124509 h 281002"/>
                  <a:gd name="connsiteX1" fmla="*/ 215650 w 216340"/>
                  <a:gd name="connsiteY1" fmla="*/ 281003 h 281002"/>
                  <a:gd name="connsiteX2" fmla="*/ 0 w 216340"/>
                  <a:gd name="connsiteY2" fmla="*/ 156517 h 281002"/>
                  <a:gd name="connsiteX3" fmla="*/ 715 w 216340"/>
                  <a:gd name="connsiteY3" fmla="*/ 0 h 281002"/>
                  <a:gd name="connsiteX4" fmla="*/ 216340 w 216340"/>
                  <a:gd name="connsiteY4" fmla="*/ 124509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340" h="281002">
                    <a:moveTo>
                      <a:pt x="216340" y="124509"/>
                    </a:moveTo>
                    <a:lnTo>
                      <a:pt x="215650" y="281003"/>
                    </a:lnTo>
                    <a:lnTo>
                      <a:pt x="0" y="156517"/>
                    </a:lnTo>
                    <a:lnTo>
                      <a:pt x="715" y="0"/>
                    </a:lnTo>
                    <a:lnTo>
                      <a:pt x="216340" y="124509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9" name="Freeform 458">
                <a:extLst>
                  <a:ext uri="{FF2B5EF4-FFF2-40B4-BE49-F238E27FC236}">
                    <a16:creationId xmlns:a16="http://schemas.microsoft.com/office/drawing/2014/main" id="{8773BF42-D461-27FB-135A-47BD1A887623}"/>
                  </a:ext>
                </a:extLst>
              </p:cNvPr>
              <p:cNvSpPr/>
              <p:nvPr/>
            </p:nvSpPr>
            <p:spPr>
              <a:xfrm>
                <a:off x="15683485" y="10062226"/>
                <a:ext cx="429869" cy="249017"/>
              </a:xfrm>
              <a:custGeom>
                <a:avLst/>
                <a:gdLst>
                  <a:gd name="connsiteX0" fmla="*/ 429869 w 429869"/>
                  <a:gd name="connsiteY0" fmla="*/ 124508 h 249017"/>
                  <a:gd name="connsiteX1" fmla="*/ 215626 w 429869"/>
                  <a:gd name="connsiteY1" fmla="*/ 249017 h 249017"/>
                  <a:gd name="connsiteX2" fmla="*/ 0 w 429869"/>
                  <a:gd name="connsiteY2" fmla="*/ 124508 h 249017"/>
                  <a:gd name="connsiteX3" fmla="*/ 214243 w 429869"/>
                  <a:gd name="connsiteY3" fmla="*/ 0 h 249017"/>
                  <a:gd name="connsiteX4" fmla="*/ 429869 w 429869"/>
                  <a:gd name="connsiteY4" fmla="*/ 124508 h 24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9869" h="249017">
                    <a:moveTo>
                      <a:pt x="429869" y="124508"/>
                    </a:moveTo>
                    <a:lnTo>
                      <a:pt x="215626" y="249017"/>
                    </a:lnTo>
                    <a:lnTo>
                      <a:pt x="0" y="124508"/>
                    </a:lnTo>
                    <a:lnTo>
                      <a:pt x="214243" y="0"/>
                    </a:lnTo>
                    <a:lnTo>
                      <a:pt x="429869" y="12450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0" name="Freeform 459">
                <a:extLst>
                  <a:ext uri="{FF2B5EF4-FFF2-40B4-BE49-F238E27FC236}">
                    <a16:creationId xmlns:a16="http://schemas.microsoft.com/office/drawing/2014/main" id="{02C3DE37-D12C-6C14-C50E-D6DA035A7F6B}"/>
                  </a:ext>
                </a:extLst>
              </p:cNvPr>
              <p:cNvSpPr/>
              <p:nvPr/>
            </p:nvSpPr>
            <p:spPr>
              <a:xfrm>
                <a:off x="15898421" y="10143088"/>
                <a:ext cx="224866" cy="298308"/>
              </a:xfrm>
              <a:custGeom>
                <a:avLst/>
                <a:gdLst>
                  <a:gd name="connsiteX0" fmla="*/ 224867 w 224866"/>
                  <a:gd name="connsiteY0" fmla="*/ 0 h 298308"/>
                  <a:gd name="connsiteX1" fmla="*/ 224106 w 224866"/>
                  <a:gd name="connsiteY1" fmla="*/ 168062 h 298308"/>
                  <a:gd name="connsiteX2" fmla="*/ 0 w 224866"/>
                  <a:gd name="connsiteY2" fmla="*/ 298309 h 298308"/>
                  <a:gd name="connsiteX3" fmla="*/ 737 w 224866"/>
                  <a:gd name="connsiteY3" fmla="*/ 130246 h 298308"/>
                  <a:gd name="connsiteX4" fmla="*/ 224867 w 224866"/>
                  <a:gd name="connsiteY4" fmla="*/ 0 h 298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866" h="298308">
                    <a:moveTo>
                      <a:pt x="224867" y="0"/>
                    </a:moveTo>
                    <a:lnTo>
                      <a:pt x="224106" y="168062"/>
                    </a:lnTo>
                    <a:lnTo>
                      <a:pt x="0" y="298309"/>
                    </a:lnTo>
                    <a:lnTo>
                      <a:pt x="737" y="130246"/>
                    </a:lnTo>
                    <a:lnTo>
                      <a:pt x="224867" y="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AD1DDD73-7DEF-FAEC-598C-244E979A89EC}"/>
                  </a:ext>
                </a:extLst>
              </p:cNvPr>
              <p:cNvSpPr/>
              <p:nvPr/>
            </p:nvSpPr>
            <p:spPr>
              <a:xfrm>
                <a:off x="15672839" y="10143088"/>
                <a:ext cx="226340" cy="298308"/>
              </a:xfrm>
              <a:custGeom>
                <a:avLst/>
                <a:gdLst>
                  <a:gd name="connsiteX0" fmla="*/ 226341 w 226340"/>
                  <a:gd name="connsiteY0" fmla="*/ 130246 h 298308"/>
                  <a:gd name="connsiteX1" fmla="*/ 225581 w 226340"/>
                  <a:gd name="connsiteY1" fmla="*/ 298309 h 298308"/>
                  <a:gd name="connsiteX2" fmla="*/ 0 w 226340"/>
                  <a:gd name="connsiteY2" fmla="*/ 168062 h 298308"/>
                  <a:gd name="connsiteX3" fmla="*/ 760 w 226340"/>
                  <a:gd name="connsiteY3" fmla="*/ 0 h 298308"/>
                  <a:gd name="connsiteX4" fmla="*/ 226341 w 226340"/>
                  <a:gd name="connsiteY4" fmla="*/ 130246 h 298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40" h="298308">
                    <a:moveTo>
                      <a:pt x="226341" y="130246"/>
                    </a:moveTo>
                    <a:lnTo>
                      <a:pt x="225581" y="298309"/>
                    </a:lnTo>
                    <a:lnTo>
                      <a:pt x="0" y="168062"/>
                    </a:lnTo>
                    <a:lnTo>
                      <a:pt x="760" y="0"/>
                    </a:lnTo>
                    <a:lnTo>
                      <a:pt x="226341" y="13024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2" name="Freeform 461">
                <a:extLst>
                  <a:ext uri="{FF2B5EF4-FFF2-40B4-BE49-F238E27FC236}">
                    <a16:creationId xmlns:a16="http://schemas.microsoft.com/office/drawing/2014/main" id="{51DA04D7-064A-1871-71A6-F3A88F4DBE43}"/>
                  </a:ext>
                </a:extLst>
              </p:cNvPr>
              <p:cNvSpPr/>
              <p:nvPr/>
            </p:nvSpPr>
            <p:spPr>
              <a:xfrm>
                <a:off x="15673576" y="10012842"/>
                <a:ext cx="449710" cy="260493"/>
              </a:xfrm>
              <a:custGeom>
                <a:avLst/>
                <a:gdLst>
                  <a:gd name="connsiteX0" fmla="*/ 449711 w 449710"/>
                  <a:gd name="connsiteY0" fmla="*/ 130247 h 260493"/>
                  <a:gd name="connsiteX1" fmla="*/ 225581 w 449710"/>
                  <a:gd name="connsiteY1" fmla="*/ 260493 h 260493"/>
                  <a:gd name="connsiteX2" fmla="*/ 0 w 449710"/>
                  <a:gd name="connsiteY2" fmla="*/ 130247 h 260493"/>
                  <a:gd name="connsiteX3" fmla="*/ 224130 w 449710"/>
                  <a:gd name="connsiteY3" fmla="*/ 0 h 260493"/>
                  <a:gd name="connsiteX4" fmla="*/ 449711 w 449710"/>
                  <a:gd name="connsiteY4" fmla="*/ 130247 h 260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710" h="260493">
                    <a:moveTo>
                      <a:pt x="449711" y="130247"/>
                    </a:moveTo>
                    <a:lnTo>
                      <a:pt x="225581" y="260493"/>
                    </a:lnTo>
                    <a:lnTo>
                      <a:pt x="0" y="130247"/>
                    </a:lnTo>
                    <a:lnTo>
                      <a:pt x="224130" y="0"/>
                    </a:lnTo>
                    <a:lnTo>
                      <a:pt x="449711" y="13024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3" name="Freeform 462">
                <a:extLst>
                  <a:ext uri="{FF2B5EF4-FFF2-40B4-BE49-F238E27FC236}">
                    <a16:creationId xmlns:a16="http://schemas.microsoft.com/office/drawing/2014/main" id="{8BFC0203-C9BB-BBC7-6A2F-D21D3607A477}"/>
                  </a:ext>
                </a:extLst>
              </p:cNvPr>
              <p:cNvSpPr/>
              <p:nvPr/>
            </p:nvSpPr>
            <p:spPr>
              <a:xfrm>
                <a:off x="15745221" y="10054344"/>
                <a:ext cx="306424" cy="177476"/>
              </a:xfrm>
              <a:custGeom>
                <a:avLst/>
                <a:gdLst>
                  <a:gd name="connsiteX0" fmla="*/ 303218 w 306424"/>
                  <a:gd name="connsiteY0" fmla="*/ 84250 h 177476"/>
                  <a:gd name="connsiteX1" fmla="*/ 303218 w 306424"/>
                  <a:gd name="connsiteY1" fmla="*/ 93237 h 177476"/>
                  <a:gd name="connsiteX2" fmla="*/ 161404 w 306424"/>
                  <a:gd name="connsiteY2" fmla="*/ 175644 h 177476"/>
                  <a:gd name="connsiteX3" fmla="*/ 145963 w 306424"/>
                  <a:gd name="connsiteY3" fmla="*/ 175644 h 177476"/>
                  <a:gd name="connsiteX4" fmla="*/ 3249 w 306424"/>
                  <a:gd name="connsiteY4" fmla="*/ 93237 h 177476"/>
                  <a:gd name="connsiteX5" fmla="*/ 3180 w 306424"/>
                  <a:gd name="connsiteY5" fmla="*/ 84296 h 177476"/>
                  <a:gd name="connsiteX6" fmla="*/ 144995 w 306424"/>
                  <a:gd name="connsiteY6" fmla="*/ 1890 h 177476"/>
                  <a:gd name="connsiteX7" fmla="*/ 160481 w 306424"/>
                  <a:gd name="connsiteY7" fmla="*/ 1844 h 177476"/>
                  <a:gd name="connsiteX8" fmla="*/ 303218 w 306424"/>
                  <a:gd name="connsiteY8" fmla="*/ 84250 h 177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6424" h="177476">
                    <a:moveTo>
                      <a:pt x="303218" y="84250"/>
                    </a:moveTo>
                    <a:cubicBezTo>
                      <a:pt x="307481" y="86716"/>
                      <a:pt x="307504" y="90748"/>
                      <a:pt x="303218" y="93237"/>
                    </a:cubicBezTo>
                    <a:lnTo>
                      <a:pt x="161404" y="175644"/>
                    </a:lnTo>
                    <a:cubicBezTo>
                      <a:pt x="157185" y="178087"/>
                      <a:pt x="150226" y="178087"/>
                      <a:pt x="145963" y="175644"/>
                    </a:cubicBezTo>
                    <a:lnTo>
                      <a:pt x="3249" y="93237"/>
                    </a:lnTo>
                    <a:cubicBezTo>
                      <a:pt x="-1083" y="90748"/>
                      <a:pt x="-1060" y="86739"/>
                      <a:pt x="3180" y="84296"/>
                    </a:cubicBezTo>
                    <a:lnTo>
                      <a:pt x="144995" y="1890"/>
                    </a:lnTo>
                    <a:cubicBezTo>
                      <a:pt x="149282" y="-599"/>
                      <a:pt x="156171" y="-645"/>
                      <a:pt x="160481" y="1844"/>
                    </a:cubicBezTo>
                    <a:lnTo>
                      <a:pt x="303218" y="842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4" name="Freeform 463">
                <a:extLst>
                  <a:ext uri="{FF2B5EF4-FFF2-40B4-BE49-F238E27FC236}">
                    <a16:creationId xmlns:a16="http://schemas.microsoft.com/office/drawing/2014/main" id="{2440B72D-E3C8-009F-10A0-0D74AB63DC88}"/>
                  </a:ext>
                </a:extLst>
              </p:cNvPr>
              <p:cNvSpPr/>
              <p:nvPr/>
            </p:nvSpPr>
            <p:spPr>
              <a:xfrm>
                <a:off x="15796966" y="10084221"/>
                <a:ext cx="202955" cy="65895"/>
              </a:xfrm>
              <a:custGeom>
                <a:avLst/>
                <a:gdLst>
                  <a:gd name="connsiteX0" fmla="*/ 202227 w 202955"/>
                  <a:gd name="connsiteY0" fmla="*/ 65896 h 65895"/>
                  <a:gd name="connsiteX1" fmla="*/ 159871 w 202955"/>
                  <a:gd name="connsiteY1" fmla="*/ 24600 h 65895"/>
                  <a:gd name="connsiteX2" fmla="*/ 29048 w 202955"/>
                  <a:gd name="connsiteY2" fmla="*/ 31122 h 65895"/>
                  <a:gd name="connsiteX3" fmla="*/ 2156 w 202955"/>
                  <a:gd name="connsiteY3" fmla="*/ 60042 h 65895"/>
                  <a:gd name="connsiteX4" fmla="*/ 704 w 202955"/>
                  <a:gd name="connsiteY4" fmla="*/ 65412 h 65895"/>
                  <a:gd name="connsiteX5" fmla="*/ 128 w 202955"/>
                  <a:gd name="connsiteY5" fmla="*/ 54949 h 65895"/>
                  <a:gd name="connsiteX6" fmla="*/ 29048 w 202955"/>
                  <a:gd name="connsiteY6" fmla="*/ 17387 h 65895"/>
                  <a:gd name="connsiteX7" fmla="*/ 172822 w 202955"/>
                  <a:gd name="connsiteY7" fmla="*/ 17111 h 65895"/>
                  <a:gd name="connsiteX8" fmla="*/ 173031 w 202955"/>
                  <a:gd name="connsiteY8" fmla="*/ 17203 h 65895"/>
                  <a:gd name="connsiteX9" fmla="*/ 178606 w 202955"/>
                  <a:gd name="connsiteY9" fmla="*/ 20751 h 65895"/>
                  <a:gd name="connsiteX10" fmla="*/ 180796 w 202955"/>
                  <a:gd name="connsiteY10" fmla="*/ 22296 h 65895"/>
                  <a:gd name="connsiteX11" fmla="*/ 202227 w 202955"/>
                  <a:gd name="connsiteY11" fmla="*/ 65896 h 65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2955" h="65895">
                    <a:moveTo>
                      <a:pt x="202227" y="65896"/>
                    </a:moveTo>
                    <a:cubicBezTo>
                      <a:pt x="198379" y="46262"/>
                      <a:pt x="178446" y="32020"/>
                      <a:pt x="159871" y="24600"/>
                    </a:cubicBezTo>
                    <a:cubicBezTo>
                      <a:pt x="120189" y="8354"/>
                      <a:pt x="64860" y="10382"/>
                      <a:pt x="29048" y="31122"/>
                    </a:cubicBezTo>
                    <a:cubicBezTo>
                      <a:pt x="17734" y="37850"/>
                      <a:pt x="6512" y="47690"/>
                      <a:pt x="2156" y="60042"/>
                    </a:cubicBezTo>
                    <a:cubicBezTo>
                      <a:pt x="1510" y="61632"/>
                      <a:pt x="842" y="64167"/>
                      <a:pt x="704" y="65412"/>
                    </a:cubicBezTo>
                    <a:cubicBezTo>
                      <a:pt x="-126" y="61656"/>
                      <a:pt x="-79" y="58775"/>
                      <a:pt x="128" y="54949"/>
                    </a:cubicBezTo>
                    <a:cubicBezTo>
                      <a:pt x="1488" y="41307"/>
                      <a:pt x="11281" y="27873"/>
                      <a:pt x="29048" y="17387"/>
                    </a:cubicBezTo>
                    <a:cubicBezTo>
                      <a:pt x="69007" y="-5842"/>
                      <a:pt x="133163" y="-5657"/>
                      <a:pt x="172822" y="17111"/>
                    </a:cubicBezTo>
                    <a:cubicBezTo>
                      <a:pt x="172938" y="17111"/>
                      <a:pt x="172938" y="17203"/>
                      <a:pt x="173031" y="17203"/>
                    </a:cubicBezTo>
                    <a:cubicBezTo>
                      <a:pt x="174942" y="18355"/>
                      <a:pt x="176879" y="19507"/>
                      <a:pt x="178606" y="20751"/>
                    </a:cubicBezTo>
                    <a:cubicBezTo>
                      <a:pt x="179367" y="21235"/>
                      <a:pt x="180128" y="21720"/>
                      <a:pt x="180796" y="22296"/>
                    </a:cubicBezTo>
                    <a:cubicBezTo>
                      <a:pt x="198286" y="34878"/>
                      <a:pt x="205385" y="50733"/>
                      <a:pt x="202227" y="65896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5" name="Freeform 464">
                <a:extLst>
                  <a:ext uri="{FF2B5EF4-FFF2-40B4-BE49-F238E27FC236}">
                    <a16:creationId xmlns:a16="http://schemas.microsoft.com/office/drawing/2014/main" id="{34C3C5A5-F5FE-A47C-F0BB-74F49B0B7DAA}"/>
                  </a:ext>
                </a:extLst>
              </p:cNvPr>
              <p:cNvSpPr/>
              <p:nvPr/>
            </p:nvSpPr>
            <p:spPr>
              <a:xfrm>
                <a:off x="15797670" y="10098073"/>
                <a:ext cx="201522" cy="103893"/>
              </a:xfrm>
              <a:custGeom>
                <a:avLst/>
                <a:gdLst>
                  <a:gd name="connsiteX0" fmla="*/ 201523 w 201522"/>
                  <a:gd name="connsiteY0" fmla="*/ 52044 h 103893"/>
                  <a:gd name="connsiteX1" fmla="*/ 172511 w 201522"/>
                  <a:gd name="connsiteY1" fmla="*/ 86726 h 103893"/>
                  <a:gd name="connsiteX2" fmla="*/ 104506 w 201522"/>
                  <a:gd name="connsiteY2" fmla="*/ 103825 h 103893"/>
                  <a:gd name="connsiteX3" fmla="*/ 104022 w 201522"/>
                  <a:gd name="connsiteY3" fmla="*/ 103825 h 103893"/>
                  <a:gd name="connsiteX4" fmla="*/ 29105 w 201522"/>
                  <a:gd name="connsiteY4" fmla="*/ 86726 h 103893"/>
                  <a:gd name="connsiteX5" fmla="*/ 0 w 201522"/>
                  <a:gd name="connsiteY5" fmla="*/ 51560 h 103893"/>
                  <a:gd name="connsiteX6" fmla="*/ 577 w 201522"/>
                  <a:gd name="connsiteY6" fmla="*/ 48979 h 103893"/>
                  <a:gd name="connsiteX7" fmla="*/ 668 w 201522"/>
                  <a:gd name="connsiteY7" fmla="*/ 48979 h 103893"/>
                  <a:gd name="connsiteX8" fmla="*/ 3664 w 201522"/>
                  <a:gd name="connsiteY8" fmla="*/ 41282 h 103893"/>
                  <a:gd name="connsiteX9" fmla="*/ 159167 w 201522"/>
                  <a:gd name="connsiteY9" fmla="*/ 10749 h 103893"/>
                  <a:gd name="connsiteX10" fmla="*/ 201523 w 201522"/>
                  <a:gd name="connsiteY10" fmla="*/ 52044 h 103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01522" h="103893">
                    <a:moveTo>
                      <a:pt x="201523" y="52044"/>
                    </a:moveTo>
                    <a:cubicBezTo>
                      <a:pt x="199011" y="64718"/>
                      <a:pt x="189401" y="77116"/>
                      <a:pt x="172511" y="86726"/>
                    </a:cubicBezTo>
                    <a:cubicBezTo>
                      <a:pt x="152461" y="98432"/>
                      <a:pt x="125523" y="103825"/>
                      <a:pt x="104506" y="103825"/>
                    </a:cubicBezTo>
                    <a:cubicBezTo>
                      <a:pt x="104414" y="103917"/>
                      <a:pt x="104206" y="103917"/>
                      <a:pt x="104022" y="103825"/>
                    </a:cubicBezTo>
                    <a:cubicBezTo>
                      <a:pt x="77129" y="104309"/>
                      <a:pt x="49846" y="98640"/>
                      <a:pt x="29105" y="86726"/>
                    </a:cubicBezTo>
                    <a:cubicBezTo>
                      <a:pt x="12306" y="76932"/>
                      <a:pt x="2397" y="64350"/>
                      <a:pt x="0" y="51560"/>
                    </a:cubicBezTo>
                    <a:lnTo>
                      <a:pt x="577" y="48979"/>
                    </a:lnTo>
                    <a:lnTo>
                      <a:pt x="668" y="48979"/>
                    </a:lnTo>
                    <a:cubicBezTo>
                      <a:pt x="899" y="47020"/>
                      <a:pt x="2558" y="43148"/>
                      <a:pt x="3664" y="41282"/>
                    </a:cubicBezTo>
                    <a:cubicBezTo>
                      <a:pt x="23712" y="2452"/>
                      <a:pt x="104022" y="-11812"/>
                      <a:pt x="159167" y="10749"/>
                    </a:cubicBezTo>
                    <a:cubicBezTo>
                      <a:pt x="177741" y="18169"/>
                      <a:pt x="197675" y="32410"/>
                      <a:pt x="201523" y="52044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6" name="Freeform 465">
                <a:extLst>
                  <a:ext uri="{FF2B5EF4-FFF2-40B4-BE49-F238E27FC236}">
                    <a16:creationId xmlns:a16="http://schemas.microsoft.com/office/drawing/2014/main" id="{54557328-0B4A-4440-2423-F24AC3716878}"/>
                  </a:ext>
                </a:extLst>
              </p:cNvPr>
              <p:cNvSpPr/>
              <p:nvPr/>
            </p:nvSpPr>
            <p:spPr>
              <a:xfrm>
                <a:off x="15831026" y="10110739"/>
                <a:ext cx="134703" cy="78449"/>
              </a:xfrm>
              <a:custGeom>
                <a:avLst/>
                <a:gdLst>
                  <a:gd name="connsiteX0" fmla="*/ 105 w 134703"/>
                  <a:gd name="connsiteY0" fmla="*/ 44309 h 78449"/>
                  <a:gd name="connsiteX1" fmla="*/ 10083 w 134703"/>
                  <a:gd name="connsiteY1" fmla="*/ 60417 h 78449"/>
                  <a:gd name="connsiteX2" fmla="*/ 12480 w 134703"/>
                  <a:gd name="connsiteY2" fmla="*/ 61523 h 78449"/>
                  <a:gd name="connsiteX3" fmla="*/ 14162 w 134703"/>
                  <a:gd name="connsiteY3" fmla="*/ 60279 h 78449"/>
                  <a:gd name="connsiteX4" fmla="*/ 37713 w 134703"/>
                  <a:gd name="connsiteY4" fmla="*/ 44724 h 78449"/>
                  <a:gd name="connsiteX5" fmla="*/ 40362 w 134703"/>
                  <a:gd name="connsiteY5" fmla="*/ 43756 h 78449"/>
                  <a:gd name="connsiteX6" fmla="*/ 40340 w 134703"/>
                  <a:gd name="connsiteY6" fmla="*/ 46798 h 78449"/>
                  <a:gd name="connsiteX7" fmla="*/ 28979 w 134703"/>
                  <a:gd name="connsiteY7" fmla="*/ 66386 h 78449"/>
                  <a:gd name="connsiteX8" fmla="*/ 70344 w 134703"/>
                  <a:gd name="connsiteY8" fmla="*/ 78438 h 78449"/>
                  <a:gd name="connsiteX9" fmla="*/ 72971 w 134703"/>
                  <a:gd name="connsiteY9" fmla="*/ 78023 h 78449"/>
                  <a:gd name="connsiteX10" fmla="*/ 71795 w 134703"/>
                  <a:gd name="connsiteY10" fmla="*/ 76226 h 78449"/>
                  <a:gd name="connsiteX11" fmla="*/ 60411 w 134703"/>
                  <a:gd name="connsiteY11" fmla="*/ 55970 h 78449"/>
                  <a:gd name="connsiteX12" fmla="*/ 60665 w 134703"/>
                  <a:gd name="connsiteY12" fmla="*/ 55002 h 78449"/>
                  <a:gd name="connsiteX13" fmla="*/ 65204 w 134703"/>
                  <a:gd name="connsiteY13" fmla="*/ 56522 h 78449"/>
                  <a:gd name="connsiteX14" fmla="*/ 87880 w 134703"/>
                  <a:gd name="connsiteY14" fmla="*/ 71663 h 78449"/>
                  <a:gd name="connsiteX15" fmla="*/ 115671 w 134703"/>
                  <a:gd name="connsiteY15" fmla="*/ 66478 h 78449"/>
                  <a:gd name="connsiteX16" fmla="*/ 127493 w 134703"/>
                  <a:gd name="connsiteY16" fmla="*/ 57076 h 78449"/>
                  <a:gd name="connsiteX17" fmla="*/ 127977 w 134703"/>
                  <a:gd name="connsiteY17" fmla="*/ 55416 h 78449"/>
                  <a:gd name="connsiteX18" fmla="*/ 125327 w 134703"/>
                  <a:gd name="connsiteY18" fmla="*/ 55278 h 78449"/>
                  <a:gd name="connsiteX19" fmla="*/ 87765 w 134703"/>
                  <a:gd name="connsiteY19" fmla="*/ 50416 h 78449"/>
                  <a:gd name="connsiteX20" fmla="*/ 92305 w 134703"/>
                  <a:gd name="connsiteY20" fmla="*/ 48895 h 78449"/>
                  <a:gd name="connsiteX21" fmla="*/ 127562 w 134703"/>
                  <a:gd name="connsiteY21" fmla="*/ 44309 h 78449"/>
                  <a:gd name="connsiteX22" fmla="*/ 134568 w 134703"/>
                  <a:gd name="connsiteY22" fmla="*/ 34193 h 78449"/>
                  <a:gd name="connsiteX23" fmla="*/ 122193 w 134703"/>
                  <a:gd name="connsiteY23" fmla="*/ 16702 h 78449"/>
                  <a:gd name="connsiteX24" fmla="*/ 120511 w 134703"/>
                  <a:gd name="connsiteY24" fmla="*/ 18223 h 78449"/>
                  <a:gd name="connsiteX25" fmla="*/ 107698 w 134703"/>
                  <a:gd name="connsiteY25" fmla="*/ 28800 h 78449"/>
                  <a:gd name="connsiteX26" fmla="*/ 95508 w 134703"/>
                  <a:gd name="connsiteY26" fmla="*/ 34331 h 78449"/>
                  <a:gd name="connsiteX27" fmla="*/ 94309 w 134703"/>
                  <a:gd name="connsiteY27" fmla="*/ 34469 h 78449"/>
                  <a:gd name="connsiteX28" fmla="*/ 94564 w 134703"/>
                  <a:gd name="connsiteY28" fmla="*/ 31543 h 78449"/>
                  <a:gd name="connsiteX29" fmla="*/ 105694 w 134703"/>
                  <a:gd name="connsiteY29" fmla="*/ 12116 h 78449"/>
                  <a:gd name="connsiteX30" fmla="*/ 64329 w 134703"/>
                  <a:gd name="connsiteY30" fmla="*/ 41 h 78449"/>
                  <a:gd name="connsiteX31" fmla="*/ 61680 w 134703"/>
                  <a:gd name="connsiteY31" fmla="*/ 456 h 78449"/>
                  <a:gd name="connsiteX32" fmla="*/ 62878 w 134703"/>
                  <a:gd name="connsiteY32" fmla="*/ 2000 h 78449"/>
                  <a:gd name="connsiteX33" fmla="*/ 74722 w 134703"/>
                  <a:gd name="connsiteY33" fmla="*/ 23362 h 78449"/>
                  <a:gd name="connsiteX34" fmla="*/ 69698 w 134703"/>
                  <a:gd name="connsiteY34" fmla="*/ 21841 h 78449"/>
                  <a:gd name="connsiteX35" fmla="*/ 45595 w 134703"/>
                  <a:gd name="connsiteY35" fmla="*/ 6424 h 78449"/>
                  <a:gd name="connsiteX36" fmla="*/ 19599 w 134703"/>
                  <a:gd name="connsiteY36" fmla="*/ 11494 h 78449"/>
                  <a:gd name="connsiteX37" fmla="*/ 6719 w 134703"/>
                  <a:gd name="connsiteY37" fmla="*/ 22256 h 78449"/>
                  <a:gd name="connsiteX38" fmla="*/ 6211 w 134703"/>
                  <a:gd name="connsiteY38" fmla="*/ 23362 h 78449"/>
                  <a:gd name="connsiteX39" fmla="*/ 47162 w 134703"/>
                  <a:gd name="connsiteY39" fmla="*/ 27948 h 78449"/>
                  <a:gd name="connsiteX40" fmla="*/ 42599 w 134703"/>
                  <a:gd name="connsiteY40" fmla="*/ 29469 h 78449"/>
                  <a:gd name="connsiteX41" fmla="*/ 8792 w 134703"/>
                  <a:gd name="connsiteY41" fmla="*/ 33202 h 78449"/>
                  <a:gd name="connsiteX42" fmla="*/ 105 w 134703"/>
                  <a:gd name="connsiteY42" fmla="*/ 44309 h 78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34703" h="78449">
                    <a:moveTo>
                      <a:pt x="105" y="44309"/>
                    </a:moveTo>
                    <a:cubicBezTo>
                      <a:pt x="1280" y="50001"/>
                      <a:pt x="4598" y="55555"/>
                      <a:pt x="10083" y="60417"/>
                    </a:cubicBezTo>
                    <a:lnTo>
                      <a:pt x="12480" y="61523"/>
                    </a:lnTo>
                    <a:lnTo>
                      <a:pt x="14162" y="60279"/>
                    </a:lnTo>
                    <a:cubicBezTo>
                      <a:pt x="20107" y="52813"/>
                      <a:pt x="28818" y="47950"/>
                      <a:pt x="37713" y="44724"/>
                    </a:cubicBezTo>
                    <a:lnTo>
                      <a:pt x="40362" y="43756"/>
                    </a:lnTo>
                    <a:lnTo>
                      <a:pt x="40340" y="46798"/>
                    </a:lnTo>
                    <a:cubicBezTo>
                      <a:pt x="31445" y="52236"/>
                      <a:pt x="28287" y="59011"/>
                      <a:pt x="28979" y="66386"/>
                    </a:cubicBezTo>
                    <a:cubicBezTo>
                      <a:pt x="30731" y="77193"/>
                      <a:pt x="59490" y="78599"/>
                      <a:pt x="70344" y="78438"/>
                    </a:cubicBezTo>
                    <a:lnTo>
                      <a:pt x="72971" y="78023"/>
                    </a:lnTo>
                    <a:lnTo>
                      <a:pt x="71795" y="76226"/>
                    </a:lnTo>
                    <a:cubicBezTo>
                      <a:pt x="64652" y="70119"/>
                      <a:pt x="60619" y="63321"/>
                      <a:pt x="60411" y="55970"/>
                    </a:cubicBezTo>
                    <a:lnTo>
                      <a:pt x="60665" y="55002"/>
                    </a:lnTo>
                    <a:lnTo>
                      <a:pt x="65204" y="56522"/>
                    </a:lnTo>
                    <a:cubicBezTo>
                      <a:pt x="69008" y="63459"/>
                      <a:pt x="77119" y="68460"/>
                      <a:pt x="87880" y="71663"/>
                    </a:cubicBezTo>
                    <a:cubicBezTo>
                      <a:pt x="98135" y="74704"/>
                      <a:pt x="106477" y="71778"/>
                      <a:pt x="115671" y="66478"/>
                    </a:cubicBezTo>
                    <a:cubicBezTo>
                      <a:pt x="120418" y="63736"/>
                      <a:pt x="124382" y="60648"/>
                      <a:pt x="127493" y="57076"/>
                    </a:cubicBezTo>
                    <a:lnTo>
                      <a:pt x="127977" y="55416"/>
                    </a:lnTo>
                    <a:lnTo>
                      <a:pt x="125327" y="55278"/>
                    </a:lnTo>
                    <a:cubicBezTo>
                      <a:pt x="102145" y="56315"/>
                      <a:pt x="88318" y="50531"/>
                      <a:pt x="87765" y="50416"/>
                    </a:cubicBezTo>
                    <a:lnTo>
                      <a:pt x="92305" y="48895"/>
                    </a:lnTo>
                    <a:cubicBezTo>
                      <a:pt x="105256" y="50278"/>
                      <a:pt x="116985" y="48756"/>
                      <a:pt x="127562" y="44309"/>
                    </a:cubicBezTo>
                    <a:cubicBezTo>
                      <a:pt x="132149" y="42304"/>
                      <a:pt x="135420" y="39124"/>
                      <a:pt x="134568" y="34193"/>
                    </a:cubicBezTo>
                    <a:cubicBezTo>
                      <a:pt x="131918" y="20689"/>
                      <a:pt x="122770" y="17278"/>
                      <a:pt x="122193" y="16702"/>
                    </a:cubicBezTo>
                    <a:lnTo>
                      <a:pt x="120511" y="18223"/>
                    </a:lnTo>
                    <a:cubicBezTo>
                      <a:pt x="117216" y="22210"/>
                      <a:pt x="112975" y="25758"/>
                      <a:pt x="107698" y="28800"/>
                    </a:cubicBezTo>
                    <a:cubicBezTo>
                      <a:pt x="102030" y="32072"/>
                      <a:pt x="97075" y="33686"/>
                      <a:pt x="95508" y="34331"/>
                    </a:cubicBezTo>
                    <a:lnTo>
                      <a:pt x="94309" y="34469"/>
                    </a:lnTo>
                    <a:lnTo>
                      <a:pt x="94564" y="31543"/>
                    </a:lnTo>
                    <a:cubicBezTo>
                      <a:pt x="103228" y="25989"/>
                      <a:pt x="106615" y="19329"/>
                      <a:pt x="105694" y="12116"/>
                    </a:cubicBezTo>
                    <a:cubicBezTo>
                      <a:pt x="104542" y="824"/>
                      <a:pt x="75390" y="-259"/>
                      <a:pt x="64329" y="41"/>
                    </a:cubicBezTo>
                    <a:lnTo>
                      <a:pt x="61680" y="456"/>
                    </a:lnTo>
                    <a:lnTo>
                      <a:pt x="62878" y="2000"/>
                    </a:lnTo>
                    <a:cubicBezTo>
                      <a:pt x="75044" y="12001"/>
                      <a:pt x="73846" y="20573"/>
                      <a:pt x="74722" y="23362"/>
                    </a:cubicBezTo>
                    <a:lnTo>
                      <a:pt x="69698" y="21841"/>
                    </a:lnTo>
                    <a:cubicBezTo>
                      <a:pt x="65435" y="14628"/>
                      <a:pt x="57093" y="9489"/>
                      <a:pt x="45595" y="6424"/>
                    </a:cubicBezTo>
                    <a:cubicBezTo>
                      <a:pt x="36077" y="3774"/>
                      <a:pt x="27988" y="6654"/>
                      <a:pt x="19599" y="11494"/>
                    </a:cubicBezTo>
                    <a:cubicBezTo>
                      <a:pt x="10243" y="16909"/>
                      <a:pt x="7271" y="21680"/>
                      <a:pt x="6719" y="22256"/>
                    </a:cubicBezTo>
                    <a:lnTo>
                      <a:pt x="6211" y="23362"/>
                    </a:lnTo>
                    <a:cubicBezTo>
                      <a:pt x="21075" y="22256"/>
                      <a:pt x="34486" y="23638"/>
                      <a:pt x="47162" y="27948"/>
                    </a:cubicBezTo>
                    <a:lnTo>
                      <a:pt x="42599" y="29469"/>
                    </a:lnTo>
                    <a:cubicBezTo>
                      <a:pt x="30638" y="27809"/>
                      <a:pt x="19116" y="29469"/>
                      <a:pt x="8792" y="33202"/>
                    </a:cubicBezTo>
                    <a:cubicBezTo>
                      <a:pt x="3469" y="35184"/>
                      <a:pt x="-725" y="38732"/>
                      <a:pt x="105" y="44309"/>
                    </a:cubicBez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7" name="Freeform 466">
                <a:extLst>
                  <a:ext uri="{FF2B5EF4-FFF2-40B4-BE49-F238E27FC236}">
                    <a16:creationId xmlns:a16="http://schemas.microsoft.com/office/drawing/2014/main" id="{67D391F1-0EC5-8657-8BFC-20551EDF29AE}"/>
                  </a:ext>
                </a:extLst>
              </p:cNvPr>
              <p:cNvSpPr/>
              <p:nvPr/>
            </p:nvSpPr>
            <p:spPr>
              <a:xfrm>
                <a:off x="15797002" y="10104973"/>
                <a:ext cx="180759" cy="58855"/>
              </a:xfrm>
              <a:custGeom>
                <a:avLst/>
                <a:gdLst>
                  <a:gd name="connsiteX0" fmla="*/ 180760 w 180759"/>
                  <a:gd name="connsiteY0" fmla="*/ 1544 h 58855"/>
                  <a:gd name="connsiteX1" fmla="*/ 121997 w 180759"/>
                  <a:gd name="connsiteY1" fmla="*/ 35835 h 58855"/>
                  <a:gd name="connsiteX2" fmla="*/ 121997 w 180759"/>
                  <a:gd name="connsiteY2" fmla="*/ 33046 h 58855"/>
                  <a:gd name="connsiteX3" fmla="*/ 178570 w 180759"/>
                  <a:gd name="connsiteY3" fmla="*/ 0 h 58855"/>
                  <a:gd name="connsiteX4" fmla="*/ 180760 w 180759"/>
                  <a:gd name="connsiteY4" fmla="*/ 1544 h 58855"/>
                  <a:gd name="connsiteX5" fmla="*/ 180760 w 180759"/>
                  <a:gd name="connsiteY5" fmla="*/ 1544 h 58855"/>
                  <a:gd name="connsiteX6" fmla="*/ 75400 w 180759"/>
                  <a:gd name="connsiteY6" fmla="*/ 42840 h 58855"/>
                  <a:gd name="connsiteX7" fmla="*/ 75400 w 180759"/>
                  <a:gd name="connsiteY7" fmla="*/ 45628 h 58855"/>
                  <a:gd name="connsiteX8" fmla="*/ 184 w 180759"/>
                  <a:gd name="connsiteY8" fmla="*/ 41964 h 58855"/>
                  <a:gd name="connsiteX9" fmla="*/ 0 w 180759"/>
                  <a:gd name="connsiteY9" fmla="*/ 39199 h 58855"/>
                  <a:gd name="connsiteX10" fmla="*/ 75400 w 180759"/>
                  <a:gd name="connsiteY10" fmla="*/ 42840 h 58855"/>
                  <a:gd name="connsiteX11" fmla="*/ 126835 w 180759"/>
                  <a:gd name="connsiteY11" fmla="*/ 41710 h 58855"/>
                  <a:gd name="connsiteX12" fmla="*/ 126813 w 180759"/>
                  <a:gd name="connsiteY12" fmla="*/ 44522 h 58855"/>
                  <a:gd name="connsiteX13" fmla="*/ 107548 w 180759"/>
                  <a:gd name="connsiteY13" fmla="*/ 58856 h 58855"/>
                  <a:gd name="connsiteX14" fmla="*/ 107548 w 180759"/>
                  <a:gd name="connsiteY14" fmla="*/ 56044 h 58855"/>
                  <a:gd name="connsiteX15" fmla="*/ 126835 w 180759"/>
                  <a:gd name="connsiteY15" fmla="*/ 41710 h 58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80759" h="58855">
                    <a:moveTo>
                      <a:pt x="180760" y="1544"/>
                    </a:moveTo>
                    <a:lnTo>
                      <a:pt x="121997" y="35835"/>
                    </a:lnTo>
                    <a:lnTo>
                      <a:pt x="121997" y="33046"/>
                    </a:lnTo>
                    <a:lnTo>
                      <a:pt x="178570" y="0"/>
                    </a:lnTo>
                    <a:cubicBezTo>
                      <a:pt x="179331" y="484"/>
                      <a:pt x="180092" y="968"/>
                      <a:pt x="180760" y="1544"/>
                    </a:cubicBezTo>
                    <a:lnTo>
                      <a:pt x="180760" y="1544"/>
                    </a:lnTo>
                    <a:close/>
                    <a:moveTo>
                      <a:pt x="75400" y="42840"/>
                    </a:moveTo>
                    <a:lnTo>
                      <a:pt x="75400" y="45628"/>
                    </a:lnTo>
                    <a:lnTo>
                      <a:pt x="184" y="41964"/>
                    </a:lnTo>
                    <a:cubicBezTo>
                      <a:pt x="91" y="41042"/>
                      <a:pt x="23" y="40120"/>
                      <a:pt x="0" y="39199"/>
                    </a:cubicBezTo>
                    <a:lnTo>
                      <a:pt x="75400" y="42840"/>
                    </a:lnTo>
                    <a:close/>
                    <a:moveTo>
                      <a:pt x="126835" y="41710"/>
                    </a:moveTo>
                    <a:lnTo>
                      <a:pt x="126813" y="44522"/>
                    </a:lnTo>
                    <a:cubicBezTo>
                      <a:pt x="126790" y="52841"/>
                      <a:pt x="115959" y="57726"/>
                      <a:pt x="107548" y="58856"/>
                    </a:cubicBezTo>
                    <a:lnTo>
                      <a:pt x="107548" y="56044"/>
                    </a:lnTo>
                    <a:cubicBezTo>
                      <a:pt x="116052" y="54915"/>
                      <a:pt x="126813" y="50007"/>
                      <a:pt x="126835" y="417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8" name="Freeform 467">
                <a:extLst>
                  <a:ext uri="{FF2B5EF4-FFF2-40B4-BE49-F238E27FC236}">
                    <a16:creationId xmlns:a16="http://schemas.microsoft.com/office/drawing/2014/main" id="{84E56B4E-5545-4D69-C30D-CA2853560C53}"/>
                  </a:ext>
                </a:extLst>
              </p:cNvPr>
              <p:cNvSpPr/>
              <p:nvPr/>
            </p:nvSpPr>
            <p:spPr>
              <a:xfrm>
                <a:off x="15872356" y="10147835"/>
                <a:ext cx="23758" cy="16453"/>
              </a:xfrm>
              <a:custGeom>
                <a:avLst/>
                <a:gdLst>
                  <a:gd name="connsiteX0" fmla="*/ 23759 w 23758"/>
                  <a:gd name="connsiteY0" fmla="*/ 13619 h 16453"/>
                  <a:gd name="connsiteX1" fmla="*/ 23621 w 23758"/>
                  <a:gd name="connsiteY1" fmla="*/ 16453 h 16453"/>
                  <a:gd name="connsiteX2" fmla="*/ 7514 w 23758"/>
                  <a:gd name="connsiteY2" fmla="*/ 12145 h 16453"/>
                  <a:gd name="connsiteX3" fmla="*/ 0 w 23758"/>
                  <a:gd name="connsiteY3" fmla="*/ 2812 h 16453"/>
                  <a:gd name="connsiteX4" fmla="*/ 24 w 23758"/>
                  <a:gd name="connsiteY4" fmla="*/ 0 h 16453"/>
                  <a:gd name="connsiteX5" fmla="*/ 7536 w 23758"/>
                  <a:gd name="connsiteY5" fmla="*/ 9287 h 16453"/>
                  <a:gd name="connsiteX6" fmla="*/ 23759 w 23758"/>
                  <a:gd name="connsiteY6" fmla="*/ 13619 h 16453"/>
                  <a:gd name="connsiteX7" fmla="*/ 23759 w 23758"/>
                  <a:gd name="connsiteY7" fmla="*/ 13619 h 16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58" h="16453">
                    <a:moveTo>
                      <a:pt x="23759" y="13619"/>
                    </a:moveTo>
                    <a:lnTo>
                      <a:pt x="23621" y="16453"/>
                    </a:lnTo>
                    <a:cubicBezTo>
                      <a:pt x="17814" y="16177"/>
                      <a:pt x="12030" y="14748"/>
                      <a:pt x="7514" y="12145"/>
                    </a:cubicBezTo>
                    <a:cubicBezTo>
                      <a:pt x="2996" y="9540"/>
                      <a:pt x="508" y="6199"/>
                      <a:pt x="0" y="2812"/>
                    </a:cubicBezTo>
                    <a:lnTo>
                      <a:pt x="24" y="0"/>
                    </a:lnTo>
                    <a:cubicBezTo>
                      <a:pt x="530" y="3411"/>
                      <a:pt x="3020" y="6683"/>
                      <a:pt x="7536" y="9287"/>
                    </a:cubicBezTo>
                    <a:cubicBezTo>
                      <a:pt x="12052" y="11914"/>
                      <a:pt x="17953" y="13365"/>
                      <a:pt x="23759" y="13619"/>
                    </a:cubicBezTo>
                    <a:lnTo>
                      <a:pt x="23759" y="13619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9" name="Freeform 468">
                <a:extLst>
                  <a:ext uri="{FF2B5EF4-FFF2-40B4-BE49-F238E27FC236}">
                    <a16:creationId xmlns:a16="http://schemas.microsoft.com/office/drawing/2014/main" id="{0FEF6364-BD50-D802-B97D-9DDB8C5B7321}"/>
                  </a:ext>
                </a:extLst>
              </p:cNvPr>
              <p:cNvSpPr/>
              <p:nvPr/>
            </p:nvSpPr>
            <p:spPr>
              <a:xfrm>
                <a:off x="15895931" y="10161455"/>
                <a:ext cx="6244" cy="40512"/>
              </a:xfrm>
              <a:custGeom>
                <a:avLst/>
                <a:gdLst>
                  <a:gd name="connsiteX0" fmla="*/ 6245 w 6244"/>
                  <a:gd name="connsiteY0" fmla="*/ 40443 h 40512"/>
                  <a:gd name="connsiteX1" fmla="*/ 5761 w 6244"/>
                  <a:gd name="connsiteY1" fmla="*/ 40443 h 40512"/>
                  <a:gd name="connsiteX2" fmla="*/ 0 w 6244"/>
                  <a:gd name="connsiteY2" fmla="*/ 2788 h 40512"/>
                  <a:gd name="connsiteX3" fmla="*/ 93 w 6244"/>
                  <a:gd name="connsiteY3" fmla="*/ 0 h 40512"/>
                  <a:gd name="connsiteX4" fmla="*/ 6245 w 6244"/>
                  <a:gd name="connsiteY4" fmla="*/ 40443 h 40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44" h="40512">
                    <a:moveTo>
                      <a:pt x="6245" y="40443"/>
                    </a:moveTo>
                    <a:cubicBezTo>
                      <a:pt x="6154" y="40535"/>
                      <a:pt x="5969" y="40535"/>
                      <a:pt x="5761" y="40443"/>
                    </a:cubicBezTo>
                    <a:lnTo>
                      <a:pt x="0" y="2788"/>
                    </a:lnTo>
                    <a:lnTo>
                      <a:pt x="93" y="0"/>
                    </a:lnTo>
                    <a:lnTo>
                      <a:pt x="6245" y="4044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0" name="Freeform 469">
                <a:extLst>
                  <a:ext uri="{FF2B5EF4-FFF2-40B4-BE49-F238E27FC236}">
                    <a16:creationId xmlns:a16="http://schemas.microsoft.com/office/drawing/2014/main" id="{CAF186CC-099E-F97C-687F-CE63943818B4}"/>
                  </a:ext>
                </a:extLst>
              </p:cNvPr>
              <p:cNvSpPr/>
              <p:nvPr/>
            </p:nvSpPr>
            <p:spPr>
              <a:xfrm>
                <a:off x="15796964" y="10101332"/>
                <a:ext cx="178607" cy="100565"/>
              </a:xfrm>
              <a:custGeom>
                <a:avLst/>
                <a:gdLst>
                  <a:gd name="connsiteX0" fmla="*/ 122011 w 178607"/>
                  <a:gd name="connsiteY0" fmla="*/ 36687 h 100565"/>
                  <a:gd name="connsiteX1" fmla="*/ 107608 w 178607"/>
                  <a:gd name="connsiteY1" fmla="*/ 59731 h 100565"/>
                  <a:gd name="connsiteX2" fmla="*/ 113669 w 178607"/>
                  <a:gd name="connsiteY2" fmla="*/ 100174 h 100565"/>
                  <a:gd name="connsiteX3" fmla="*/ 105212 w 178607"/>
                  <a:gd name="connsiteY3" fmla="*/ 100566 h 100565"/>
                  <a:gd name="connsiteX4" fmla="*/ 99059 w 178607"/>
                  <a:gd name="connsiteY4" fmla="*/ 60123 h 100565"/>
                  <a:gd name="connsiteX5" fmla="*/ 82928 w 178607"/>
                  <a:gd name="connsiteY5" fmla="*/ 55790 h 100565"/>
                  <a:gd name="connsiteX6" fmla="*/ 75438 w 178607"/>
                  <a:gd name="connsiteY6" fmla="*/ 46480 h 100565"/>
                  <a:gd name="connsiteX7" fmla="*/ 38 w 178607"/>
                  <a:gd name="connsiteY7" fmla="*/ 42840 h 100565"/>
                  <a:gd name="connsiteX8" fmla="*/ 153 w 178607"/>
                  <a:gd name="connsiteY8" fmla="*/ 37839 h 100565"/>
                  <a:gd name="connsiteX9" fmla="*/ 76106 w 178607"/>
                  <a:gd name="connsiteY9" fmla="*/ 41595 h 100565"/>
                  <a:gd name="connsiteX10" fmla="*/ 115881 w 178607"/>
                  <a:gd name="connsiteY10" fmla="*/ 33138 h 100565"/>
                  <a:gd name="connsiteX11" fmla="*/ 172847 w 178607"/>
                  <a:gd name="connsiteY11" fmla="*/ 0 h 100565"/>
                  <a:gd name="connsiteX12" fmla="*/ 173032 w 178607"/>
                  <a:gd name="connsiteY12" fmla="*/ 92 h 100565"/>
                  <a:gd name="connsiteX13" fmla="*/ 178608 w 178607"/>
                  <a:gd name="connsiteY13" fmla="*/ 3641 h 100565"/>
                  <a:gd name="connsiteX14" fmla="*/ 122035 w 178607"/>
                  <a:gd name="connsiteY14" fmla="*/ 36687 h 100565"/>
                  <a:gd name="connsiteX15" fmla="*/ 122011 w 178607"/>
                  <a:gd name="connsiteY15" fmla="*/ 36687 h 100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8607" h="100565">
                    <a:moveTo>
                      <a:pt x="122011" y="36687"/>
                    </a:moveTo>
                    <a:cubicBezTo>
                      <a:pt x="133557" y="46573"/>
                      <a:pt x="122657" y="57680"/>
                      <a:pt x="107608" y="59731"/>
                    </a:cubicBezTo>
                    <a:lnTo>
                      <a:pt x="113669" y="100174"/>
                    </a:lnTo>
                    <a:cubicBezTo>
                      <a:pt x="110881" y="100451"/>
                      <a:pt x="108092" y="100566"/>
                      <a:pt x="105212" y="100566"/>
                    </a:cubicBezTo>
                    <a:lnTo>
                      <a:pt x="99059" y="60123"/>
                    </a:lnTo>
                    <a:cubicBezTo>
                      <a:pt x="93206" y="59915"/>
                      <a:pt x="87444" y="58486"/>
                      <a:pt x="82928" y="55790"/>
                    </a:cubicBezTo>
                    <a:cubicBezTo>
                      <a:pt x="78412" y="53209"/>
                      <a:pt x="75922" y="49937"/>
                      <a:pt x="75438" y="46480"/>
                    </a:cubicBezTo>
                    <a:lnTo>
                      <a:pt x="38" y="42840"/>
                    </a:lnTo>
                    <a:cubicBezTo>
                      <a:pt x="-55" y="41203"/>
                      <a:pt x="38" y="39567"/>
                      <a:pt x="153" y="37839"/>
                    </a:cubicBezTo>
                    <a:lnTo>
                      <a:pt x="76106" y="41595"/>
                    </a:lnTo>
                    <a:cubicBezTo>
                      <a:pt x="79471" y="32884"/>
                      <a:pt x="99566" y="26224"/>
                      <a:pt x="115881" y="33138"/>
                    </a:cubicBezTo>
                    <a:lnTo>
                      <a:pt x="172847" y="0"/>
                    </a:lnTo>
                    <a:cubicBezTo>
                      <a:pt x="172939" y="0"/>
                      <a:pt x="172939" y="92"/>
                      <a:pt x="173032" y="92"/>
                    </a:cubicBezTo>
                    <a:cubicBezTo>
                      <a:pt x="174944" y="1244"/>
                      <a:pt x="176881" y="2397"/>
                      <a:pt x="178608" y="3641"/>
                    </a:cubicBezTo>
                    <a:lnTo>
                      <a:pt x="122035" y="36687"/>
                    </a:lnTo>
                    <a:lnTo>
                      <a:pt x="122011" y="3668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1" name="Freeform 470">
                <a:extLst>
                  <a:ext uri="{FF2B5EF4-FFF2-40B4-BE49-F238E27FC236}">
                    <a16:creationId xmlns:a16="http://schemas.microsoft.com/office/drawing/2014/main" id="{6AA58474-4331-C707-AD6F-9652C6EF0F34}"/>
                  </a:ext>
                </a:extLst>
              </p:cNvPr>
              <p:cNvSpPr/>
              <p:nvPr/>
            </p:nvSpPr>
            <p:spPr>
              <a:xfrm>
                <a:off x="16022584" y="10225679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91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14"/>
                      <a:pt x="11729" y="56597"/>
                      <a:pt x="10324" y="57427"/>
                    </a:cubicBezTo>
                    <a:cubicBezTo>
                      <a:pt x="7490" y="59063"/>
                      <a:pt x="2834" y="59063"/>
                      <a:pt x="0" y="57427"/>
                    </a:cubicBezTo>
                    <a:lnTo>
                      <a:pt x="91" y="2973"/>
                    </a:lnTo>
                    <a:cubicBezTo>
                      <a:pt x="2949" y="4632"/>
                      <a:pt x="7605" y="4632"/>
                      <a:pt x="10439" y="2973"/>
                    </a:cubicBezTo>
                    <a:cubicBezTo>
                      <a:pt x="11844" y="2144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2" name="Freeform 471">
                <a:extLst>
                  <a:ext uri="{FF2B5EF4-FFF2-40B4-BE49-F238E27FC236}">
                    <a16:creationId xmlns:a16="http://schemas.microsoft.com/office/drawing/2014/main" id="{A704C548-920D-159C-562D-59C248983161}"/>
                  </a:ext>
                </a:extLst>
              </p:cNvPr>
              <p:cNvSpPr/>
              <p:nvPr/>
            </p:nvSpPr>
            <p:spPr>
              <a:xfrm>
                <a:off x="16022699" y="10222661"/>
                <a:ext cx="12443" cy="7235"/>
              </a:xfrm>
              <a:custGeom>
                <a:avLst/>
                <a:gdLst>
                  <a:gd name="connsiteX0" fmla="*/ 10277 w 12443"/>
                  <a:gd name="connsiteY0" fmla="*/ 0 h 7235"/>
                  <a:gd name="connsiteX1" fmla="*/ 10324 w 12443"/>
                  <a:gd name="connsiteY1" fmla="*/ 5991 h 7235"/>
                  <a:gd name="connsiteX2" fmla="*/ 0 w 12443"/>
                  <a:gd name="connsiteY2" fmla="*/ 5991 h 7235"/>
                  <a:gd name="connsiteX3" fmla="*/ 10277 w 12443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3" h="7235">
                    <a:moveTo>
                      <a:pt x="10277" y="0"/>
                    </a:moveTo>
                    <a:cubicBezTo>
                      <a:pt x="13135" y="1659"/>
                      <a:pt x="13180" y="4332"/>
                      <a:pt x="10324" y="5991"/>
                    </a:cubicBezTo>
                    <a:cubicBezTo>
                      <a:pt x="7490" y="7651"/>
                      <a:pt x="2834" y="7651"/>
                      <a:pt x="0" y="5991"/>
                    </a:cubicBezTo>
                    <a:lnTo>
                      <a:pt x="1027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3" name="Freeform 472">
                <a:extLst>
                  <a:ext uri="{FF2B5EF4-FFF2-40B4-BE49-F238E27FC236}">
                    <a16:creationId xmlns:a16="http://schemas.microsoft.com/office/drawing/2014/main" id="{77945AA7-F48A-99B9-CEFE-173756259465}"/>
                  </a:ext>
                </a:extLst>
              </p:cNvPr>
              <p:cNvSpPr/>
              <p:nvPr/>
            </p:nvSpPr>
            <p:spPr>
              <a:xfrm>
                <a:off x="15997903" y="10240036"/>
                <a:ext cx="12534" cy="58647"/>
              </a:xfrm>
              <a:custGeom>
                <a:avLst/>
                <a:gdLst>
                  <a:gd name="connsiteX0" fmla="*/ 12535 w 12534"/>
                  <a:gd name="connsiteY0" fmla="*/ 0 h 58647"/>
                  <a:gd name="connsiteX1" fmla="*/ 12443 w 12534"/>
                  <a:gd name="connsiteY1" fmla="*/ 54431 h 58647"/>
                  <a:gd name="connsiteX2" fmla="*/ 10324 w 12534"/>
                  <a:gd name="connsiteY2" fmla="*/ 57403 h 58647"/>
                  <a:gd name="connsiteX3" fmla="*/ 0 w 12534"/>
                  <a:gd name="connsiteY3" fmla="*/ 57403 h 58647"/>
                  <a:gd name="connsiteX4" fmla="*/ 91 w 12534"/>
                  <a:gd name="connsiteY4" fmla="*/ 2973 h 58647"/>
                  <a:gd name="connsiteX5" fmla="*/ 10415 w 12534"/>
                  <a:gd name="connsiteY5" fmla="*/ 2973 h 58647"/>
                  <a:gd name="connsiteX6" fmla="*/ 12535 w 12534"/>
                  <a:gd name="connsiteY6" fmla="*/ 0 h 58647"/>
                  <a:gd name="connsiteX7" fmla="*/ 12535 w 12534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4" h="58647">
                    <a:moveTo>
                      <a:pt x="12535" y="0"/>
                    </a:moveTo>
                    <a:lnTo>
                      <a:pt x="12443" y="54431"/>
                    </a:lnTo>
                    <a:cubicBezTo>
                      <a:pt x="12443" y="55514"/>
                      <a:pt x="11729" y="56597"/>
                      <a:pt x="10324" y="57403"/>
                    </a:cubicBezTo>
                    <a:cubicBezTo>
                      <a:pt x="7488" y="59062"/>
                      <a:pt x="2834" y="59062"/>
                      <a:pt x="0" y="57403"/>
                    </a:cubicBezTo>
                    <a:lnTo>
                      <a:pt x="91" y="2973"/>
                    </a:lnTo>
                    <a:cubicBezTo>
                      <a:pt x="2949" y="4608"/>
                      <a:pt x="7581" y="4608"/>
                      <a:pt x="10415" y="2973"/>
                    </a:cubicBezTo>
                    <a:cubicBezTo>
                      <a:pt x="11844" y="2143"/>
                      <a:pt x="12535" y="1083"/>
                      <a:pt x="12535" y="0"/>
                    </a:cubicBezTo>
                    <a:lnTo>
                      <a:pt x="12535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4" name="Freeform 473">
                <a:extLst>
                  <a:ext uri="{FF2B5EF4-FFF2-40B4-BE49-F238E27FC236}">
                    <a16:creationId xmlns:a16="http://schemas.microsoft.com/office/drawing/2014/main" id="{BFCFA585-1F1D-1719-615B-EB56B1508B29}"/>
                  </a:ext>
                </a:extLst>
              </p:cNvPr>
              <p:cNvSpPr/>
              <p:nvPr/>
            </p:nvSpPr>
            <p:spPr>
              <a:xfrm>
                <a:off x="15997995" y="10237017"/>
                <a:ext cx="12446" cy="7218"/>
              </a:xfrm>
              <a:custGeom>
                <a:avLst/>
                <a:gdLst>
                  <a:gd name="connsiteX0" fmla="*/ 10301 w 12446"/>
                  <a:gd name="connsiteY0" fmla="*/ 0 h 7218"/>
                  <a:gd name="connsiteX1" fmla="*/ 10324 w 12446"/>
                  <a:gd name="connsiteY1" fmla="*/ 5992 h 7218"/>
                  <a:gd name="connsiteX2" fmla="*/ 0 w 12446"/>
                  <a:gd name="connsiteY2" fmla="*/ 5992 h 7218"/>
                  <a:gd name="connsiteX3" fmla="*/ 10301 w 12446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8">
                    <a:moveTo>
                      <a:pt x="10301" y="0"/>
                    </a:moveTo>
                    <a:cubicBezTo>
                      <a:pt x="13158" y="1636"/>
                      <a:pt x="13158" y="4332"/>
                      <a:pt x="10324" y="5992"/>
                    </a:cubicBezTo>
                    <a:cubicBezTo>
                      <a:pt x="7490" y="7628"/>
                      <a:pt x="2858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5" name="Freeform 474">
                <a:extLst>
                  <a:ext uri="{FF2B5EF4-FFF2-40B4-BE49-F238E27FC236}">
                    <a16:creationId xmlns:a16="http://schemas.microsoft.com/office/drawing/2014/main" id="{4E236FFE-4B97-A3CE-A377-65DDE44BD604}"/>
                  </a:ext>
                </a:extLst>
              </p:cNvPr>
              <p:cNvSpPr/>
              <p:nvPr/>
            </p:nvSpPr>
            <p:spPr>
              <a:xfrm>
                <a:off x="15973199" y="10254369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14"/>
                      <a:pt x="11753" y="56597"/>
                      <a:pt x="10324" y="57427"/>
                    </a:cubicBezTo>
                    <a:cubicBezTo>
                      <a:pt x="7512" y="59063"/>
                      <a:pt x="2857" y="59063"/>
                      <a:pt x="0" y="57427"/>
                    </a:cubicBezTo>
                    <a:lnTo>
                      <a:pt x="115" y="2973"/>
                    </a:lnTo>
                    <a:cubicBezTo>
                      <a:pt x="2972" y="4609"/>
                      <a:pt x="7605" y="4609"/>
                      <a:pt x="10439" y="2973"/>
                    </a:cubicBezTo>
                    <a:cubicBezTo>
                      <a:pt x="11868" y="2167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6" name="Freeform 475">
                <a:extLst>
                  <a:ext uri="{FF2B5EF4-FFF2-40B4-BE49-F238E27FC236}">
                    <a16:creationId xmlns:a16="http://schemas.microsoft.com/office/drawing/2014/main" id="{FE98D017-486D-EA2C-C150-8F4A356C3590}"/>
                  </a:ext>
                </a:extLst>
              </p:cNvPr>
              <p:cNvSpPr/>
              <p:nvPr/>
            </p:nvSpPr>
            <p:spPr>
              <a:xfrm>
                <a:off x="15973315" y="10251373"/>
                <a:ext cx="12446" cy="7213"/>
              </a:xfrm>
              <a:custGeom>
                <a:avLst/>
                <a:gdLst>
                  <a:gd name="connsiteX0" fmla="*/ 10300 w 12446"/>
                  <a:gd name="connsiteY0" fmla="*/ 0 h 7213"/>
                  <a:gd name="connsiteX1" fmla="*/ 10324 w 12446"/>
                  <a:gd name="connsiteY1" fmla="*/ 5969 h 7213"/>
                  <a:gd name="connsiteX2" fmla="*/ 0 w 12446"/>
                  <a:gd name="connsiteY2" fmla="*/ 5969 h 7213"/>
                  <a:gd name="connsiteX3" fmla="*/ 10300 w 12446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3">
                    <a:moveTo>
                      <a:pt x="10300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490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7" name="Freeform 476">
                <a:extLst>
                  <a:ext uri="{FF2B5EF4-FFF2-40B4-BE49-F238E27FC236}">
                    <a16:creationId xmlns:a16="http://schemas.microsoft.com/office/drawing/2014/main" id="{DD63D16A-979E-B3B1-3235-215CDA2E7D12}"/>
                  </a:ext>
                </a:extLst>
              </p:cNvPr>
              <p:cNvSpPr/>
              <p:nvPr/>
            </p:nvSpPr>
            <p:spPr>
              <a:xfrm>
                <a:off x="15948519" y="10268726"/>
                <a:ext cx="12558" cy="58647"/>
              </a:xfrm>
              <a:custGeom>
                <a:avLst/>
                <a:gdLst>
                  <a:gd name="connsiteX0" fmla="*/ 12559 w 12558"/>
                  <a:gd name="connsiteY0" fmla="*/ 0 h 58647"/>
                  <a:gd name="connsiteX1" fmla="*/ 12443 w 12558"/>
                  <a:gd name="connsiteY1" fmla="*/ 54431 h 58647"/>
                  <a:gd name="connsiteX2" fmla="*/ 10324 w 12558"/>
                  <a:gd name="connsiteY2" fmla="*/ 57403 h 58647"/>
                  <a:gd name="connsiteX3" fmla="*/ 0 w 12558"/>
                  <a:gd name="connsiteY3" fmla="*/ 57403 h 58647"/>
                  <a:gd name="connsiteX4" fmla="*/ 91 w 12558"/>
                  <a:gd name="connsiteY4" fmla="*/ 2973 h 58647"/>
                  <a:gd name="connsiteX5" fmla="*/ 10439 w 12558"/>
                  <a:gd name="connsiteY5" fmla="*/ 2973 h 58647"/>
                  <a:gd name="connsiteX6" fmla="*/ 12559 w 12558"/>
                  <a:gd name="connsiteY6" fmla="*/ 0 h 58647"/>
                  <a:gd name="connsiteX7" fmla="*/ 12559 w 12558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47">
                    <a:moveTo>
                      <a:pt x="12559" y="0"/>
                    </a:moveTo>
                    <a:lnTo>
                      <a:pt x="12443" y="54431"/>
                    </a:lnTo>
                    <a:cubicBezTo>
                      <a:pt x="12443" y="55514"/>
                      <a:pt x="11729" y="56597"/>
                      <a:pt x="10324" y="57403"/>
                    </a:cubicBezTo>
                    <a:cubicBezTo>
                      <a:pt x="7488" y="59062"/>
                      <a:pt x="2834" y="59062"/>
                      <a:pt x="0" y="57403"/>
                    </a:cubicBezTo>
                    <a:lnTo>
                      <a:pt x="91" y="2973"/>
                    </a:lnTo>
                    <a:cubicBezTo>
                      <a:pt x="2949" y="4608"/>
                      <a:pt x="7604" y="4608"/>
                      <a:pt x="10439" y="2973"/>
                    </a:cubicBezTo>
                    <a:cubicBezTo>
                      <a:pt x="11844" y="2143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8" name="Freeform 477">
                <a:extLst>
                  <a:ext uri="{FF2B5EF4-FFF2-40B4-BE49-F238E27FC236}">
                    <a16:creationId xmlns:a16="http://schemas.microsoft.com/office/drawing/2014/main" id="{14221A95-87CF-570A-12A4-DED154E504D3}"/>
                  </a:ext>
                </a:extLst>
              </p:cNvPr>
              <p:cNvSpPr/>
              <p:nvPr/>
            </p:nvSpPr>
            <p:spPr>
              <a:xfrm>
                <a:off x="15948611" y="10265707"/>
                <a:ext cx="12458" cy="7218"/>
              </a:xfrm>
              <a:custGeom>
                <a:avLst/>
                <a:gdLst>
                  <a:gd name="connsiteX0" fmla="*/ 10301 w 12458"/>
                  <a:gd name="connsiteY0" fmla="*/ 0 h 7218"/>
                  <a:gd name="connsiteX1" fmla="*/ 10348 w 12458"/>
                  <a:gd name="connsiteY1" fmla="*/ 5992 h 7218"/>
                  <a:gd name="connsiteX2" fmla="*/ 0 w 12458"/>
                  <a:gd name="connsiteY2" fmla="*/ 5992 h 7218"/>
                  <a:gd name="connsiteX3" fmla="*/ 10301 w 12458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8">
                    <a:moveTo>
                      <a:pt x="10301" y="0"/>
                    </a:moveTo>
                    <a:cubicBezTo>
                      <a:pt x="13158" y="1636"/>
                      <a:pt x="13182" y="4333"/>
                      <a:pt x="10348" y="5992"/>
                    </a:cubicBezTo>
                    <a:cubicBezTo>
                      <a:pt x="7512" y="7628"/>
                      <a:pt x="2858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9" name="Freeform 478">
                <a:extLst>
                  <a:ext uri="{FF2B5EF4-FFF2-40B4-BE49-F238E27FC236}">
                    <a16:creationId xmlns:a16="http://schemas.microsoft.com/office/drawing/2014/main" id="{E6B5654C-B698-EB5F-49D2-569E22F528C1}"/>
                  </a:ext>
                </a:extLst>
              </p:cNvPr>
              <p:cNvSpPr/>
              <p:nvPr/>
            </p:nvSpPr>
            <p:spPr>
              <a:xfrm>
                <a:off x="15923815" y="10283082"/>
                <a:ext cx="12558" cy="58648"/>
              </a:xfrm>
              <a:custGeom>
                <a:avLst/>
                <a:gdLst>
                  <a:gd name="connsiteX0" fmla="*/ 12559 w 12558"/>
                  <a:gd name="connsiteY0" fmla="*/ 0 h 58648"/>
                  <a:gd name="connsiteX1" fmla="*/ 12467 w 12558"/>
                  <a:gd name="connsiteY1" fmla="*/ 54431 h 58648"/>
                  <a:gd name="connsiteX2" fmla="*/ 10346 w 12558"/>
                  <a:gd name="connsiteY2" fmla="*/ 57403 h 58648"/>
                  <a:gd name="connsiteX3" fmla="*/ 0 w 12558"/>
                  <a:gd name="connsiteY3" fmla="*/ 57403 h 58648"/>
                  <a:gd name="connsiteX4" fmla="*/ 115 w 12558"/>
                  <a:gd name="connsiteY4" fmla="*/ 2973 h 58648"/>
                  <a:gd name="connsiteX5" fmla="*/ 10439 w 12558"/>
                  <a:gd name="connsiteY5" fmla="*/ 2973 h 58648"/>
                  <a:gd name="connsiteX6" fmla="*/ 12559 w 12558"/>
                  <a:gd name="connsiteY6" fmla="*/ 0 h 58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48">
                    <a:moveTo>
                      <a:pt x="12559" y="0"/>
                    </a:moveTo>
                    <a:lnTo>
                      <a:pt x="12467" y="54431"/>
                    </a:lnTo>
                    <a:cubicBezTo>
                      <a:pt x="12467" y="55514"/>
                      <a:pt x="11753" y="56597"/>
                      <a:pt x="10346" y="57403"/>
                    </a:cubicBezTo>
                    <a:cubicBezTo>
                      <a:pt x="7490" y="59063"/>
                      <a:pt x="2858" y="59063"/>
                      <a:pt x="0" y="57403"/>
                    </a:cubicBezTo>
                    <a:lnTo>
                      <a:pt x="115" y="2973"/>
                    </a:lnTo>
                    <a:cubicBezTo>
                      <a:pt x="2973" y="4609"/>
                      <a:pt x="7581" y="4632"/>
                      <a:pt x="10439" y="2973"/>
                    </a:cubicBezTo>
                    <a:cubicBezTo>
                      <a:pt x="11844" y="2144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0" name="Freeform 479">
                <a:extLst>
                  <a:ext uri="{FF2B5EF4-FFF2-40B4-BE49-F238E27FC236}">
                    <a16:creationId xmlns:a16="http://schemas.microsoft.com/office/drawing/2014/main" id="{A6AE5D06-C191-698B-7E13-6DD33CB6B2B6}"/>
                  </a:ext>
                </a:extLst>
              </p:cNvPr>
              <p:cNvSpPr/>
              <p:nvPr/>
            </p:nvSpPr>
            <p:spPr>
              <a:xfrm>
                <a:off x="15923931" y="10280064"/>
                <a:ext cx="12446" cy="7227"/>
              </a:xfrm>
              <a:custGeom>
                <a:avLst/>
                <a:gdLst>
                  <a:gd name="connsiteX0" fmla="*/ 10301 w 12446"/>
                  <a:gd name="connsiteY0" fmla="*/ 0 h 7227"/>
                  <a:gd name="connsiteX1" fmla="*/ 10324 w 12446"/>
                  <a:gd name="connsiteY1" fmla="*/ 5991 h 7227"/>
                  <a:gd name="connsiteX2" fmla="*/ 0 w 12446"/>
                  <a:gd name="connsiteY2" fmla="*/ 5991 h 7227"/>
                  <a:gd name="connsiteX3" fmla="*/ 10301 w 12446"/>
                  <a:gd name="connsiteY3" fmla="*/ 0 h 7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27">
                    <a:moveTo>
                      <a:pt x="10301" y="0"/>
                    </a:moveTo>
                    <a:cubicBezTo>
                      <a:pt x="13158" y="1636"/>
                      <a:pt x="13158" y="4332"/>
                      <a:pt x="10324" y="5991"/>
                    </a:cubicBezTo>
                    <a:cubicBezTo>
                      <a:pt x="7466" y="7651"/>
                      <a:pt x="2858" y="7628"/>
                      <a:pt x="0" y="5991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1" name="Freeform 480">
                <a:extLst>
                  <a:ext uri="{FF2B5EF4-FFF2-40B4-BE49-F238E27FC236}">
                    <a16:creationId xmlns:a16="http://schemas.microsoft.com/office/drawing/2014/main" id="{74087DBC-2804-DCB6-F224-A78F7A4D4717}"/>
                  </a:ext>
                </a:extLst>
              </p:cNvPr>
              <p:cNvSpPr/>
              <p:nvPr/>
            </p:nvSpPr>
            <p:spPr>
              <a:xfrm>
                <a:off x="16022584" y="10301679"/>
                <a:ext cx="12558" cy="58653"/>
              </a:xfrm>
              <a:custGeom>
                <a:avLst/>
                <a:gdLst>
                  <a:gd name="connsiteX0" fmla="*/ 12559 w 12558"/>
                  <a:gd name="connsiteY0" fmla="*/ 23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91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23"/>
                    </a:moveTo>
                    <a:lnTo>
                      <a:pt x="12443" y="54454"/>
                    </a:lnTo>
                    <a:cubicBezTo>
                      <a:pt x="12443" y="55537"/>
                      <a:pt x="11729" y="56597"/>
                      <a:pt x="10324" y="57427"/>
                    </a:cubicBezTo>
                    <a:cubicBezTo>
                      <a:pt x="7490" y="59062"/>
                      <a:pt x="2834" y="59062"/>
                      <a:pt x="0" y="57427"/>
                    </a:cubicBezTo>
                    <a:lnTo>
                      <a:pt x="91" y="2973"/>
                    </a:lnTo>
                    <a:cubicBezTo>
                      <a:pt x="2949" y="4632"/>
                      <a:pt x="7605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2" name="Freeform 481">
                <a:extLst>
                  <a:ext uri="{FF2B5EF4-FFF2-40B4-BE49-F238E27FC236}">
                    <a16:creationId xmlns:a16="http://schemas.microsoft.com/office/drawing/2014/main" id="{0D5CAE94-5479-FF98-AE96-B2FF89CC4C9E}"/>
                  </a:ext>
                </a:extLst>
              </p:cNvPr>
              <p:cNvSpPr/>
              <p:nvPr/>
            </p:nvSpPr>
            <p:spPr>
              <a:xfrm>
                <a:off x="16022699" y="10298683"/>
                <a:ext cx="12443" cy="7218"/>
              </a:xfrm>
              <a:custGeom>
                <a:avLst/>
                <a:gdLst>
                  <a:gd name="connsiteX0" fmla="*/ 10277 w 12443"/>
                  <a:gd name="connsiteY0" fmla="*/ 0 h 7218"/>
                  <a:gd name="connsiteX1" fmla="*/ 10324 w 12443"/>
                  <a:gd name="connsiteY1" fmla="*/ 5992 h 7218"/>
                  <a:gd name="connsiteX2" fmla="*/ 0 w 12443"/>
                  <a:gd name="connsiteY2" fmla="*/ 5992 h 7218"/>
                  <a:gd name="connsiteX3" fmla="*/ 10277 w 12443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3" h="7218">
                    <a:moveTo>
                      <a:pt x="10277" y="0"/>
                    </a:moveTo>
                    <a:cubicBezTo>
                      <a:pt x="13135" y="1636"/>
                      <a:pt x="13180" y="4310"/>
                      <a:pt x="10324" y="5992"/>
                    </a:cubicBezTo>
                    <a:cubicBezTo>
                      <a:pt x="7490" y="7628"/>
                      <a:pt x="2834" y="7628"/>
                      <a:pt x="0" y="5992"/>
                    </a:cubicBezTo>
                    <a:lnTo>
                      <a:pt x="1027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3" name="Freeform 482">
                <a:extLst>
                  <a:ext uri="{FF2B5EF4-FFF2-40B4-BE49-F238E27FC236}">
                    <a16:creationId xmlns:a16="http://schemas.microsoft.com/office/drawing/2014/main" id="{5F49CE4A-1ABD-3461-6AB8-9C70A378F5AE}"/>
                  </a:ext>
                </a:extLst>
              </p:cNvPr>
              <p:cNvSpPr/>
              <p:nvPr/>
            </p:nvSpPr>
            <p:spPr>
              <a:xfrm>
                <a:off x="15997903" y="10316036"/>
                <a:ext cx="12534" cy="58653"/>
              </a:xfrm>
              <a:custGeom>
                <a:avLst/>
                <a:gdLst>
                  <a:gd name="connsiteX0" fmla="*/ 12535 w 12534"/>
                  <a:gd name="connsiteY0" fmla="*/ 0 h 58653"/>
                  <a:gd name="connsiteX1" fmla="*/ 12443 w 12534"/>
                  <a:gd name="connsiteY1" fmla="*/ 54431 h 58653"/>
                  <a:gd name="connsiteX2" fmla="*/ 10324 w 12534"/>
                  <a:gd name="connsiteY2" fmla="*/ 57427 h 58653"/>
                  <a:gd name="connsiteX3" fmla="*/ 0 w 12534"/>
                  <a:gd name="connsiteY3" fmla="*/ 57427 h 58653"/>
                  <a:gd name="connsiteX4" fmla="*/ 91 w 12534"/>
                  <a:gd name="connsiteY4" fmla="*/ 2973 h 58653"/>
                  <a:gd name="connsiteX5" fmla="*/ 10415 w 12534"/>
                  <a:gd name="connsiteY5" fmla="*/ 2973 h 58653"/>
                  <a:gd name="connsiteX6" fmla="*/ 12535 w 12534"/>
                  <a:gd name="connsiteY6" fmla="*/ 0 h 58653"/>
                  <a:gd name="connsiteX7" fmla="*/ 12535 w 12534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4" h="58653">
                    <a:moveTo>
                      <a:pt x="12535" y="0"/>
                    </a:moveTo>
                    <a:lnTo>
                      <a:pt x="12443" y="54431"/>
                    </a:lnTo>
                    <a:cubicBezTo>
                      <a:pt x="12443" y="55514"/>
                      <a:pt x="11729" y="56597"/>
                      <a:pt x="10324" y="57427"/>
                    </a:cubicBezTo>
                    <a:cubicBezTo>
                      <a:pt x="7488" y="59063"/>
                      <a:pt x="2834" y="59063"/>
                      <a:pt x="0" y="57427"/>
                    </a:cubicBezTo>
                    <a:lnTo>
                      <a:pt x="91" y="2973"/>
                    </a:lnTo>
                    <a:cubicBezTo>
                      <a:pt x="2949" y="4609"/>
                      <a:pt x="7581" y="4609"/>
                      <a:pt x="10415" y="2973"/>
                    </a:cubicBezTo>
                    <a:cubicBezTo>
                      <a:pt x="11844" y="2144"/>
                      <a:pt x="12535" y="1084"/>
                      <a:pt x="12535" y="0"/>
                    </a:cubicBezTo>
                    <a:lnTo>
                      <a:pt x="12535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4" name="Freeform 483">
                <a:extLst>
                  <a:ext uri="{FF2B5EF4-FFF2-40B4-BE49-F238E27FC236}">
                    <a16:creationId xmlns:a16="http://schemas.microsoft.com/office/drawing/2014/main" id="{53CA432B-99FF-4232-5B4E-FC6BA6CBFDE4}"/>
                  </a:ext>
                </a:extLst>
              </p:cNvPr>
              <p:cNvSpPr/>
              <p:nvPr/>
            </p:nvSpPr>
            <p:spPr>
              <a:xfrm>
                <a:off x="15997995" y="10313017"/>
                <a:ext cx="12446" cy="7235"/>
              </a:xfrm>
              <a:custGeom>
                <a:avLst/>
                <a:gdLst>
                  <a:gd name="connsiteX0" fmla="*/ 10301 w 12446"/>
                  <a:gd name="connsiteY0" fmla="*/ 0 h 7235"/>
                  <a:gd name="connsiteX1" fmla="*/ 10324 w 12446"/>
                  <a:gd name="connsiteY1" fmla="*/ 5992 h 7235"/>
                  <a:gd name="connsiteX2" fmla="*/ 0 w 12446"/>
                  <a:gd name="connsiteY2" fmla="*/ 5992 h 7235"/>
                  <a:gd name="connsiteX3" fmla="*/ 10301 w 12446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35">
                    <a:moveTo>
                      <a:pt x="10301" y="0"/>
                    </a:moveTo>
                    <a:cubicBezTo>
                      <a:pt x="13158" y="1659"/>
                      <a:pt x="13158" y="4355"/>
                      <a:pt x="10324" y="5992"/>
                    </a:cubicBezTo>
                    <a:cubicBezTo>
                      <a:pt x="7490" y="7651"/>
                      <a:pt x="2858" y="7651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5" name="Freeform 484">
                <a:extLst>
                  <a:ext uri="{FF2B5EF4-FFF2-40B4-BE49-F238E27FC236}">
                    <a16:creationId xmlns:a16="http://schemas.microsoft.com/office/drawing/2014/main" id="{008D9D60-F46F-3C50-0636-83F8C6DDA5D9}"/>
                  </a:ext>
                </a:extLst>
              </p:cNvPr>
              <p:cNvSpPr/>
              <p:nvPr/>
            </p:nvSpPr>
            <p:spPr>
              <a:xfrm>
                <a:off x="15973199" y="10330369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96 h 58653"/>
                  <a:gd name="connsiteX5" fmla="*/ 10439 w 12558"/>
                  <a:gd name="connsiteY5" fmla="*/ 2996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3" y="56597"/>
                      <a:pt x="10324" y="57427"/>
                    </a:cubicBezTo>
                    <a:cubicBezTo>
                      <a:pt x="7512" y="59063"/>
                      <a:pt x="2857" y="59063"/>
                      <a:pt x="0" y="57427"/>
                    </a:cubicBezTo>
                    <a:lnTo>
                      <a:pt x="115" y="2996"/>
                    </a:lnTo>
                    <a:cubicBezTo>
                      <a:pt x="2972" y="4632"/>
                      <a:pt x="7605" y="4632"/>
                      <a:pt x="10439" y="2996"/>
                    </a:cubicBezTo>
                    <a:cubicBezTo>
                      <a:pt x="11868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6" name="Freeform 485">
                <a:extLst>
                  <a:ext uri="{FF2B5EF4-FFF2-40B4-BE49-F238E27FC236}">
                    <a16:creationId xmlns:a16="http://schemas.microsoft.com/office/drawing/2014/main" id="{55F14182-FCB4-A2A9-F4E8-C9B732E45862}"/>
                  </a:ext>
                </a:extLst>
              </p:cNvPr>
              <p:cNvSpPr/>
              <p:nvPr/>
            </p:nvSpPr>
            <p:spPr>
              <a:xfrm>
                <a:off x="15973315" y="10327374"/>
                <a:ext cx="12446" cy="7219"/>
              </a:xfrm>
              <a:custGeom>
                <a:avLst/>
                <a:gdLst>
                  <a:gd name="connsiteX0" fmla="*/ 10300 w 12446"/>
                  <a:gd name="connsiteY0" fmla="*/ 0 h 7219"/>
                  <a:gd name="connsiteX1" fmla="*/ 10324 w 12446"/>
                  <a:gd name="connsiteY1" fmla="*/ 5992 h 7219"/>
                  <a:gd name="connsiteX2" fmla="*/ 0 w 12446"/>
                  <a:gd name="connsiteY2" fmla="*/ 5992 h 7219"/>
                  <a:gd name="connsiteX3" fmla="*/ 10300 w 12446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9">
                    <a:moveTo>
                      <a:pt x="10300" y="0"/>
                    </a:moveTo>
                    <a:cubicBezTo>
                      <a:pt x="13158" y="1636"/>
                      <a:pt x="13158" y="4333"/>
                      <a:pt x="10324" y="5992"/>
                    </a:cubicBezTo>
                    <a:cubicBezTo>
                      <a:pt x="7490" y="7628"/>
                      <a:pt x="2857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7" name="Freeform 486">
                <a:extLst>
                  <a:ext uri="{FF2B5EF4-FFF2-40B4-BE49-F238E27FC236}">
                    <a16:creationId xmlns:a16="http://schemas.microsoft.com/office/drawing/2014/main" id="{96060FF8-B5B0-DA63-DD7E-3089F601B4CE}"/>
                  </a:ext>
                </a:extLst>
              </p:cNvPr>
              <p:cNvSpPr/>
              <p:nvPr/>
            </p:nvSpPr>
            <p:spPr>
              <a:xfrm>
                <a:off x="15948519" y="10344726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3 h 58653"/>
                  <a:gd name="connsiteX2" fmla="*/ 10324 w 12558"/>
                  <a:gd name="connsiteY2" fmla="*/ 57426 h 58653"/>
                  <a:gd name="connsiteX3" fmla="*/ 0 w 12558"/>
                  <a:gd name="connsiteY3" fmla="*/ 57426 h 58653"/>
                  <a:gd name="connsiteX4" fmla="*/ 91 w 12558"/>
                  <a:gd name="connsiteY4" fmla="*/ 2995 h 58653"/>
                  <a:gd name="connsiteX5" fmla="*/ 10439 w 12558"/>
                  <a:gd name="connsiteY5" fmla="*/ 2995 h 58653"/>
                  <a:gd name="connsiteX6" fmla="*/ 12559 w 12558"/>
                  <a:gd name="connsiteY6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3"/>
                    </a:lnTo>
                    <a:cubicBezTo>
                      <a:pt x="12443" y="55537"/>
                      <a:pt x="11729" y="56620"/>
                      <a:pt x="10324" y="57426"/>
                    </a:cubicBezTo>
                    <a:cubicBezTo>
                      <a:pt x="7488" y="59062"/>
                      <a:pt x="2834" y="59062"/>
                      <a:pt x="0" y="57426"/>
                    </a:cubicBezTo>
                    <a:lnTo>
                      <a:pt x="91" y="2995"/>
                    </a:lnTo>
                    <a:cubicBezTo>
                      <a:pt x="2949" y="4632"/>
                      <a:pt x="7604" y="4632"/>
                      <a:pt x="10439" y="2995"/>
                    </a:cubicBezTo>
                    <a:cubicBezTo>
                      <a:pt x="11844" y="2166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8" name="Freeform 487">
                <a:extLst>
                  <a:ext uri="{FF2B5EF4-FFF2-40B4-BE49-F238E27FC236}">
                    <a16:creationId xmlns:a16="http://schemas.microsoft.com/office/drawing/2014/main" id="{C0B2119D-A584-2FDB-3E74-72A280DF4644}"/>
                  </a:ext>
                </a:extLst>
              </p:cNvPr>
              <p:cNvSpPr/>
              <p:nvPr/>
            </p:nvSpPr>
            <p:spPr>
              <a:xfrm>
                <a:off x="15948611" y="10341731"/>
                <a:ext cx="12458" cy="7212"/>
              </a:xfrm>
              <a:custGeom>
                <a:avLst/>
                <a:gdLst>
                  <a:gd name="connsiteX0" fmla="*/ 10301 w 12458"/>
                  <a:gd name="connsiteY0" fmla="*/ 0 h 7212"/>
                  <a:gd name="connsiteX1" fmla="*/ 10348 w 12458"/>
                  <a:gd name="connsiteY1" fmla="*/ 5969 h 7212"/>
                  <a:gd name="connsiteX2" fmla="*/ 0 w 12458"/>
                  <a:gd name="connsiteY2" fmla="*/ 5969 h 7212"/>
                  <a:gd name="connsiteX3" fmla="*/ 10301 w 12458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2">
                    <a:moveTo>
                      <a:pt x="10301" y="0"/>
                    </a:moveTo>
                    <a:cubicBezTo>
                      <a:pt x="13158" y="1636"/>
                      <a:pt x="13182" y="4332"/>
                      <a:pt x="10348" y="5969"/>
                    </a:cubicBezTo>
                    <a:cubicBezTo>
                      <a:pt x="7512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9" name="Freeform 488">
                <a:extLst>
                  <a:ext uri="{FF2B5EF4-FFF2-40B4-BE49-F238E27FC236}">
                    <a16:creationId xmlns:a16="http://schemas.microsoft.com/office/drawing/2014/main" id="{0F31B274-1509-1CAE-9E56-7B0A6A016B2F}"/>
                  </a:ext>
                </a:extLst>
              </p:cNvPr>
              <p:cNvSpPr/>
              <p:nvPr/>
            </p:nvSpPr>
            <p:spPr>
              <a:xfrm>
                <a:off x="15923815" y="10359083"/>
                <a:ext cx="12558" cy="58647"/>
              </a:xfrm>
              <a:custGeom>
                <a:avLst/>
                <a:gdLst>
                  <a:gd name="connsiteX0" fmla="*/ 12559 w 12558"/>
                  <a:gd name="connsiteY0" fmla="*/ 0 h 58647"/>
                  <a:gd name="connsiteX1" fmla="*/ 12467 w 12558"/>
                  <a:gd name="connsiteY1" fmla="*/ 54431 h 58647"/>
                  <a:gd name="connsiteX2" fmla="*/ 10346 w 12558"/>
                  <a:gd name="connsiteY2" fmla="*/ 57403 h 58647"/>
                  <a:gd name="connsiteX3" fmla="*/ 0 w 12558"/>
                  <a:gd name="connsiteY3" fmla="*/ 57403 h 58647"/>
                  <a:gd name="connsiteX4" fmla="*/ 115 w 12558"/>
                  <a:gd name="connsiteY4" fmla="*/ 2973 h 58647"/>
                  <a:gd name="connsiteX5" fmla="*/ 10439 w 12558"/>
                  <a:gd name="connsiteY5" fmla="*/ 2973 h 58647"/>
                  <a:gd name="connsiteX6" fmla="*/ 12559 w 12558"/>
                  <a:gd name="connsiteY6" fmla="*/ 0 h 58647"/>
                  <a:gd name="connsiteX7" fmla="*/ 12559 w 12558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47">
                    <a:moveTo>
                      <a:pt x="12559" y="0"/>
                    </a:moveTo>
                    <a:lnTo>
                      <a:pt x="12467" y="54431"/>
                    </a:lnTo>
                    <a:cubicBezTo>
                      <a:pt x="12467" y="55514"/>
                      <a:pt x="11753" y="56597"/>
                      <a:pt x="10346" y="57403"/>
                    </a:cubicBezTo>
                    <a:cubicBezTo>
                      <a:pt x="7490" y="59062"/>
                      <a:pt x="2858" y="59062"/>
                      <a:pt x="0" y="57403"/>
                    </a:cubicBezTo>
                    <a:lnTo>
                      <a:pt x="115" y="2973"/>
                    </a:lnTo>
                    <a:cubicBezTo>
                      <a:pt x="2973" y="4609"/>
                      <a:pt x="7581" y="4632"/>
                      <a:pt x="10439" y="2973"/>
                    </a:cubicBezTo>
                    <a:cubicBezTo>
                      <a:pt x="11844" y="2144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0" name="Freeform 489">
                <a:extLst>
                  <a:ext uri="{FF2B5EF4-FFF2-40B4-BE49-F238E27FC236}">
                    <a16:creationId xmlns:a16="http://schemas.microsoft.com/office/drawing/2014/main" id="{B2D81E90-23B4-3EE6-76A2-B12BDC5E70E4}"/>
                  </a:ext>
                </a:extLst>
              </p:cNvPr>
              <p:cNvSpPr/>
              <p:nvPr/>
            </p:nvSpPr>
            <p:spPr>
              <a:xfrm>
                <a:off x="15923931" y="10356064"/>
                <a:ext cx="12446" cy="7213"/>
              </a:xfrm>
              <a:custGeom>
                <a:avLst/>
                <a:gdLst>
                  <a:gd name="connsiteX0" fmla="*/ 10301 w 12446"/>
                  <a:gd name="connsiteY0" fmla="*/ 0 h 7213"/>
                  <a:gd name="connsiteX1" fmla="*/ 10324 w 12446"/>
                  <a:gd name="connsiteY1" fmla="*/ 5969 h 7213"/>
                  <a:gd name="connsiteX2" fmla="*/ 0 w 12446"/>
                  <a:gd name="connsiteY2" fmla="*/ 5969 h 7213"/>
                  <a:gd name="connsiteX3" fmla="*/ 10301 w 12446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3">
                    <a:moveTo>
                      <a:pt x="10301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466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1" name="Freeform 490">
                <a:extLst>
                  <a:ext uri="{FF2B5EF4-FFF2-40B4-BE49-F238E27FC236}">
                    <a16:creationId xmlns:a16="http://schemas.microsoft.com/office/drawing/2014/main" id="{0C58CF71-3531-1301-4556-D7DE8AF3A58A}"/>
                  </a:ext>
                </a:extLst>
              </p:cNvPr>
              <p:cNvSpPr/>
              <p:nvPr/>
            </p:nvSpPr>
            <p:spPr>
              <a:xfrm>
                <a:off x="15759010" y="10061545"/>
                <a:ext cx="278494" cy="163085"/>
              </a:xfrm>
              <a:custGeom>
                <a:avLst/>
                <a:gdLst>
                  <a:gd name="connsiteX0" fmla="*/ 14348 w 278494"/>
                  <a:gd name="connsiteY0" fmla="*/ 84976 h 163085"/>
                  <a:gd name="connsiteX1" fmla="*/ 2458 w 278494"/>
                  <a:gd name="connsiteY1" fmla="*/ 84976 h 163085"/>
                  <a:gd name="connsiteX2" fmla="*/ 2434 w 278494"/>
                  <a:gd name="connsiteY2" fmla="*/ 78109 h 163085"/>
                  <a:gd name="connsiteX3" fmla="*/ 14302 w 278494"/>
                  <a:gd name="connsiteY3" fmla="*/ 78109 h 163085"/>
                  <a:gd name="connsiteX4" fmla="*/ 14348 w 278494"/>
                  <a:gd name="connsiteY4" fmla="*/ 84976 h 163085"/>
                  <a:gd name="connsiteX5" fmla="*/ 146830 w 278494"/>
                  <a:gd name="connsiteY5" fmla="*/ 8285 h 163085"/>
                  <a:gd name="connsiteX6" fmla="*/ 134939 w 278494"/>
                  <a:gd name="connsiteY6" fmla="*/ 8285 h 163085"/>
                  <a:gd name="connsiteX7" fmla="*/ 134916 w 278494"/>
                  <a:gd name="connsiteY7" fmla="*/ 1417 h 163085"/>
                  <a:gd name="connsiteX8" fmla="*/ 146785 w 278494"/>
                  <a:gd name="connsiteY8" fmla="*/ 1417 h 163085"/>
                  <a:gd name="connsiteX9" fmla="*/ 146830 w 278494"/>
                  <a:gd name="connsiteY9" fmla="*/ 8285 h 163085"/>
                  <a:gd name="connsiteX10" fmla="*/ 143580 w 278494"/>
                  <a:gd name="connsiteY10" fmla="*/ 161668 h 163085"/>
                  <a:gd name="connsiteX11" fmla="*/ 131714 w 278494"/>
                  <a:gd name="connsiteY11" fmla="*/ 161668 h 163085"/>
                  <a:gd name="connsiteX12" fmla="*/ 131667 w 278494"/>
                  <a:gd name="connsiteY12" fmla="*/ 154801 h 163085"/>
                  <a:gd name="connsiteX13" fmla="*/ 143535 w 278494"/>
                  <a:gd name="connsiteY13" fmla="*/ 154801 h 163085"/>
                  <a:gd name="connsiteX14" fmla="*/ 143580 w 278494"/>
                  <a:gd name="connsiteY14" fmla="*/ 161668 h 163085"/>
                  <a:gd name="connsiteX15" fmla="*/ 276063 w 278494"/>
                  <a:gd name="connsiteY15" fmla="*/ 84976 h 163085"/>
                  <a:gd name="connsiteX16" fmla="*/ 264172 w 278494"/>
                  <a:gd name="connsiteY16" fmla="*/ 84976 h 163085"/>
                  <a:gd name="connsiteX17" fmla="*/ 264148 w 278494"/>
                  <a:gd name="connsiteY17" fmla="*/ 78109 h 163085"/>
                  <a:gd name="connsiteX18" fmla="*/ 276017 w 278494"/>
                  <a:gd name="connsiteY18" fmla="*/ 78109 h 163085"/>
                  <a:gd name="connsiteX19" fmla="*/ 276063 w 278494"/>
                  <a:gd name="connsiteY19" fmla="*/ 84976 h 163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78494" h="163085">
                    <a:moveTo>
                      <a:pt x="14348" y="84976"/>
                    </a:moveTo>
                    <a:cubicBezTo>
                      <a:pt x="11099" y="86866"/>
                      <a:pt x="5753" y="86866"/>
                      <a:pt x="2458" y="84976"/>
                    </a:cubicBezTo>
                    <a:cubicBezTo>
                      <a:pt x="-815" y="83087"/>
                      <a:pt x="-815" y="79999"/>
                      <a:pt x="2434" y="78109"/>
                    </a:cubicBezTo>
                    <a:cubicBezTo>
                      <a:pt x="5707" y="76219"/>
                      <a:pt x="11030" y="76219"/>
                      <a:pt x="14302" y="78109"/>
                    </a:cubicBezTo>
                    <a:cubicBezTo>
                      <a:pt x="17597" y="79999"/>
                      <a:pt x="17597" y="83087"/>
                      <a:pt x="14348" y="84976"/>
                    </a:cubicBezTo>
                    <a:close/>
                    <a:moveTo>
                      <a:pt x="146830" y="8285"/>
                    </a:moveTo>
                    <a:cubicBezTo>
                      <a:pt x="143558" y="10197"/>
                      <a:pt x="138234" y="10197"/>
                      <a:pt x="134939" y="8285"/>
                    </a:cubicBezTo>
                    <a:cubicBezTo>
                      <a:pt x="131667" y="6395"/>
                      <a:pt x="131643" y="3307"/>
                      <a:pt x="134916" y="1417"/>
                    </a:cubicBezTo>
                    <a:cubicBezTo>
                      <a:pt x="138165" y="-472"/>
                      <a:pt x="143512" y="-472"/>
                      <a:pt x="146785" y="1417"/>
                    </a:cubicBezTo>
                    <a:cubicBezTo>
                      <a:pt x="150056" y="3307"/>
                      <a:pt x="150080" y="6395"/>
                      <a:pt x="146830" y="8285"/>
                    </a:cubicBezTo>
                    <a:close/>
                    <a:moveTo>
                      <a:pt x="143580" y="161668"/>
                    </a:moveTo>
                    <a:cubicBezTo>
                      <a:pt x="140309" y="163558"/>
                      <a:pt x="134985" y="163558"/>
                      <a:pt x="131714" y="161668"/>
                    </a:cubicBezTo>
                    <a:cubicBezTo>
                      <a:pt x="128441" y="159778"/>
                      <a:pt x="128418" y="156690"/>
                      <a:pt x="131667" y="154801"/>
                    </a:cubicBezTo>
                    <a:cubicBezTo>
                      <a:pt x="134939" y="152911"/>
                      <a:pt x="140263" y="152911"/>
                      <a:pt x="143535" y="154801"/>
                    </a:cubicBezTo>
                    <a:cubicBezTo>
                      <a:pt x="146830" y="156690"/>
                      <a:pt x="146853" y="159778"/>
                      <a:pt x="143580" y="161668"/>
                    </a:cubicBezTo>
                    <a:close/>
                    <a:moveTo>
                      <a:pt x="276063" y="84976"/>
                    </a:moveTo>
                    <a:cubicBezTo>
                      <a:pt x="272790" y="86866"/>
                      <a:pt x="267468" y="86866"/>
                      <a:pt x="264172" y="84976"/>
                    </a:cubicBezTo>
                    <a:cubicBezTo>
                      <a:pt x="260899" y="83087"/>
                      <a:pt x="260877" y="79999"/>
                      <a:pt x="264148" y="78109"/>
                    </a:cubicBezTo>
                    <a:cubicBezTo>
                      <a:pt x="267399" y="76219"/>
                      <a:pt x="272745" y="76219"/>
                      <a:pt x="276017" y="78109"/>
                    </a:cubicBezTo>
                    <a:cubicBezTo>
                      <a:pt x="279312" y="79999"/>
                      <a:pt x="279312" y="83087"/>
                      <a:pt x="276063" y="8497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2" name="Freeform 491">
                <a:extLst>
                  <a:ext uri="{FF2B5EF4-FFF2-40B4-BE49-F238E27FC236}">
                    <a16:creationId xmlns:a16="http://schemas.microsoft.com/office/drawing/2014/main" id="{6C41CDC3-B0BA-40E1-C3E0-D3734BFD75F9}"/>
                  </a:ext>
                </a:extLst>
              </p:cNvPr>
              <p:cNvSpPr/>
              <p:nvPr/>
            </p:nvSpPr>
            <p:spPr>
              <a:xfrm>
                <a:off x="15872265" y="10280478"/>
                <a:ext cx="10554" cy="126582"/>
              </a:xfrm>
              <a:custGeom>
                <a:avLst/>
                <a:gdLst>
                  <a:gd name="connsiteX0" fmla="*/ 0 w 10554"/>
                  <a:gd name="connsiteY0" fmla="*/ 126583 h 126582"/>
                  <a:gd name="connsiteX1" fmla="*/ 10231 w 10554"/>
                  <a:gd name="connsiteY1" fmla="*/ 120638 h 126582"/>
                  <a:gd name="connsiteX2" fmla="*/ 10554 w 10554"/>
                  <a:gd name="connsiteY2" fmla="*/ 0 h 126582"/>
                  <a:gd name="connsiteX3" fmla="*/ 322 w 10554"/>
                  <a:gd name="connsiteY3" fmla="*/ 5946 h 126582"/>
                  <a:gd name="connsiteX4" fmla="*/ 0 w 10554"/>
                  <a:gd name="connsiteY4" fmla="*/ 126583 h 126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54" h="126582">
                    <a:moveTo>
                      <a:pt x="0" y="126583"/>
                    </a:moveTo>
                    <a:lnTo>
                      <a:pt x="10231" y="120638"/>
                    </a:lnTo>
                    <a:lnTo>
                      <a:pt x="10554" y="0"/>
                    </a:lnTo>
                    <a:lnTo>
                      <a:pt x="322" y="5946"/>
                    </a:lnTo>
                    <a:lnTo>
                      <a:pt x="0" y="12658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3" name="Freeform 492">
                <a:extLst>
                  <a:ext uri="{FF2B5EF4-FFF2-40B4-BE49-F238E27FC236}">
                    <a16:creationId xmlns:a16="http://schemas.microsoft.com/office/drawing/2014/main" id="{6A9099A6-A260-67C1-F146-0ADB409DCB0C}"/>
                  </a:ext>
                </a:extLst>
              </p:cNvPr>
              <p:cNvSpPr/>
              <p:nvPr/>
            </p:nvSpPr>
            <p:spPr>
              <a:xfrm>
                <a:off x="15691712" y="10176042"/>
                <a:ext cx="191130" cy="110382"/>
              </a:xfrm>
              <a:custGeom>
                <a:avLst/>
                <a:gdLst>
                  <a:gd name="connsiteX0" fmla="*/ 180875 w 191130"/>
                  <a:gd name="connsiteY0" fmla="*/ 110383 h 110382"/>
                  <a:gd name="connsiteX1" fmla="*/ 191130 w 191130"/>
                  <a:gd name="connsiteY1" fmla="*/ 104437 h 110382"/>
                  <a:gd name="connsiteX2" fmla="*/ 10232 w 191130"/>
                  <a:gd name="connsiteY2" fmla="*/ 0 h 110382"/>
                  <a:gd name="connsiteX3" fmla="*/ 0 w 191130"/>
                  <a:gd name="connsiteY3" fmla="*/ 5969 h 110382"/>
                  <a:gd name="connsiteX4" fmla="*/ 180875 w 191130"/>
                  <a:gd name="connsiteY4" fmla="*/ 110383 h 110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130" h="110382">
                    <a:moveTo>
                      <a:pt x="180875" y="110383"/>
                    </a:moveTo>
                    <a:lnTo>
                      <a:pt x="191130" y="104437"/>
                    </a:lnTo>
                    <a:lnTo>
                      <a:pt x="10232" y="0"/>
                    </a:lnTo>
                    <a:lnTo>
                      <a:pt x="0" y="5969"/>
                    </a:lnTo>
                    <a:lnTo>
                      <a:pt x="180875" y="11038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4" name="Freeform 493">
                <a:extLst>
                  <a:ext uri="{FF2B5EF4-FFF2-40B4-BE49-F238E27FC236}">
                    <a16:creationId xmlns:a16="http://schemas.microsoft.com/office/drawing/2014/main" id="{B5B91262-A934-F53E-6280-F675EFE50A3B}"/>
                  </a:ext>
                </a:extLst>
              </p:cNvPr>
              <p:cNvSpPr/>
              <p:nvPr/>
            </p:nvSpPr>
            <p:spPr>
              <a:xfrm>
                <a:off x="15691390" y="10181987"/>
                <a:ext cx="181197" cy="225074"/>
              </a:xfrm>
              <a:custGeom>
                <a:avLst/>
                <a:gdLst>
                  <a:gd name="connsiteX0" fmla="*/ 322 w 181197"/>
                  <a:gd name="connsiteY0" fmla="*/ 0 h 225074"/>
                  <a:gd name="connsiteX1" fmla="*/ 0 w 181197"/>
                  <a:gd name="connsiteY1" fmla="*/ 120638 h 225074"/>
                  <a:gd name="connsiteX2" fmla="*/ 180875 w 181197"/>
                  <a:gd name="connsiteY2" fmla="*/ 225074 h 225074"/>
                  <a:gd name="connsiteX3" fmla="*/ 181197 w 181197"/>
                  <a:gd name="connsiteY3" fmla="*/ 104437 h 225074"/>
                  <a:gd name="connsiteX4" fmla="*/ 322 w 181197"/>
                  <a:gd name="connsiteY4" fmla="*/ 0 h 225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197" h="225074">
                    <a:moveTo>
                      <a:pt x="322" y="0"/>
                    </a:moveTo>
                    <a:lnTo>
                      <a:pt x="0" y="120638"/>
                    </a:lnTo>
                    <a:lnTo>
                      <a:pt x="180875" y="225074"/>
                    </a:lnTo>
                    <a:lnTo>
                      <a:pt x="181197" y="104437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5" name="Freeform 494">
                <a:extLst>
                  <a:ext uri="{FF2B5EF4-FFF2-40B4-BE49-F238E27FC236}">
                    <a16:creationId xmlns:a16="http://schemas.microsoft.com/office/drawing/2014/main" id="{DE0E818E-4BAC-21AD-F0F3-ACD8BA7F1522}"/>
                  </a:ext>
                </a:extLst>
              </p:cNvPr>
              <p:cNvSpPr/>
              <p:nvPr/>
            </p:nvSpPr>
            <p:spPr>
              <a:xfrm>
                <a:off x="15702220" y="10267551"/>
                <a:ext cx="159490" cy="97984"/>
              </a:xfrm>
              <a:custGeom>
                <a:avLst/>
                <a:gdLst>
                  <a:gd name="connsiteX0" fmla="*/ 157417 w 159490"/>
                  <a:gd name="connsiteY0" fmla="*/ 97984 h 97984"/>
                  <a:gd name="connsiteX1" fmla="*/ 876 w 159490"/>
                  <a:gd name="connsiteY1" fmla="*/ 7005 h 97984"/>
                  <a:gd name="connsiteX2" fmla="*/ 0 w 159490"/>
                  <a:gd name="connsiteY2" fmla="*/ 5115 h 97984"/>
                  <a:gd name="connsiteX3" fmla="*/ 2951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95 h 97984"/>
                  <a:gd name="connsiteX6" fmla="*/ 157417 w 159490"/>
                  <a:gd name="connsiteY6" fmla="*/ 97984 h 97984"/>
                  <a:gd name="connsiteX7" fmla="*/ 157417 w 159490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7" y="97984"/>
                    </a:moveTo>
                    <a:lnTo>
                      <a:pt x="876" y="7005"/>
                    </a:lnTo>
                    <a:cubicBezTo>
                      <a:pt x="346" y="6706"/>
                      <a:pt x="24" y="6037"/>
                      <a:pt x="0" y="5115"/>
                    </a:cubicBezTo>
                    <a:cubicBezTo>
                      <a:pt x="0" y="3226"/>
                      <a:pt x="1314" y="944"/>
                      <a:pt x="2951" y="0"/>
                    </a:cubicBezTo>
                    <a:lnTo>
                      <a:pt x="159490" y="90979"/>
                    </a:lnTo>
                    <a:cubicBezTo>
                      <a:pt x="157877" y="91924"/>
                      <a:pt x="156563" y="94205"/>
                      <a:pt x="156563" y="96095"/>
                    </a:cubicBezTo>
                    <a:cubicBezTo>
                      <a:pt x="156563" y="97017"/>
                      <a:pt x="156887" y="97661"/>
                      <a:pt x="157417" y="97984"/>
                    </a:cubicBezTo>
                    <a:lnTo>
                      <a:pt x="157417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6" name="Freeform 495">
                <a:extLst>
                  <a:ext uri="{FF2B5EF4-FFF2-40B4-BE49-F238E27FC236}">
                    <a16:creationId xmlns:a16="http://schemas.microsoft.com/office/drawing/2014/main" id="{46F501B6-83A8-BD11-6364-8ABFCEE32D6E}"/>
                  </a:ext>
                </a:extLst>
              </p:cNvPr>
              <p:cNvSpPr/>
              <p:nvPr/>
            </p:nvSpPr>
            <p:spPr>
              <a:xfrm>
                <a:off x="15858784" y="10358530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5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6982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7" name="Freeform 496">
                <a:extLst>
                  <a:ext uri="{FF2B5EF4-FFF2-40B4-BE49-F238E27FC236}">
                    <a16:creationId xmlns:a16="http://schemas.microsoft.com/office/drawing/2014/main" id="{27CD1664-E2C2-8148-524C-DD39FE814E08}"/>
                  </a:ext>
                </a:extLst>
              </p:cNvPr>
              <p:cNvSpPr/>
              <p:nvPr/>
            </p:nvSpPr>
            <p:spPr>
              <a:xfrm>
                <a:off x="15702220" y="10249553"/>
                <a:ext cx="159490" cy="97961"/>
              </a:xfrm>
              <a:custGeom>
                <a:avLst/>
                <a:gdLst>
                  <a:gd name="connsiteX0" fmla="*/ 157417 w 159490"/>
                  <a:gd name="connsiteY0" fmla="*/ 97962 h 97961"/>
                  <a:gd name="connsiteX1" fmla="*/ 876 w 159490"/>
                  <a:gd name="connsiteY1" fmla="*/ 7005 h 97961"/>
                  <a:gd name="connsiteX2" fmla="*/ 0 w 159490"/>
                  <a:gd name="connsiteY2" fmla="*/ 5093 h 97961"/>
                  <a:gd name="connsiteX3" fmla="*/ 2951 w 159490"/>
                  <a:gd name="connsiteY3" fmla="*/ 0 h 97961"/>
                  <a:gd name="connsiteX4" fmla="*/ 159490 w 159490"/>
                  <a:gd name="connsiteY4" fmla="*/ 90956 h 97961"/>
                  <a:gd name="connsiteX5" fmla="*/ 156563 w 159490"/>
                  <a:gd name="connsiteY5" fmla="*/ 96072 h 97961"/>
                  <a:gd name="connsiteX6" fmla="*/ 157417 w 159490"/>
                  <a:gd name="connsiteY6" fmla="*/ 97962 h 97961"/>
                  <a:gd name="connsiteX7" fmla="*/ 157417 w 159490"/>
                  <a:gd name="connsiteY7" fmla="*/ 97962 h 979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61">
                    <a:moveTo>
                      <a:pt x="157417" y="97962"/>
                    </a:moveTo>
                    <a:lnTo>
                      <a:pt x="876" y="7005"/>
                    </a:lnTo>
                    <a:cubicBezTo>
                      <a:pt x="346" y="6683"/>
                      <a:pt x="24" y="6037"/>
                      <a:pt x="0" y="5093"/>
                    </a:cubicBezTo>
                    <a:cubicBezTo>
                      <a:pt x="0" y="3203"/>
                      <a:pt x="1314" y="922"/>
                      <a:pt x="2951" y="0"/>
                    </a:cubicBezTo>
                    <a:lnTo>
                      <a:pt x="159490" y="90956"/>
                    </a:lnTo>
                    <a:cubicBezTo>
                      <a:pt x="157877" y="91901"/>
                      <a:pt x="156563" y="94182"/>
                      <a:pt x="156563" y="96072"/>
                    </a:cubicBezTo>
                    <a:cubicBezTo>
                      <a:pt x="156563" y="97017"/>
                      <a:pt x="156887" y="97662"/>
                      <a:pt x="157417" y="97962"/>
                    </a:cubicBezTo>
                    <a:lnTo>
                      <a:pt x="157417" y="9796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8" name="Freeform 497">
                <a:extLst>
                  <a:ext uri="{FF2B5EF4-FFF2-40B4-BE49-F238E27FC236}">
                    <a16:creationId xmlns:a16="http://schemas.microsoft.com/office/drawing/2014/main" id="{0B289F24-E586-484B-6B77-F501CAF458F2}"/>
                  </a:ext>
                </a:extLst>
              </p:cNvPr>
              <p:cNvSpPr/>
              <p:nvPr/>
            </p:nvSpPr>
            <p:spPr>
              <a:xfrm>
                <a:off x="15858784" y="10340509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6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6983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9" name="Freeform 498">
                <a:extLst>
                  <a:ext uri="{FF2B5EF4-FFF2-40B4-BE49-F238E27FC236}">
                    <a16:creationId xmlns:a16="http://schemas.microsoft.com/office/drawing/2014/main" id="{F1686C34-1D51-38BE-705F-4C4153807D87}"/>
                  </a:ext>
                </a:extLst>
              </p:cNvPr>
              <p:cNvSpPr/>
              <p:nvPr/>
            </p:nvSpPr>
            <p:spPr>
              <a:xfrm>
                <a:off x="15702220" y="10231509"/>
                <a:ext cx="159490" cy="97984"/>
              </a:xfrm>
              <a:custGeom>
                <a:avLst/>
                <a:gdLst>
                  <a:gd name="connsiteX0" fmla="*/ 157417 w 159490"/>
                  <a:gd name="connsiteY0" fmla="*/ 97985 h 97984"/>
                  <a:gd name="connsiteX1" fmla="*/ 876 w 159490"/>
                  <a:gd name="connsiteY1" fmla="*/ 7006 h 97984"/>
                  <a:gd name="connsiteX2" fmla="*/ 0 w 159490"/>
                  <a:gd name="connsiteY2" fmla="*/ 5116 h 97984"/>
                  <a:gd name="connsiteX3" fmla="*/ 2951 w 159490"/>
                  <a:gd name="connsiteY3" fmla="*/ 0 h 97984"/>
                  <a:gd name="connsiteX4" fmla="*/ 159490 w 159490"/>
                  <a:gd name="connsiteY4" fmla="*/ 90980 h 97984"/>
                  <a:gd name="connsiteX5" fmla="*/ 156563 w 159490"/>
                  <a:gd name="connsiteY5" fmla="*/ 96095 h 97984"/>
                  <a:gd name="connsiteX6" fmla="*/ 157417 w 159490"/>
                  <a:gd name="connsiteY6" fmla="*/ 97985 h 97984"/>
                  <a:gd name="connsiteX7" fmla="*/ 157417 w 159490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7" y="97985"/>
                    </a:moveTo>
                    <a:lnTo>
                      <a:pt x="876" y="7006"/>
                    </a:lnTo>
                    <a:cubicBezTo>
                      <a:pt x="346" y="6706"/>
                      <a:pt x="24" y="6061"/>
                      <a:pt x="0" y="5116"/>
                    </a:cubicBezTo>
                    <a:cubicBezTo>
                      <a:pt x="0" y="3227"/>
                      <a:pt x="1314" y="945"/>
                      <a:pt x="2951" y="0"/>
                    </a:cubicBezTo>
                    <a:lnTo>
                      <a:pt x="159490" y="90980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85"/>
                      <a:pt x="157417" y="97985"/>
                    </a:cubicBezTo>
                    <a:lnTo>
                      <a:pt x="157417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0" name="Freeform 499">
                <a:extLst>
                  <a:ext uri="{FF2B5EF4-FFF2-40B4-BE49-F238E27FC236}">
                    <a16:creationId xmlns:a16="http://schemas.microsoft.com/office/drawing/2014/main" id="{A51EBB3E-B5A4-5893-9732-47B15C8B518D}"/>
                  </a:ext>
                </a:extLst>
              </p:cNvPr>
              <p:cNvSpPr/>
              <p:nvPr/>
            </p:nvSpPr>
            <p:spPr>
              <a:xfrm>
                <a:off x="15858784" y="10322489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5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6982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1" name="Freeform 500">
                <a:extLst>
                  <a:ext uri="{FF2B5EF4-FFF2-40B4-BE49-F238E27FC236}">
                    <a16:creationId xmlns:a16="http://schemas.microsoft.com/office/drawing/2014/main" id="{8E43B9F6-CC5D-232B-2194-FA9C71CF4BFC}"/>
                  </a:ext>
                </a:extLst>
              </p:cNvPr>
              <p:cNvSpPr/>
              <p:nvPr/>
            </p:nvSpPr>
            <p:spPr>
              <a:xfrm>
                <a:off x="15702220" y="10213512"/>
                <a:ext cx="159490" cy="97984"/>
              </a:xfrm>
              <a:custGeom>
                <a:avLst/>
                <a:gdLst>
                  <a:gd name="connsiteX0" fmla="*/ 157417 w 159490"/>
                  <a:gd name="connsiteY0" fmla="*/ 97961 h 97984"/>
                  <a:gd name="connsiteX1" fmla="*/ 876 w 159490"/>
                  <a:gd name="connsiteY1" fmla="*/ 7005 h 97984"/>
                  <a:gd name="connsiteX2" fmla="*/ 0 w 159490"/>
                  <a:gd name="connsiteY2" fmla="*/ 5115 h 97984"/>
                  <a:gd name="connsiteX3" fmla="*/ 2951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71 h 97984"/>
                  <a:gd name="connsiteX6" fmla="*/ 157417 w 159490"/>
                  <a:gd name="connsiteY6" fmla="*/ 97984 h 97984"/>
                  <a:gd name="connsiteX7" fmla="*/ 157417 w 159490"/>
                  <a:gd name="connsiteY7" fmla="*/ 97961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7" y="97961"/>
                    </a:moveTo>
                    <a:lnTo>
                      <a:pt x="876" y="7005"/>
                    </a:lnTo>
                    <a:cubicBezTo>
                      <a:pt x="346" y="6682"/>
                      <a:pt x="24" y="6037"/>
                      <a:pt x="0" y="5115"/>
                    </a:cubicBezTo>
                    <a:cubicBezTo>
                      <a:pt x="0" y="3226"/>
                      <a:pt x="1314" y="921"/>
                      <a:pt x="2951" y="0"/>
                    </a:cubicBezTo>
                    <a:lnTo>
                      <a:pt x="159490" y="90979"/>
                    </a:lnTo>
                    <a:cubicBezTo>
                      <a:pt x="157877" y="91900"/>
                      <a:pt x="156563" y="94182"/>
                      <a:pt x="156563" y="96071"/>
                    </a:cubicBezTo>
                    <a:cubicBezTo>
                      <a:pt x="156563" y="97017"/>
                      <a:pt x="156887" y="97661"/>
                      <a:pt x="157417" y="97984"/>
                    </a:cubicBezTo>
                    <a:lnTo>
                      <a:pt x="157417" y="979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2" name="Freeform 501">
                <a:extLst>
                  <a:ext uri="{FF2B5EF4-FFF2-40B4-BE49-F238E27FC236}">
                    <a16:creationId xmlns:a16="http://schemas.microsoft.com/office/drawing/2014/main" id="{CDA5FDAB-726A-F4EE-6D79-ECD63967361F}"/>
                  </a:ext>
                </a:extLst>
              </p:cNvPr>
              <p:cNvSpPr/>
              <p:nvPr/>
            </p:nvSpPr>
            <p:spPr>
              <a:xfrm>
                <a:off x="15858784" y="10304468"/>
                <a:ext cx="2949" cy="7208"/>
              </a:xfrm>
              <a:custGeom>
                <a:avLst/>
                <a:gdLst>
                  <a:gd name="connsiteX0" fmla="*/ 2949 w 2949"/>
                  <a:gd name="connsiteY0" fmla="*/ 0 h 7208"/>
                  <a:gd name="connsiteX1" fmla="*/ 2949 w 2949"/>
                  <a:gd name="connsiteY1" fmla="*/ 6798 h 7208"/>
                  <a:gd name="connsiteX2" fmla="*/ 0 w 2949"/>
                  <a:gd name="connsiteY2" fmla="*/ 5115 h 7208"/>
                  <a:gd name="connsiteX3" fmla="*/ 2949 w 2949"/>
                  <a:gd name="connsiteY3" fmla="*/ 0 h 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8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7005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503" name="Graphic 4">
              <a:extLst>
                <a:ext uri="{FF2B5EF4-FFF2-40B4-BE49-F238E27FC236}">
                  <a16:creationId xmlns:a16="http://schemas.microsoft.com/office/drawing/2014/main" id="{1FC42FF5-0B84-AF61-77C2-AA3A91AB1781}"/>
                </a:ext>
              </a:extLst>
            </p:cNvPr>
            <p:cNvGrpSpPr/>
            <p:nvPr/>
          </p:nvGrpSpPr>
          <p:grpSpPr>
            <a:xfrm>
              <a:off x="15364714" y="13784719"/>
              <a:ext cx="450425" cy="454895"/>
              <a:chOff x="15364713" y="10184268"/>
              <a:chExt cx="450425" cy="454895"/>
            </a:xfrm>
          </p:grpSpPr>
          <p:sp>
            <p:nvSpPr>
              <p:cNvPr id="504" name="Freeform 503">
                <a:extLst>
                  <a:ext uri="{FF2B5EF4-FFF2-40B4-BE49-F238E27FC236}">
                    <a16:creationId xmlns:a16="http://schemas.microsoft.com/office/drawing/2014/main" id="{8E7B25D3-397A-9C0D-2BA3-3A8645BFE381}"/>
                  </a:ext>
                </a:extLst>
              </p:cNvPr>
              <p:cNvSpPr/>
              <p:nvPr/>
            </p:nvSpPr>
            <p:spPr>
              <a:xfrm>
                <a:off x="15590271" y="10358161"/>
                <a:ext cx="214957" cy="281002"/>
              </a:xfrm>
              <a:custGeom>
                <a:avLst/>
                <a:gdLst>
                  <a:gd name="connsiteX0" fmla="*/ 214958 w 214957"/>
                  <a:gd name="connsiteY0" fmla="*/ 0 h 281002"/>
                  <a:gd name="connsiteX1" fmla="*/ 214243 w 214957"/>
                  <a:gd name="connsiteY1" fmla="*/ 156495 h 281002"/>
                  <a:gd name="connsiteX2" fmla="*/ 0 w 214957"/>
                  <a:gd name="connsiteY2" fmla="*/ 281003 h 281002"/>
                  <a:gd name="connsiteX3" fmla="*/ 715 w 214957"/>
                  <a:gd name="connsiteY3" fmla="*/ 124486 h 281002"/>
                  <a:gd name="connsiteX4" fmla="*/ 214958 w 214957"/>
                  <a:gd name="connsiteY4" fmla="*/ 0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957" h="281002">
                    <a:moveTo>
                      <a:pt x="214958" y="0"/>
                    </a:moveTo>
                    <a:lnTo>
                      <a:pt x="214243" y="156495"/>
                    </a:lnTo>
                    <a:lnTo>
                      <a:pt x="0" y="281003"/>
                    </a:lnTo>
                    <a:lnTo>
                      <a:pt x="715" y="124486"/>
                    </a:lnTo>
                    <a:lnTo>
                      <a:pt x="214958" y="0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5" name="Freeform 504">
                <a:extLst>
                  <a:ext uri="{FF2B5EF4-FFF2-40B4-BE49-F238E27FC236}">
                    <a16:creationId xmlns:a16="http://schemas.microsoft.com/office/drawing/2014/main" id="{ED38AFB9-83B3-7499-8486-5DF72CDCBD6C}"/>
                  </a:ext>
                </a:extLst>
              </p:cNvPr>
              <p:cNvSpPr/>
              <p:nvPr/>
            </p:nvSpPr>
            <p:spPr>
              <a:xfrm>
                <a:off x="15374622" y="10358161"/>
                <a:ext cx="216364" cy="281002"/>
              </a:xfrm>
              <a:custGeom>
                <a:avLst/>
                <a:gdLst>
                  <a:gd name="connsiteX0" fmla="*/ 216364 w 216364"/>
                  <a:gd name="connsiteY0" fmla="*/ 124486 h 281002"/>
                  <a:gd name="connsiteX1" fmla="*/ 215650 w 216364"/>
                  <a:gd name="connsiteY1" fmla="*/ 281003 h 281002"/>
                  <a:gd name="connsiteX2" fmla="*/ 0 w 216364"/>
                  <a:gd name="connsiteY2" fmla="*/ 156495 h 281002"/>
                  <a:gd name="connsiteX3" fmla="*/ 715 w 216364"/>
                  <a:gd name="connsiteY3" fmla="*/ 0 h 281002"/>
                  <a:gd name="connsiteX4" fmla="*/ 216364 w 216364"/>
                  <a:gd name="connsiteY4" fmla="*/ 124486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364" h="281002">
                    <a:moveTo>
                      <a:pt x="216364" y="124486"/>
                    </a:moveTo>
                    <a:lnTo>
                      <a:pt x="215650" y="281003"/>
                    </a:lnTo>
                    <a:lnTo>
                      <a:pt x="0" y="156495"/>
                    </a:lnTo>
                    <a:lnTo>
                      <a:pt x="715" y="0"/>
                    </a:lnTo>
                    <a:lnTo>
                      <a:pt x="216364" y="12448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6" name="Freeform 505">
                <a:extLst>
                  <a:ext uri="{FF2B5EF4-FFF2-40B4-BE49-F238E27FC236}">
                    <a16:creationId xmlns:a16="http://schemas.microsoft.com/office/drawing/2014/main" id="{DC63705B-62F7-8784-43D0-EC074D3FA7F5}"/>
                  </a:ext>
                </a:extLst>
              </p:cNvPr>
              <p:cNvSpPr/>
              <p:nvPr/>
            </p:nvSpPr>
            <p:spPr>
              <a:xfrm>
                <a:off x="15375336" y="10233653"/>
                <a:ext cx="429893" cy="249017"/>
              </a:xfrm>
              <a:custGeom>
                <a:avLst/>
                <a:gdLst>
                  <a:gd name="connsiteX0" fmla="*/ 429893 w 429893"/>
                  <a:gd name="connsiteY0" fmla="*/ 124508 h 249017"/>
                  <a:gd name="connsiteX1" fmla="*/ 215650 w 429893"/>
                  <a:gd name="connsiteY1" fmla="*/ 249017 h 249017"/>
                  <a:gd name="connsiteX2" fmla="*/ 0 w 429893"/>
                  <a:gd name="connsiteY2" fmla="*/ 124508 h 249017"/>
                  <a:gd name="connsiteX3" fmla="*/ 214243 w 429893"/>
                  <a:gd name="connsiteY3" fmla="*/ 0 h 249017"/>
                  <a:gd name="connsiteX4" fmla="*/ 429893 w 429893"/>
                  <a:gd name="connsiteY4" fmla="*/ 124508 h 24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9893" h="249017">
                    <a:moveTo>
                      <a:pt x="429893" y="124508"/>
                    </a:moveTo>
                    <a:lnTo>
                      <a:pt x="215650" y="249017"/>
                    </a:lnTo>
                    <a:lnTo>
                      <a:pt x="0" y="124508"/>
                    </a:lnTo>
                    <a:lnTo>
                      <a:pt x="214243" y="0"/>
                    </a:lnTo>
                    <a:lnTo>
                      <a:pt x="429893" y="12450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7" name="Freeform 506">
                <a:extLst>
                  <a:ext uri="{FF2B5EF4-FFF2-40B4-BE49-F238E27FC236}">
                    <a16:creationId xmlns:a16="http://schemas.microsoft.com/office/drawing/2014/main" id="{763810B6-A759-2A28-176C-35DC30BE8B3D}"/>
                  </a:ext>
                </a:extLst>
              </p:cNvPr>
              <p:cNvSpPr/>
              <p:nvPr/>
            </p:nvSpPr>
            <p:spPr>
              <a:xfrm>
                <a:off x="15590294" y="10314492"/>
                <a:ext cx="224844" cy="298309"/>
              </a:xfrm>
              <a:custGeom>
                <a:avLst/>
                <a:gdLst>
                  <a:gd name="connsiteX0" fmla="*/ 224844 w 224844"/>
                  <a:gd name="connsiteY0" fmla="*/ 0 h 298309"/>
                  <a:gd name="connsiteX1" fmla="*/ 224107 w 224844"/>
                  <a:gd name="connsiteY1" fmla="*/ 168086 h 298309"/>
                  <a:gd name="connsiteX2" fmla="*/ 0 w 224844"/>
                  <a:gd name="connsiteY2" fmla="*/ 298309 h 298309"/>
                  <a:gd name="connsiteX3" fmla="*/ 738 w 224844"/>
                  <a:gd name="connsiteY3" fmla="*/ 130247 h 298309"/>
                  <a:gd name="connsiteX4" fmla="*/ 224844 w 224844"/>
                  <a:gd name="connsiteY4" fmla="*/ 0 h 298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844" h="298309">
                    <a:moveTo>
                      <a:pt x="224844" y="0"/>
                    </a:moveTo>
                    <a:lnTo>
                      <a:pt x="224107" y="168086"/>
                    </a:lnTo>
                    <a:lnTo>
                      <a:pt x="0" y="298309"/>
                    </a:lnTo>
                    <a:lnTo>
                      <a:pt x="738" y="130247"/>
                    </a:lnTo>
                    <a:lnTo>
                      <a:pt x="224844" y="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8" name="Freeform 507">
                <a:extLst>
                  <a:ext uri="{FF2B5EF4-FFF2-40B4-BE49-F238E27FC236}">
                    <a16:creationId xmlns:a16="http://schemas.microsoft.com/office/drawing/2014/main" id="{4B2EAA11-3FA1-AE30-38AC-B9D3191FBAFC}"/>
                  </a:ext>
                </a:extLst>
              </p:cNvPr>
              <p:cNvSpPr/>
              <p:nvPr/>
            </p:nvSpPr>
            <p:spPr>
              <a:xfrm>
                <a:off x="15364713" y="10314515"/>
                <a:ext cx="226319" cy="298309"/>
              </a:xfrm>
              <a:custGeom>
                <a:avLst/>
                <a:gdLst>
                  <a:gd name="connsiteX0" fmla="*/ 226320 w 226319"/>
                  <a:gd name="connsiteY0" fmla="*/ 130247 h 298309"/>
                  <a:gd name="connsiteX1" fmla="*/ 225581 w 226319"/>
                  <a:gd name="connsiteY1" fmla="*/ 298309 h 298309"/>
                  <a:gd name="connsiteX2" fmla="*/ 0 w 226319"/>
                  <a:gd name="connsiteY2" fmla="*/ 168062 h 298309"/>
                  <a:gd name="connsiteX3" fmla="*/ 738 w 226319"/>
                  <a:gd name="connsiteY3" fmla="*/ 0 h 298309"/>
                  <a:gd name="connsiteX4" fmla="*/ 226320 w 226319"/>
                  <a:gd name="connsiteY4" fmla="*/ 130247 h 298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19" h="298309">
                    <a:moveTo>
                      <a:pt x="226320" y="130247"/>
                    </a:moveTo>
                    <a:lnTo>
                      <a:pt x="225581" y="298309"/>
                    </a:lnTo>
                    <a:lnTo>
                      <a:pt x="0" y="168062"/>
                    </a:lnTo>
                    <a:lnTo>
                      <a:pt x="738" y="0"/>
                    </a:lnTo>
                    <a:lnTo>
                      <a:pt x="226320" y="13024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9" name="Freeform 508">
                <a:extLst>
                  <a:ext uri="{FF2B5EF4-FFF2-40B4-BE49-F238E27FC236}">
                    <a16:creationId xmlns:a16="http://schemas.microsoft.com/office/drawing/2014/main" id="{6A2B9E9B-DB1C-14CD-11AE-DC44AFB96ACA}"/>
                  </a:ext>
                </a:extLst>
              </p:cNvPr>
              <p:cNvSpPr/>
              <p:nvPr/>
            </p:nvSpPr>
            <p:spPr>
              <a:xfrm>
                <a:off x="15365451" y="10184268"/>
                <a:ext cx="449686" cy="260493"/>
              </a:xfrm>
              <a:custGeom>
                <a:avLst/>
                <a:gdLst>
                  <a:gd name="connsiteX0" fmla="*/ 449687 w 449686"/>
                  <a:gd name="connsiteY0" fmla="*/ 130224 h 260493"/>
                  <a:gd name="connsiteX1" fmla="*/ 225581 w 449686"/>
                  <a:gd name="connsiteY1" fmla="*/ 260494 h 260493"/>
                  <a:gd name="connsiteX2" fmla="*/ 0 w 449686"/>
                  <a:gd name="connsiteY2" fmla="*/ 130247 h 260493"/>
                  <a:gd name="connsiteX3" fmla="*/ 224106 w 449686"/>
                  <a:gd name="connsiteY3" fmla="*/ 0 h 260493"/>
                  <a:gd name="connsiteX4" fmla="*/ 449687 w 449686"/>
                  <a:gd name="connsiteY4" fmla="*/ 130224 h 260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686" h="260493">
                    <a:moveTo>
                      <a:pt x="449687" y="130224"/>
                    </a:moveTo>
                    <a:lnTo>
                      <a:pt x="225581" y="260494"/>
                    </a:lnTo>
                    <a:lnTo>
                      <a:pt x="0" y="130247"/>
                    </a:lnTo>
                    <a:lnTo>
                      <a:pt x="224106" y="0"/>
                    </a:lnTo>
                    <a:lnTo>
                      <a:pt x="449687" y="13022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0" name="Freeform 509">
                <a:extLst>
                  <a:ext uri="{FF2B5EF4-FFF2-40B4-BE49-F238E27FC236}">
                    <a16:creationId xmlns:a16="http://schemas.microsoft.com/office/drawing/2014/main" id="{F8AC8CB3-EF34-B0FC-CB4B-615180658482}"/>
                  </a:ext>
                </a:extLst>
              </p:cNvPr>
              <p:cNvSpPr/>
              <p:nvPr/>
            </p:nvSpPr>
            <p:spPr>
              <a:xfrm>
                <a:off x="15437092" y="10225763"/>
                <a:ext cx="306403" cy="177478"/>
              </a:xfrm>
              <a:custGeom>
                <a:avLst/>
                <a:gdLst>
                  <a:gd name="connsiteX0" fmla="*/ 303198 w 306403"/>
                  <a:gd name="connsiteY0" fmla="*/ 84259 h 177478"/>
                  <a:gd name="connsiteX1" fmla="*/ 303198 w 306403"/>
                  <a:gd name="connsiteY1" fmla="*/ 93247 h 177478"/>
                  <a:gd name="connsiteX2" fmla="*/ 161406 w 306403"/>
                  <a:gd name="connsiteY2" fmla="*/ 175630 h 177478"/>
                  <a:gd name="connsiteX3" fmla="*/ 145966 w 306403"/>
                  <a:gd name="connsiteY3" fmla="*/ 175630 h 177478"/>
                  <a:gd name="connsiteX4" fmla="*/ 3229 w 306403"/>
                  <a:gd name="connsiteY4" fmla="*/ 93247 h 177478"/>
                  <a:gd name="connsiteX5" fmla="*/ 3183 w 306403"/>
                  <a:gd name="connsiteY5" fmla="*/ 84282 h 177478"/>
                  <a:gd name="connsiteX6" fmla="*/ 144975 w 306403"/>
                  <a:gd name="connsiteY6" fmla="*/ 1898 h 177478"/>
                  <a:gd name="connsiteX7" fmla="*/ 160485 w 306403"/>
                  <a:gd name="connsiteY7" fmla="*/ 1853 h 177478"/>
                  <a:gd name="connsiteX8" fmla="*/ 303198 w 306403"/>
                  <a:gd name="connsiteY8" fmla="*/ 84259 h 177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6403" h="177478">
                    <a:moveTo>
                      <a:pt x="303198" y="84259"/>
                    </a:moveTo>
                    <a:cubicBezTo>
                      <a:pt x="307461" y="86725"/>
                      <a:pt x="307484" y="90735"/>
                      <a:pt x="303198" y="93247"/>
                    </a:cubicBezTo>
                    <a:lnTo>
                      <a:pt x="161406" y="175630"/>
                    </a:lnTo>
                    <a:cubicBezTo>
                      <a:pt x="157165" y="178095"/>
                      <a:pt x="150230" y="178095"/>
                      <a:pt x="145966" y="175630"/>
                    </a:cubicBezTo>
                    <a:lnTo>
                      <a:pt x="3229" y="93247"/>
                    </a:lnTo>
                    <a:cubicBezTo>
                      <a:pt x="-1081" y="90735"/>
                      <a:pt x="-1057" y="86748"/>
                      <a:pt x="3183" y="84282"/>
                    </a:cubicBezTo>
                    <a:lnTo>
                      <a:pt x="144975" y="1898"/>
                    </a:lnTo>
                    <a:cubicBezTo>
                      <a:pt x="149284" y="-614"/>
                      <a:pt x="156175" y="-636"/>
                      <a:pt x="160485" y="1853"/>
                    </a:cubicBezTo>
                    <a:lnTo>
                      <a:pt x="303198" y="8425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1" name="Freeform 510">
                <a:extLst>
                  <a:ext uri="{FF2B5EF4-FFF2-40B4-BE49-F238E27FC236}">
                    <a16:creationId xmlns:a16="http://schemas.microsoft.com/office/drawing/2014/main" id="{2DC2D6C8-A39D-9D41-4AC3-32E1D2CF3DD3}"/>
                  </a:ext>
                </a:extLst>
              </p:cNvPr>
              <p:cNvSpPr/>
              <p:nvPr/>
            </p:nvSpPr>
            <p:spPr>
              <a:xfrm>
                <a:off x="15488840" y="10255648"/>
                <a:ext cx="202941" cy="65895"/>
              </a:xfrm>
              <a:custGeom>
                <a:avLst/>
                <a:gdLst>
                  <a:gd name="connsiteX0" fmla="*/ 202204 w 202941"/>
                  <a:gd name="connsiteY0" fmla="*/ 65896 h 65895"/>
                  <a:gd name="connsiteX1" fmla="*/ 159872 w 202941"/>
                  <a:gd name="connsiteY1" fmla="*/ 24600 h 65895"/>
                  <a:gd name="connsiteX2" fmla="*/ 29049 w 202941"/>
                  <a:gd name="connsiteY2" fmla="*/ 31122 h 65895"/>
                  <a:gd name="connsiteX3" fmla="*/ 2156 w 202941"/>
                  <a:gd name="connsiteY3" fmla="*/ 60042 h 65895"/>
                  <a:gd name="connsiteX4" fmla="*/ 704 w 202941"/>
                  <a:gd name="connsiteY4" fmla="*/ 65412 h 65895"/>
                  <a:gd name="connsiteX5" fmla="*/ 128 w 202941"/>
                  <a:gd name="connsiteY5" fmla="*/ 54949 h 65895"/>
                  <a:gd name="connsiteX6" fmla="*/ 29049 w 202941"/>
                  <a:gd name="connsiteY6" fmla="*/ 17387 h 65895"/>
                  <a:gd name="connsiteX7" fmla="*/ 172823 w 202941"/>
                  <a:gd name="connsiteY7" fmla="*/ 17111 h 65895"/>
                  <a:gd name="connsiteX8" fmla="*/ 173007 w 202941"/>
                  <a:gd name="connsiteY8" fmla="*/ 17203 h 65895"/>
                  <a:gd name="connsiteX9" fmla="*/ 178584 w 202941"/>
                  <a:gd name="connsiteY9" fmla="*/ 20752 h 65895"/>
                  <a:gd name="connsiteX10" fmla="*/ 180795 w 202941"/>
                  <a:gd name="connsiteY10" fmla="*/ 22296 h 65895"/>
                  <a:gd name="connsiteX11" fmla="*/ 202204 w 202941"/>
                  <a:gd name="connsiteY11" fmla="*/ 65896 h 65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2941" h="65895">
                    <a:moveTo>
                      <a:pt x="202204" y="65896"/>
                    </a:moveTo>
                    <a:cubicBezTo>
                      <a:pt x="198378" y="46262"/>
                      <a:pt x="178445" y="32020"/>
                      <a:pt x="159872" y="24600"/>
                    </a:cubicBezTo>
                    <a:cubicBezTo>
                      <a:pt x="120190" y="8354"/>
                      <a:pt x="64860" y="10382"/>
                      <a:pt x="29049" y="31122"/>
                    </a:cubicBezTo>
                    <a:cubicBezTo>
                      <a:pt x="17734" y="37850"/>
                      <a:pt x="6511" y="47690"/>
                      <a:pt x="2156" y="60042"/>
                    </a:cubicBezTo>
                    <a:cubicBezTo>
                      <a:pt x="1511" y="61632"/>
                      <a:pt x="843" y="64167"/>
                      <a:pt x="704" y="65412"/>
                    </a:cubicBezTo>
                    <a:cubicBezTo>
                      <a:pt x="-125" y="61656"/>
                      <a:pt x="-80" y="58775"/>
                      <a:pt x="128" y="54949"/>
                    </a:cubicBezTo>
                    <a:cubicBezTo>
                      <a:pt x="1464" y="41308"/>
                      <a:pt x="11282" y="27873"/>
                      <a:pt x="29049" y="17387"/>
                    </a:cubicBezTo>
                    <a:cubicBezTo>
                      <a:pt x="68984" y="-5842"/>
                      <a:pt x="133164" y="-5657"/>
                      <a:pt x="172823" y="17111"/>
                    </a:cubicBezTo>
                    <a:cubicBezTo>
                      <a:pt x="172914" y="17111"/>
                      <a:pt x="172914" y="17203"/>
                      <a:pt x="173007" y="17203"/>
                    </a:cubicBezTo>
                    <a:cubicBezTo>
                      <a:pt x="174943" y="18355"/>
                      <a:pt x="176856" y="19507"/>
                      <a:pt x="178584" y="20752"/>
                    </a:cubicBezTo>
                    <a:cubicBezTo>
                      <a:pt x="179344" y="21236"/>
                      <a:pt x="180127" y="21720"/>
                      <a:pt x="180795" y="22296"/>
                    </a:cubicBezTo>
                    <a:cubicBezTo>
                      <a:pt x="198287" y="34878"/>
                      <a:pt x="205384" y="50733"/>
                      <a:pt x="202204" y="65896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2" name="Freeform 511">
                <a:extLst>
                  <a:ext uri="{FF2B5EF4-FFF2-40B4-BE49-F238E27FC236}">
                    <a16:creationId xmlns:a16="http://schemas.microsoft.com/office/drawing/2014/main" id="{5E2E71B3-AF60-B65C-2873-74F133500037}"/>
                  </a:ext>
                </a:extLst>
              </p:cNvPr>
              <p:cNvSpPr/>
              <p:nvPr/>
            </p:nvSpPr>
            <p:spPr>
              <a:xfrm>
                <a:off x="15489544" y="10269500"/>
                <a:ext cx="201500" cy="103876"/>
              </a:xfrm>
              <a:custGeom>
                <a:avLst/>
                <a:gdLst>
                  <a:gd name="connsiteX0" fmla="*/ 201500 w 201500"/>
                  <a:gd name="connsiteY0" fmla="*/ 52044 h 103876"/>
                  <a:gd name="connsiteX1" fmla="*/ 172488 w 201500"/>
                  <a:gd name="connsiteY1" fmla="*/ 86726 h 103876"/>
                  <a:gd name="connsiteX2" fmla="*/ 104507 w 201500"/>
                  <a:gd name="connsiteY2" fmla="*/ 103825 h 103876"/>
                  <a:gd name="connsiteX3" fmla="*/ 104023 w 201500"/>
                  <a:gd name="connsiteY3" fmla="*/ 103825 h 103876"/>
                  <a:gd name="connsiteX4" fmla="*/ 29105 w 201500"/>
                  <a:gd name="connsiteY4" fmla="*/ 86726 h 103876"/>
                  <a:gd name="connsiteX5" fmla="*/ 0 w 201500"/>
                  <a:gd name="connsiteY5" fmla="*/ 51560 h 103876"/>
                  <a:gd name="connsiteX6" fmla="*/ 577 w 201500"/>
                  <a:gd name="connsiteY6" fmla="*/ 48979 h 103876"/>
                  <a:gd name="connsiteX7" fmla="*/ 670 w 201500"/>
                  <a:gd name="connsiteY7" fmla="*/ 48979 h 103876"/>
                  <a:gd name="connsiteX8" fmla="*/ 3641 w 201500"/>
                  <a:gd name="connsiteY8" fmla="*/ 41282 h 103876"/>
                  <a:gd name="connsiteX9" fmla="*/ 159144 w 201500"/>
                  <a:gd name="connsiteY9" fmla="*/ 10749 h 103876"/>
                  <a:gd name="connsiteX10" fmla="*/ 201500 w 201500"/>
                  <a:gd name="connsiteY10" fmla="*/ 52044 h 103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01500" h="103876">
                    <a:moveTo>
                      <a:pt x="201500" y="52044"/>
                    </a:moveTo>
                    <a:cubicBezTo>
                      <a:pt x="199012" y="64718"/>
                      <a:pt x="189403" y="77117"/>
                      <a:pt x="172488" y="86726"/>
                    </a:cubicBezTo>
                    <a:cubicBezTo>
                      <a:pt x="152462" y="98409"/>
                      <a:pt x="125523" y="103825"/>
                      <a:pt x="104507" y="103825"/>
                    </a:cubicBezTo>
                    <a:cubicBezTo>
                      <a:pt x="104414" y="103894"/>
                      <a:pt x="104207" y="103894"/>
                      <a:pt x="104023" y="103825"/>
                    </a:cubicBezTo>
                    <a:cubicBezTo>
                      <a:pt x="77131" y="104285"/>
                      <a:pt x="49846" y="98617"/>
                      <a:pt x="29105" y="86726"/>
                    </a:cubicBezTo>
                    <a:cubicBezTo>
                      <a:pt x="12283" y="76909"/>
                      <a:pt x="2397" y="64326"/>
                      <a:pt x="0" y="51560"/>
                    </a:cubicBezTo>
                    <a:lnTo>
                      <a:pt x="577" y="48979"/>
                    </a:lnTo>
                    <a:lnTo>
                      <a:pt x="670" y="48979"/>
                    </a:lnTo>
                    <a:cubicBezTo>
                      <a:pt x="899" y="47021"/>
                      <a:pt x="2558" y="43149"/>
                      <a:pt x="3641" y="41282"/>
                    </a:cubicBezTo>
                    <a:cubicBezTo>
                      <a:pt x="23714" y="2452"/>
                      <a:pt x="104023" y="-11812"/>
                      <a:pt x="159144" y="10749"/>
                    </a:cubicBezTo>
                    <a:cubicBezTo>
                      <a:pt x="177719" y="18169"/>
                      <a:pt x="197675" y="32410"/>
                      <a:pt x="201500" y="52044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3" name="Freeform 512">
                <a:extLst>
                  <a:ext uri="{FF2B5EF4-FFF2-40B4-BE49-F238E27FC236}">
                    <a16:creationId xmlns:a16="http://schemas.microsoft.com/office/drawing/2014/main" id="{9E260E1E-3800-5C6F-CA3D-8E979A236960}"/>
                  </a:ext>
                </a:extLst>
              </p:cNvPr>
              <p:cNvSpPr/>
              <p:nvPr/>
            </p:nvSpPr>
            <p:spPr>
              <a:xfrm>
                <a:off x="15522895" y="10282166"/>
                <a:ext cx="134686" cy="78446"/>
              </a:xfrm>
              <a:custGeom>
                <a:avLst/>
                <a:gdLst>
                  <a:gd name="connsiteX0" fmla="*/ 110 w 134686"/>
                  <a:gd name="connsiteY0" fmla="*/ 44309 h 78446"/>
                  <a:gd name="connsiteX1" fmla="*/ 10088 w 134686"/>
                  <a:gd name="connsiteY1" fmla="*/ 60394 h 78446"/>
                  <a:gd name="connsiteX2" fmla="*/ 12484 w 134686"/>
                  <a:gd name="connsiteY2" fmla="*/ 61500 h 78446"/>
                  <a:gd name="connsiteX3" fmla="*/ 14167 w 134686"/>
                  <a:gd name="connsiteY3" fmla="*/ 60256 h 78446"/>
                  <a:gd name="connsiteX4" fmla="*/ 37719 w 134686"/>
                  <a:gd name="connsiteY4" fmla="*/ 44724 h 78446"/>
                  <a:gd name="connsiteX5" fmla="*/ 40369 w 134686"/>
                  <a:gd name="connsiteY5" fmla="*/ 43756 h 78446"/>
                  <a:gd name="connsiteX6" fmla="*/ 40346 w 134686"/>
                  <a:gd name="connsiteY6" fmla="*/ 46798 h 78446"/>
                  <a:gd name="connsiteX7" fmla="*/ 28962 w 134686"/>
                  <a:gd name="connsiteY7" fmla="*/ 66362 h 78446"/>
                  <a:gd name="connsiteX8" fmla="*/ 70349 w 134686"/>
                  <a:gd name="connsiteY8" fmla="*/ 78438 h 78446"/>
                  <a:gd name="connsiteX9" fmla="*/ 72976 w 134686"/>
                  <a:gd name="connsiteY9" fmla="*/ 78023 h 78446"/>
                  <a:gd name="connsiteX10" fmla="*/ 71801 w 134686"/>
                  <a:gd name="connsiteY10" fmla="*/ 76226 h 78446"/>
                  <a:gd name="connsiteX11" fmla="*/ 60417 w 134686"/>
                  <a:gd name="connsiteY11" fmla="*/ 55970 h 78446"/>
                  <a:gd name="connsiteX12" fmla="*/ 60648 w 134686"/>
                  <a:gd name="connsiteY12" fmla="*/ 54979 h 78446"/>
                  <a:gd name="connsiteX13" fmla="*/ 65211 w 134686"/>
                  <a:gd name="connsiteY13" fmla="*/ 56522 h 78446"/>
                  <a:gd name="connsiteX14" fmla="*/ 87862 w 134686"/>
                  <a:gd name="connsiteY14" fmla="*/ 71640 h 78446"/>
                  <a:gd name="connsiteX15" fmla="*/ 115678 w 134686"/>
                  <a:gd name="connsiteY15" fmla="*/ 66455 h 78446"/>
                  <a:gd name="connsiteX16" fmla="*/ 127476 w 134686"/>
                  <a:gd name="connsiteY16" fmla="*/ 57076 h 78446"/>
                  <a:gd name="connsiteX17" fmla="*/ 127959 w 134686"/>
                  <a:gd name="connsiteY17" fmla="*/ 55417 h 78446"/>
                  <a:gd name="connsiteX18" fmla="*/ 125333 w 134686"/>
                  <a:gd name="connsiteY18" fmla="*/ 55278 h 78446"/>
                  <a:gd name="connsiteX19" fmla="*/ 87747 w 134686"/>
                  <a:gd name="connsiteY19" fmla="*/ 50416 h 78446"/>
                  <a:gd name="connsiteX20" fmla="*/ 92310 w 134686"/>
                  <a:gd name="connsiteY20" fmla="*/ 48872 h 78446"/>
                  <a:gd name="connsiteX21" fmla="*/ 127546 w 134686"/>
                  <a:gd name="connsiteY21" fmla="*/ 44309 h 78446"/>
                  <a:gd name="connsiteX22" fmla="*/ 134550 w 134686"/>
                  <a:gd name="connsiteY22" fmla="*/ 34169 h 78446"/>
                  <a:gd name="connsiteX23" fmla="*/ 122198 w 134686"/>
                  <a:gd name="connsiteY23" fmla="*/ 16702 h 78446"/>
                  <a:gd name="connsiteX24" fmla="*/ 120516 w 134686"/>
                  <a:gd name="connsiteY24" fmla="*/ 18223 h 78446"/>
                  <a:gd name="connsiteX25" fmla="*/ 107682 w 134686"/>
                  <a:gd name="connsiteY25" fmla="*/ 28801 h 78446"/>
                  <a:gd name="connsiteX26" fmla="*/ 95514 w 134686"/>
                  <a:gd name="connsiteY26" fmla="*/ 34308 h 78446"/>
                  <a:gd name="connsiteX27" fmla="*/ 94316 w 134686"/>
                  <a:gd name="connsiteY27" fmla="*/ 34446 h 78446"/>
                  <a:gd name="connsiteX28" fmla="*/ 94569 w 134686"/>
                  <a:gd name="connsiteY28" fmla="*/ 31543 h 78446"/>
                  <a:gd name="connsiteX29" fmla="*/ 105700 w 134686"/>
                  <a:gd name="connsiteY29" fmla="*/ 12116 h 78446"/>
                  <a:gd name="connsiteX30" fmla="*/ 64312 w 134686"/>
                  <a:gd name="connsiteY30" fmla="*/ 41 h 78446"/>
                  <a:gd name="connsiteX31" fmla="*/ 61684 w 134686"/>
                  <a:gd name="connsiteY31" fmla="*/ 456 h 78446"/>
                  <a:gd name="connsiteX32" fmla="*/ 62883 w 134686"/>
                  <a:gd name="connsiteY32" fmla="*/ 1977 h 78446"/>
                  <a:gd name="connsiteX33" fmla="*/ 74727 w 134686"/>
                  <a:gd name="connsiteY33" fmla="*/ 23362 h 78446"/>
                  <a:gd name="connsiteX34" fmla="*/ 69704 w 134686"/>
                  <a:gd name="connsiteY34" fmla="*/ 21818 h 78446"/>
                  <a:gd name="connsiteX35" fmla="*/ 45600 w 134686"/>
                  <a:gd name="connsiteY35" fmla="*/ 6424 h 78446"/>
                  <a:gd name="connsiteX36" fmla="*/ 19606 w 134686"/>
                  <a:gd name="connsiteY36" fmla="*/ 11494 h 78446"/>
                  <a:gd name="connsiteX37" fmla="*/ 6701 w 134686"/>
                  <a:gd name="connsiteY37" fmla="*/ 22256 h 78446"/>
                  <a:gd name="connsiteX38" fmla="*/ 6217 w 134686"/>
                  <a:gd name="connsiteY38" fmla="*/ 23362 h 78446"/>
                  <a:gd name="connsiteX39" fmla="*/ 47166 w 134686"/>
                  <a:gd name="connsiteY39" fmla="*/ 27924 h 78446"/>
                  <a:gd name="connsiteX40" fmla="*/ 42604 w 134686"/>
                  <a:gd name="connsiteY40" fmla="*/ 29446 h 78446"/>
                  <a:gd name="connsiteX41" fmla="*/ 8798 w 134686"/>
                  <a:gd name="connsiteY41" fmla="*/ 33202 h 78446"/>
                  <a:gd name="connsiteX42" fmla="*/ 110 w 134686"/>
                  <a:gd name="connsiteY42" fmla="*/ 44309 h 78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34686" h="78446">
                    <a:moveTo>
                      <a:pt x="110" y="44309"/>
                    </a:moveTo>
                    <a:cubicBezTo>
                      <a:pt x="1286" y="50001"/>
                      <a:pt x="4604" y="55555"/>
                      <a:pt x="10088" y="60394"/>
                    </a:cubicBezTo>
                    <a:lnTo>
                      <a:pt x="12484" y="61500"/>
                    </a:lnTo>
                    <a:lnTo>
                      <a:pt x="14167" y="60256"/>
                    </a:lnTo>
                    <a:cubicBezTo>
                      <a:pt x="20112" y="52790"/>
                      <a:pt x="28800" y="47950"/>
                      <a:pt x="37719" y="44724"/>
                    </a:cubicBezTo>
                    <a:lnTo>
                      <a:pt x="40369" y="43756"/>
                    </a:lnTo>
                    <a:lnTo>
                      <a:pt x="40346" y="46798"/>
                    </a:lnTo>
                    <a:cubicBezTo>
                      <a:pt x="31450" y="52214"/>
                      <a:pt x="28294" y="59011"/>
                      <a:pt x="28962" y="66362"/>
                    </a:cubicBezTo>
                    <a:cubicBezTo>
                      <a:pt x="30713" y="77193"/>
                      <a:pt x="59496" y="78576"/>
                      <a:pt x="70349" y="78438"/>
                    </a:cubicBezTo>
                    <a:lnTo>
                      <a:pt x="72976" y="78023"/>
                    </a:lnTo>
                    <a:lnTo>
                      <a:pt x="71801" y="76226"/>
                    </a:lnTo>
                    <a:cubicBezTo>
                      <a:pt x="64658" y="70119"/>
                      <a:pt x="60601" y="63321"/>
                      <a:pt x="60417" y="55970"/>
                    </a:cubicBezTo>
                    <a:lnTo>
                      <a:pt x="60648" y="54979"/>
                    </a:lnTo>
                    <a:lnTo>
                      <a:pt x="65211" y="56522"/>
                    </a:lnTo>
                    <a:cubicBezTo>
                      <a:pt x="68990" y="63459"/>
                      <a:pt x="77101" y="68460"/>
                      <a:pt x="87862" y="71640"/>
                    </a:cubicBezTo>
                    <a:cubicBezTo>
                      <a:pt x="98117" y="74704"/>
                      <a:pt x="106459" y="71755"/>
                      <a:pt x="115678" y="66455"/>
                    </a:cubicBezTo>
                    <a:cubicBezTo>
                      <a:pt x="120402" y="63736"/>
                      <a:pt x="124366" y="60648"/>
                      <a:pt x="127476" y="57076"/>
                    </a:cubicBezTo>
                    <a:lnTo>
                      <a:pt x="127959" y="55417"/>
                    </a:lnTo>
                    <a:lnTo>
                      <a:pt x="125333" y="55278"/>
                    </a:lnTo>
                    <a:cubicBezTo>
                      <a:pt x="102150" y="56292"/>
                      <a:pt x="88324" y="50531"/>
                      <a:pt x="87747" y="50416"/>
                    </a:cubicBezTo>
                    <a:lnTo>
                      <a:pt x="92310" y="48872"/>
                    </a:lnTo>
                    <a:cubicBezTo>
                      <a:pt x="105239" y="50278"/>
                      <a:pt x="116991" y="48757"/>
                      <a:pt x="127546" y="44309"/>
                    </a:cubicBezTo>
                    <a:cubicBezTo>
                      <a:pt x="132154" y="42305"/>
                      <a:pt x="135404" y="39125"/>
                      <a:pt x="134550" y="34169"/>
                    </a:cubicBezTo>
                    <a:cubicBezTo>
                      <a:pt x="131924" y="20665"/>
                      <a:pt x="122753" y="17279"/>
                      <a:pt x="122198" y="16702"/>
                    </a:cubicBezTo>
                    <a:lnTo>
                      <a:pt x="120516" y="18223"/>
                    </a:lnTo>
                    <a:cubicBezTo>
                      <a:pt x="117198" y="22210"/>
                      <a:pt x="112981" y="25758"/>
                      <a:pt x="107682" y="28801"/>
                    </a:cubicBezTo>
                    <a:cubicBezTo>
                      <a:pt x="102012" y="32050"/>
                      <a:pt x="97081" y="33686"/>
                      <a:pt x="95514" y="34308"/>
                    </a:cubicBezTo>
                    <a:lnTo>
                      <a:pt x="94316" y="34446"/>
                    </a:lnTo>
                    <a:lnTo>
                      <a:pt x="94569" y="31543"/>
                    </a:lnTo>
                    <a:cubicBezTo>
                      <a:pt x="103233" y="25989"/>
                      <a:pt x="106621" y="19329"/>
                      <a:pt x="105700" y="12116"/>
                    </a:cubicBezTo>
                    <a:cubicBezTo>
                      <a:pt x="104547" y="824"/>
                      <a:pt x="75397" y="-259"/>
                      <a:pt x="64312" y="41"/>
                    </a:cubicBezTo>
                    <a:lnTo>
                      <a:pt x="61684" y="456"/>
                    </a:lnTo>
                    <a:lnTo>
                      <a:pt x="62883" y="1977"/>
                    </a:lnTo>
                    <a:cubicBezTo>
                      <a:pt x="75051" y="12001"/>
                      <a:pt x="73852" y="20551"/>
                      <a:pt x="74727" y="23362"/>
                    </a:cubicBezTo>
                    <a:lnTo>
                      <a:pt x="69704" y="21818"/>
                    </a:lnTo>
                    <a:cubicBezTo>
                      <a:pt x="65441" y="14605"/>
                      <a:pt x="57075" y="9466"/>
                      <a:pt x="45600" y="6424"/>
                    </a:cubicBezTo>
                    <a:cubicBezTo>
                      <a:pt x="36082" y="3774"/>
                      <a:pt x="27994" y="6654"/>
                      <a:pt x="19606" y="11494"/>
                    </a:cubicBezTo>
                    <a:cubicBezTo>
                      <a:pt x="10227" y="16909"/>
                      <a:pt x="7276" y="21680"/>
                      <a:pt x="6701" y="22256"/>
                    </a:cubicBezTo>
                    <a:lnTo>
                      <a:pt x="6217" y="23362"/>
                    </a:lnTo>
                    <a:cubicBezTo>
                      <a:pt x="21080" y="22256"/>
                      <a:pt x="34492" y="23638"/>
                      <a:pt x="47166" y="27924"/>
                    </a:cubicBezTo>
                    <a:lnTo>
                      <a:pt x="42604" y="29446"/>
                    </a:lnTo>
                    <a:cubicBezTo>
                      <a:pt x="30620" y="27787"/>
                      <a:pt x="19122" y="29446"/>
                      <a:pt x="8798" y="33202"/>
                    </a:cubicBezTo>
                    <a:cubicBezTo>
                      <a:pt x="3474" y="35184"/>
                      <a:pt x="-742" y="38733"/>
                      <a:pt x="110" y="44309"/>
                    </a:cubicBez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4" name="Freeform 513">
                <a:extLst>
                  <a:ext uri="{FF2B5EF4-FFF2-40B4-BE49-F238E27FC236}">
                    <a16:creationId xmlns:a16="http://schemas.microsoft.com/office/drawing/2014/main" id="{237EA36E-89FB-30A1-DC1B-5FFF0065FF26}"/>
                  </a:ext>
                </a:extLst>
              </p:cNvPr>
              <p:cNvSpPr/>
              <p:nvPr/>
            </p:nvSpPr>
            <p:spPr>
              <a:xfrm>
                <a:off x="15488876" y="10276400"/>
                <a:ext cx="180759" cy="58854"/>
              </a:xfrm>
              <a:custGeom>
                <a:avLst/>
                <a:gdLst>
                  <a:gd name="connsiteX0" fmla="*/ 180760 w 180759"/>
                  <a:gd name="connsiteY0" fmla="*/ 1520 h 58854"/>
                  <a:gd name="connsiteX1" fmla="*/ 121974 w 180759"/>
                  <a:gd name="connsiteY1" fmla="*/ 35811 h 58854"/>
                  <a:gd name="connsiteX2" fmla="*/ 121974 w 180759"/>
                  <a:gd name="connsiteY2" fmla="*/ 33022 h 58854"/>
                  <a:gd name="connsiteX3" fmla="*/ 178549 w 180759"/>
                  <a:gd name="connsiteY3" fmla="*/ 0 h 58854"/>
                  <a:gd name="connsiteX4" fmla="*/ 180760 w 180759"/>
                  <a:gd name="connsiteY4" fmla="*/ 1520 h 58854"/>
                  <a:gd name="connsiteX5" fmla="*/ 180760 w 180759"/>
                  <a:gd name="connsiteY5" fmla="*/ 1520 h 58854"/>
                  <a:gd name="connsiteX6" fmla="*/ 75402 w 180759"/>
                  <a:gd name="connsiteY6" fmla="*/ 42816 h 58854"/>
                  <a:gd name="connsiteX7" fmla="*/ 75402 w 180759"/>
                  <a:gd name="connsiteY7" fmla="*/ 45604 h 58854"/>
                  <a:gd name="connsiteX8" fmla="*/ 184 w 180759"/>
                  <a:gd name="connsiteY8" fmla="*/ 41963 h 58854"/>
                  <a:gd name="connsiteX9" fmla="*/ 0 w 180759"/>
                  <a:gd name="connsiteY9" fmla="*/ 39175 h 58854"/>
                  <a:gd name="connsiteX10" fmla="*/ 75402 w 180759"/>
                  <a:gd name="connsiteY10" fmla="*/ 42816 h 58854"/>
                  <a:gd name="connsiteX11" fmla="*/ 126814 w 180759"/>
                  <a:gd name="connsiteY11" fmla="*/ 41710 h 58854"/>
                  <a:gd name="connsiteX12" fmla="*/ 126814 w 180759"/>
                  <a:gd name="connsiteY12" fmla="*/ 44521 h 58854"/>
                  <a:gd name="connsiteX13" fmla="*/ 107525 w 180759"/>
                  <a:gd name="connsiteY13" fmla="*/ 58855 h 58854"/>
                  <a:gd name="connsiteX14" fmla="*/ 107548 w 180759"/>
                  <a:gd name="connsiteY14" fmla="*/ 56043 h 58854"/>
                  <a:gd name="connsiteX15" fmla="*/ 126814 w 180759"/>
                  <a:gd name="connsiteY15" fmla="*/ 41710 h 58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80759" h="58854">
                    <a:moveTo>
                      <a:pt x="180760" y="1520"/>
                    </a:moveTo>
                    <a:lnTo>
                      <a:pt x="121974" y="35811"/>
                    </a:lnTo>
                    <a:lnTo>
                      <a:pt x="121974" y="33022"/>
                    </a:lnTo>
                    <a:lnTo>
                      <a:pt x="178549" y="0"/>
                    </a:lnTo>
                    <a:cubicBezTo>
                      <a:pt x="179332" y="461"/>
                      <a:pt x="180092" y="944"/>
                      <a:pt x="180760" y="1520"/>
                    </a:cubicBezTo>
                    <a:lnTo>
                      <a:pt x="180760" y="1520"/>
                    </a:lnTo>
                    <a:close/>
                    <a:moveTo>
                      <a:pt x="75402" y="42816"/>
                    </a:moveTo>
                    <a:lnTo>
                      <a:pt x="75402" y="45604"/>
                    </a:lnTo>
                    <a:lnTo>
                      <a:pt x="184" y="41963"/>
                    </a:lnTo>
                    <a:cubicBezTo>
                      <a:pt x="70" y="41041"/>
                      <a:pt x="0" y="40097"/>
                      <a:pt x="0" y="39175"/>
                    </a:cubicBezTo>
                    <a:lnTo>
                      <a:pt x="75402" y="42816"/>
                    </a:lnTo>
                    <a:close/>
                    <a:moveTo>
                      <a:pt x="126814" y="41710"/>
                    </a:moveTo>
                    <a:lnTo>
                      <a:pt x="126814" y="44521"/>
                    </a:lnTo>
                    <a:cubicBezTo>
                      <a:pt x="126790" y="52841"/>
                      <a:pt x="115960" y="57726"/>
                      <a:pt x="107525" y="58855"/>
                    </a:cubicBezTo>
                    <a:lnTo>
                      <a:pt x="107548" y="56043"/>
                    </a:lnTo>
                    <a:cubicBezTo>
                      <a:pt x="116029" y="54891"/>
                      <a:pt x="126790" y="49983"/>
                      <a:pt x="126814" y="417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5" name="Freeform 514">
                <a:extLst>
                  <a:ext uri="{FF2B5EF4-FFF2-40B4-BE49-F238E27FC236}">
                    <a16:creationId xmlns:a16="http://schemas.microsoft.com/office/drawing/2014/main" id="{5B4EE9AD-39F3-7EA1-3BCE-BA13B5291EE8}"/>
                  </a:ext>
                </a:extLst>
              </p:cNvPr>
              <p:cNvSpPr/>
              <p:nvPr/>
            </p:nvSpPr>
            <p:spPr>
              <a:xfrm>
                <a:off x="15564231" y="10319262"/>
                <a:ext cx="23758" cy="16430"/>
              </a:xfrm>
              <a:custGeom>
                <a:avLst/>
                <a:gdLst>
                  <a:gd name="connsiteX0" fmla="*/ 23759 w 23758"/>
                  <a:gd name="connsiteY0" fmla="*/ 13596 h 16430"/>
                  <a:gd name="connsiteX1" fmla="*/ 23621 w 23758"/>
                  <a:gd name="connsiteY1" fmla="*/ 16431 h 16430"/>
                  <a:gd name="connsiteX2" fmla="*/ 7512 w 23758"/>
                  <a:gd name="connsiteY2" fmla="*/ 12145 h 16430"/>
                  <a:gd name="connsiteX3" fmla="*/ 0 w 23758"/>
                  <a:gd name="connsiteY3" fmla="*/ 2812 h 16430"/>
                  <a:gd name="connsiteX4" fmla="*/ 0 w 23758"/>
                  <a:gd name="connsiteY4" fmla="*/ 0 h 16430"/>
                  <a:gd name="connsiteX5" fmla="*/ 7536 w 23758"/>
                  <a:gd name="connsiteY5" fmla="*/ 9287 h 16430"/>
                  <a:gd name="connsiteX6" fmla="*/ 23759 w 23758"/>
                  <a:gd name="connsiteY6" fmla="*/ 13619 h 16430"/>
                  <a:gd name="connsiteX7" fmla="*/ 23759 w 23758"/>
                  <a:gd name="connsiteY7" fmla="*/ 13596 h 16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58" h="16430">
                    <a:moveTo>
                      <a:pt x="23759" y="13596"/>
                    </a:moveTo>
                    <a:lnTo>
                      <a:pt x="23621" y="16431"/>
                    </a:lnTo>
                    <a:cubicBezTo>
                      <a:pt x="17790" y="16177"/>
                      <a:pt x="12029" y="14749"/>
                      <a:pt x="7512" y="12145"/>
                    </a:cubicBezTo>
                    <a:cubicBezTo>
                      <a:pt x="2996" y="9540"/>
                      <a:pt x="506" y="6199"/>
                      <a:pt x="0" y="2812"/>
                    </a:cubicBezTo>
                    <a:lnTo>
                      <a:pt x="0" y="0"/>
                    </a:lnTo>
                    <a:cubicBezTo>
                      <a:pt x="530" y="3388"/>
                      <a:pt x="3018" y="6683"/>
                      <a:pt x="7536" y="9287"/>
                    </a:cubicBezTo>
                    <a:cubicBezTo>
                      <a:pt x="12052" y="11891"/>
                      <a:pt x="17929" y="13365"/>
                      <a:pt x="23759" y="13619"/>
                    </a:cubicBezTo>
                    <a:lnTo>
                      <a:pt x="23759" y="13596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6" name="Freeform 515">
                <a:extLst>
                  <a:ext uri="{FF2B5EF4-FFF2-40B4-BE49-F238E27FC236}">
                    <a16:creationId xmlns:a16="http://schemas.microsoft.com/office/drawing/2014/main" id="{EF05AA42-4289-89FE-4BB5-7E512B2E0710}"/>
                  </a:ext>
                </a:extLst>
              </p:cNvPr>
              <p:cNvSpPr/>
              <p:nvPr/>
            </p:nvSpPr>
            <p:spPr>
              <a:xfrm>
                <a:off x="15587806" y="10332882"/>
                <a:ext cx="6244" cy="40512"/>
              </a:xfrm>
              <a:custGeom>
                <a:avLst/>
                <a:gdLst>
                  <a:gd name="connsiteX0" fmla="*/ 6245 w 6244"/>
                  <a:gd name="connsiteY0" fmla="*/ 40443 h 40512"/>
                  <a:gd name="connsiteX1" fmla="*/ 5761 w 6244"/>
                  <a:gd name="connsiteY1" fmla="*/ 40443 h 40512"/>
                  <a:gd name="connsiteX2" fmla="*/ 0 w 6244"/>
                  <a:gd name="connsiteY2" fmla="*/ 2788 h 40512"/>
                  <a:gd name="connsiteX3" fmla="*/ 91 w 6244"/>
                  <a:gd name="connsiteY3" fmla="*/ 0 h 40512"/>
                  <a:gd name="connsiteX4" fmla="*/ 6245 w 6244"/>
                  <a:gd name="connsiteY4" fmla="*/ 40443 h 40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44" h="40512">
                    <a:moveTo>
                      <a:pt x="6245" y="40443"/>
                    </a:moveTo>
                    <a:cubicBezTo>
                      <a:pt x="6152" y="40535"/>
                      <a:pt x="5945" y="40535"/>
                      <a:pt x="5761" y="40443"/>
                    </a:cubicBezTo>
                    <a:lnTo>
                      <a:pt x="0" y="2788"/>
                    </a:lnTo>
                    <a:lnTo>
                      <a:pt x="91" y="0"/>
                    </a:lnTo>
                    <a:lnTo>
                      <a:pt x="6245" y="4044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7" name="Freeform 516">
                <a:extLst>
                  <a:ext uri="{FF2B5EF4-FFF2-40B4-BE49-F238E27FC236}">
                    <a16:creationId xmlns:a16="http://schemas.microsoft.com/office/drawing/2014/main" id="{D6C1C210-0841-DABB-8E9D-CBD3368E09E3}"/>
                  </a:ext>
                </a:extLst>
              </p:cNvPr>
              <p:cNvSpPr/>
              <p:nvPr/>
            </p:nvSpPr>
            <p:spPr>
              <a:xfrm>
                <a:off x="15488838" y="10272735"/>
                <a:ext cx="178586" cy="100565"/>
              </a:xfrm>
              <a:custGeom>
                <a:avLst/>
                <a:gdLst>
                  <a:gd name="connsiteX0" fmla="*/ 122012 w 178586"/>
                  <a:gd name="connsiteY0" fmla="*/ 36687 h 100565"/>
                  <a:gd name="connsiteX1" fmla="*/ 107610 w 178586"/>
                  <a:gd name="connsiteY1" fmla="*/ 59754 h 100565"/>
                  <a:gd name="connsiteX2" fmla="*/ 113670 w 178586"/>
                  <a:gd name="connsiteY2" fmla="*/ 100174 h 100565"/>
                  <a:gd name="connsiteX3" fmla="*/ 105213 w 178586"/>
                  <a:gd name="connsiteY3" fmla="*/ 100566 h 100565"/>
                  <a:gd name="connsiteX4" fmla="*/ 99059 w 178586"/>
                  <a:gd name="connsiteY4" fmla="*/ 60123 h 100565"/>
                  <a:gd name="connsiteX5" fmla="*/ 82929 w 178586"/>
                  <a:gd name="connsiteY5" fmla="*/ 55814 h 100565"/>
                  <a:gd name="connsiteX6" fmla="*/ 75416 w 178586"/>
                  <a:gd name="connsiteY6" fmla="*/ 46480 h 100565"/>
                  <a:gd name="connsiteX7" fmla="*/ 38 w 178586"/>
                  <a:gd name="connsiteY7" fmla="*/ 42840 h 100565"/>
                  <a:gd name="connsiteX8" fmla="*/ 131 w 178586"/>
                  <a:gd name="connsiteY8" fmla="*/ 37839 h 100565"/>
                  <a:gd name="connsiteX9" fmla="*/ 76108 w 178586"/>
                  <a:gd name="connsiteY9" fmla="*/ 41596 h 100565"/>
                  <a:gd name="connsiteX10" fmla="*/ 115883 w 178586"/>
                  <a:gd name="connsiteY10" fmla="*/ 33138 h 100565"/>
                  <a:gd name="connsiteX11" fmla="*/ 172825 w 178586"/>
                  <a:gd name="connsiteY11" fmla="*/ 0 h 100565"/>
                  <a:gd name="connsiteX12" fmla="*/ 173010 w 178586"/>
                  <a:gd name="connsiteY12" fmla="*/ 115 h 100565"/>
                  <a:gd name="connsiteX13" fmla="*/ 178587 w 178586"/>
                  <a:gd name="connsiteY13" fmla="*/ 3665 h 100565"/>
                  <a:gd name="connsiteX14" fmla="*/ 122012 w 178586"/>
                  <a:gd name="connsiteY14" fmla="*/ 36710 h 100565"/>
                  <a:gd name="connsiteX15" fmla="*/ 122012 w 178586"/>
                  <a:gd name="connsiteY15" fmla="*/ 36687 h 100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8586" h="100565">
                    <a:moveTo>
                      <a:pt x="122012" y="36687"/>
                    </a:moveTo>
                    <a:cubicBezTo>
                      <a:pt x="133534" y="46573"/>
                      <a:pt x="122634" y="57703"/>
                      <a:pt x="107610" y="59754"/>
                    </a:cubicBezTo>
                    <a:lnTo>
                      <a:pt x="113670" y="100174"/>
                    </a:lnTo>
                    <a:cubicBezTo>
                      <a:pt x="110881" y="100474"/>
                      <a:pt x="108093" y="100566"/>
                      <a:pt x="105213" y="100566"/>
                    </a:cubicBezTo>
                    <a:lnTo>
                      <a:pt x="99059" y="60123"/>
                    </a:lnTo>
                    <a:cubicBezTo>
                      <a:pt x="93207" y="59939"/>
                      <a:pt x="87446" y="58487"/>
                      <a:pt x="82929" y="55814"/>
                    </a:cubicBezTo>
                    <a:cubicBezTo>
                      <a:pt x="78412" y="53210"/>
                      <a:pt x="75924" y="49938"/>
                      <a:pt x="75416" y="46480"/>
                    </a:cubicBezTo>
                    <a:lnTo>
                      <a:pt x="38" y="42840"/>
                    </a:lnTo>
                    <a:cubicBezTo>
                      <a:pt x="-54" y="41204"/>
                      <a:pt x="38" y="39591"/>
                      <a:pt x="131" y="37839"/>
                    </a:cubicBezTo>
                    <a:lnTo>
                      <a:pt x="76108" y="41596"/>
                    </a:lnTo>
                    <a:cubicBezTo>
                      <a:pt x="79450" y="32884"/>
                      <a:pt x="99567" y="26248"/>
                      <a:pt x="115883" y="33138"/>
                    </a:cubicBezTo>
                    <a:lnTo>
                      <a:pt x="172825" y="0"/>
                    </a:lnTo>
                    <a:cubicBezTo>
                      <a:pt x="172917" y="0"/>
                      <a:pt x="172917" y="115"/>
                      <a:pt x="173010" y="115"/>
                    </a:cubicBezTo>
                    <a:cubicBezTo>
                      <a:pt x="174945" y="1245"/>
                      <a:pt x="176858" y="2397"/>
                      <a:pt x="178587" y="3665"/>
                    </a:cubicBezTo>
                    <a:lnTo>
                      <a:pt x="122012" y="36710"/>
                    </a:lnTo>
                    <a:lnTo>
                      <a:pt x="122012" y="3668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8" name="Freeform 517">
                <a:extLst>
                  <a:ext uri="{FF2B5EF4-FFF2-40B4-BE49-F238E27FC236}">
                    <a16:creationId xmlns:a16="http://schemas.microsoft.com/office/drawing/2014/main" id="{834F2D38-A82E-B585-0828-47BE4B766177}"/>
                  </a:ext>
                </a:extLst>
              </p:cNvPr>
              <p:cNvSpPr/>
              <p:nvPr/>
            </p:nvSpPr>
            <p:spPr>
              <a:xfrm>
                <a:off x="15714434" y="10397106"/>
                <a:ext cx="12582" cy="58653"/>
              </a:xfrm>
              <a:custGeom>
                <a:avLst/>
                <a:gdLst>
                  <a:gd name="connsiteX0" fmla="*/ 12583 w 12582"/>
                  <a:gd name="connsiteY0" fmla="*/ 0 h 58653"/>
                  <a:gd name="connsiteX1" fmla="*/ 12467 w 12582"/>
                  <a:gd name="connsiteY1" fmla="*/ 54454 h 58653"/>
                  <a:gd name="connsiteX2" fmla="*/ 10346 w 12582"/>
                  <a:gd name="connsiteY2" fmla="*/ 57427 h 58653"/>
                  <a:gd name="connsiteX3" fmla="*/ 0 w 12582"/>
                  <a:gd name="connsiteY3" fmla="*/ 57427 h 58653"/>
                  <a:gd name="connsiteX4" fmla="*/ 115 w 12582"/>
                  <a:gd name="connsiteY4" fmla="*/ 2973 h 58653"/>
                  <a:gd name="connsiteX5" fmla="*/ 10439 w 12582"/>
                  <a:gd name="connsiteY5" fmla="*/ 2973 h 58653"/>
                  <a:gd name="connsiteX6" fmla="*/ 12583 w 12582"/>
                  <a:gd name="connsiteY6" fmla="*/ 0 h 58653"/>
                  <a:gd name="connsiteX7" fmla="*/ 12583 w 12582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82" h="58653">
                    <a:moveTo>
                      <a:pt x="12583" y="0"/>
                    </a:moveTo>
                    <a:lnTo>
                      <a:pt x="12467" y="54454"/>
                    </a:lnTo>
                    <a:cubicBezTo>
                      <a:pt x="12467" y="55514"/>
                      <a:pt x="11753" y="56597"/>
                      <a:pt x="10346" y="57427"/>
                    </a:cubicBezTo>
                    <a:cubicBezTo>
                      <a:pt x="7512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5" y="4632"/>
                      <a:pt x="10439" y="2973"/>
                    </a:cubicBezTo>
                    <a:cubicBezTo>
                      <a:pt x="11868" y="2144"/>
                      <a:pt x="12559" y="1083"/>
                      <a:pt x="12583" y="0"/>
                    </a:cubicBezTo>
                    <a:lnTo>
                      <a:pt x="12583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9" name="Freeform 518">
                <a:extLst>
                  <a:ext uri="{FF2B5EF4-FFF2-40B4-BE49-F238E27FC236}">
                    <a16:creationId xmlns:a16="http://schemas.microsoft.com/office/drawing/2014/main" id="{08FA88BA-C518-A415-1F3D-6513BF0C50CE}"/>
                  </a:ext>
                </a:extLst>
              </p:cNvPr>
              <p:cNvSpPr/>
              <p:nvPr/>
            </p:nvSpPr>
            <p:spPr>
              <a:xfrm>
                <a:off x="15714550" y="10394087"/>
                <a:ext cx="12466" cy="7218"/>
              </a:xfrm>
              <a:custGeom>
                <a:avLst/>
                <a:gdLst>
                  <a:gd name="connsiteX0" fmla="*/ 10301 w 12466"/>
                  <a:gd name="connsiteY0" fmla="*/ 0 h 7218"/>
                  <a:gd name="connsiteX1" fmla="*/ 10346 w 12466"/>
                  <a:gd name="connsiteY1" fmla="*/ 5991 h 7218"/>
                  <a:gd name="connsiteX2" fmla="*/ 0 w 12466"/>
                  <a:gd name="connsiteY2" fmla="*/ 5991 h 7218"/>
                  <a:gd name="connsiteX3" fmla="*/ 10301 w 12466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66" h="7218">
                    <a:moveTo>
                      <a:pt x="10301" y="0"/>
                    </a:moveTo>
                    <a:cubicBezTo>
                      <a:pt x="13158" y="1659"/>
                      <a:pt x="13204" y="4332"/>
                      <a:pt x="10346" y="5991"/>
                    </a:cubicBezTo>
                    <a:cubicBezTo>
                      <a:pt x="7490" y="7628"/>
                      <a:pt x="2857" y="7628"/>
                      <a:pt x="0" y="5991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0" name="Freeform 519">
                <a:extLst>
                  <a:ext uri="{FF2B5EF4-FFF2-40B4-BE49-F238E27FC236}">
                    <a16:creationId xmlns:a16="http://schemas.microsoft.com/office/drawing/2014/main" id="{48ADDBEE-A116-77C8-5259-395001B46AFE}"/>
                  </a:ext>
                </a:extLst>
              </p:cNvPr>
              <p:cNvSpPr/>
              <p:nvPr/>
            </p:nvSpPr>
            <p:spPr>
              <a:xfrm>
                <a:off x="15689754" y="10411440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3" y="56597"/>
                      <a:pt x="10324" y="57427"/>
                    </a:cubicBezTo>
                    <a:cubicBezTo>
                      <a:pt x="7512" y="59062"/>
                      <a:pt x="2857" y="59062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1" name="Freeform 520">
                <a:extLst>
                  <a:ext uri="{FF2B5EF4-FFF2-40B4-BE49-F238E27FC236}">
                    <a16:creationId xmlns:a16="http://schemas.microsoft.com/office/drawing/2014/main" id="{C72B94BE-B1F4-5893-4D83-040E5B8A4D22}"/>
                  </a:ext>
                </a:extLst>
              </p:cNvPr>
              <p:cNvSpPr/>
              <p:nvPr/>
            </p:nvSpPr>
            <p:spPr>
              <a:xfrm>
                <a:off x="15689869" y="10408444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488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2" name="Freeform 521">
                <a:extLst>
                  <a:ext uri="{FF2B5EF4-FFF2-40B4-BE49-F238E27FC236}">
                    <a16:creationId xmlns:a16="http://schemas.microsoft.com/office/drawing/2014/main" id="{B6F1434A-05AD-F6BA-83B3-F7EAE0B2954B}"/>
                  </a:ext>
                </a:extLst>
              </p:cNvPr>
              <p:cNvSpPr/>
              <p:nvPr/>
            </p:nvSpPr>
            <p:spPr>
              <a:xfrm>
                <a:off x="15665073" y="10425796"/>
                <a:ext cx="12560" cy="58653"/>
              </a:xfrm>
              <a:custGeom>
                <a:avLst/>
                <a:gdLst>
                  <a:gd name="connsiteX0" fmla="*/ 12560 w 12560"/>
                  <a:gd name="connsiteY0" fmla="*/ 0 h 58653"/>
                  <a:gd name="connsiteX1" fmla="*/ 12445 w 12560"/>
                  <a:gd name="connsiteY1" fmla="*/ 54454 h 58653"/>
                  <a:gd name="connsiteX2" fmla="*/ 10324 w 12560"/>
                  <a:gd name="connsiteY2" fmla="*/ 57427 h 58653"/>
                  <a:gd name="connsiteX3" fmla="*/ 0 w 12560"/>
                  <a:gd name="connsiteY3" fmla="*/ 57427 h 58653"/>
                  <a:gd name="connsiteX4" fmla="*/ 115 w 12560"/>
                  <a:gd name="connsiteY4" fmla="*/ 2973 h 58653"/>
                  <a:gd name="connsiteX5" fmla="*/ 10439 w 12560"/>
                  <a:gd name="connsiteY5" fmla="*/ 2973 h 58653"/>
                  <a:gd name="connsiteX6" fmla="*/ 12560 w 12560"/>
                  <a:gd name="connsiteY6" fmla="*/ 0 h 58653"/>
                  <a:gd name="connsiteX7" fmla="*/ 12560 w 12560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60" h="58653">
                    <a:moveTo>
                      <a:pt x="12560" y="0"/>
                    </a:moveTo>
                    <a:lnTo>
                      <a:pt x="12445" y="54454"/>
                    </a:lnTo>
                    <a:cubicBezTo>
                      <a:pt x="12445" y="55514"/>
                      <a:pt x="11730" y="56597"/>
                      <a:pt x="10324" y="57427"/>
                    </a:cubicBezTo>
                    <a:cubicBezTo>
                      <a:pt x="7490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51" y="4609"/>
                      <a:pt x="7605" y="4609"/>
                      <a:pt x="10439" y="2973"/>
                    </a:cubicBezTo>
                    <a:cubicBezTo>
                      <a:pt x="11846" y="2167"/>
                      <a:pt x="12560" y="1084"/>
                      <a:pt x="12560" y="0"/>
                    </a:cubicBezTo>
                    <a:lnTo>
                      <a:pt x="12560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3" name="Freeform 522">
                <a:extLst>
                  <a:ext uri="{FF2B5EF4-FFF2-40B4-BE49-F238E27FC236}">
                    <a16:creationId xmlns:a16="http://schemas.microsoft.com/office/drawing/2014/main" id="{5D44F4FD-0F92-A2F6-B142-0D7292612C40}"/>
                  </a:ext>
                </a:extLst>
              </p:cNvPr>
              <p:cNvSpPr/>
              <p:nvPr/>
            </p:nvSpPr>
            <p:spPr>
              <a:xfrm>
                <a:off x="15665188" y="10422778"/>
                <a:ext cx="12435" cy="7218"/>
              </a:xfrm>
              <a:custGeom>
                <a:avLst/>
                <a:gdLst>
                  <a:gd name="connsiteX0" fmla="*/ 10279 w 12435"/>
                  <a:gd name="connsiteY0" fmla="*/ 0 h 7218"/>
                  <a:gd name="connsiteX1" fmla="*/ 10324 w 12435"/>
                  <a:gd name="connsiteY1" fmla="*/ 5992 h 7218"/>
                  <a:gd name="connsiteX2" fmla="*/ 0 w 12435"/>
                  <a:gd name="connsiteY2" fmla="*/ 5992 h 7218"/>
                  <a:gd name="connsiteX3" fmla="*/ 10279 w 12435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5" h="7218">
                    <a:moveTo>
                      <a:pt x="10279" y="0"/>
                    </a:moveTo>
                    <a:cubicBezTo>
                      <a:pt x="13135" y="1636"/>
                      <a:pt x="13159" y="4332"/>
                      <a:pt x="10324" y="5992"/>
                    </a:cubicBezTo>
                    <a:cubicBezTo>
                      <a:pt x="7490" y="7628"/>
                      <a:pt x="2836" y="7628"/>
                      <a:pt x="0" y="5992"/>
                    </a:cubicBezTo>
                    <a:lnTo>
                      <a:pt x="10279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4" name="Freeform 523">
                <a:extLst>
                  <a:ext uri="{FF2B5EF4-FFF2-40B4-BE49-F238E27FC236}">
                    <a16:creationId xmlns:a16="http://schemas.microsoft.com/office/drawing/2014/main" id="{3E8C93A7-BDDE-8C17-5335-A3E5391CA913}"/>
                  </a:ext>
                </a:extLst>
              </p:cNvPr>
              <p:cNvSpPr/>
              <p:nvPr/>
            </p:nvSpPr>
            <p:spPr>
              <a:xfrm>
                <a:off x="15640370" y="10440130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46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3" y="56597"/>
                      <a:pt x="10346" y="57427"/>
                    </a:cubicBezTo>
                    <a:cubicBezTo>
                      <a:pt x="7512" y="59063"/>
                      <a:pt x="2857" y="59063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5" name="Freeform 524">
                <a:extLst>
                  <a:ext uri="{FF2B5EF4-FFF2-40B4-BE49-F238E27FC236}">
                    <a16:creationId xmlns:a16="http://schemas.microsoft.com/office/drawing/2014/main" id="{DF59791E-B5E8-B121-BBE9-DE14B0D5F086}"/>
                  </a:ext>
                </a:extLst>
              </p:cNvPr>
              <p:cNvSpPr/>
              <p:nvPr/>
            </p:nvSpPr>
            <p:spPr>
              <a:xfrm>
                <a:off x="15640485" y="10437134"/>
                <a:ext cx="12449" cy="7213"/>
              </a:xfrm>
              <a:custGeom>
                <a:avLst/>
                <a:gdLst>
                  <a:gd name="connsiteX0" fmla="*/ 10300 w 12449"/>
                  <a:gd name="connsiteY0" fmla="*/ 0 h 7213"/>
                  <a:gd name="connsiteX1" fmla="*/ 10346 w 12449"/>
                  <a:gd name="connsiteY1" fmla="*/ 5969 h 7213"/>
                  <a:gd name="connsiteX2" fmla="*/ 0 w 12449"/>
                  <a:gd name="connsiteY2" fmla="*/ 5969 h 7213"/>
                  <a:gd name="connsiteX3" fmla="*/ 10300 w 12449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9" h="7213">
                    <a:moveTo>
                      <a:pt x="10300" y="0"/>
                    </a:moveTo>
                    <a:cubicBezTo>
                      <a:pt x="13158" y="1636"/>
                      <a:pt x="13158" y="4333"/>
                      <a:pt x="10346" y="5969"/>
                    </a:cubicBezTo>
                    <a:cubicBezTo>
                      <a:pt x="7512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6" name="Freeform 525">
                <a:extLst>
                  <a:ext uri="{FF2B5EF4-FFF2-40B4-BE49-F238E27FC236}">
                    <a16:creationId xmlns:a16="http://schemas.microsoft.com/office/drawing/2014/main" id="{393440CD-BC39-076A-A7E4-0EC3EC6F09CE}"/>
                  </a:ext>
                </a:extLst>
              </p:cNvPr>
              <p:cNvSpPr/>
              <p:nvPr/>
            </p:nvSpPr>
            <p:spPr>
              <a:xfrm>
                <a:off x="15615690" y="10454487"/>
                <a:ext cx="12558" cy="58662"/>
              </a:xfrm>
              <a:custGeom>
                <a:avLst/>
                <a:gdLst>
                  <a:gd name="connsiteX0" fmla="*/ 12559 w 12558"/>
                  <a:gd name="connsiteY0" fmla="*/ 0 h 58662"/>
                  <a:gd name="connsiteX1" fmla="*/ 12443 w 12558"/>
                  <a:gd name="connsiteY1" fmla="*/ 54453 h 58662"/>
                  <a:gd name="connsiteX2" fmla="*/ 10324 w 12558"/>
                  <a:gd name="connsiteY2" fmla="*/ 57426 h 58662"/>
                  <a:gd name="connsiteX3" fmla="*/ 0 w 12558"/>
                  <a:gd name="connsiteY3" fmla="*/ 57426 h 58662"/>
                  <a:gd name="connsiteX4" fmla="*/ 114 w 12558"/>
                  <a:gd name="connsiteY4" fmla="*/ 2973 h 58662"/>
                  <a:gd name="connsiteX5" fmla="*/ 10438 w 12558"/>
                  <a:gd name="connsiteY5" fmla="*/ 2973 h 58662"/>
                  <a:gd name="connsiteX6" fmla="*/ 12559 w 12558"/>
                  <a:gd name="connsiteY6" fmla="*/ 0 h 58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62">
                    <a:moveTo>
                      <a:pt x="12559" y="0"/>
                    </a:moveTo>
                    <a:lnTo>
                      <a:pt x="12443" y="54453"/>
                    </a:lnTo>
                    <a:cubicBezTo>
                      <a:pt x="12443" y="55514"/>
                      <a:pt x="11751" y="56597"/>
                      <a:pt x="10324" y="57426"/>
                    </a:cubicBezTo>
                    <a:cubicBezTo>
                      <a:pt x="7466" y="59086"/>
                      <a:pt x="2857" y="59062"/>
                      <a:pt x="0" y="57426"/>
                    </a:cubicBezTo>
                    <a:lnTo>
                      <a:pt x="114" y="2973"/>
                    </a:lnTo>
                    <a:cubicBezTo>
                      <a:pt x="2972" y="4632"/>
                      <a:pt x="7581" y="4632"/>
                      <a:pt x="10438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7" name="Freeform 526">
                <a:extLst>
                  <a:ext uri="{FF2B5EF4-FFF2-40B4-BE49-F238E27FC236}">
                    <a16:creationId xmlns:a16="http://schemas.microsoft.com/office/drawing/2014/main" id="{F0043B8A-3BBD-03C1-CA5B-A2EDD1759CD2}"/>
                  </a:ext>
                </a:extLst>
              </p:cNvPr>
              <p:cNvSpPr/>
              <p:nvPr/>
            </p:nvSpPr>
            <p:spPr>
              <a:xfrm>
                <a:off x="15615804" y="10451468"/>
                <a:ext cx="12438" cy="7235"/>
              </a:xfrm>
              <a:custGeom>
                <a:avLst/>
                <a:gdLst>
                  <a:gd name="connsiteX0" fmla="*/ 10301 w 12438"/>
                  <a:gd name="connsiteY0" fmla="*/ 0 h 7235"/>
                  <a:gd name="connsiteX1" fmla="*/ 10324 w 12438"/>
                  <a:gd name="connsiteY1" fmla="*/ 5992 h 7235"/>
                  <a:gd name="connsiteX2" fmla="*/ 0 w 12438"/>
                  <a:gd name="connsiteY2" fmla="*/ 5992 h 7235"/>
                  <a:gd name="connsiteX3" fmla="*/ 10301 w 12438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8" h="7235">
                    <a:moveTo>
                      <a:pt x="10301" y="0"/>
                    </a:moveTo>
                    <a:cubicBezTo>
                      <a:pt x="13135" y="1659"/>
                      <a:pt x="13159" y="4355"/>
                      <a:pt x="10324" y="5992"/>
                    </a:cubicBezTo>
                    <a:cubicBezTo>
                      <a:pt x="7467" y="7651"/>
                      <a:pt x="2836" y="7651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8" name="Freeform 527">
                <a:extLst>
                  <a:ext uri="{FF2B5EF4-FFF2-40B4-BE49-F238E27FC236}">
                    <a16:creationId xmlns:a16="http://schemas.microsoft.com/office/drawing/2014/main" id="{EF6F99E7-4EDD-0622-54CF-C13135BC0DCB}"/>
                  </a:ext>
                </a:extLst>
              </p:cNvPr>
              <p:cNvSpPr/>
              <p:nvPr/>
            </p:nvSpPr>
            <p:spPr>
              <a:xfrm>
                <a:off x="15714434" y="10473106"/>
                <a:ext cx="12582" cy="58653"/>
              </a:xfrm>
              <a:custGeom>
                <a:avLst/>
                <a:gdLst>
                  <a:gd name="connsiteX0" fmla="*/ 12583 w 12582"/>
                  <a:gd name="connsiteY0" fmla="*/ 23 h 58653"/>
                  <a:gd name="connsiteX1" fmla="*/ 12467 w 12582"/>
                  <a:gd name="connsiteY1" fmla="*/ 54454 h 58653"/>
                  <a:gd name="connsiteX2" fmla="*/ 10346 w 12582"/>
                  <a:gd name="connsiteY2" fmla="*/ 57427 h 58653"/>
                  <a:gd name="connsiteX3" fmla="*/ 0 w 12582"/>
                  <a:gd name="connsiteY3" fmla="*/ 57427 h 58653"/>
                  <a:gd name="connsiteX4" fmla="*/ 115 w 12582"/>
                  <a:gd name="connsiteY4" fmla="*/ 2973 h 58653"/>
                  <a:gd name="connsiteX5" fmla="*/ 10439 w 12582"/>
                  <a:gd name="connsiteY5" fmla="*/ 2973 h 58653"/>
                  <a:gd name="connsiteX6" fmla="*/ 12583 w 12582"/>
                  <a:gd name="connsiteY6" fmla="*/ 0 h 58653"/>
                  <a:gd name="connsiteX7" fmla="*/ 12583 w 12582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82" h="58653">
                    <a:moveTo>
                      <a:pt x="12583" y="23"/>
                    </a:moveTo>
                    <a:lnTo>
                      <a:pt x="12467" y="54454"/>
                    </a:lnTo>
                    <a:cubicBezTo>
                      <a:pt x="12467" y="55537"/>
                      <a:pt x="11753" y="56597"/>
                      <a:pt x="10346" y="57427"/>
                    </a:cubicBezTo>
                    <a:cubicBezTo>
                      <a:pt x="7512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5" y="4632"/>
                      <a:pt x="10439" y="2973"/>
                    </a:cubicBezTo>
                    <a:cubicBezTo>
                      <a:pt x="11868" y="2166"/>
                      <a:pt x="12559" y="1083"/>
                      <a:pt x="12583" y="0"/>
                    </a:cubicBezTo>
                    <a:lnTo>
                      <a:pt x="12583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9" name="Freeform 528">
                <a:extLst>
                  <a:ext uri="{FF2B5EF4-FFF2-40B4-BE49-F238E27FC236}">
                    <a16:creationId xmlns:a16="http://schemas.microsoft.com/office/drawing/2014/main" id="{D2AF3C3F-54EB-93E1-D27E-DCA7538DAEDE}"/>
                  </a:ext>
                </a:extLst>
              </p:cNvPr>
              <p:cNvSpPr/>
              <p:nvPr/>
            </p:nvSpPr>
            <p:spPr>
              <a:xfrm>
                <a:off x="15714550" y="10470110"/>
                <a:ext cx="12466" cy="7219"/>
              </a:xfrm>
              <a:custGeom>
                <a:avLst/>
                <a:gdLst>
                  <a:gd name="connsiteX0" fmla="*/ 10301 w 12466"/>
                  <a:gd name="connsiteY0" fmla="*/ 0 h 7219"/>
                  <a:gd name="connsiteX1" fmla="*/ 10346 w 12466"/>
                  <a:gd name="connsiteY1" fmla="*/ 5992 h 7219"/>
                  <a:gd name="connsiteX2" fmla="*/ 0 w 12466"/>
                  <a:gd name="connsiteY2" fmla="*/ 5992 h 7219"/>
                  <a:gd name="connsiteX3" fmla="*/ 10301 w 12466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66" h="7219">
                    <a:moveTo>
                      <a:pt x="10301" y="0"/>
                    </a:moveTo>
                    <a:cubicBezTo>
                      <a:pt x="13158" y="1636"/>
                      <a:pt x="13204" y="4310"/>
                      <a:pt x="10346" y="5992"/>
                    </a:cubicBezTo>
                    <a:cubicBezTo>
                      <a:pt x="7490" y="7628"/>
                      <a:pt x="2857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0" name="Freeform 529">
                <a:extLst>
                  <a:ext uri="{FF2B5EF4-FFF2-40B4-BE49-F238E27FC236}">
                    <a16:creationId xmlns:a16="http://schemas.microsoft.com/office/drawing/2014/main" id="{661F55BE-DCFC-504E-77EC-C7DBD2A48BF3}"/>
                  </a:ext>
                </a:extLst>
              </p:cNvPr>
              <p:cNvSpPr/>
              <p:nvPr/>
            </p:nvSpPr>
            <p:spPr>
              <a:xfrm>
                <a:off x="15689754" y="10487463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31 h 58653"/>
                  <a:gd name="connsiteX2" fmla="*/ 10324 w 12558"/>
                  <a:gd name="connsiteY2" fmla="*/ 57426 h 58653"/>
                  <a:gd name="connsiteX3" fmla="*/ 0 w 12558"/>
                  <a:gd name="connsiteY3" fmla="*/ 57426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31"/>
                    </a:lnTo>
                    <a:cubicBezTo>
                      <a:pt x="12443" y="55514"/>
                      <a:pt x="11753" y="56597"/>
                      <a:pt x="10324" y="57426"/>
                    </a:cubicBezTo>
                    <a:cubicBezTo>
                      <a:pt x="7512" y="59062"/>
                      <a:pt x="2857" y="59062"/>
                      <a:pt x="0" y="57426"/>
                    </a:cubicBezTo>
                    <a:lnTo>
                      <a:pt x="115" y="2973"/>
                    </a:lnTo>
                    <a:cubicBezTo>
                      <a:pt x="2972" y="4608"/>
                      <a:pt x="7604" y="4608"/>
                      <a:pt x="10439" y="2973"/>
                    </a:cubicBezTo>
                    <a:cubicBezTo>
                      <a:pt x="11844" y="2143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1" name="Freeform 530">
                <a:extLst>
                  <a:ext uri="{FF2B5EF4-FFF2-40B4-BE49-F238E27FC236}">
                    <a16:creationId xmlns:a16="http://schemas.microsoft.com/office/drawing/2014/main" id="{DDA37A10-773F-A95D-67BA-DC04EBDA6BC1}"/>
                  </a:ext>
                </a:extLst>
              </p:cNvPr>
              <p:cNvSpPr/>
              <p:nvPr/>
            </p:nvSpPr>
            <p:spPr>
              <a:xfrm>
                <a:off x="15689869" y="10484444"/>
                <a:ext cx="12446" cy="7218"/>
              </a:xfrm>
              <a:custGeom>
                <a:avLst/>
                <a:gdLst>
                  <a:gd name="connsiteX0" fmla="*/ 10300 w 12446"/>
                  <a:gd name="connsiteY0" fmla="*/ 0 h 7218"/>
                  <a:gd name="connsiteX1" fmla="*/ 10324 w 12446"/>
                  <a:gd name="connsiteY1" fmla="*/ 5992 h 7218"/>
                  <a:gd name="connsiteX2" fmla="*/ 0 w 12446"/>
                  <a:gd name="connsiteY2" fmla="*/ 5992 h 7218"/>
                  <a:gd name="connsiteX3" fmla="*/ 10300 w 12446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8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92"/>
                    </a:cubicBezTo>
                    <a:cubicBezTo>
                      <a:pt x="7488" y="7628"/>
                      <a:pt x="2857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2" name="Freeform 531">
                <a:extLst>
                  <a:ext uri="{FF2B5EF4-FFF2-40B4-BE49-F238E27FC236}">
                    <a16:creationId xmlns:a16="http://schemas.microsoft.com/office/drawing/2014/main" id="{311D96D9-34ED-D6DE-3AF0-056BE3DEBF02}"/>
                  </a:ext>
                </a:extLst>
              </p:cNvPr>
              <p:cNvSpPr/>
              <p:nvPr/>
            </p:nvSpPr>
            <p:spPr>
              <a:xfrm>
                <a:off x="15665073" y="10501796"/>
                <a:ext cx="12560" cy="58653"/>
              </a:xfrm>
              <a:custGeom>
                <a:avLst/>
                <a:gdLst>
                  <a:gd name="connsiteX0" fmla="*/ 12560 w 12560"/>
                  <a:gd name="connsiteY0" fmla="*/ 0 h 58653"/>
                  <a:gd name="connsiteX1" fmla="*/ 12445 w 12560"/>
                  <a:gd name="connsiteY1" fmla="*/ 54454 h 58653"/>
                  <a:gd name="connsiteX2" fmla="*/ 10324 w 12560"/>
                  <a:gd name="connsiteY2" fmla="*/ 57427 h 58653"/>
                  <a:gd name="connsiteX3" fmla="*/ 0 w 12560"/>
                  <a:gd name="connsiteY3" fmla="*/ 57427 h 58653"/>
                  <a:gd name="connsiteX4" fmla="*/ 115 w 12560"/>
                  <a:gd name="connsiteY4" fmla="*/ 2996 h 58653"/>
                  <a:gd name="connsiteX5" fmla="*/ 10439 w 12560"/>
                  <a:gd name="connsiteY5" fmla="*/ 2996 h 58653"/>
                  <a:gd name="connsiteX6" fmla="*/ 12560 w 12560"/>
                  <a:gd name="connsiteY6" fmla="*/ 0 h 58653"/>
                  <a:gd name="connsiteX7" fmla="*/ 12560 w 12560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60" h="58653">
                    <a:moveTo>
                      <a:pt x="12560" y="0"/>
                    </a:moveTo>
                    <a:lnTo>
                      <a:pt x="12445" y="54454"/>
                    </a:lnTo>
                    <a:cubicBezTo>
                      <a:pt x="12445" y="55537"/>
                      <a:pt x="11730" y="56597"/>
                      <a:pt x="10324" y="57427"/>
                    </a:cubicBezTo>
                    <a:cubicBezTo>
                      <a:pt x="7490" y="59063"/>
                      <a:pt x="2858" y="59063"/>
                      <a:pt x="0" y="57427"/>
                    </a:cubicBezTo>
                    <a:lnTo>
                      <a:pt x="115" y="2996"/>
                    </a:lnTo>
                    <a:cubicBezTo>
                      <a:pt x="2951" y="4632"/>
                      <a:pt x="7605" y="4632"/>
                      <a:pt x="10439" y="2996"/>
                    </a:cubicBezTo>
                    <a:cubicBezTo>
                      <a:pt x="11846" y="2167"/>
                      <a:pt x="12560" y="1083"/>
                      <a:pt x="12560" y="0"/>
                    </a:cubicBezTo>
                    <a:lnTo>
                      <a:pt x="12560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3" name="Freeform 532">
                <a:extLst>
                  <a:ext uri="{FF2B5EF4-FFF2-40B4-BE49-F238E27FC236}">
                    <a16:creationId xmlns:a16="http://schemas.microsoft.com/office/drawing/2014/main" id="{F9947656-A073-C533-92FD-71AF441614D3}"/>
                  </a:ext>
                </a:extLst>
              </p:cNvPr>
              <p:cNvSpPr/>
              <p:nvPr/>
            </p:nvSpPr>
            <p:spPr>
              <a:xfrm>
                <a:off x="15665188" y="10498800"/>
                <a:ext cx="12435" cy="7219"/>
              </a:xfrm>
              <a:custGeom>
                <a:avLst/>
                <a:gdLst>
                  <a:gd name="connsiteX0" fmla="*/ 10279 w 12435"/>
                  <a:gd name="connsiteY0" fmla="*/ 0 h 7219"/>
                  <a:gd name="connsiteX1" fmla="*/ 10324 w 12435"/>
                  <a:gd name="connsiteY1" fmla="*/ 5992 h 7219"/>
                  <a:gd name="connsiteX2" fmla="*/ 0 w 12435"/>
                  <a:gd name="connsiteY2" fmla="*/ 5992 h 7219"/>
                  <a:gd name="connsiteX3" fmla="*/ 10279 w 12435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5" h="7219">
                    <a:moveTo>
                      <a:pt x="10279" y="0"/>
                    </a:moveTo>
                    <a:cubicBezTo>
                      <a:pt x="13135" y="1636"/>
                      <a:pt x="13159" y="4333"/>
                      <a:pt x="10324" y="5992"/>
                    </a:cubicBezTo>
                    <a:cubicBezTo>
                      <a:pt x="7490" y="7628"/>
                      <a:pt x="2836" y="7628"/>
                      <a:pt x="0" y="5992"/>
                    </a:cubicBezTo>
                    <a:lnTo>
                      <a:pt x="10279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4" name="Freeform 533">
                <a:extLst>
                  <a:ext uri="{FF2B5EF4-FFF2-40B4-BE49-F238E27FC236}">
                    <a16:creationId xmlns:a16="http://schemas.microsoft.com/office/drawing/2014/main" id="{3158A028-128E-D6E9-AF41-66D5B3F4C6EE}"/>
                  </a:ext>
                </a:extLst>
              </p:cNvPr>
              <p:cNvSpPr/>
              <p:nvPr/>
            </p:nvSpPr>
            <p:spPr>
              <a:xfrm>
                <a:off x="15640370" y="10516153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46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14"/>
                      <a:pt x="11753" y="56597"/>
                      <a:pt x="10346" y="57427"/>
                    </a:cubicBezTo>
                    <a:cubicBezTo>
                      <a:pt x="7512" y="59062"/>
                      <a:pt x="2857" y="59062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5" name="Freeform 534">
                <a:extLst>
                  <a:ext uri="{FF2B5EF4-FFF2-40B4-BE49-F238E27FC236}">
                    <a16:creationId xmlns:a16="http://schemas.microsoft.com/office/drawing/2014/main" id="{BB2686DA-DE8F-A7EA-6989-ECDBF9FE7B66}"/>
                  </a:ext>
                </a:extLst>
              </p:cNvPr>
              <p:cNvSpPr/>
              <p:nvPr/>
            </p:nvSpPr>
            <p:spPr>
              <a:xfrm>
                <a:off x="15640485" y="10513134"/>
                <a:ext cx="12449" cy="7218"/>
              </a:xfrm>
              <a:custGeom>
                <a:avLst/>
                <a:gdLst>
                  <a:gd name="connsiteX0" fmla="*/ 10300 w 12449"/>
                  <a:gd name="connsiteY0" fmla="*/ 0 h 7218"/>
                  <a:gd name="connsiteX1" fmla="*/ 10346 w 12449"/>
                  <a:gd name="connsiteY1" fmla="*/ 5992 h 7218"/>
                  <a:gd name="connsiteX2" fmla="*/ 0 w 12449"/>
                  <a:gd name="connsiteY2" fmla="*/ 5992 h 7218"/>
                  <a:gd name="connsiteX3" fmla="*/ 10300 w 12449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9" h="7218">
                    <a:moveTo>
                      <a:pt x="10300" y="0"/>
                    </a:moveTo>
                    <a:cubicBezTo>
                      <a:pt x="13158" y="1659"/>
                      <a:pt x="13158" y="4333"/>
                      <a:pt x="10346" y="5992"/>
                    </a:cubicBezTo>
                    <a:cubicBezTo>
                      <a:pt x="7512" y="7628"/>
                      <a:pt x="2857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6" name="Freeform 535">
                <a:extLst>
                  <a:ext uri="{FF2B5EF4-FFF2-40B4-BE49-F238E27FC236}">
                    <a16:creationId xmlns:a16="http://schemas.microsoft.com/office/drawing/2014/main" id="{5D93B274-FDDB-7986-E040-A16AB29EBA7B}"/>
                  </a:ext>
                </a:extLst>
              </p:cNvPr>
              <p:cNvSpPr/>
              <p:nvPr/>
            </p:nvSpPr>
            <p:spPr>
              <a:xfrm>
                <a:off x="15615690" y="10530486"/>
                <a:ext cx="12558" cy="58662"/>
              </a:xfrm>
              <a:custGeom>
                <a:avLst/>
                <a:gdLst>
                  <a:gd name="connsiteX0" fmla="*/ 12559 w 12558"/>
                  <a:gd name="connsiteY0" fmla="*/ 0 h 58662"/>
                  <a:gd name="connsiteX1" fmla="*/ 12443 w 12558"/>
                  <a:gd name="connsiteY1" fmla="*/ 54454 h 58662"/>
                  <a:gd name="connsiteX2" fmla="*/ 10324 w 12558"/>
                  <a:gd name="connsiteY2" fmla="*/ 57427 h 58662"/>
                  <a:gd name="connsiteX3" fmla="*/ 0 w 12558"/>
                  <a:gd name="connsiteY3" fmla="*/ 57427 h 58662"/>
                  <a:gd name="connsiteX4" fmla="*/ 114 w 12558"/>
                  <a:gd name="connsiteY4" fmla="*/ 2973 h 58662"/>
                  <a:gd name="connsiteX5" fmla="*/ 10438 w 12558"/>
                  <a:gd name="connsiteY5" fmla="*/ 2973 h 58662"/>
                  <a:gd name="connsiteX6" fmla="*/ 12559 w 12558"/>
                  <a:gd name="connsiteY6" fmla="*/ 0 h 58662"/>
                  <a:gd name="connsiteX7" fmla="*/ 12559 w 12558"/>
                  <a:gd name="connsiteY7" fmla="*/ 0 h 58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62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1" y="56597"/>
                      <a:pt x="10324" y="57427"/>
                    </a:cubicBezTo>
                    <a:cubicBezTo>
                      <a:pt x="7466" y="59086"/>
                      <a:pt x="2857" y="59063"/>
                      <a:pt x="0" y="57427"/>
                    </a:cubicBezTo>
                    <a:lnTo>
                      <a:pt x="114" y="2973"/>
                    </a:lnTo>
                    <a:cubicBezTo>
                      <a:pt x="2972" y="4632"/>
                      <a:pt x="7581" y="4632"/>
                      <a:pt x="10438" y="2973"/>
                    </a:cubicBezTo>
                    <a:cubicBezTo>
                      <a:pt x="11844" y="2167"/>
                      <a:pt x="12559" y="1084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7" name="Freeform 536">
                <a:extLst>
                  <a:ext uri="{FF2B5EF4-FFF2-40B4-BE49-F238E27FC236}">
                    <a16:creationId xmlns:a16="http://schemas.microsoft.com/office/drawing/2014/main" id="{A4F5C46B-8642-6D1C-6688-134E862DB416}"/>
                  </a:ext>
                </a:extLst>
              </p:cNvPr>
              <p:cNvSpPr/>
              <p:nvPr/>
            </p:nvSpPr>
            <p:spPr>
              <a:xfrm>
                <a:off x="15615804" y="10527491"/>
                <a:ext cx="12438" cy="7212"/>
              </a:xfrm>
              <a:custGeom>
                <a:avLst/>
                <a:gdLst>
                  <a:gd name="connsiteX0" fmla="*/ 10301 w 12438"/>
                  <a:gd name="connsiteY0" fmla="*/ 0 h 7212"/>
                  <a:gd name="connsiteX1" fmla="*/ 10324 w 12438"/>
                  <a:gd name="connsiteY1" fmla="*/ 5969 h 7212"/>
                  <a:gd name="connsiteX2" fmla="*/ 0 w 12438"/>
                  <a:gd name="connsiteY2" fmla="*/ 5969 h 7212"/>
                  <a:gd name="connsiteX3" fmla="*/ 10301 w 12438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8" h="7212">
                    <a:moveTo>
                      <a:pt x="10301" y="0"/>
                    </a:moveTo>
                    <a:cubicBezTo>
                      <a:pt x="13135" y="1636"/>
                      <a:pt x="13159" y="4332"/>
                      <a:pt x="10324" y="5969"/>
                    </a:cubicBezTo>
                    <a:cubicBezTo>
                      <a:pt x="7467" y="7628"/>
                      <a:pt x="2836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8" name="Freeform 537">
                <a:extLst>
                  <a:ext uri="{FF2B5EF4-FFF2-40B4-BE49-F238E27FC236}">
                    <a16:creationId xmlns:a16="http://schemas.microsoft.com/office/drawing/2014/main" id="{A318FC3A-E389-9CC6-0BA8-35521A3E1FA0}"/>
                  </a:ext>
                </a:extLst>
              </p:cNvPr>
              <p:cNvSpPr/>
              <p:nvPr/>
            </p:nvSpPr>
            <p:spPr>
              <a:xfrm>
                <a:off x="15450876" y="10232972"/>
                <a:ext cx="278488" cy="163079"/>
              </a:xfrm>
              <a:custGeom>
                <a:avLst/>
                <a:gdLst>
                  <a:gd name="connsiteX0" fmla="*/ 14356 w 278488"/>
                  <a:gd name="connsiteY0" fmla="*/ 84976 h 163079"/>
                  <a:gd name="connsiteX1" fmla="*/ 2465 w 278488"/>
                  <a:gd name="connsiteY1" fmla="*/ 84976 h 163079"/>
                  <a:gd name="connsiteX2" fmla="*/ 2443 w 278488"/>
                  <a:gd name="connsiteY2" fmla="*/ 78109 h 163079"/>
                  <a:gd name="connsiteX3" fmla="*/ 14287 w 278488"/>
                  <a:gd name="connsiteY3" fmla="*/ 78109 h 163079"/>
                  <a:gd name="connsiteX4" fmla="*/ 14356 w 278488"/>
                  <a:gd name="connsiteY4" fmla="*/ 84976 h 163079"/>
                  <a:gd name="connsiteX5" fmla="*/ 146816 w 278488"/>
                  <a:gd name="connsiteY5" fmla="*/ 8285 h 163079"/>
                  <a:gd name="connsiteX6" fmla="*/ 134948 w 278488"/>
                  <a:gd name="connsiteY6" fmla="*/ 8285 h 163079"/>
                  <a:gd name="connsiteX7" fmla="*/ 134902 w 278488"/>
                  <a:gd name="connsiteY7" fmla="*/ 1417 h 163079"/>
                  <a:gd name="connsiteX8" fmla="*/ 146770 w 278488"/>
                  <a:gd name="connsiteY8" fmla="*/ 1417 h 163079"/>
                  <a:gd name="connsiteX9" fmla="*/ 146816 w 278488"/>
                  <a:gd name="connsiteY9" fmla="*/ 8285 h 163079"/>
                  <a:gd name="connsiteX10" fmla="*/ 143590 w 278488"/>
                  <a:gd name="connsiteY10" fmla="*/ 161645 h 163079"/>
                  <a:gd name="connsiteX11" fmla="*/ 131699 w 278488"/>
                  <a:gd name="connsiteY11" fmla="*/ 161645 h 163079"/>
                  <a:gd name="connsiteX12" fmla="*/ 131675 w 278488"/>
                  <a:gd name="connsiteY12" fmla="*/ 154777 h 163079"/>
                  <a:gd name="connsiteX13" fmla="*/ 143543 w 278488"/>
                  <a:gd name="connsiteY13" fmla="*/ 154777 h 163079"/>
                  <a:gd name="connsiteX14" fmla="*/ 143590 w 278488"/>
                  <a:gd name="connsiteY14" fmla="*/ 161645 h 163079"/>
                  <a:gd name="connsiteX15" fmla="*/ 276048 w 278488"/>
                  <a:gd name="connsiteY15" fmla="*/ 84976 h 163079"/>
                  <a:gd name="connsiteX16" fmla="*/ 264180 w 278488"/>
                  <a:gd name="connsiteY16" fmla="*/ 84976 h 163079"/>
                  <a:gd name="connsiteX17" fmla="*/ 264135 w 278488"/>
                  <a:gd name="connsiteY17" fmla="*/ 78109 h 163079"/>
                  <a:gd name="connsiteX18" fmla="*/ 276002 w 278488"/>
                  <a:gd name="connsiteY18" fmla="*/ 78109 h 163079"/>
                  <a:gd name="connsiteX19" fmla="*/ 276048 w 278488"/>
                  <a:gd name="connsiteY19" fmla="*/ 84976 h 163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78488" h="163079">
                    <a:moveTo>
                      <a:pt x="14356" y="84976"/>
                    </a:moveTo>
                    <a:cubicBezTo>
                      <a:pt x="11085" y="86866"/>
                      <a:pt x="5761" y="86866"/>
                      <a:pt x="2465" y="84976"/>
                    </a:cubicBezTo>
                    <a:cubicBezTo>
                      <a:pt x="-806" y="83087"/>
                      <a:pt x="-830" y="79976"/>
                      <a:pt x="2443" y="78109"/>
                    </a:cubicBezTo>
                    <a:cubicBezTo>
                      <a:pt x="5692" y="76197"/>
                      <a:pt x="11016" y="76197"/>
                      <a:pt x="14287" y="78109"/>
                    </a:cubicBezTo>
                    <a:cubicBezTo>
                      <a:pt x="17583" y="79976"/>
                      <a:pt x="17607" y="83087"/>
                      <a:pt x="14356" y="84976"/>
                    </a:cubicBezTo>
                    <a:close/>
                    <a:moveTo>
                      <a:pt x="146816" y="8285"/>
                    </a:moveTo>
                    <a:cubicBezTo>
                      <a:pt x="143566" y="10174"/>
                      <a:pt x="138243" y="10174"/>
                      <a:pt x="134948" y="8285"/>
                    </a:cubicBezTo>
                    <a:cubicBezTo>
                      <a:pt x="131675" y="6395"/>
                      <a:pt x="131653" y="3307"/>
                      <a:pt x="134902" y="1417"/>
                    </a:cubicBezTo>
                    <a:cubicBezTo>
                      <a:pt x="138175" y="-472"/>
                      <a:pt x="143497" y="-472"/>
                      <a:pt x="146770" y="1417"/>
                    </a:cubicBezTo>
                    <a:cubicBezTo>
                      <a:pt x="150065" y="3307"/>
                      <a:pt x="150088" y="6395"/>
                      <a:pt x="146816" y="8285"/>
                    </a:cubicBezTo>
                    <a:close/>
                    <a:moveTo>
                      <a:pt x="143590" y="161645"/>
                    </a:moveTo>
                    <a:cubicBezTo>
                      <a:pt x="140317" y="163558"/>
                      <a:pt x="134994" y="163558"/>
                      <a:pt x="131699" y="161645"/>
                    </a:cubicBezTo>
                    <a:cubicBezTo>
                      <a:pt x="128426" y="159755"/>
                      <a:pt x="128403" y="156667"/>
                      <a:pt x="131675" y="154777"/>
                    </a:cubicBezTo>
                    <a:cubicBezTo>
                      <a:pt x="134924" y="152888"/>
                      <a:pt x="140272" y="152888"/>
                      <a:pt x="143543" y="154777"/>
                    </a:cubicBezTo>
                    <a:cubicBezTo>
                      <a:pt x="146816" y="156667"/>
                      <a:pt x="146839" y="159755"/>
                      <a:pt x="143590" y="161645"/>
                    </a:cubicBezTo>
                    <a:close/>
                    <a:moveTo>
                      <a:pt x="276048" y="84976"/>
                    </a:moveTo>
                    <a:cubicBezTo>
                      <a:pt x="272799" y="86866"/>
                      <a:pt x="267453" y="86866"/>
                      <a:pt x="264180" y="84976"/>
                    </a:cubicBezTo>
                    <a:cubicBezTo>
                      <a:pt x="260909" y="83087"/>
                      <a:pt x="260885" y="79976"/>
                      <a:pt x="264135" y="78109"/>
                    </a:cubicBezTo>
                    <a:cubicBezTo>
                      <a:pt x="267407" y="76197"/>
                      <a:pt x="272730" y="76197"/>
                      <a:pt x="276002" y="78109"/>
                    </a:cubicBezTo>
                    <a:cubicBezTo>
                      <a:pt x="279297" y="79976"/>
                      <a:pt x="279321" y="83087"/>
                      <a:pt x="276048" y="8497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9" name="Freeform 538">
                <a:extLst>
                  <a:ext uri="{FF2B5EF4-FFF2-40B4-BE49-F238E27FC236}">
                    <a16:creationId xmlns:a16="http://schemas.microsoft.com/office/drawing/2014/main" id="{D84F1617-29FE-A6D7-893D-0F09377351A5}"/>
                  </a:ext>
                </a:extLst>
              </p:cNvPr>
              <p:cNvSpPr/>
              <p:nvPr/>
            </p:nvSpPr>
            <p:spPr>
              <a:xfrm>
                <a:off x="15564116" y="10451906"/>
                <a:ext cx="10576" cy="126582"/>
              </a:xfrm>
              <a:custGeom>
                <a:avLst/>
                <a:gdLst>
                  <a:gd name="connsiteX0" fmla="*/ 0 w 10576"/>
                  <a:gd name="connsiteY0" fmla="*/ 126582 h 126582"/>
                  <a:gd name="connsiteX1" fmla="*/ 10255 w 10576"/>
                  <a:gd name="connsiteY1" fmla="*/ 120637 h 126582"/>
                  <a:gd name="connsiteX2" fmla="*/ 10577 w 10576"/>
                  <a:gd name="connsiteY2" fmla="*/ 0 h 126582"/>
                  <a:gd name="connsiteX3" fmla="*/ 346 w 10576"/>
                  <a:gd name="connsiteY3" fmla="*/ 5945 h 126582"/>
                  <a:gd name="connsiteX4" fmla="*/ 0 w 10576"/>
                  <a:gd name="connsiteY4" fmla="*/ 126582 h 126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76" h="126582">
                    <a:moveTo>
                      <a:pt x="0" y="126582"/>
                    </a:moveTo>
                    <a:lnTo>
                      <a:pt x="10255" y="120637"/>
                    </a:lnTo>
                    <a:lnTo>
                      <a:pt x="10577" y="0"/>
                    </a:lnTo>
                    <a:lnTo>
                      <a:pt x="346" y="5945"/>
                    </a:lnTo>
                    <a:lnTo>
                      <a:pt x="0" y="12658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0" name="Freeform 539">
                <a:extLst>
                  <a:ext uri="{FF2B5EF4-FFF2-40B4-BE49-F238E27FC236}">
                    <a16:creationId xmlns:a16="http://schemas.microsoft.com/office/drawing/2014/main" id="{D7FE2974-0BBE-4C20-34AE-606C147B908E}"/>
                  </a:ext>
                </a:extLst>
              </p:cNvPr>
              <p:cNvSpPr/>
              <p:nvPr/>
            </p:nvSpPr>
            <p:spPr>
              <a:xfrm>
                <a:off x="15383587" y="10347468"/>
                <a:ext cx="191106" cy="110382"/>
              </a:xfrm>
              <a:custGeom>
                <a:avLst/>
                <a:gdLst>
                  <a:gd name="connsiteX0" fmla="*/ 180875 w 191106"/>
                  <a:gd name="connsiteY0" fmla="*/ 110383 h 110382"/>
                  <a:gd name="connsiteX1" fmla="*/ 191106 w 191106"/>
                  <a:gd name="connsiteY1" fmla="*/ 104437 h 110382"/>
                  <a:gd name="connsiteX2" fmla="*/ 10231 w 191106"/>
                  <a:gd name="connsiteY2" fmla="*/ 0 h 110382"/>
                  <a:gd name="connsiteX3" fmla="*/ 0 w 191106"/>
                  <a:gd name="connsiteY3" fmla="*/ 5945 h 110382"/>
                  <a:gd name="connsiteX4" fmla="*/ 180875 w 191106"/>
                  <a:gd name="connsiteY4" fmla="*/ 110383 h 110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106" h="110382">
                    <a:moveTo>
                      <a:pt x="180875" y="110383"/>
                    </a:moveTo>
                    <a:lnTo>
                      <a:pt x="191106" y="104437"/>
                    </a:lnTo>
                    <a:lnTo>
                      <a:pt x="10231" y="0"/>
                    </a:lnTo>
                    <a:lnTo>
                      <a:pt x="0" y="5945"/>
                    </a:lnTo>
                    <a:lnTo>
                      <a:pt x="180875" y="11038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1" name="Freeform 540">
                <a:extLst>
                  <a:ext uri="{FF2B5EF4-FFF2-40B4-BE49-F238E27FC236}">
                    <a16:creationId xmlns:a16="http://schemas.microsoft.com/office/drawing/2014/main" id="{A3949CBC-FA5B-196B-A716-4EF41B56EE1D}"/>
                  </a:ext>
                </a:extLst>
              </p:cNvPr>
              <p:cNvSpPr/>
              <p:nvPr/>
            </p:nvSpPr>
            <p:spPr>
              <a:xfrm>
                <a:off x="15383241" y="10353414"/>
                <a:ext cx="181221" cy="225074"/>
              </a:xfrm>
              <a:custGeom>
                <a:avLst/>
                <a:gdLst>
                  <a:gd name="connsiteX0" fmla="*/ 322 w 181221"/>
                  <a:gd name="connsiteY0" fmla="*/ 0 h 225074"/>
                  <a:gd name="connsiteX1" fmla="*/ 0 w 181221"/>
                  <a:gd name="connsiteY1" fmla="*/ 120638 h 225074"/>
                  <a:gd name="connsiteX2" fmla="*/ 180875 w 181221"/>
                  <a:gd name="connsiteY2" fmla="*/ 225074 h 225074"/>
                  <a:gd name="connsiteX3" fmla="*/ 181221 w 181221"/>
                  <a:gd name="connsiteY3" fmla="*/ 104437 h 225074"/>
                  <a:gd name="connsiteX4" fmla="*/ 322 w 181221"/>
                  <a:gd name="connsiteY4" fmla="*/ 0 h 225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221" h="225074">
                    <a:moveTo>
                      <a:pt x="322" y="0"/>
                    </a:moveTo>
                    <a:lnTo>
                      <a:pt x="0" y="120638"/>
                    </a:lnTo>
                    <a:lnTo>
                      <a:pt x="180875" y="225074"/>
                    </a:lnTo>
                    <a:lnTo>
                      <a:pt x="181221" y="104437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2" name="Freeform 541">
                <a:extLst>
                  <a:ext uri="{FF2B5EF4-FFF2-40B4-BE49-F238E27FC236}">
                    <a16:creationId xmlns:a16="http://schemas.microsoft.com/office/drawing/2014/main" id="{C03BCDFA-74C4-275F-96E9-7B5CBA89AE5F}"/>
                  </a:ext>
                </a:extLst>
              </p:cNvPr>
              <p:cNvSpPr/>
              <p:nvPr/>
            </p:nvSpPr>
            <p:spPr>
              <a:xfrm>
                <a:off x="15394095" y="10438978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84 h 97984"/>
                  <a:gd name="connsiteX1" fmla="*/ 852 w 159490"/>
                  <a:gd name="connsiteY1" fmla="*/ 7005 h 97984"/>
                  <a:gd name="connsiteX2" fmla="*/ 0 w 159490"/>
                  <a:gd name="connsiteY2" fmla="*/ 5115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95 h 97984"/>
                  <a:gd name="connsiteX6" fmla="*/ 157416 w 159490"/>
                  <a:gd name="connsiteY6" fmla="*/ 97984 h 97984"/>
                  <a:gd name="connsiteX7" fmla="*/ 157416 w 159490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84"/>
                    </a:moveTo>
                    <a:lnTo>
                      <a:pt x="852" y="7005"/>
                    </a:lnTo>
                    <a:cubicBezTo>
                      <a:pt x="322" y="6706"/>
                      <a:pt x="0" y="6037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lnTo>
                      <a:pt x="159490" y="90979"/>
                    </a:lnTo>
                    <a:cubicBezTo>
                      <a:pt x="157853" y="91924"/>
                      <a:pt x="156540" y="94205"/>
                      <a:pt x="156563" y="96095"/>
                    </a:cubicBezTo>
                    <a:cubicBezTo>
                      <a:pt x="156563" y="97017"/>
                      <a:pt x="156886" y="97662"/>
                      <a:pt x="157416" y="97984"/>
                    </a:cubicBezTo>
                    <a:lnTo>
                      <a:pt x="157416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3" name="Freeform 542">
                <a:extLst>
                  <a:ext uri="{FF2B5EF4-FFF2-40B4-BE49-F238E27FC236}">
                    <a16:creationId xmlns:a16="http://schemas.microsoft.com/office/drawing/2014/main" id="{1E95BE09-2414-8FF4-4038-08B7624460CF}"/>
                  </a:ext>
                </a:extLst>
              </p:cNvPr>
              <p:cNvSpPr/>
              <p:nvPr/>
            </p:nvSpPr>
            <p:spPr>
              <a:xfrm>
                <a:off x="15550634" y="10529957"/>
                <a:ext cx="2973" cy="7203"/>
              </a:xfrm>
              <a:custGeom>
                <a:avLst/>
                <a:gdLst>
                  <a:gd name="connsiteX0" fmla="*/ 2951 w 2973"/>
                  <a:gd name="connsiteY0" fmla="*/ 0 h 7203"/>
                  <a:gd name="connsiteX1" fmla="*/ 2973 w 2973"/>
                  <a:gd name="connsiteY1" fmla="*/ 6798 h 7203"/>
                  <a:gd name="connsiteX2" fmla="*/ 0 w 2973"/>
                  <a:gd name="connsiteY2" fmla="*/ 5093 h 7203"/>
                  <a:gd name="connsiteX3" fmla="*/ 2951 w 2973"/>
                  <a:gd name="connsiteY3" fmla="*/ 0 h 7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3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3"/>
                      <a:pt x="0" y="5093"/>
                    </a:cubicBezTo>
                    <a:cubicBezTo>
                      <a:pt x="0" y="3203"/>
                      <a:pt x="1338" y="922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4" name="Freeform 543">
                <a:extLst>
                  <a:ext uri="{FF2B5EF4-FFF2-40B4-BE49-F238E27FC236}">
                    <a16:creationId xmlns:a16="http://schemas.microsoft.com/office/drawing/2014/main" id="{78544065-4B3A-23B4-5149-E3883D3A965A}"/>
                  </a:ext>
                </a:extLst>
              </p:cNvPr>
              <p:cNvSpPr/>
              <p:nvPr/>
            </p:nvSpPr>
            <p:spPr>
              <a:xfrm>
                <a:off x="15394095" y="10420957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85 h 97984"/>
                  <a:gd name="connsiteX1" fmla="*/ 852 w 159490"/>
                  <a:gd name="connsiteY1" fmla="*/ 7006 h 97984"/>
                  <a:gd name="connsiteX2" fmla="*/ 0 w 159490"/>
                  <a:gd name="connsiteY2" fmla="*/ 5116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95 h 97984"/>
                  <a:gd name="connsiteX6" fmla="*/ 157416 w 159490"/>
                  <a:gd name="connsiteY6" fmla="*/ 97985 h 97984"/>
                  <a:gd name="connsiteX7" fmla="*/ 157416 w 159490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85"/>
                    </a:moveTo>
                    <a:lnTo>
                      <a:pt x="852" y="7006"/>
                    </a:lnTo>
                    <a:cubicBezTo>
                      <a:pt x="322" y="6706"/>
                      <a:pt x="0" y="6037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lnTo>
                      <a:pt x="159490" y="90979"/>
                    </a:lnTo>
                    <a:cubicBezTo>
                      <a:pt x="157853" y="91924"/>
                      <a:pt x="156540" y="94206"/>
                      <a:pt x="156563" y="96095"/>
                    </a:cubicBezTo>
                    <a:cubicBezTo>
                      <a:pt x="156563" y="97017"/>
                      <a:pt x="156886" y="97662"/>
                      <a:pt x="157416" y="97985"/>
                    </a:cubicBezTo>
                    <a:lnTo>
                      <a:pt x="157416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5" name="Freeform 544">
                <a:extLst>
                  <a:ext uri="{FF2B5EF4-FFF2-40B4-BE49-F238E27FC236}">
                    <a16:creationId xmlns:a16="http://schemas.microsoft.com/office/drawing/2014/main" id="{B5E746B3-4A02-B259-06A0-F8FB8DA49161}"/>
                  </a:ext>
                </a:extLst>
              </p:cNvPr>
              <p:cNvSpPr/>
              <p:nvPr/>
            </p:nvSpPr>
            <p:spPr>
              <a:xfrm>
                <a:off x="15550634" y="10511936"/>
                <a:ext cx="2973" cy="7204"/>
              </a:xfrm>
              <a:custGeom>
                <a:avLst/>
                <a:gdLst>
                  <a:gd name="connsiteX0" fmla="*/ 2951 w 2973"/>
                  <a:gd name="connsiteY0" fmla="*/ 0 h 7204"/>
                  <a:gd name="connsiteX1" fmla="*/ 2973 w 2973"/>
                  <a:gd name="connsiteY1" fmla="*/ 6798 h 7204"/>
                  <a:gd name="connsiteX2" fmla="*/ 0 w 2973"/>
                  <a:gd name="connsiteY2" fmla="*/ 5116 h 7204"/>
                  <a:gd name="connsiteX3" fmla="*/ 2951 w 2973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4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3"/>
                      <a:pt x="0" y="5116"/>
                    </a:cubicBezTo>
                    <a:cubicBezTo>
                      <a:pt x="0" y="3227"/>
                      <a:pt x="1338" y="945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6" name="Freeform 545">
                <a:extLst>
                  <a:ext uri="{FF2B5EF4-FFF2-40B4-BE49-F238E27FC236}">
                    <a16:creationId xmlns:a16="http://schemas.microsoft.com/office/drawing/2014/main" id="{D7C6CEF8-54A2-C380-64D2-48A0F75D466F}"/>
                  </a:ext>
                </a:extLst>
              </p:cNvPr>
              <p:cNvSpPr/>
              <p:nvPr/>
            </p:nvSpPr>
            <p:spPr>
              <a:xfrm>
                <a:off x="15394095" y="10402937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84 h 97984"/>
                  <a:gd name="connsiteX1" fmla="*/ 852 w 159490"/>
                  <a:gd name="connsiteY1" fmla="*/ 7005 h 97984"/>
                  <a:gd name="connsiteX2" fmla="*/ 0 w 159490"/>
                  <a:gd name="connsiteY2" fmla="*/ 5115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71 h 97984"/>
                  <a:gd name="connsiteX6" fmla="*/ 157416 w 159490"/>
                  <a:gd name="connsiteY6" fmla="*/ 97984 h 97984"/>
                  <a:gd name="connsiteX7" fmla="*/ 157416 w 159490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84"/>
                    </a:moveTo>
                    <a:lnTo>
                      <a:pt x="852" y="7005"/>
                    </a:lnTo>
                    <a:cubicBezTo>
                      <a:pt x="322" y="6682"/>
                      <a:pt x="0" y="6037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lnTo>
                      <a:pt x="159490" y="90979"/>
                    </a:lnTo>
                    <a:cubicBezTo>
                      <a:pt x="157853" y="91924"/>
                      <a:pt x="156540" y="94182"/>
                      <a:pt x="156563" y="96071"/>
                    </a:cubicBezTo>
                    <a:cubicBezTo>
                      <a:pt x="156563" y="97017"/>
                      <a:pt x="156886" y="97661"/>
                      <a:pt x="157416" y="97984"/>
                    </a:cubicBezTo>
                    <a:lnTo>
                      <a:pt x="157416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7" name="Freeform 546">
                <a:extLst>
                  <a:ext uri="{FF2B5EF4-FFF2-40B4-BE49-F238E27FC236}">
                    <a16:creationId xmlns:a16="http://schemas.microsoft.com/office/drawing/2014/main" id="{8C06455E-DE07-C427-1A4E-4DE09C9C395C}"/>
                  </a:ext>
                </a:extLst>
              </p:cNvPr>
              <p:cNvSpPr/>
              <p:nvPr/>
            </p:nvSpPr>
            <p:spPr>
              <a:xfrm>
                <a:off x="15550634" y="10493916"/>
                <a:ext cx="2973" cy="7204"/>
              </a:xfrm>
              <a:custGeom>
                <a:avLst/>
                <a:gdLst>
                  <a:gd name="connsiteX0" fmla="*/ 2951 w 2973"/>
                  <a:gd name="connsiteY0" fmla="*/ 0 h 7204"/>
                  <a:gd name="connsiteX1" fmla="*/ 2973 w 2973"/>
                  <a:gd name="connsiteY1" fmla="*/ 6798 h 7204"/>
                  <a:gd name="connsiteX2" fmla="*/ 0 w 2973"/>
                  <a:gd name="connsiteY2" fmla="*/ 5115 h 7204"/>
                  <a:gd name="connsiteX3" fmla="*/ 2951 w 2973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4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2"/>
                      <a:pt x="0" y="5115"/>
                    </a:cubicBezTo>
                    <a:cubicBezTo>
                      <a:pt x="0" y="3226"/>
                      <a:pt x="1338" y="944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8" name="Freeform 547">
                <a:extLst>
                  <a:ext uri="{FF2B5EF4-FFF2-40B4-BE49-F238E27FC236}">
                    <a16:creationId xmlns:a16="http://schemas.microsoft.com/office/drawing/2014/main" id="{9025BDF4-422F-C0CF-FA48-33F6FF663A77}"/>
                  </a:ext>
                </a:extLst>
              </p:cNvPr>
              <p:cNvSpPr/>
              <p:nvPr/>
            </p:nvSpPr>
            <p:spPr>
              <a:xfrm>
                <a:off x="15394095" y="10384939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62 h 97984"/>
                  <a:gd name="connsiteX1" fmla="*/ 852 w 159490"/>
                  <a:gd name="connsiteY1" fmla="*/ 7005 h 97984"/>
                  <a:gd name="connsiteX2" fmla="*/ 0 w 159490"/>
                  <a:gd name="connsiteY2" fmla="*/ 5115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72 h 97984"/>
                  <a:gd name="connsiteX6" fmla="*/ 157416 w 159490"/>
                  <a:gd name="connsiteY6" fmla="*/ 97984 h 97984"/>
                  <a:gd name="connsiteX7" fmla="*/ 157416 w 159490"/>
                  <a:gd name="connsiteY7" fmla="*/ 97962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62"/>
                    </a:moveTo>
                    <a:lnTo>
                      <a:pt x="852" y="7005"/>
                    </a:lnTo>
                    <a:cubicBezTo>
                      <a:pt x="322" y="6683"/>
                      <a:pt x="0" y="6037"/>
                      <a:pt x="0" y="5115"/>
                    </a:cubicBezTo>
                    <a:cubicBezTo>
                      <a:pt x="0" y="3226"/>
                      <a:pt x="1314" y="922"/>
                      <a:pt x="2949" y="0"/>
                    </a:cubicBezTo>
                    <a:lnTo>
                      <a:pt x="159490" y="90979"/>
                    </a:lnTo>
                    <a:cubicBezTo>
                      <a:pt x="157853" y="91901"/>
                      <a:pt x="156540" y="94182"/>
                      <a:pt x="156563" y="96072"/>
                    </a:cubicBezTo>
                    <a:cubicBezTo>
                      <a:pt x="156563" y="97017"/>
                      <a:pt x="156886" y="97662"/>
                      <a:pt x="157416" y="97984"/>
                    </a:cubicBezTo>
                    <a:lnTo>
                      <a:pt x="157416" y="9796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9" name="Freeform 548">
                <a:extLst>
                  <a:ext uri="{FF2B5EF4-FFF2-40B4-BE49-F238E27FC236}">
                    <a16:creationId xmlns:a16="http://schemas.microsoft.com/office/drawing/2014/main" id="{FD65FF15-BDB3-7CDD-5F3B-91050975C932}"/>
                  </a:ext>
                </a:extLst>
              </p:cNvPr>
              <p:cNvSpPr/>
              <p:nvPr/>
            </p:nvSpPr>
            <p:spPr>
              <a:xfrm>
                <a:off x="15550634" y="10475895"/>
                <a:ext cx="2973" cy="7204"/>
              </a:xfrm>
              <a:custGeom>
                <a:avLst/>
                <a:gdLst>
                  <a:gd name="connsiteX0" fmla="*/ 2951 w 2973"/>
                  <a:gd name="connsiteY0" fmla="*/ 0 h 7204"/>
                  <a:gd name="connsiteX1" fmla="*/ 2973 w 2973"/>
                  <a:gd name="connsiteY1" fmla="*/ 6798 h 7204"/>
                  <a:gd name="connsiteX2" fmla="*/ 0 w 2973"/>
                  <a:gd name="connsiteY2" fmla="*/ 5116 h 7204"/>
                  <a:gd name="connsiteX3" fmla="*/ 2951 w 2973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4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3"/>
                      <a:pt x="0" y="5116"/>
                    </a:cubicBezTo>
                    <a:cubicBezTo>
                      <a:pt x="0" y="3227"/>
                      <a:pt x="1338" y="945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550" name="Graphic 4">
              <a:extLst>
                <a:ext uri="{FF2B5EF4-FFF2-40B4-BE49-F238E27FC236}">
                  <a16:creationId xmlns:a16="http://schemas.microsoft.com/office/drawing/2014/main" id="{2A441843-A87B-2B26-34B8-D9548E5658D5}"/>
                </a:ext>
              </a:extLst>
            </p:cNvPr>
            <p:cNvGrpSpPr/>
            <p:nvPr/>
          </p:nvGrpSpPr>
          <p:grpSpPr>
            <a:xfrm>
              <a:off x="15058017" y="13962782"/>
              <a:ext cx="450447" cy="454896"/>
              <a:chOff x="15058016" y="10362332"/>
              <a:chExt cx="450447" cy="454896"/>
            </a:xfrm>
          </p:grpSpPr>
          <p:sp>
            <p:nvSpPr>
              <p:cNvPr id="551" name="Freeform 550">
                <a:extLst>
                  <a:ext uri="{FF2B5EF4-FFF2-40B4-BE49-F238E27FC236}">
                    <a16:creationId xmlns:a16="http://schemas.microsoft.com/office/drawing/2014/main" id="{300C99FD-2B27-12B9-D72D-8B02F6DD7085}"/>
                  </a:ext>
                </a:extLst>
              </p:cNvPr>
              <p:cNvSpPr/>
              <p:nvPr/>
            </p:nvSpPr>
            <p:spPr>
              <a:xfrm>
                <a:off x="15283574" y="10536225"/>
                <a:ext cx="214957" cy="281002"/>
              </a:xfrm>
              <a:custGeom>
                <a:avLst/>
                <a:gdLst>
                  <a:gd name="connsiteX0" fmla="*/ 214958 w 214957"/>
                  <a:gd name="connsiteY0" fmla="*/ 0 h 281002"/>
                  <a:gd name="connsiteX1" fmla="*/ 214267 w 214957"/>
                  <a:gd name="connsiteY1" fmla="*/ 156517 h 281002"/>
                  <a:gd name="connsiteX2" fmla="*/ 0 w 214957"/>
                  <a:gd name="connsiteY2" fmla="*/ 281003 h 281002"/>
                  <a:gd name="connsiteX3" fmla="*/ 715 w 214957"/>
                  <a:gd name="connsiteY3" fmla="*/ 124508 h 281002"/>
                  <a:gd name="connsiteX4" fmla="*/ 214958 w 214957"/>
                  <a:gd name="connsiteY4" fmla="*/ 0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957" h="281002">
                    <a:moveTo>
                      <a:pt x="214958" y="0"/>
                    </a:moveTo>
                    <a:lnTo>
                      <a:pt x="214267" y="156517"/>
                    </a:lnTo>
                    <a:lnTo>
                      <a:pt x="0" y="281003"/>
                    </a:lnTo>
                    <a:lnTo>
                      <a:pt x="715" y="124508"/>
                    </a:lnTo>
                    <a:lnTo>
                      <a:pt x="214958" y="0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2" name="Freeform 551">
                <a:extLst>
                  <a:ext uri="{FF2B5EF4-FFF2-40B4-BE49-F238E27FC236}">
                    <a16:creationId xmlns:a16="http://schemas.microsoft.com/office/drawing/2014/main" id="{0B12FDD6-DB6A-F44B-FC7A-70D229A95E41}"/>
                  </a:ext>
                </a:extLst>
              </p:cNvPr>
              <p:cNvSpPr/>
              <p:nvPr/>
            </p:nvSpPr>
            <p:spPr>
              <a:xfrm>
                <a:off x="15067948" y="10536225"/>
                <a:ext cx="216340" cy="281002"/>
              </a:xfrm>
              <a:custGeom>
                <a:avLst/>
                <a:gdLst>
                  <a:gd name="connsiteX0" fmla="*/ 216340 w 216340"/>
                  <a:gd name="connsiteY0" fmla="*/ 124508 h 281002"/>
                  <a:gd name="connsiteX1" fmla="*/ 215650 w 216340"/>
                  <a:gd name="connsiteY1" fmla="*/ 281003 h 281002"/>
                  <a:gd name="connsiteX2" fmla="*/ 0 w 216340"/>
                  <a:gd name="connsiteY2" fmla="*/ 156517 h 281002"/>
                  <a:gd name="connsiteX3" fmla="*/ 715 w 216340"/>
                  <a:gd name="connsiteY3" fmla="*/ 0 h 281002"/>
                  <a:gd name="connsiteX4" fmla="*/ 216340 w 216340"/>
                  <a:gd name="connsiteY4" fmla="*/ 124508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340" h="281002">
                    <a:moveTo>
                      <a:pt x="216340" y="124508"/>
                    </a:moveTo>
                    <a:lnTo>
                      <a:pt x="215650" y="281003"/>
                    </a:lnTo>
                    <a:lnTo>
                      <a:pt x="0" y="156517"/>
                    </a:lnTo>
                    <a:lnTo>
                      <a:pt x="715" y="0"/>
                    </a:lnTo>
                    <a:lnTo>
                      <a:pt x="216340" y="124508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3" name="Freeform 552">
                <a:extLst>
                  <a:ext uri="{FF2B5EF4-FFF2-40B4-BE49-F238E27FC236}">
                    <a16:creationId xmlns:a16="http://schemas.microsoft.com/office/drawing/2014/main" id="{3E6552ED-F2A6-DB0A-7B57-8629D5CD393C}"/>
                  </a:ext>
                </a:extLst>
              </p:cNvPr>
              <p:cNvSpPr/>
              <p:nvPr/>
            </p:nvSpPr>
            <p:spPr>
              <a:xfrm>
                <a:off x="15068662" y="10411716"/>
                <a:ext cx="429869" cy="249017"/>
              </a:xfrm>
              <a:custGeom>
                <a:avLst/>
                <a:gdLst>
                  <a:gd name="connsiteX0" fmla="*/ 429869 w 429869"/>
                  <a:gd name="connsiteY0" fmla="*/ 124509 h 249017"/>
                  <a:gd name="connsiteX1" fmla="*/ 215626 w 429869"/>
                  <a:gd name="connsiteY1" fmla="*/ 249017 h 249017"/>
                  <a:gd name="connsiteX2" fmla="*/ 0 w 429869"/>
                  <a:gd name="connsiteY2" fmla="*/ 124509 h 249017"/>
                  <a:gd name="connsiteX3" fmla="*/ 214243 w 429869"/>
                  <a:gd name="connsiteY3" fmla="*/ 0 h 249017"/>
                  <a:gd name="connsiteX4" fmla="*/ 429869 w 429869"/>
                  <a:gd name="connsiteY4" fmla="*/ 124509 h 24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9869" h="249017">
                    <a:moveTo>
                      <a:pt x="429869" y="124509"/>
                    </a:moveTo>
                    <a:lnTo>
                      <a:pt x="215626" y="249017"/>
                    </a:lnTo>
                    <a:lnTo>
                      <a:pt x="0" y="124509"/>
                    </a:lnTo>
                    <a:lnTo>
                      <a:pt x="214243" y="0"/>
                    </a:lnTo>
                    <a:lnTo>
                      <a:pt x="429869" y="124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4" name="Freeform 553">
                <a:extLst>
                  <a:ext uri="{FF2B5EF4-FFF2-40B4-BE49-F238E27FC236}">
                    <a16:creationId xmlns:a16="http://schemas.microsoft.com/office/drawing/2014/main" id="{25C10C38-EC4F-A6D1-A71B-031B94B866D5}"/>
                  </a:ext>
                </a:extLst>
              </p:cNvPr>
              <p:cNvSpPr/>
              <p:nvPr/>
            </p:nvSpPr>
            <p:spPr>
              <a:xfrm>
                <a:off x="15283597" y="10492579"/>
                <a:ext cx="224866" cy="298286"/>
              </a:xfrm>
              <a:custGeom>
                <a:avLst/>
                <a:gdLst>
                  <a:gd name="connsiteX0" fmla="*/ 224867 w 224866"/>
                  <a:gd name="connsiteY0" fmla="*/ 0 h 298286"/>
                  <a:gd name="connsiteX1" fmla="*/ 224106 w 224866"/>
                  <a:gd name="connsiteY1" fmla="*/ 168062 h 298286"/>
                  <a:gd name="connsiteX2" fmla="*/ 0 w 224866"/>
                  <a:gd name="connsiteY2" fmla="*/ 298286 h 298286"/>
                  <a:gd name="connsiteX3" fmla="*/ 760 w 224866"/>
                  <a:gd name="connsiteY3" fmla="*/ 130224 h 298286"/>
                  <a:gd name="connsiteX4" fmla="*/ 224867 w 224866"/>
                  <a:gd name="connsiteY4" fmla="*/ 0 h 298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866" h="298286">
                    <a:moveTo>
                      <a:pt x="224867" y="0"/>
                    </a:moveTo>
                    <a:lnTo>
                      <a:pt x="224106" y="168062"/>
                    </a:lnTo>
                    <a:lnTo>
                      <a:pt x="0" y="298286"/>
                    </a:lnTo>
                    <a:lnTo>
                      <a:pt x="760" y="130224"/>
                    </a:lnTo>
                    <a:lnTo>
                      <a:pt x="224867" y="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5" name="Freeform 554">
                <a:extLst>
                  <a:ext uri="{FF2B5EF4-FFF2-40B4-BE49-F238E27FC236}">
                    <a16:creationId xmlns:a16="http://schemas.microsoft.com/office/drawing/2014/main" id="{10DDCDC5-F626-6E78-DC02-5AE4A3777346}"/>
                  </a:ext>
                </a:extLst>
              </p:cNvPr>
              <p:cNvSpPr/>
              <p:nvPr/>
            </p:nvSpPr>
            <p:spPr>
              <a:xfrm>
                <a:off x="15058016" y="10492579"/>
                <a:ext cx="226340" cy="298286"/>
              </a:xfrm>
              <a:custGeom>
                <a:avLst/>
                <a:gdLst>
                  <a:gd name="connsiteX0" fmla="*/ 226341 w 226340"/>
                  <a:gd name="connsiteY0" fmla="*/ 130224 h 298286"/>
                  <a:gd name="connsiteX1" fmla="*/ 225581 w 226340"/>
                  <a:gd name="connsiteY1" fmla="*/ 298286 h 298286"/>
                  <a:gd name="connsiteX2" fmla="*/ 0 w 226340"/>
                  <a:gd name="connsiteY2" fmla="*/ 168062 h 298286"/>
                  <a:gd name="connsiteX3" fmla="*/ 760 w 226340"/>
                  <a:gd name="connsiteY3" fmla="*/ 0 h 298286"/>
                  <a:gd name="connsiteX4" fmla="*/ 226341 w 226340"/>
                  <a:gd name="connsiteY4" fmla="*/ 130224 h 298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40" h="298286">
                    <a:moveTo>
                      <a:pt x="226341" y="130224"/>
                    </a:moveTo>
                    <a:lnTo>
                      <a:pt x="225581" y="298286"/>
                    </a:lnTo>
                    <a:lnTo>
                      <a:pt x="0" y="168062"/>
                    </a:lnTo>
                    <a:lnTo>
                      <a:pt x="760" y="0"/>
                    </a:lnTo>
                    <a:lnTo>
                      <a:pt x="226341" y="1302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6" name="Freeform 555">
                <a:extLst>
                  <a:ext uri="{FF2B5EF4-FFF2-40B4-BE49-F238E27FC236}">
                    <a16:creationId xmlns:a16="http://schemas.microsoft.com/office/drawing/2014/main" id="{2603832D-1BFB-DBD1-3201-1F39AFB7DB52}"/>
                  </a:ext>
                </a:extLst>
              </p:cNvPr>
              <p:cNvSpPr/>
              <p:nvPr/>
            </p:nvSpPr>
            <p:spPr>
              <a:xfrm>
                <a:off x="15058753" y="10362332"/>
                <a:ext cx="449710" cy="260493"/>
              </a:xfrm>
              <a:custGeom>
                <a:avLst/>
                <a:gdLst>
                  <a:gd name="connsiteX0" fmla="*/ 449711 w 449710"/>
                  <a:gd name="connsiteY0" fmla="*/ 130247 h 260493"/>
                  <a:gd name="connsiteX1" fmla="*/ 225604 w 449710"/>
                  <a:gd name="connsiteY1" fmla="*/ 260494 h 260493"/>
                  <a:gd name="connsiteX2" fmla="*/ 0 w 449710"/>
                  <a:gd name="connsiteY2" fmla="*/ 130247 h 260493"/>
                  <a:gd name="connsiteX3" fmla="*/ 224130 w 449710"/>
                  <a:gd name="connsiteY3" fmla="*/ 0 h 260493"/>
                  <a:gd name="connsiteX4" fmla="*/ 449711 w 449710"/>
                  <a:gd name="connsiteY4" fmla="*/ 130247 h 260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710" h="260493">
                    <a:moveTo>
                      <a:pt x="449711" y="130247"/>
                    </a:moveTo>
                    <a:lnTo>
                      <a:pt x="225604" y="260494"/>
                    </a:lnTo>
                    <a:lnTo>
                      <a:pt x="0" y="130247"/>
                    </a:lnTo>
                    <a:lnTo>
                      <a:pt x="224130" y="0"/>
                    </a:lnTo>
                    <a:lnTo>
                      <a:pt x="449711" y="13024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7" name="Freeform 556">
                <a:extLst>
                  <a:ext uri="{FF2B5EF4-FFF2-40B4-BE49-F238E27FC236}">
                    <a16:creationId xmlns:a16="http://schemas.microsoft.com/office/drawing/2014/main" id="{7116143D-CE8D-E925-453E-5C470DE6DB5C}"/>
                  </a:ext>
                </a:extLst>
              </p:cNvPr>
              <p:cNvSpPr/>
              <p:nvPr/>
            </p:nvSpPr>
            <p:spPr>
              <a:xfrm>
                <a:off x="15130407" y="10403835"/>
                <a:ext cx="306415" cy="177476"/>
              </a:xfrm>
              <a:custGeom>
                <a:avLst/>
                <a:gdLst>
                  <a:gd name="connsiteX0" fmla="*/ 303209 w 306415"/>
                  <a:gd name="connsiteY0" fmla="*/ 84250 h 177476"/>
                  <a:gd name="connsiteX1" fmla="*/ 303209 w 306415"/>
                  <a:gd name="connsiteY1" fmla="*/ 93238 h 177476"/>
                  <a:gd name="connsiteX2" fmla="*/ 161393 w 306415"/>
                  <a:gd name="connsiteY2" fmla="*/ 175644 h 177476"/>
                  <a:gd name="connsiteX3" fmla="*/ 145954 w 306415"/>
                  <a:gd name="connsiteY3" fmla="*/ 175644 h 177476"/>
                  <a:gd name="connsiteX4" fmla="*/ 3240 w 306415"/>
                  <a:gd name="connsiteY4" fmla="*/ 93238 h 177476"/>
                  <a:gd name="connsiteX5" fmla="*/ 3171 w 306415"/>
                  <a:gd name="connsiteY5" fmla="*/ 84296 h 177476"/>
                  <a:gd name="connsiteX6" fmla="*/ 144986 w 306415"/>
                  <a:gd name="connsiteY6" fmla="*/ 1890 h 177476"/>
                  <a:gd name="connsiteX7" fmla="*/ 160472 w 306415"/>
                  <a:gd name="connsiteY7" fmla="*/ 1844 h 177476"/>
                  <a:gd name="connsiteX8" fmla="*/ 303209 w 306415"/>
                  <a:gd name="connsiteY8" fmla="*/ 84250 h 177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6415" h="177476">
                    <a:moveTo>
                      <a:pt x="303209" y="84250"/>
                    </a:moveTo>
                    <a:cubicBezTo>
                      <a:pt x="307472" y="86716"/>
                      <a:pt x="307495" y="90749"/>
                      <a:pt x="303209" y="93238"/>
                    </a:cubicBezTo>
                    <a:lnTo>
                      <a:pt x="161393" y="175644"/>
                    </a:lnTo>
                    <a:cubicBezTo>
                      <a:pt x="157176" y="178087"/>
                      <a:pt x="150217" y="178087"/>
                      <a:pt x="145954" y="175644"/>
                    </a:cubicBezTo>
                    <a:lnTo>
                      <a:pt x="3240" y="93238"/>
                    </a:lnTo>
                    <a:cubicBezTo>
                      <a:pt x="-1092" y="90749"/>
                      <a:pt x="-1045" y="86739"/>
                      <a:pt x="3171" y="84296"/>
                    </a:cubicBezTo>
                    <a:lnTo>
                      <a:pt x="144986" y="1890"/>
                    </a:lnTo>
                    <a:cubicBezTo>
                      <a:pt x="149272" y="-599"/>
                      <a:pt x="156162" y="-645"/>
                      <a:pt x="160472" y="1844"/>
                    </a:cubicBezTo>
                    <a:lnTo>
                      <a:pt x="303209" y="842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8" name="Freeform 557">
                <a:extLst>
                  <a:ext uri="{FF2B5EF4-FFF2-40B4-BE49-F238E27FC236}">
                    <a16:creationId xmlns:a16="http://schemas.microsoft.com/office/drawing/2014/main" id="{F5D45DF1-E3A1-8A50-5BF1-C118A0323723}"/>
                  </a:ext>
                </a:extLst>
              </p:cNvPr>
              <p:cNvSpPr/>
              <p:nvPr/>
            </p:nvSpPr>
            <p:spPr>
              <a:xfrm>
                <a:off x="15182149" y="10433692"/>
                <a:ext cx="202949" cy="65915"/>
              </a:xfrm>
              <a:custGeom>
                <a:avLst/>
                <a:gdLst>
                  <a:gd name="connsiteX0" fmla="*/ 202221 w 202949"/>
                  <a:gd name="connsiteY0" fmla="*/ 65915 h 65915"/>
                  <a:gd name="connsiteX1" fmla="*/ 159865 w 202949"/>
                  <a:gd name="connsiteY1" fmla="*/ 24597 h 65915"/>
                  <a:gd name="connsiteX2" fmla="*/ 29042 w 202949"/>
                  <a:gd name="connsiteY2" fmla="*/ 31141 h 65915"/>
                  <a:gd name="connsiteX3" fmla="*/ 2150 w 202949"/>
                  <a:gd name="connsiteY3" fmla="*/ 60039 h 65915"/>
                  <a:gd name="connsiteX4" fmla="*/ 698 w 202949"/>
                  <a:gd name="connsiteY4" fmla="*/ 65431 h 65915"/>
                  <a:gd name="connsiteX5" fmla="*/ 145 w 202949"/>
                  <a:gd name="connsiteY5" fmla="*/ 54946 h 65915"/>
                  <a:gd name="connsiteX6" fmla="*/ 29042 w 202949"/>
                  <a:gd name="connsiteY6" fmla="*/ 17407 h 65915"/>
                  <a:gd name="connsiteX7" fmla="*/ 172839 w 202949"/>
                  <a:gd name="connsiteY7" fmla="*/ 17108 h 65915"/>
                  <a:gd name="connsiteX8" fmla="*/ 173023 w 202949"/>
                  <a:gd name="connsiteY8" fmla="*/ 17200 h 65915"/>
                  <a:gd name="connsiteX9" fmla="*/ 178600 w 202949"/>
                  <a:gd name="connsiteY9" fmla="*/ 20772 h 65915"/>
                  <a:gd name="connsiteX10" fmla="*/ 180790 w 202949"/>
                  <a:gd name="connsiteY10" fmla="*/ 22293 h 65915"/>
                  <a:gd name="connsiteX11" fmla="*/ 202221 w 202949"/>
                  <a:gd name="connsiteY11" fmla="*/ 65915 h 65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2949" h="65915">
                    <a:moveTo>
                      <a:pt x="202221" y="65915"/>
                    </a:moveTo>
                    <a:cubicBezTo>
                      <a:pt x="198395" y="46258"/>
                      <a:pt x="178439" y="32040"/>
                      <a:pt x="159865" y="24597"/>
                    </a:cubicBezTo>
                    <a:cubicBezTo>
                      <a:pt x="120183" y="8374"/>
                      <a:pt x="64876" y="10401"/>
                      <a:pt x="29042" y="31141"/>
                    </a:cubicBezTo>
                    <a:cubicBezTo>
                      <a:pt x="17728" y="37847"/>
                      <a:pt x="6506" y="47687"/>
                      <a:pt x="2150" y="60039"/>
                    </a:cubicBezTo>
                    <a:cubicBezTo>
                      <a:pt x="1504" y="61652"/>
                      <a:pt x="860" y="64164"/>
                      <a:pt x="698" y="65431"/>
                    </a:cubicBezTo>
                    <a:cubicBezTo>
                      <a:pt x="-132" y="61652"/>
                      <a:pt x="-85" y="58795"/>
                      <a:pt x="145" y="54946"/>
                    </a:cubicBezTo>
                    <a:cubicBezTo>
                      <a:pt x="1482" y="41327"/>
                      <a:pt x="11275" y="27869"/>
                      <a:pt x="29042" y="17407"/>
                    </a:cubicBezTo>
                    <a:cubicBezTo>
                      <a:pt x="69001" y="-5845"/>
                      <a:pt x="133157" y="-5660"/>
                      <a:pt x="172839" y="17108"/>
                    </a:cubicBezTo>
                    <a:cubicBezTo>
                      <a:pt x="172932" y="17108"/>
                      <a:pt x="172932" y="17200"/>
                      <a:pt x="173023" y="17200"/>
                    </a:cubicBezTo>
                    <a:cubicBezTo>
                      <a:pt x="174936" y="18352"/>
                      <a:pt x="176873" y="19504"/>
                      <a:pt x="178600" y="20772"/>
                    </a:cubicBezTo>
                    <a:cubicBezTo>
                      <a:pt x="179361" y="21232"/>
                      <a:pt x="180122" y="21716"/>
                      <a:pt x="180790" y="22293"/>
                    </a:cubicBezTo>
                    <a:cubicBezTo>
                      <a:pt x="198280" y="34898"/>
                      <a:pt x="205378" y="50729"/>
                      <a:pt x="202221" y="659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9" name="Freeform 558">
                <a:extLst>
                  <a:ext uri="{FF2B5EF4-FFF2-40B4-BE49-F238E27FC236}">
                    <a16:creationId xmlns:a16="http://schemas.microsoft.com/office/drawing/2014/main" id="{09CCD82A-5B73-833F-5375-DAD57F3BBE13}"/>
                  </a:ext>
                </a:extLst>
              </p:cNvPr>
              <p:cNvSpPr/>
              <p:nvPr/>
            </p:nvSpPr>
            <p:spPr>
              <a:xfrm>
                <a:off x="15182847" y="10447563"/>
                <a:ext cx="201522" cy="103893"/>
              </a:xfrm>
              <a:custGeom>
                <a:avLst/>
                <a:gdLst>
                  <a:gd name="connsiteX0" fmla="*/ 201523 w 201522"/>
                  <a:gd name="connsiteY0" fmla="*/ 52044 h 103893"/>
                  <a:gd name="connsiteX1" fmla="*/ 172509 w 201522"/>
                  <a:gd name="connsiteY1" fmla="*/ 86726 h 103893"/>
                  <a:gd name="connsiteX2" fmla="*/ 104506 w 201522"/>
                  <a:gd name="connsiteY2" fmla="*/ 103825 h 103893"/>
                  <a:gd name="connsiteX3" fmla="*/ 104022 w 201522"/>
                  <a:gd name="connsiteY3" fmla="*/ 103825 h 103893"/>
                  <a:gd name="connsiteX4" fmla="*/ 29105 w 201522"/>
                  <a:gd name="connsiteY4" fmla="*/ 86726 h 103893"/>
                  <a:gd name="connsiteX5" fmla="*/ 0 w 201522"/>
                  <a:gd name="connsiteY5" fmla="*/ 51560 h 103893"/>
                  <a:gd name="connsiteX6" fmla="*/ 575 w 201522"/>
                  <a:gd name="connsiteY6" fmla="*/ 48979 h 103893"/>
                  <a:gd name="connsiteX7" fmla="*/ 668 w 201522"/>
                  <a:gd name="connsiteY7" fmla="*/ 48979 h 103893"/>
                  <a:gd name="connsiteX8" fmla="*/ 3664 w 201522"/>
                  <a:gd name="connsiteY8" fmla="*/ 41283 h 103893"/>
                  <a:gd name="connsiteX9" fmla="*/ 159167 w 201522"/>
                  <a:gd name="connsiteY9" fmla="*/ 10748 h 103893"/>
                  <a:gd name="connsiteX10" fmla="*/ 201523 w 201522"/>
                  <a:gd name="connsiteY10" fmla="*/ 52044 h 103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01522" h="103893">
                    <a:moveTo>
                      <a:pt x="201523" y="52044"/>
                    </a:moveTo>
                    <a:cubicBezTo>
                      <a:pt x="199011" y="64719"/>
                      <a:pt x="189401" y="77116"/>
                      <a:pt x="172509" y="86726"/>
                    </a:cubicBezTo>
                    <a:cubicBezTo>
                      <a:pt x="152461" y="98410"/>
                      <a:pt x="125522" y="103825"/>
                      <a:pt x="104506" y="103825"/>
                    </a:cubicBezTo>
                    <a:cubicBezTo>
                      <a:pt x="104414" y="103917"/>
                      <a:pt x="104230" y="103917"/>
                      <a:pt x="104022" y="103825"/>
                    </a:cubicBezTo>
                    <a:cubicBezTo>
                      <a:pt x="77129" y="104285"/>
                      <a:pt x="49844" y="98616"/>
                      <a:pt x="29105" y="86726"/>
                    </a:cubicBezTo>
                    <a:cubicBezTo>
                      <a:pt x="12306" y="76932"/>
                      <a:pt x="2419" y="64349"/>
                      <a:pt x="0" y="51560"/>
                    </a:cubicBezTo>
                    <a:lnTo>
                      <a:pt x="575" y="48979"/>
                    </a:lnTo>
                    <a:lnTo>
                      <a:pt x="668" y="48979"/>
                    </a:lnTo>
                    <a:cubicBezTo>
                      <a:pt x="899" y="47020"/>
                      <a:pt x="2557" y="43149"/>
                      <a:pt x="3664" y="41283"/>
                    </a:cubicBezTo>
                    <a:cubicBezTo>
                      <a:pt x="23712" y="2453"/>
                      <a:pt x="104022" y="-11812"/>
                      <a:pt x="159167" y="10748"/>
                    </a:cubicBezTo>
                    <a:cubicBezTo>
                      <a:pt x="177741" y="18169"/>
                      <a:pt x="197675" y="32410"/>
                      <a:pt x="201523" y="52044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0" name="Freeform 559">
                <a:extLst>
                  <a:ext uri="{FF2B5EF4-FFF2-40B4-BE49-F238E27FC236}">
                    <a16:creationId xmlns:a16="http://schemas.microsoft.com/office/drawing/2014/main" id="{2EE23BFA-AF00-5C1A-722E-46824742D62C}"/>
                  </a:ext>
                </a:extLst>
              </p:cNvPr>
              <p:cNvSpPr/>
              <p:nvPr/>
            </p:nvSpPr>
            <p:spPr>
              <a:xfrm>
                <a:off x="15216202" y="10460229"/>
                <a:ext cx="134704" cy="78446"/>
              </a:xfrm>
              <a:custGeom>
                <a:avLst/>
                <a:gdLst>
                  <a:gd name="connsiteX0" fmla="*/ 105 w 134704"/>
                  <a:gd name="connsiteY0" fmla="*/ 44310 h 78446"/>
                  <a:gd name="connsiteX1" fmla="*/ 10084 w 134704"/>
                  <a:gd name="connsiteY1" fmla="*/ 60395 h 78446"/>
                  <a:gd name="connsiteX2" fmla="*/ 12481 w 134704"/>
                  <a:gd name="connsiteY2" fmla="*/ 61523 h 78446"/>
                  <a:gd name="connsiteX3" fmla="*/ 14163 w 134704"/>
                  <a:gd name="connsiteY3" fmla="*/ 60256 h 78446"/>
                  <a:gd name="connsiteX4" fmla="*/ 37714 w 134704"/>
                  <a:gd name="connsiteY4" fmla="*/ 44725 h 78446"/>
                  <a:gd name="connsiteX5" fmla="*/ 40363 w 134704"/>
                  <a:gd name="connsiteY5" fmla="*/ 43756 h 78446"/>
                  <a:gd name="connsiteX6" fmla="*/ 40341 w 134704"/>
                  <a:gd name="connsiteY6" fmla="*/ 46799 h 78446"/>
                  <a:gd name="connsiteX7" fmla="*/ 28981 w 134704"/>
                  <a:gd name="connsiteY7" fmla="*/ 66363 h 78446"/>
                  <a:gd name="connsiteX8" fmla="*/ 70345 w 134704"/>
                  <a:gd name="connsiteY8" fmla="*/ 78438 h 78446"/>
                  <a:gd name="connsiteX9" fmla="*/ 72995 w 134704"/>
                  <a:gd name="connsiteY9" fmla="*/ 78023 h 78446"/>
                  <a:gd name="connsiteX10" fmla="*/ 71796 w 134704"/>
                  <a:gd name="connsiteY10" fmla="*/ 76226 h 78446"/>
                  <a:gd name="connsiteX11" fmla="*/ 60412 w 134704"/>
                  <a:gd name="connsiteY11" fmla="*/ 55970 h 78446"/>
                  <a:gd name="connsiteX12" fmla="*/ 60667 w 134704"/>
                  <a:gd name="connsiteY12" fmla="*/ 54979 h 78446"/>
                  <a:gd name="connsiteX13" fmla="*/ 65205 w 134704"/>
                  <a:gd name="connsiteY13" fmla="*/ 56523 h 78446"/>
                  <a:gd name="connsiteX14" fmla="*/ 87881 w 134704"/>
                  <a:gd name="connsiteY14" fmla="*/ 71640 h 78446"/>
                  <a:gd name="connsiteX15" fmla="*/ 115673 w 134704"/>
                  <a:gd name="connsiteY15" fmla="*/ 66455 h 78446"/>
                  <a:gd name="connsiteX16" fmla="*/ 127494 w 134704"/>
                  <a:gd name="connsiteY16" fmla="*/ 57076 h 78446"/>
                  <a:gd name="connsiteX17" fmla="*/ 127978 w 134704"/>
                  <a:gd name="connsiteY17" fmla="*/ 55417 h 78446"/>
                  <a:gd name="connsiteX18" fmla="*/ 125328 w 134704"/>
                  <a:gd name="connsiteY18" fmla="*/ 55278 h 78446"/>
                  <a:gd name="connsiteX19" fmla="*/ 87766 w 134704"/>
                  <a:gd name="connsiteY19" fmla="*/ 50416 h 78446"/>
                  <a:gd name="connsiteX20" fmla="*/ 92329 w 134704"/>
                  <a:gd name="connsiteY20" fmla="*/ 48896 h 78446"/>
                  <a:gd name="connsiteX21" fmla="*/ 127563 w 134704"/>
                  <a:gd name="connsiteY21" fmla="*/ 44310 h 78446"/>
                  <a:gd name="connsiteX22" fmla="*/ 134569 w 134704"/>
                  <a:gd name="connsiteY22" fmla="*/ 34170 h 78446"/>
                  <a:gd name="connsiteX23" fmla="*/ 122195 w 134704"/>
                  <a:gd name="connsiteY23" fmla="*/ 16703 h 78446"/>
                  <a:gd name="connsiteX24" fmla="*/ 120512 w 134704"/>
                  <a:gd name="connsiteY24" fmla="*/ 18223 h 78446"/>
                  <a:gd name="connsiteX25" fmla="*/ 107699 w 134704"/>
                  <a:gd name="connsiteY25" fmla="*/ 28801 h 78446"/>
                  <a:gd name="connsiteX26" fmla="*/ 95509 w 134704"/>
                  <a:gd name="connsiteY26" fmla="*/ 34308 h 78446"/>
                  <a:gd name="connsiteX27" fmla="*/ 94310 w 134704"/>
                  <a:gd name="connsiteY27" fmla="*/ 34446 h 78446"/>
                  <a:gd name="connsiteX28" fmla="*/ 94564 w 134704"/>
                  <a:gd name="connsiteY28" fmla="*/ 31543 h 78446"/>
                  <a:gd name="connsiteX29" fmla="*/ 105695 w 134704"/>
                  <a:gd name="connsiteY29" fmla="*/ 12117 h 78446"/>
                  <a:gd name="connsiteX30" fmla="*/ 64331 w 134704"/>
                  <a:gd name="connsiteY30" fmla="*/ 41 h 78446"/>
                  <a:gd name="connsiteX31" fmla="*/ 61679 w 134704"/>
                  <a:gd name="connsiteY31" fmla="*/ 456 h 78446"/>
                  <a:gd name="connsiteX32" fmla="*/ 62878 w 134704"/>
                  <a:gd name="connsiteY32" fmla="*/ 1977 h 78446"/>
                  <a:gd name="connsiteX33" fmla="*/ 74746 w 134704"/>
                  <a:gd name="connsiteY33" fmla="*/ 23362 h 78446"/>
                  <a:gd name="connsiteX34" fmla="*/ 69699 w 134704"/>
                  <a:gd name="connsiteY34" fmla="*/ 21841 h 78446"/>
                  <a:gd name="connsiteX35" fmla="*/ 45594 w 134704"/>
                  <a:gd name="connsiteY35" fmla="*/ 6424 h 78446"/>
                  <a:gd name="connsiteX36" fmla="*/ 19601 w 134704"/>
                  <a:gd name="connsiteY36" fmla="*/ 11494 h 78446"/>
                  <a:gd name="connsiteX37" fmla="*/ 6720 w 134704"/>
                  <a:gd name="connsiteY37" fmla="*/ 22256 h 78446"/>
                  <a:gd name="connsiteX38" fmla="*/ 6212 w 134704"/>
                  <a:gd name="connsiteY38" fmla="*/ 23362 h 78446"/>
                  <a:gd name="connsiteX39" fmla="*/ 47163 w 134704"/>
                  <a:gd name="connsiteY39" fmla="*/ 27925 h 78446"/>
                  <a:gd name="connsiteX40" fmla="*/ 42598 w 134704"/>
                  <a:gd name="connsiteY40" fmla="*/ 29469 h 78446"/>
                  <a:gd name="connsiteX41" fmla="*/ 8817 w 134704"/>
                  <a:gd name="connsiteY41" fmla="*/ 33202 h 78446"/>
                  <a:gd name="connsiteX42" fmla="*/ 105 w 134704"/>
                  <a:gd name="connsiteY42" fmla="*/ 44310 h 78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34704" h="78446">
                    <a:moveTo>
                      <a:pt x="105" y="44310"/>
                    </a:moveTo>
                    <a:cubicBezTo>
                      <a:pt x="1281" y="50001"/>
                      <a:pt x="4599" y="55555"/>
                      <a:pt x="10084" y="60395"/>
                    </a:cubicBezTo>
                    <a:lnTo>
                      <a:pt x="12481" y="61523"/>
                    </a:lnTo>
                    <a:lnTo>
                      <a:pt x="14163" y="60256"/>
                    </a:lnTo>
                    <a:cubicBezTo>
                      <a:pt x="20108" y="52790"/>
                      <a:pt x="28819" y="47950"/>
                      <a:pt x="37714" y="44725"/>
                    </a:cubicBezTo>
                    <a:lnTo>
                      <a:pt x="40363" y="43756"/>
                    </a:lnTo>
                    <a:lnTo>
                      <a:pt x="40341" y="46799"/>
                    </a:lnTo>
                    <a:cubicBezTo>
                      <a:pt x="31446" y="52214"/>
                      <a:pt x="28311" y="59012"/>
                      <a:pt x="28981" y="66363"/>
                    </a:cubicBezTo>
                    <a:cubicBezTo>
                      <a:pt x="30732" y="77194"/>
                      <a:pt x="59491" y="78577"/>
                      <a:pt x="70345" y="78438"/>
                    </a:cubicBezTo>
                    <a:lnTo>
                      <a:pt x="72995" y="78023"/>
                    </a:lnTo>
                    <a:lnTo>
                      <a:pt x="71796" y="76226"/>
                    </a:lnTo>
                    <a:cubicBezTo>
                      <a:pt x="64653" y="70119"/>
                      <a:pt x="60620" y="63321"/>
                      <a:pt x="60412" y="55970"/>
                    </a:cubicBezTo>
                    <a:lnTo>
                      <a:pt x="60667" y="54979"/>
                    </a:lnTo>
                    <a:lnTo>
                      <a:pt x="65205" y="56523"/>
                    </a:lnTo>
                    <a:cubicBezTo>
                      <a:pt x="69009" y="63459"/>
                      <a:pt x="77120" y="68460"/>
                      <a:pt x="87881" y="71640"/>
                    </a:cubicBezTo>
                    <a:cubicBezTo>
                      <a:pt x="98136" y="74705"/>
                      <a:pt x="106478" y="71755"/>
                      <a:pt x="115673" y="66455"/>
                    </a:cubicBezTo>
                    <a:cubicBezTo>
                      <a:pt x="120420" y="63736"/>
                      <a:pt x="124383" y="60648"/>
                      <a:pt x="127494" y="57076"/>
                    </a:cubicBezTo>
                    <a:lnTo>
                      <a:pt x="127978" y="55417"/>
                    </a:lnTo>
                    <a:lnTo>
                      <a:pt x="125328" y="55278"/>
                    </a:lnTo>
                    <a:cubicBezTo>
                      <a:pt x="102146" y="56292"/>
                      <a:pt x="88319" y="50531"/>
                      <a:pt x="87766" y="50416"/>
                    </a:cubicBezTo>
                    <a:lnTo>
                      <a:pt x="92329" y="48896"/>
                    </a:lnTo>
                    <a:cubicBezTo>
                      <a:pt x="105257" y="50278"/>
                      <a:pt x="116986" y="48757"/>
                      <a:pt x="127563" y="44310"/>
                    </a:cubicBezTo>
                    <a:cubicBezTo>
                      <a:pt x="132150" y="42305"/>
                      <a:pt x="135421" y="39125"/>
                      <a:pt x="134569" y="34170"/>
                    </a:cubicBezTo>
                    <a:cubicBezTo>
                      <a:pt x="131942" y="20666"/>
                      <a:pt x="122770" y="17279"/>
                      <a:pt x="122195" y="16703"/>
                    </a:cubicBezTo>
                    <a:lnTo>
                      <a:pt x="120512" y="18223"/>
                    </a:lnTo>
                    <a:cubicBezTo>
                      <a:pt x="117217" y="22210"/>
                      <a:pt x="112976" y="25758"/>
                      <a:pt x="107699" y="28801"/>
                    </a:cubicBezTo>
                    <a:cubicBezTo>
                      <a:pt x="102031" y="32073"/>
                      <a:pt x="97076" y="33686"/>
                      <a:pt x="95509" y="34308"/>
                    </a:cubicBezTo>
                    <a:lnTo>
                      <a:pt x="94310" y="34446"/>
                    </a:lnTo>
                    <a:lnTo>
                      <a:pt x="94564" y="31543"/>
                    </a:lnTo>
                    <a:cubicBezTo>
                      <a:pt x="103229" y="25989"/>
                      <a:pt x="106616" y="19329"/>
                      <a:pt x="105695" y="12117"/>
                    </a:cubicBezTo>
                    <a:cubicBezTo>
                      <a:pt x="104543" y="825"/>
                      <a:pt x="75391" y="-259"/>
                      <a:pt x="64331" y="41"/>
                    </a:cubicBezTo>
                    <a:lnTo>
                      <a:pt x="61679" y="456"/>
                    </a:lnTo>
                    <a:lnTo>
                      <a:pt x="62878" y="1977"/>
                    </a:lnTo>
                    <a:cubicBezTo>
                      <a:pt x="75045" y="12001"/>
                      <a:pt x="73847" y="20551"/>
                      <a:pt x="74746" y="23362"/>
                    </a:cubicBezTo>
                    <a:lnTo>
                      <a:pt x="69699" y="21841"/>
                    </a:lnTo>
                    <a:cubicBezTo>
                      <a:pt x="65436" y="14605"/>
                      <a:pt x="57094" y="9467"/>
                      <a:pt x="45594" y="6424"/>
                    </a:cubicBezTo>
                    <a:cubicBezTo>
                      <a:pt x="36078" y="3775"/>
                      <a:pt x="27989" y="6655"/>
                      <a:pt x="19601" y="11494"/>
                    </a:cubicBezTo>
                    <a:cubicBezTo>
                      <a:pt x="10244" y="16910"/>
                      <a:pt x="7272" y="21680"/>
                      <a:pt x="6720" y="22256"/>
                    </a:cubicBezTo>
                    <a:lnTo>
                      <a:pt x="6212" y="23362"/>
                    </a:lnTo>
                    <a:cubicBezTo>
                      <a:pt x="21076" y="22256"/>
                      <a:pt x="34487" y="23639"/>
                      <a:pt x="47163" y="27925"/>
                    </a:cubicBezTo>
                    <a:lnTo>
                      <a:pt x="42598" y="29469"/>
                    </a:lnTo>
                    <a:cubicBezTo>
                      <a:pt x="30639" y="27810"/>
                      <a:pt x="19117" y="29469"/>
                      <a:pt x="8817" y="33202"/>
                    </a:cubicBezTo>
                    <a:cubicBezTo>
                      <a:pt x="3469" y="35184"/>
                      <a:pt x="-724" y="38733"/>
                      <a:pt x="105" y="4431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1" name="Freeform 560">
                <a:extLst>
                  <a:ext uri="{FF2B5EF4-FFF2-40B4-BE49-F238E27FC236}">
                    <a16:creationId xmlns:a16="http://schemas.microsoft.com/office/drawing/2014/main" id="{978B4591-AA0C-AC93-57DF-E7AB41A525B9}"/>
                  </a:ext>
                </a:extLst>
              </p:cNvPr>
              <p:cNvSpPr/>
              <p:nvPr/>
            </p:nvSpPr>
            <p:spPr>
              <a:xfrm>
                <a:off x="15182179" y="10454464"/>
                <a:ext cx="180782" cy="58854"/>
              </a:xfrm>
              <a:custGeom>
                <a:avLst/>
                <a:gdLst>
                  <a:gd name="connsiteX0" fmla="*/ 180782 w 180782"/>
                  <a:gd name="connsiteY0" fmla="*/ 1544 h 58854"/>
                  <a:gd name="connsiteX1" fmla="*/ 121997 w 180782"/>
                  <a:gd name="connsiteY1" fmla="*/ 35834 h 58854"/>
                  <a:gd name="connsiteX2" fmla="*/ 121997 w 180782"/>
                  <a:gd name="connsiteY2" fmla="*/ 33045 h 58854"/>
                  <a:gd name="connsiteX3" fmla="*/ 178570 w 180782"/>
                  <a:gd name="connsiteY3" fmla="*/ 0 h 58854"/>
                  <a:gd name="connsiteX4" fmla="*/ 180782 w 180782"/>
                  <a:gd name="connsiteY4" fmla="*/ 1544 h 58854"/>
                  <a:gd name="connsiteX5" fmla="*/ 180782 w 180782"/>
                  <a:gd name="connsiteY5" fmla="*/ 1544 h 58854"/>
                  <a:gd name="connsiteX6" fmla="*/ 75400 w 180782"/>
                  <a:gd name="connsiteY6" fmla="*/ 42840 h 58854"/>
                  <a:gd name="connsiteX7" fmla="*/ 75400 w 180782"/>
                  <a:gd name="connsiteY7" fmla="*/ 45627 h 58854"/>
                  <a:gd name="connsiteX8" fmla="*/ 207 w 180782"/>
                  <a:gd name="connsiteY8" fmla="*/ 41963 h 58854"/>
                  <a:gd name="connsiteX9" fmla="*/ 0 w 180782"/>
                  <a:gd name="connsiteY9" fmla="*/ 39198 h 58854"/>
                  <a:gd name="connsiteX10" fmla="*/ 75400 w 180782"/>
                  <a:gd name="connsiteY10" fmla="*/ 42840 h 58854"/>
                  <a:gd name="connsiteX11" fmla="*/ 126835 w 180782"/>
                  <a:gd name="connsiteY11" fmla="*/ 41710 h 58854"/>
                  <a:gd name="connsiteX12" fmla="*/ 126813 w 180782"/>
                  <a:gd name="connsiteY12" fmla="*/ 44522 h 58854"/>
                  <a:gd name="connsiteX13" fmla="*/ 107548 w 180782"/>
                  <a:gd name="connsiteY13" fmla="*/ 58855 h 58854"/>
                  <a:gd name="connsiteX14" fmla="*/ 107548 w 180782"/>
                  <a:gd name="connsiteY14" fmla="*/ 56044 h 58854"/>
                  <a:gd name="connsiteX15" fmla="*/ 126835 w 180782"/>
                  <a:gd name="connsiteY15" fmla="*/ 41710 h 58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80782" h="58854">
                    <a:moveTo>
                      <a:pt x="180782" y="1544"/>
                    </a:moveTo>
                    <a:lnTo>
                      <a:pt x="121997" y="35834"/>
                    </a:lnTo>
                    <a:lnTo>
                      <a:pt x="121997" y="33045"/>
                    </a:lnTo>
                    <a:lnTo>
                      <a:pt x="178570" y="0"/>
                    </a:lnTo>
                    <a:cubicBezTo>
                      <a:pt x="179331" y="484"/>
                      <a:pt x="180092" y="968"/>
                      <a:pt x="180782" y="1544"/>
                    </a:cubicBezTo>
                    <a:lnTo>
                      <a:pt x="180782" y="1544"/>
                    </a:lnTo>
                    <a:close/>
                    <a:moveTo>
                      <a:pt x="75400" y="42840"/>
                    </a:moveTo>
                    <a:lnTo>
                      <a:pt x="75400" y="45627"/>
                    </a:lnTo>
                    <a:lnTo>
                      <a:pt x="207" y="41963"/>
                    </a:lnTo>
                    <a:cubicBezTo>
                      <a:pt x="91" y="41042"/>
                      <a:pt x="23" y="40120"/>
                      <a:pt x="0" y="39198"/>
                    </a:cubicBezTo>
                    <a:lnTo>
                      <a:pt x="75400" y="42840"/>
                    </a:lnTo>
                    <a:close/>
                    <a:moveTo>
                      <a:pt x="126835" y="41710"/>
                    </a:moveTo>
                    <a:lnTo>
                      <a:pt x="126813" y="44522"/>
                    </a:lnTo>
                    <a:cubicBezTo>
                      <a:pt x="126789" y="52841"/>
                      <a:pt x="115959" y="57726"/>
                      <a:pt x="107548" y="58855"/>
                    </a:cubicBezTo>
                    <a:lnTo>
                      <a:pt x="107548" y="56044"/>
                    </a:lnTo>
                    <a:cubicBezTo>
                      <a:pt x="116052" y="54915"/>
                      <a:pt x="126813" y="50006"/>
                      <a:pt x="126835" y="417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2" name="Freeform 561">
                <a:extLst>
                  <a:ext uri="{FF2B5EF4-FFF2-40B4-BE49-F238E27FC236}">
                    <a16:creationId xmlns:a16="http://schemas.microsoft.com/office/drawing/2014/main" id="{B5A2CC72-6AAA-9BC1-1470-05CE4F415EF8}"/>
                  </a:ext>
                </a:extLst>
              </p:cNvPr>
              <p:cNvSpPr/>
              <p:nvPr/>
            </p:nvSpPr>
            <p:spPr>
              <a:xfrm>
                <a:off x="15257533" y="10497326"/>
                <a:ext cx="23758" cy="16430"/>
              </a:xfrm>
              <a:custGeom>
                <a:avLst/>
                <a:gdLst>
                  <a:gd name="connsiteX0" fmla="*/ 23759 w 23758"/>
                  <a:gd name="connsiteY0" fmla="*/ 13619 h 16430"/>
                  <a:gd name="connsiteX1" fmla="*/ 23621 w 23758"/>
                  <a:gd name="connsiteY1" fmla="*/ 16431 h 16430"/>
                  <a:gd name="connsiteX2" fmla="*/ 7514 w 23758"/>
                  <a:gd name="connsiteY2" fmla="*/ 12145 h 16430"/>
                  <a:gd name="connsiteX3" fmla="*/ 0 w 23758"/>
                  <a:gd name="connsiteY3" fmla="*/ 2812 h 16430"/>
                  <a:gd name="connsiteX4" fmla="*/ 24 w 23758"/>
                  <a:gd name="connsiteY4" fmla="*/ 0 h 16430"/>
                  <a:gd name="connsiteX5" fmla="*/ 7536 w 23758"/>
                  <a:gd name="connsiteY5" fmla="*/ 9287 h 16430"/>
                  <a:gd name="connsiteX6" fmla="*/ 23759 w 23758"/>
                  <a:gd name="connsiteY6" fmla="*/ 13619 h 16430"/>
                  <a:gd name="connsiteX7" fmla="*/ 23759 w 23758"/>
                  <a:gd name="connsiteY7" fmla="*/ 13619 h 16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58" h="16430">
                    <a:moveTo>
                      <a:pt x="23759" y="13619"/>
                    </a:moveTo>
                    <a:lnTo>
                      <a:pt x="23621" y="16431"/>
                    </a:lnTo>
                    <a:cubicBezTo>
                      <a:pt x="17814" y="16177"/>
                      <a:pt x="12030" y="14749"/>
                      <a:pt x="7514" y="12145"/>
                    </a:cubicBezTo>
                    <a:cubicBezTo>
                      <a:pt x="3020" y="9540"/>
                      <a:pt x="508" y="6199"/>
                      <a:pt x="0" y="2812"/>
                    </a:cubicBezTo>
                    <a:lnTo>
                      <a:pt x="24" y="0"/>
                    </a:lnTo>
                    <a:cubicBezTo>
                      <a:pt x="530" y="3388"/>
                      <a:pt x="3020" y="6683"/>
                      <a:pt x="7536" y="9287"/>
                    </a:cubicBezTo>
                    <a:cubicBezTo>
                      <a:pt x="12052" y="11891"/>
                      <a:pt x="17953" y="13366"/>
                      <a:pt x="23759" y="13619"/>
                    </a:cubicBezTo>
                    <a:lnTo>
                      <a:pt x="23759" y="13619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3" name="Freeform 562">
                <a:extLst>
                  <a:ext uri="{FF2B5EF4-FFF2-40B4-BE49-F238E27FC236}">
                    <a16:creationId xmlns:a16="http://schemas.microsoft.com/office/drawing/2014/main" id="{2DB11BFC-6330-BCAC-1053-43DC4C751D4C}"/>
                  </a:ext>
                </a:extLst>
              </p:cNvPr>
              <p:cNvSpPr/>
              <p:nvPr/>
            </p:nvSpPr>
            <p:spPr>
              <a:xfrm>
                <a:off x="15281108" y="10510945"/>
                <a:ext cx="6244" cy="40512"/>
              </a:xfrm>
              <a:custGeom>
                <a:avLst/>
                <a:gdLst>
                  <a:gd name="connsiteX0" fmla="*/ 6245 w 6244"/>
                  <a:gd name="connsiteY0" fmla="*/ 40443 h 40512"/>
                  <a:gd name="connsiteX1" fmla="*/ 5761 w 6244"/>
                  <a:gd name="connsiteY1" fmla="*/ 40443 h 40512"/>
                  <a:gd name="connsiteX2" fmla="*/ 0 w 6244"/>
                  <a:gd name="connsiteY2" fmla="*/ 2788 h 40512"/>
                  <a:gd name="connsiteX3" fmla="*/ 93 w 6244"/>
                  <a:gd name="connsiteY3" fmla="*/ 0 h 40512"/>
                  <a:gd name="connsiteX4" fmla="*/ 6245 w 6244"/>
                  <a:gd name="connsiteY4" fmla="*/ 40443 h 40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44" h="40512">
                    <a:moveTo>
                      <a:pt x="6245" y="40443"/>
                    </a:moveTo>
                    <a:cubicBezTo>
                      <a:pt x="6154" y="40535"/>
                      <a:pt x="5969" y="40535"/>
                      <a:pt x="5761" y="40443"/>
                    </a:cubicBezTo>
                    <a:lnTo>
                      <a:pt x="0" y="2788"/>
                    </a:lnTo>
                    <a:lnTo>
                      <a:pt x="93" y="0"/>
                    </a:lnTo>
                    <a:lnTo>
                      <a:pt x="6245" y="4044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4" name="Freeform 563">
                <a:extLst>
                  <a:ext uri="{FF2B5EF4-FFF2-40B4-BE49-F238E27FC236}">
                    <a16:creationId xmlns:a16="http://schemas.microsoft.com/office/drawing/2014/main" id="{D1BE63B9-23D0-0FDB-64FE-FBB6EFB656FB}"/>
                  </a:ext>
                </a:extLst>
              </p:cNvPr>
              <p:cNvSpPr/>
              <p:nvPr/>
            </p:nvSpPr>
            <p:spPr>
              <a:xfrm>
                <a:off x="15182141" y="10450823"/>
                <a:ext cx="178607" cy="100565"/>
              </a:xfrm>
              <a:custGeom>
                <a:avLst/>
                <a:gdLst>
                  <a:gd name="connsiteX0" fmla="*/ 122011 w 178607"/>
                  <a:gd name="connsiteY0" fmla="*/ 36686 h 100565"/>
                  <a:gd name="connsiteX1" fmla="*/ 107608 w 178607"/>
                  <a:gd name="connsiteY1" fmla="*/ 59731 h 100565"/>
                  <a:gd name="connsiteX2" fmla="*/ 113669 w 178607"/>
                  <a:gd name="connsiteY2" fmla="*/ 100173 h 100565"/>
                  <a:gd name="connsiteX3" fmla="*/ 105212 w 178607"/>
                  <a:gd name="connsiteY3" fmla="*/ 100565 h 100565"/>
                  <a:gd name="connsiteX4" fmla="*/ 99059 w 178607"/>
                  <a:gd name="connsiteY4" fmla="*/ 60122 h 100565"/>
                  <a:gd name="connsiteX5" fmla="*/ 82928 w 178607"/>
                  <a:gd name="connsiteY5" fmla="*/ 55790 h 100565"/>
                  <a:gd name="connsiteX6" fmla="*/ 75438 w 178607"/>
                  <a:gd name="connsiteY6" fmla="*/ 46480 h 100565"/>
                  <a:gd name="connsiteX7" fmla="*/ 38 w 178607"/>
                  <a:gd name="connsiteY7" fmla="*/ 42839 h 100565"/>
                  <a:gd name="connsiteX8" fmla="*/ 153 w 178607"/>
                  <a:gd name="connsiteY8" fmla="*/ 37839 h 100565"/>
                  <a:gd name="connsiteX9" fmla="*/ 76106 w 178607"/>
                  <a:gd name="connsiteY9" fmla="*/ 41595 h 100565"/>
                  <a:gd name="connsiteX10" fmla="*/ 115881 w 178607"/>
                  <a:gd name="connsiteY10" fmla="*/ 33138 h 100565"/>
                  <a:gd name="connsiteX11" fmla="*/ 172847 w 178607"/>
                  <a:gd name="connsiteY11" fmla="*/ 0 h 100565"/>
                  <a:gd name="connsiteX12" fmla="*/ 173031 w 178607"/>
                  <a:gd name="connsiteY12" fmla="*/ 92 h 100565"/>
                  <a:gd name="connsiteX13" fmla="*/ 178608 w 178607"/>
                  <a:gd name="connsiteY13" fmla="*/ 3641 h 100565"/>
                  <a:gd name="connsiteX14" fmla="*/ 122035 w 178607"/>
                  <a:gd name="connsiteY14" fmla="*/ 36686 h 100565"/>
                  <a:gd name="connsiteX15" fmla="*/ 122011 w 178607"/>
                  <a:gd name="connsiteY15" fmla="*/ 36686 h 100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8607" h="100565">
                    <a:moveTo>
                      <a:pt x="122011" y="36686"/>
                    </a:moveTo>
                    <a:cubicBezTo>
                      <a:pt x="133557" y="46573"/>
                      <a:pt x="122657" y="57680"/>
                      <a:pt x="107608" y="59731"/>
                    </a:cubicBezTo>
                    <a:lnTo>
                      <a:pt x="113669" y="100173"/>
                    </a:lnTo>
                    <a:cubicBezTo>
                      <a:pt x="110881" y="100450"/>
                      <a:pt x="108092" y="100565"/>
                      <a:pt x="105212" y="100565"/>
                    </a:cubicBezTo>
                    <a:lnTo>
                      <a:pt x="99059" y="60122"/>
                    </a:lnTo>
                    <a:cubicBezTo>
                      <a:pt x="93206" y="59915"/>
                      <a:pt x="87444" y="58486"/>
                      <a:pt x="82928" y="55790"/>
                    </a:cubicBezTo>
                    <a:cubicBezTo>
                      <a:pt x="78412" y="53209"/>
                      <a:pt x="75922" y="49937"/>
                      <a:pt x="75438" y="46480"/>
                    </a:cubicBezTo>
                    <a:lnTo>
                      <a:pt x="38" y="42839"/>
                    </a:lnTo>
                    <a:cubicBezTo>
                      <a:pt x="-55" y="41203"/>
                      <a:pt x="38" y="39567"/>
                      <a:pt x="153" y="37839"/>
                    </a:cubicBezTo>
                    <a:lnTo>
                      <a:pt x="76106" y="41595"/>
                    </a:lnTo>
                    <a:cubicBezTo>
                      <a:pt x="79471" y="32884"/>
                      <a:pt x="99566" y="26224"/>
                      <a:pt x="115881" y="33138"/>
                    </a:cubicBezTo>
                    <a:lnTo>
                      <a:pt x="172847" y="0"/>
                    </a:lnTo>
                    <a:cubicBezTo>
                      <a:pt x="172939" y="0"/>
                      <a:pt x="172939" y="92"/>
                      <a:pt x="173031" y="92"/>
                    </a:cubicBezTo>
                    <a:cubicBezTo>
                      <a:pt x="174944" y="1244"/>
                      <a:pt x="176881" y="2396"/>
                      <a:pt x="178608" y="3641"/>
                    </a:cubicBezTo>
                    <a:lnTo>
                      <a:pt x="122035" y="36686"/>
                    </a:lnTo>
                    <a:lnTo>
                      <a:pt x="122011" y="3668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5" name="Freeform 564">
                <a:extLst>
                  <a:ext uri="{FF2B5EF4-FFF2-40B4-BE49-F238E27FC236}">
                    <a16:creationId xmlns:a16="http://schemas.microsoft.com/office/drawing/2014/main" id="{BCFE04ED-CFF2-96ED-31EA-9D764EAA046D}"/>
                  </a:ext>
                </a:extLst>
              </p:cNvPr>
              <p:cNvSpPr/>
              <p:nvPr/>
            </p:nvSpPr>
            <p:spPr>
              <a:xfrm>
                <a:off x="15407760" y="10575147"/>
                <a:ext cx="12558" cy="58653"/>
              </a:xfrm>
              <a:custGeom>
                <a:avLst/>
                <a:gdLst>
                  <a:gd name="connsiteX0" fmla="*/ 12559 w 12558"/>
                  <a:gd name="connsiteY0" fmla="*/ 23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91 w 12558"/>
                  <a:gd name="connsiteY4" fmla="*/ 2996 h 58653"/>
                  <a:gd name="connsiteX5" fmla="*/ 10439 w 12558"/>
                  <a:gd name="connsiteY5" fmla="*/ 2996 h 58653"/>
                  <a:gd name="connsiteX6" fmla="*/ 12559 w 12558"/>
                  <a:gd name="connsiteY6" fmla="*/ 0 h 58653"/>
                  <a:gd name="connsiteX7" fmla="*/ 12559 w 12558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23"/>
                    </a:moveTo>
                    <a:lnTo>
                      <a:pt x="12443" y="54454"/>
                    </a:lnTo>
                    <a:cubicBezTo>
                      <a:pt x="12443" y="55537"/>
                      <a:pt x="11729" y="56597"/>
                      <a:pt x="10324" y="57427"/>
                    </a:cubicBezTo>
                    <a:cubicBezTo>
                      <a:pt x="7488" y="59062"/>
                      <a:pt x="2834" y="59062"/>
                      <a:pt x="0" y="57427"/>
                    </a:cubicBezTo>
                    <a:lnTo>
                      <a:pt x="91" y="2996"/>
                    </a:lnTo>
                    <a:cubicBezTo>
                      <a:pt x="2949" y="4632"/>
                      <a:pt x="7604" y="4632"/>
                      <a:pt x="10439" y="2996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6" name="Freeform 565">
                <a:extLst>
                  <a:ext uri="{FF2B5EF4-FFF2-40B4-BE49-F238E27FC236}">
                    <a16:creationId xmlns:a16="http://schemas.microsoft.com/office/drawing/2014/main" id="{B31262B2-CD94-7F59-0DA1-9D3B31270593}"/>
                  </a:ext>
                </a:extLst>
              </p:cNvPr>
              <p:cNvSpPr/>
              <p:nvPr/>
            </p:nvSpPr>
            <p:spPr>
              <a:xfrm>
                <a:off x="15407876" y="10572151"/>
                <a:ext cx="12445" cy="7218"/>
              </a:xfrm>
              <a:custGeom>
                <a:avLst/>
                <a:gdLst>
                  <a:gd name="connsiteX0" fmla="*/ 10300 w 12445"/>
                  <a:gd name="connsiteY0" fmla="*/ 0 h 7218"/>
                  <a:gd name="connsiteX1" fmla="*/ 10324 w 12445"/>
                  <a:gd name="connsiteY1" fmla="*/ 5992 h 7218"/>
                  <a:gd name="connsiteX2" fmla="*/ 0 w 12445"/>
                  <a:gd name="connsiteY2" fmla="*/ 5992 h 7218"/>
                  <a:gd name="connsiteX3" fmla="*/ 10300 w 12445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5" h="7218">
                    <a:moveTo>
                      <a:pt x="10300" y="0"/>
                    </a:moveTo>
                    <a:cubicBezTo>
                      <a:pt x="13134" y="1659"/>
                      <a:pt x="13180" y="4332"/>
                      <a:pt x="10324" y="5992"/>
                    </a:cubicBezTo>
                    <a:cubicBezTo>
                      <a:pt x="7488" y="7628"/>
                      <a:pt x="2834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7" name="Freeform 566">
                <a:extLst>
                  <a:ext uri="{FF2B5EF4-FFF2-40B4-BE49-F238E27FC236}">
                    <a16:creationId xmlns:a16="http://schemas.microsoft.com/office/drawing/2014/main" id="{00006D22-A95C-7132-6294-312685FD03CB}"/>
                  </a:ext>
                </a:extLst>
              </p:cNvPr>
              <p:cNvSpPr/>
              <p:nvPr/>
            </p:nvSpPr>
            <p:spPr>
              <a:xfrm>
                <a:off x="15383079" y="10589526"/>
                <a:ext cx="12536" cy="58647"/>
              </a:xfrm>
              <a:custGeom>
                <a:avLst/>
                <a:gdLst>
                  <a:gd name="connsiteX0" fmla="*/ 12536 w 12536"/>
                  <a:gd name="connsiteY0" fmla="*/ 0 h 58647"/>
                  <a:gd name="connsiteX1" fmla="*/ 12445 w 12536"/>
                  <a:gd name="connsiteY1" fmla="*/ 54431 h 58647"/>
                  <a:gd name="connsiteX2" fmla="*/ 10324 w 12536"/>
                  <a:gd name="connsiteY2" fmla="*/ 57403 h 58647"/>
                  <a:gd name="connsiteX3" fmla="*/ 0 w 12536"/>
                  <a:gd name="connsiteY3" fmla="*/ 57403 h 58647"/>
                  <a:gd name="connsiteX4" fmla="*/ 93 w 12536"/>
                  <a:gd name="connsiteY4" fmla="*/ 2949 h 58647"/>
                  <a:gd name="connsiteX5" fmla="*/ 10439 w 12536"/>
                  <a:gd name="connsiteY5" fmla="*/ 2949 h 58647"/>
                  <a:gd name="connsiteX6" fmla="*/ 12536 w 12536"/>
                  <a:gd name="connsiteY6" fmla="*/ 0 h 58647"/>
                  <a:gd name="connsiteX7" fmla="*/ 12536 w 12536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6" h="58647">
                    <a:moveTo>
                      <a:pt x="12536" y="0"/>
                    </a:moveTo>
                    <a:lnTo>
                      <a:pt x="12445" y="54431"/>
                    </a:lnTo>
                    <a:cubicBezTo>
                      <a:pt x="12445" y="55514"/>
                      <a:pt x="11730" y="56597"/>
                      <a:pt x="10324" y="57403"/>
                    </a:cubicBezTo>
                    <a:cubicBezTo>
                      <a:pt x="7490" y="59062"/>
                      <a:pt x="2836" y="59062"/>
                      <a:pt x="0" y="57403"/>
                    </a:cubicBezTo>
                    <a:lnTo>
                      <a:pt x="93" y="2949"/>
                    </a:lnTo>
                    <a:cubicBezTo>
                      <a:pt x="2951" y="4609"/>
                      <a:pt x="7583" y="4609"/>
                      <a:pt x="10439" y="2949"/>
                    </a:cubicBezTo>
                    <a:cubicBezTo>
                      <a:pt x="11846" y="2144"/>
                      <a:pt x="12536" y="1060"/>
                      <a:pt x="12536" y="0"/>
                    </a:cubicBezTo>
                    <a:lnTo>
                      <a:pt x="12536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8" name="Freeform 567">
                <a:extLst>
                  <a:ext uri="{FF2B5EF4-FFF2-40B4-BE49-F238E27FC236}">
                    <a16:creationId xmlns:a16="http://schemas.microsoft.com/office/drawing/2014/main" id="{8523F568-BF46-B9BE-2742-2433139A1E6A}"/>
                  </a:ext>
                </a:extLst>
              </p:cNvPr>
              <p:cNvSpPr/>
              <p:nvPr/>
            </p:nvSpPr>
            <p:spPr>
              <a:xfrm>
                <a:off x="15383172" y="10586507"/>
                <a:ext cx="12446" cy="7213"/>
              </a:xfrm>
              <a:custGeom>
                <a:avLst/>
                <a:gdLst>
                  <a:gd name="connsiteX0" fmla="*/ 10301 w 12446"/>
                  <a:gd name="connsiteY0" fmla="*/ 0 h 7213"/>
                  <a:gd name="connsiteX1" fmla="*/ 10324 w 12446"/>
                  <a:gd name="connsiteY1" fmla="*/ 5969 h 7213"/>
                  <a:gd name="connsiteX2" fmla="*/ 0 w 12446"/>
                  <a:gd name="connsiteY2" fmla="*/ 5969 h 7213"/>
                  <a:gd name="connsiteX3" fmla="*/ 10301 w 12446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3">
                    <a:moveTo>
                      <a:pt x="10301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512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9" name="Freeform 568">
                <a:extLst>
                  <a:ext uri="{FF2B5EF4-FFF2-40B4-BE49-F238E27FC236}">
                    <a16:creationId xmlns:a16="http://schemas.microsoft.com/office/drawing/2014/main" id="{C22A5AFB-CB04-AB8D-34FA-F629B090C69D}"/>
                  </a:ext>
                </a:extLst>
              </p:cNvPr>
              <p:cNvSpPr/>
              <p:nvPr/>
            </p:nvSpPr>
            <p:spPr>
              <a:xfrm>
                <a:off x="15358376" y="10603860"/>
                <a:ext cx="12558" cy="58647"/>
              </a:xfrm>
              <a:custGeom>
                <a:avLst/>
                <a:gdLst>
                  <a:gd name="connsiteX0" fmla="*/ 12559 w 12558"/>
                  <a:gd name="connsiteY0" fmla="*/ 0 h 58647"/>
                  <a:gd name="connsiteX1" fmla="*/ 12443 w 12558"/>
                  <a:gd name="connsiteY1" fmla="*/ 54431 h 58647"/>
                  <a:gd name="connsiteX2" fmla="*/ 10346 w 12558"/>
                  <a:gd name="connsiteY2" fmla="*/ 57403 h 58647"/>
                  <a:gd name="connsiteX3" fmla="*/ 0 w 12558"/>
                  <a:gd name="connsiteY3" fmla="*/ 57403 h 58647"/>
                  <a:gd name="connsiteX4" fmla="*/ 115 w 12558"/>
                  <a:gd name="connsiteY4" fmla="*/ 2973 h 58647"/>
                  <a:gd name="connsiteX5" fmla="*/ 10462 w 12558"/>
                  <a:gd name="connsiteY5" fmla="*/ 2973 h 58647"/>
                  <a:gd name="connsiteX6" fmla="*/ 12559 w 12558"/>
                  <a:gd name="connsiteY6" fmla="*/ 0 h 58647"/>
                  <a:gd name="connsiteX7" fmla="*/ 12559 w 12558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47">
                    <a:moveTo>
                      <a:pt x="12559" y="0"/>
                    </a:moveTo>
                    <a:lnTo>
                      <a:pt x="12443" y="54431"/>
                    </a:lnTo>
                    <a:cubicBezTo>
                      <a:pt x="12443" y="55514"/>
                      <a:pt x="11753" y="56597"/>
                      <a:pt x="10346" y="57403"/>
                    </a:cubicBezTo>
                    <a:cubicBezTo>
                      <a:pt x="7512" y="59062"/>
                      <a:pt x="2857" y="59062"/>
                      <a:pt x="0" y="57403"/>
                    </a:cubicBezTo>
                    <a:lnTo>
                      <a:pt x="115" y="2973"/>
                    </a:lnTo>
                    <a:cubicBezTo>
                      <a:pt x="2972" y="4608"/>
                      <a:pt x="7604" y="4608"/>
                      <a:pt x="10462" y="2973"/>
                    </a:cubicBezTo>
                    <a:cubicBezTo>
                      <a:pt x="11868" y="2143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0" name="Freeform 569">
                <a:extLst>
                  <a:ext uri="{FF2B5EF4-FFF2-40B4-BE49-F238E27FC236}">
                    <a16:creationId xmlns:a16="http://schemas.microsoft.com/office/drawing/2014/main" id="{792ED898-98AE-B8F8-CBA8-DEA39AF98D64}"/>
                  </a:ext>
                </a:extLst>
              </p:cNvPr>
              <p:cNvSpPr/>
              <p:nvPr/>
            </p:nvSpPr>
            <p:spPr>
              <a:xfrm>
                <a:off x="15358492" y="10600864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69"/>
                    </a:cubicBezTo>
                    <a:cubicBezTo>
                      <a:pt x="7488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1" name="Freeform 570">
                <a:extLst>
                  <a:ext uri="{FF2B5EF4-FFF2-40B4-BE49-F238E27FC236}">
                    <a16:creationId xmlns:a16="http://schemas.microsoft.com/office/drawing/2014/main" id="{6F63D92E-9BFD-0A16-1B39-7DCC200436D3}"/>
                  </a:ext>
                </a:extLst>
              </p:cNvPr>
              <p:cNvSpPr/>
              <p:nvPr/>
            </p:nvSpPr>
            <p:spPr>
              <a:xfrm>
                <a:off x="15333695" y="10618216"/>
                <a:ext cx="12560" cy="58648"/>
              </a:xfrm>
              <a:custGeom>
                <a:avLst/>
                <a:gdLst>
                  <a:gd name="connsiteX0" fmla="*/ 12560 w 12560"/>
                  <a:gd name="connsiteY0" fmla="*/ 0 h 58648"/>
                  <a:gd name="connsiteX1" fmla="*/ 12445 w 12560"/>
                  <a:gd name="connsiteY1" fmla="*/ 54431 h 58648"/>
                  <a:gd name="connsiteX2" fmla="*/ 10325 w 12560"/>
                  <a:gd name="connsiteY2" fmla="*/ 57403 h 58648"/>
                  <a:gd name="connsiteX3" fmla="*/ 0 w 12560"/>
                  <a:gd name="connsiteY3" fmla="*/ 57403 h 58648"/>
                  <a:gd name="connsiteX4" fmla="*/ 115 w 12560"/>
                  <a:gd name="connsiteY4" fmla="*/ 2973 h 58648"/>
                  <a:gd name="connsiteX5" fmla="*/ 10439 w 12560"/>
                  <a:gd name="connsiteY5" fmla="*/ 2973 h 58648"/>
                  <a:gd name="connsiteX6" fmla="*/ 12560 w 12560"/>
                  <a:gd name="connsiteY6" fmla="*/ 0 h 58648"/>
                  <a:gd name="connsiteX7" fmla="*/ 12560 w 12560"/>
                  <a:gd name="connsiteY7" fmla="*/ 0 h 58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60" h="58648">
                    <a:moveTo>
                      <a:pt x="12560" y="0"/>
                    </a:moveTo>
                    <a:lnTo>
                      <a:pt x="12445" y="54431"/>
                    </a:lnTo>
                    <a:cubicBezTo>
                      <a:pt x="12445" y="55514"/>
                      <a:pt x="11730" y="56597"/>
                      <a:pt x="10325" y="57403"/>
                    </a:cubicBezTo>
                    <a:cubicBezTo>
                      <a:pt x="7490" y="59063"/>
                      <a:pt x="2858" y="59063"/>
                      <a:pt x="0" y="57403"/>
                    </a:cubicBezTo>
                    <a:lnTo>
                      <a:pt x="115" y="2973"/>
                    </a:lnTo>
                    <a:cubicBezTo>
                      <a:pt x="2951" y="4609"/>
                      <a:pt x="7605" y="4609"/>
                      <a:pt x="10439" y="2973"/>
                    </a:cubicBezTo>
                    <a:cubicBezTo>
                      <a:pt x="11846" y="2144"/>
                      <a:pt x="12560" y="1083"/>
                      <a:pt x="12560" y="0"/>
                    </a:cubicBezTo>
                    <a:lnTo>
                      <a:pt x="12560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2" name="Freeform 571">
                <a:extLst>
                  <a:ext uri="{FF2B5EF4-FFF2-40B4-BE49-F238E27FC236}">
                    <a16:creationId xmlns:a16="http://schemas.microsoft.com/office/drawing/2014/main" id="{286977C8-3579-C1B7-6F5C-EDA01142F513}"/>
                  </a:ext>
                </a:extLst>
              </p:cNvPr>
              <p:cNvSpPr/>
              <p:nvPr/>
            </p:nvSpPr>
            <p:spPr>
              <a:xfrm>
                <a:off x="15333788" y="10615198"/>
                <a:ext cx="12458" cy="7218"/>
              </a:xfrm>
              <a:custGeom>
                <a:avLst/>
                <a:gdLst>
                  <a:gd name="connsiteX0" fmla="*/ 10301 w 12458"/>
                  <a:gd name="connsiteY0" fmla="*/ 0 h 7218"/>
                  <a:gd name="connsiteX1" fmla="*/ 10346 w 12458"/>
                  <a:gd name="connsiteY1" fmla="*/ 5991 h 7218"/>
                  <a:gd name="connsiteX2" fmla="*/ 0 w 12458"/>
                  <a:gd name="connsiteY2" fmla="*/ 5991 h 7218"/>
                  <a:gd name="connsiteX3" fmla="*/ 10301 w 12458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8">
                    <a:moveTo>
                      <a:pt x="10301" y="0"/>
                    </a:moveTo>
                    <a:cubicBezTo>
                      <a:pt x="13158" y="1636"/>
                      <a:pt x="13182" y="4332"/>
                      <a:pt x="10346" y="5991"/>
                    </a:cubicBezTo>
                    <a:cubicBezTo>
                      <a:pt x="7512" y="7628"/>
                      <a:pt x="2858" y="7628"/>
                      <a:pt x="0" y="5991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3" name="Freeform 572">
                <a:extLst>
                  <a:ext uri="{FF2B5EF4-FFF2-40B4-BE49-F238E27FC236}">
                    <a16:creationId xmlns:a16="http://schemas.microsoft.com/office/drawing/2014/main" id="{14A820E3-2A0B-3919-AF47-FACFF8BD07F0}"/>
                  </a:ext>
                </a:extLst>
              </p:cNvPr>
              <p:cNvSpPr/>
              <p:nvPr/>
            </p:nvSpPr>
            <p:spPr>
              <a:xfrm>
                <a:off x="15309015" y="10632550"/>
                <a:ext cx="12536" cy="58662"/>
              </a:xfrm>
              <a:custGeom>
                <a:avLst/>
                <a:gdLst>
                  <a:gd name="connsiteX0" fmla="*/ 12536 w 12536"/>
                  <a:gd name="connsiteY0" fmla="*/ 0 h 58662"/>
                  <a:gd name="connsiteX1" fmla="*/ 12445 w 12536"/>
                  <a:gd name="connsiteY1" fmla="*/ 54454 h 58662"/>
                  <a:gd name="connsiteX2" fmla="*/ 10324 w 12536"/>
                  <a:gd name="connsiteY2" fmla="*/ 57427 h 58662"/>
                  <a:gd name="connsiteX3" fmla="*/ 0 w 12536"/>
                  <a:gd name="connsiteY3" fmla="*/ 57427 h 58662"/>
                  <a:gd name="connsiteX4" fmla="*/ 93 w 12536"/>
                  <a:gd name="connsiteY4" fmla="*/ 2973 h 58662"/>
                  <a:gd name="connsiteX5" fmla="*/ 10417 w 12536"/>
                  <a:gd name="connsiteY5" fmla="*/ 2973 h 58662"/>
                  <a:gd name="connsiteX6" fmla="*/ 12536 w 12536"/>
                  <a:gd name="connsiteY6" fmla="*/ 0 h 58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36" h="58662">
                    <a:moveTo>
                      <a:pt x="12536" y="0"/>
                    </a:moveTo>
                    <a:lnTo>
                      <a:pt x="12445" y="54454"/>
                    </a:lnTo>
                    <a:cubicBezTo>
                      <a:pt x="12445" y="55537"/>
                      <a:pt x="11730" y="56597"/>
                      <a:pt x="10324" y="57427"/>
                    </a:cubicBezTo>
                    <a:cubicBezTo>
                      <a:pt x="7467" y="59086"/>
                      <a:pt x="2834" y="59062"/>
                      <a:pt x="0" y="57427"/>
                    </a:cubicBezTo>
                    <a:lnTo>
                      <a:pt x="93" y="2973"/>
                    </a:lnTo>
                    <a:cubicBezTo>
                      <a:pt x="2949" y="4632"/>
                      <a:pt x="7583" y="4632"/>
                      <a:pt x="10417" y="2973"/>
                    </a:cubicBezTo>
                    <a:cubicBezTo>
                      <a:pt x="11846" y="2166"/>
                      <a:pt x="12536" y="1083"/>
                      <a:pt x="12536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4" name="Freeform 573">
                <a:extLst>
                  <a:ext uri="{FF2B5EF4-FFF2-40B4-BE49-F238E27FC236}">
                    <a16:creationId xmlns:a16="http://schemas.microsoft.com/office/drawing/2014/main" id="{40CF0A5C-76F4-9FCD-A594-EC8AE86C288D}"/>
                  </a:ext>
                </a:extLst>
              </p:cNvPr>
              <p:cNvSpPr/>
              <p:nvPr/>
            </p:nvSpPr>
            <p:spPr>
              <a:xfrm>
                <a:off x="15309107" y="10629531"/>
                <a:ext cx="12446" cy="7235"/>
              </a:xfrm>
              <a:custGeom>
                <a:avLst/>
                <a:gdLst>
                  <a:gd name="connsiteX0" fmla="*/ 10300 w 12446"/>
                  <a:gd name="connsiteY0" fmla="*/ 0 h 7235"/>
                  <a:gd name="connsiteX1" fmla="*/ 10324 w 12446"/>
                  <a:gd name="connsiteY1" fmla="*/ 5992 h 7235"/>
                  <a:gd name="connsiteX2" fmla="*/ 0 w 12446"/>
                  <a:gd name="connsiteY2" fmla="*/ 5992 h 7235"/>
                  <a:gd name="connsiteX3" fmla="*/ 10300 w 12446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35">
                    <a:moveTo>
                      <a:pt x="10300" y="0"/>
                    </a:moveTo>
                    <a:cubicBezTo>
                      <a:pt x="13158" y="1660"/>
                      <a:pt x="13158" y="4356"/>
                      <a:pt x="10324" y="5992"/>
                    </a:cubicBezTo>
                    <a:cubicBezTo>
                      <a:pt x="7466" y="7651"/>
                      <a:pt x="2857" y="7651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5" name="Freeform 574">
                <a:extLst>
                  <a:ext uri="{FF2B5EF4-FFF2-40B4-BE49-F238E27FC236}">
                    <a16:creationId xmlns:a16="http://schemas.microsoft.com/office/drawing/2014/main" id="{F2C37844-37BE-DFC2-ADB7-34B4CF1CE73C}"/>
                  </a:ext>
                </a:extLst>
              </p:cNvPr>
              <p:cNvSpPr/>
              <p:nvPr/>
            </p:nvSpPr>
            <p:spPr>
              <a:xfrm>
                <a:off x="15407760" y="10651170"/>
                <a:ext cx="12558" cy="58653"/>
              </a:xfrm>
              <a:custGeom>
                <a:avLst/>
                <a:gdLst>
                  <a:gd name="connsiteX0" fmla="*/ 12559 w 12558"/>
                  <a:gd name="connsiteY0" fmla="*/ 23 h 58653"/>
                  <a:gd name="connsiteX1" fmla="*/ 12443 w 12558"/>
                  <a:gd name="connsiteY1" fmla="*/ 54453 h 58653"/>
                  <a:gd name="connsiteX2" fmla="*/ 10324 w 12558"/>
                  <a:gd name="connsiteY2" fmla="*/ 57426 h 58653"/>
                  <a:gd name="connsiteX3" fmla="*/ 0 w 12558"/>
                  <a:gd name="connsiteY3" fmla="*/ 57426 h 58653"/>
                  <a:gd name="connsiteX4" fmla="*/ 91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23"/>
                    </a:moveTo>
                    <a:lnTo>
                      <a:pt x="12443" y="54453"/>
                    </a:lnTo>
                    <a:cubicBezTo>
                      <a:pt x="12443" y="55536"/>
                      <a:pt x="11729" y="56597"/>
                      <a:pt x="10324" y="57426"/>
                    </a:cubicBezTo>
                    <a:cubicBezTo>
                      <a:pt x="7488" y="59062"/>
                      <a:pt x="2834" y="59062"/>
                      <a:pt x="0" y="57426"/>
                    </a:cubicBezTo>
                    <a:lnTo>
                      <a:pt x="91" y="2973"/>
                    </a:lnTo>
                    <a:cubicBezTo>
                      <a:pt x="2949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6" name="Freeform 575">
                <a:extLst>
                  <a:ext uri="{FF2B5EF4-FFF2-40B4-BE49-F238E27FC236}">
                    <a16:creationId xmlns:a16="http://schemas.microsoft.com/office/drawing/2014/main" id="{5A12A563-D665-08CA-505D-1A1477806FC2}"/>
                  </a:ext>
                </a:extLst>
              </p:cNvPr>
              <p:cNvSpPr/>
              <p:nvPr/>
            </p:nvSpPr>
            <p:spPr>
              <a:xfrm>
                <a:off x="15407876" y="10648151"/>
                <a:ext cx="12445" cy="7235"/>
              </a:xfrm>
              <a:custGeom>
                <a:avLst/>
                <a:gdLst>
                  <a:gd name="connsiteX0" fmla="*/ 10300 w 12445"/>
                  <a:gd name="connsiteY0" fmla="*/ 0 h 7235"/>
                  <a:gd name="connsiteX1" fmla="*/ 10324 w 12445"/>
                  <a:gd name="connsiteY1" fmla="*/ 5992 h 7235"/>
                  <a:gd name="connsiteX2" fmla="*/ 0 w 12445"/>
                  <a:gd name="connsiteY2" fmla="*/ 5992 h 7235"/>
                  <a:gd name="connsiteX3" fmla="*/ 10300 w 12445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5" h="7235">
                    <a:moveTo>
                      <a:pt x="10300" y="0"/>
                    </a:moveTo>
                    <a:cubicBezTo>
                      <a:pt x="13134" y="1659"/>
                      <a:pt x="13180" y="4332"/>
                      <a:pt x="10324" y="5992"/>
                    </a:cubicBezTo>
                    <a:cubicBezTo>
                      <a:pt x="7488" y="7651"/>
                      <a:pt x="2834" y="7651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7" name="Freeform 576">
                <a:extLst>
                  <a:ext uri="{FF2B5EF4-FFF2-40B4-BE49-F238E27FC236}">
                    <a16:creationId xmlns:a16="http://schemas.microsoft.com/office/drawing/2014/main" id="{6B3B992A-05B6-D568-F281-D90F113CE861}"/>
                  </a:ext>
                </a:extLst>
              </p:cNvPr>
              <p:cNvSpPr/>
              <p:nvPr/>
            </p:nvSpPr>
            <p:spPr>
              <a:xfrm>
                <a:off x="15383079" y="10665504"/>
                <a:ext cx="12536" cy="58670"/>
              </a:xfrm>
              <a:custGeom>
                <a:avLst/>
                <a:gdLst>
                  <a:gd name="connsiteX0" fmla="*/ 12536 w 12536"/>
                  <a:gd name="connsiteY0" fmla="*/ 23 h 58670"/>
                  <a:gd name="connsiteX1" fmla="*/ 12445 w 12536"/>
                  <a:gd name="connsiteY1" fmla="*/ 54454 h 58670"/>
                  <a:gd name="connsiteX2" fmla="*/ 10324 w 12536"/>
                  <a:gd name="connsiteY2" fmla="*/ 57427 h 58670"/>
                  <a:gd name="connsiteX3" fmla="*/ 0 w 12536"/>
                  <a:gd name="connsiteY3" fmla="*/ 57427 h 58670"/>
                  <a:gd name="connsiteX4" fmla="*/ 93 w 12536"/>
                  <a:gd name="connsiteY4" fmla="*/ 2996 h 58670"/>
                  <a:gd name="connsiteX5" fmla="*/ 10439 w 12536"/>
                  <a:gd name="connsiteY5" fmla="*/ 2996 h 58670"/>
                  <a:gd name="connsiteX6" fmla="*/ 12536 w 12536"/>
                  <a:gd name="connsiteY6" fmla="*/ 0 h 58670"/>
                  <a:gd name="connsiteX7" fmla="*/ 12536 w 12536"/>
                  <a:gd name="connsiteY7" fmla="*/ 23 h 58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6" h="58670">
                    <a:moveTo>
                      <a:pt x="12536" y="23"/>
                    </a:moveTo>
                    <a:lnTo>
                      <a:pt x="12445" y="54454"/>
                    </a:lnTo>
                    <a:cubicBezTo>
                      <a:pt x="12445" y="55537"/>
                      <a:pt x="11730" y="56620"/>
                      <a:pt x="10324" y="57427"/>
                    </a:cubicBezTo>
                    <a:cubicBezTo>
                      <a:pt x="7490" y="59086"/>
                      <a:pt x="2836" y="59086"/>
                      <a:pt x="0" y="57427"/>
                    </a:cubicBezTo>
                    <a:lnTo>
                      <a:pt x="93" y="2996"/>
                    </a:lnTo>
                    <a:cubicBezTo>
                      <a:pt x="2951" y="4632"/>
                      <a:pt x="7583" y="4632"/>
                      <a:pt x="10439" y="2996"/>
                    </a:cubicBezTo>
                    <a:cubicBezTo>
                      <a:pt x="11846" y="2166"/>
                      <a:pt x="12536" y="1106"/>
                      <a:pt x="12536" y="0"/>
                    </a:cubicBezTo>
                    <a:lnTo>
                      <a:pt x="12536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8" name="Freeform 577">
                <a:extLst>
                  <a:ext uri="{FF2B5EF4-FFF2-40B4-BE49-F238E27FC236}">
                    <a16:creationId xmlns:a16="http://schemas.microsoft.com/office/drawing/2014/main" id="{D66BE0F4-BA15-2205-C5AA-764973D7A3AE}"/>
                  </a:ext>
                </a:extLst>
              </p:cNvPr>
              <p:cNvSpPr/>
              <p:nvPr/>
            </p:nvSpPr>
            <p:spPr>
              <a:xfrm>
                <a:off x="15383172" y="10662508"/>
                <a:ext cx="12446" cy="7219"/>
              </a:xfrm>
              <a:custGeom>
                <a:avLst/>
                <a:gdLst>
                  <a:gd name="connsiteX0" fmla="*/ 10301 w 12446"/>
                  <a:gd name="connsiteY0" fmla="*/ 0 h 7219"/>
                  <a:gd name="connsiteX1" fmla="*/ 10324 w 12446"/>
                  <a:gd name="connsiteY1" fmla="*/ 5992 h 7219"/>
                  <a:gd name="connsiteX2" fmla="*/ 0 w 12446"/>
                  <a:gd name="connsiteY2" fmla="*/ 5992 h 7219"/>
                  <a:gd name="connsiteX3" fmla="*/ 10301 w 12446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9">
                    <a:moveTo>
                      <a:pt x="10301" y="0"/>
                    </a:moveTo>
                    <a:cubicBezTo>
                      <a:pt x="13158" y="1660"/>
                      <a:pt x="13158" y="4333"/>
                      <a:pt x="10324" y="5992"/>
                    </a:cubicBezTo>
                    <a:cubicBezTo>
                      <a:pt x="7512" y="7628"/>
                      <a:pt x="2858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9" name="Freeform 578">
                <a:extLst>
                  <a:ext uri="{FF2B5EF4-FFF2-40B4-BE49-F238E27FC236}">
                    <a16:creationId xmlns:a16="http://schemas.microsoft.com/office/drawing/2014/main" id="{9AFDF364-A1B0-59D9-0120-E2119619C8FF}"/>
                  </a:ext>
                </a:extLst>
              </p:cNvPr>
              <p:cNvSpPr/>
              <p:nvPr/>
            </p:nvSpPr>
            <p:spPr>
              <a:xfrm>
                <a:off x="15358376" y="10679861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3 h 58653"/>
                  <a:gd name="connsiteX2" fmla="*/ 10346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96 h 58653"/>
                  <a:gd name="connsiteX5" fmla="*/ 10462 w 12558"/>
                  <a:gd name="connsiteY5" fmla="*/ 2996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3"/>
                    </a:lnTo>
                    <a:cubicBezTo>
                      <a:pt x="12443" y="55537"/>
                      <a:pt x="11753" y="56597"/>
                      <a:pt x="10346" y="57427"/>
                    </a:cubicBezTo>
                    <a:cubicBezTo>
                      <a:pt x="7512" y="59062"/>
                      <a:pt x="2857" y="59062"/>
                      <a:pt x="0" y="57427"/>
                    </a:cubicBezTo>
                    <a:lnTo>
                      <a:pt x="115" y="2996"/>
                    </a:lnTo>
                    <a:cubicBezTo>
                      <a:pt x="2972" y="4632"/>
                      <a:pt x="7604" y="4632"/>
                      <a:pt x="10462" y="2996"/>
                    </a:cubicBezTo>
                    <a:cubicBezTo>
                      <a:pt x="11868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0" name="Freeform 579">
                <a:extLst>
                  <a:ext uri="{FF2B5EF4-FFF2-40B4-BE49-F238E27FC236}">
                    <a16:creationId xmlns:a16="http://schemas.microsoft.com/office/drawing/2014/main" id="{E2ED2C70-8FC3-6F2F-D373-2C8DC3A025F9}"/>
                  </a:ext>
                </a:extLst>
              </p:cNvPr>
              <p:cNvSpPr/>
              <p:nvPr/>
            </p:nvSpPr>
            <p:spPr>
              <a:xfrm>
                <a:off x="15358492" y="10676865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69"/>
                    </a:cubicBezTo>
                    <a:cubicBezTo>
                      <a:pt x="7488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1" name="Freeform 580">
                <a:extLst>
                  <a:ext uri="{FF2B5EF4-FFF2-40B4-BE49-F238E27FC236}">
                    <a16:creationId xmlns:a16="http://schemas.microsoft.com/office/drawing/2014/main" id="{BA50A7D3-796A-0D7D-20A8-74BD441D63E8}"/>
                  </a:ext>
                </a:extLst>
              </p:cNvPr>
              <p:cNvSpPr/>
              <p:nvPr/>
            </p:nvSpPr>
            <p:spPr>
              <a:xfrm>
                <a:off x="15333695" y="10694217"/>
                <a:ext cx="12560" cy="58653"/>
              </a:xfrm>
              <a:custGeom>
                <a:avLst/>
                <a:gdLst>
                  <a:gd name="connsiteX0" fmla="*/ 12560 w 12560"/>
                  <a:gd name="connsiteY0" fmla="*/ 0 h 58653"/>
                  <a:gd name="connsiteX1" fmla="*/ 12445 w 12560"/>
                  <a:gd name="connsiteY1" fmla="*/ 54454 h 58653"/>
                  <a:gd name="connsiteX2" fmla="*/ 10325 w 12560"/>
                  <a:gd name="connsiteY2" fmla="*/ 57427 h 58653"/>
                  <a:gd name="connsiteX3" fmla="*/ 0 w 12560"/>
                  <a:gd name="connsiteY3" fmla="*/ 57427 h 58653"/>
                  <a:gd name="connsiteX4" fmla="*/ 115 w 12560"/>
                  <a:gd name="connsiteY4" fmla="*/ 2973 h 58653"/>
                  <a:gd name="connsiteX5" fmla="*/ 10439 w 12560"/>
                  <a:gd name="connsiteY5" fmla="*/ 2973 h 58653"/>
                  <a:gd name="connsiteX6" fmla="*/ 12560 w 12560"/>
                  <a:gd name="connsiteY6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60" h="58653">
                    <a:moveTo>
                      <a:pt x="12560" y="0"/>
                    </a:moveTo>
                    <a:lnTo>
                      <a:pt x="12445" y="54454"/>
                    </a:lnTo>
                    <a:cubicBezTo>
                      <a:pt x="12445" y="55514"/>
                      <a:pt x="11730" y="56597"/>
                      <a:pt x="10325" y="57427"/>
                    </a:cubicBezTo>
                    <a:cubicBezTo>
                      <a:pt x="7490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51" y="4632"/>
                      <a:pt x="7605" y="4632"/>
                      <a:pt x="10439" y="2973"/>
                    </a:cubicBezTo>
                    <a:cubicBezTo>
                      <a:pt x="11846" y="2166"/>
                      <a:pt x="12560" y="1083"/>
                      <a:pt x="12560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2" name="Freeform 581">
                <a:extLst>
                  <a:ext uri="{FF2B5EF4-FFF2-40B4-BE49-F238E27FC236}">
                    <a16:creationId xmlns:a16="http://schemas.microsoft.com/office/drawing/2014/main" id="{481B6B81-EC09-F567-F56E-24951EEAC0EE}"/>
                  </a:ext>
                </a:extLst>
              </p:cNvPr>
              <p:cNvSpPr/>
              <p:nvPr/>
            </p:nvSpPr>
            <p:spPr>
              <a:xfrm>
                <a:off x="15333788" y="10691221"/>
                <a:ext cx="12458" cy="7212"/>
              </a:xfrm>
              <a:custGeom>
                <a:avLst/>
                <a:gdLst>
                  <a:gd name="connsiteX0" fmla="*/ 10301 w 12458"/>
                  <a:gd name="connsiteY0" fmla="*/ 0 h 7212"/>
                  <a:gd name="connsiteX1" fmla="*/ 10346 w 12458"/>
                  <a:gd name="connsiteY1" fmla="*/ 5969 h 7212"/>
                  <a:gd name="connsiteX2" fmla="*/ 0 w 12458"/>
                  <a:gd name="connsiteY2" fmla="*/ 5969 h 7212"/>
                  <a:gd name="connsiteX3" fmla="*/ 10301 w 12458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2">
                    <a:moveTo>
                      <a:pt x="10301" y="0"/>
                    </a:moveTo>
                    <a:cubicBezTo>
                      <a:pt x="13158" y="1636"/>
                      <a:pt x="13182" y="4333"/>
                      <a:pt x="10346" y="5969"/>
                    </a:cubicBezTo>
                    <a:cubicBezTo>
                      <a:pt x="7512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3" name="Freeform 582">
                <a:extLst>
                  <a:ext uri="{FF2B5EF4-FFF2-40B4-BE49-F238E27FC236}">
                    <a16:creationId xmlns:a16="http://schemas.microsoft.com/office/drawing/2014/main" id="{C6E501CD-B47A-F678-1548-F6CA0B576F3D}"/>
                  </a:ext>
                </a:extLst>
              </p:cNvPr>
              <p:cNvSpPr/>
              <p:nvPr/>
            </p:nvSpPr>
            <p:spPr>
              <a:xfrm>
                <a:off x="15309015" y="10708574"/>
                <a:ext cx="12536" cy="58647"/>
              </a:xfrm>
              <a:custGeom>
                <a:avLst/>
                <a:gdLst>
                  <a:gd name="connsiteX0" fmla="*/ 12536 w 12536"/>
                  <a:gd name="connsiteY0" fmla="*/ 0 h 58647"/>
                  <a:gd name="connsiteX1" fmla="*/ 12445 w 12536"/>
                  <a:gd name="connsiteY1" fmla="*/ 54431 h 58647"/>
                  <a:gd name="connsiteX2" fmla="*/ 10324 w 12536"/>
                  <a:gd name="connsiteY2" fmla="*/ 57403 h 58647"/>
                  <a:gd name="connsiteX3" fmla="*/ 0 w 12536"/>
                  <a:gd name="connsiteY3" fmla="*/ 57403 h 58647"/>
                  <a:gd name="connsiteX4" fmla="*/ 93 w 12536"/>
                  <a:gd name="connsiteY4" fmla="*/ 2973 h 58647"/>
                  <a:gd name="connsiteX5" fmla="*/ 10417 w 12536"/>
                  <a:gd name="connsiteY5" fmla="*/ 2973 h 58647"/>
                  <a:gd name="connsiteX6" fmla="*/ 12536 w 12536"/>
                  <a:gd name="connsiteY6" fmla="*/ 0 h 58647"/>
                  <a:gd name="connsiteX7" fmla="*/ 12536 w 12536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6" h="58647">
                    <a:moveTo>
                      <a:pt x="12536" y="0"/>
                    </a:moveTo>
                    <a:lnTo>
                      <a:pt x="12445" y="54431"/>
                    </a:lnTo>
                    <a:cubicBezTo>
                      <a:pt x="12445" y="55514"/>
                      <a:pt x="11730" y="56597"/>
                      <a:pt x="10324" y="57403"/>
                    </a:cubicBezTo>
                    <a:cubicBezTo>
                      <a:pt x="7467" y="59062"/>
                      <a:pt x="2834" y="59062"/>
                      <a:pt x="0" y="57403"/>
                    </a:cubicBezTo>
                    <a:lnTo>
                      <a:pt x="93" y="2973"/>
                    </a:lnTo>
                    <a:cubicBezTo>
                      <a:pt x="2949" y="4608"/>
                      <a:pt x="7583" y="4632"/>
                      <a:pt x="10417" y="2973"/>
                    </a:cubicBezTo>
                    <a:cubicBezTo>
                      <a:pt x="11846" y="2143"/>
                      <a:pt x="12536" y="1083"/>
                      <a:pt x="12536" y="0"/>
                    </a:cubicBezTo>
                    <a:lnTo>
                      <a:pt x="12536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4" name="Freeform 583">
                <a:extLst>
                  <a:ext uri="{FF2B5EF4-FFF2-40B4-BE49-F238E27FC236}">
                    <a16:creationId xmlns:a16="http://schemas.microsoft.com/office/drawing/2014/main" id="{129E6FDF-1001-7762-5298-8362B2C34BD7}"/>
                  </a:ext>
                </a:extLst>
              </p:cNvPr>
              <p:cNvSpPr/>
              <p:nvPr/>
            </p:nvSpPr>
            <p:spPr>
              <a:xfrm>
                <a:off x="15309107" y="10705555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69"/>
                    </a:cubicBezTo>
                    <a:cubicBezTo>
                      <a:pt x="7466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5" name="Freeform 584">
                <a:extLst>
                  <a:ext uri="{FF2B5EF4-FFF2-40B4-BE49-F238E27FC236}">
                    <a16:creationId xmlns:a16="http://schemas.microsoft.com/office/drawing/2014/main" id="{0FEEACEA-1FC5-4D7F-241A-411242981E09}"/>
                  </a:ext>
                </a:extLst>
              </p:cNvPr>
              <p:cNvSpPr/>
              <p:nvPr/>
            </p:nvSpPr>
            <p:spPr>
              <a:xfrm>
                <a:off x="15144187" y="10411037"/>
                <a:ext cx="278494" cy="163084"/>
              </a:xfrm>
              <a:custGeom>
                <a:avLst/>
                <a:gdLst>
                  <a:gd name="connsiteX0" fmla="*/ 14348 w 278494"/>
                  <a:gd name="connsiteY0" fmla="*/ 84976 h 163084"/>
                  <a:gd name="connsiteX1" fmla="*/ 2458 w 278494"/>
                  <a:gd name="connsiteY1" fmla="*/ 84976 h 163084"/>
                  <a:gd name="connsiteX2" fmla="*/ 2434 w 278494"/>
                  <a:gd name="connsiteY2" fmla="*/ 78109 h 163084"/>
                  <a:gd name="connsiteX3" fmla="*/ 14302 w 278494"/>
                  <a:gd name="connsiteY3" fmla="*/ 78109 h 163084"/>
                  <a:gd name="connsiteX4" fmla="*/ 14348 w 278494"/>
                  <a:gd name="connsiteY4" fmla="*/ 84976 h 163084"/>
                  <a:gd name="connsiteX5" fmla="*/ 146830 w 278494"/>
                  <a:gd name="connsiteY5" fmla="*/ 8285 h 163084"/>
                  <a:gd name="connsiteX6" fmla="*/ 134939 w 278494"/>
                  <a:gd name="connsiteY6" fmla="*/ 8285 h 163084"/>
                  <a:gd name="connsiteX7" fmla="*/ 134916 w 278494"/>
                  <a:gd name="connsiteY7" fmla="*/ 1417 h 163084"/>
                  <a:gd name="connsiteX8" fmla="*/ 146785 w 278494"/>
                  <a:gd name="connsiteY8" fmla="*/ 1417 h 163084"/>
                  <a:gd name="connsiteX9" fmla="*/ 146830 w 278494"/>
                  <a:gd name="connsiteY9" fmla="*/ 8285 h 163084"/>
                  <a:gd name="connsiteX10" fmla="*/ 143580 w 278494"/>
                  <a:gd name="connsiteY10" fmla="*/ 161667 h 163084"/>
                  <a:gd name="connsiteX11" fmla="*/ 131712 w 278494"/>
                  <a:gd name="connsiteY11" fmla="*/ 161667 h 163084"/>
                  <a:gd name="connsiteX12" fmla="*/ 131667 w 278494"/>
                  <a:gd name="connsiteY12" fmla="*/ 154801 h 163084"/>
                  <a:gd name="connsiteX13" fmla="*/ 143534 w 278494"/>
                  <a:gd name="connsiteY13" fmla="*/ 154801 h 163084"/>
                  <a:gd name="connsiteX14" fmla="*/ 143580 w 278494"/>
                  <a:gd name="connsiteY14" fmla="*/ 161667 h 163084"/>
                  <a:gd name="connsiteX15" fmla="*/ 276063 w 278494"/>
                  <a:gd name="connsiteY15" fmla="*/ 84976 h 163084"/>
                  <a:gd name="connsiteX16" fmla="*/ 264172 w 278494"/>
                  <a:gd name="connsiteY16" fmla="*/ 84976 h 163084"/>
                  <a:gd name="connsiteX17" fmla="*/ 264148 w 278494"/>
                  <a:gd name="connsiteY17" fmla="*/ 78109 h 163084"/>
                  <a:gd name="connsiteX18" fmla="*/ 276017 w 278494"/>
                  <a:gd name="connsiteY18" fmla="*/ 78109 h 163084"/>
                  <a:gd name="connsiteX19" fmla="*/ 276063 w 278494"/>
                  <a:gd name="connsiteY19" fmla="*/ 84976 h 163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78494" h="163084">
                    <a:moveTo>
                      <a:pt x="14348" y="84976"/>
                    </a:moveTo>
                    <a:cubicBezTo>
                      <a:pt x="11099" y="86866"/>
                      <a:pt x="5752" y="86866"/>
                      <a:pt x="2458" y="84976"/>
                    </a:cubicBezTo>
                    <a:cubicBezTo>
                      <a:pt x="-815" y="83087"/>
                      <a:pt x="-815" y="79999"/>
                      <a:pt x="2434" y="78109"/>
                    </a:cubicBezTo>
                    <a:cubicBezTo>
                      <a:pt x="5707" y="76219"/>
                      <a:pt x="11029" y="76219"/>
                      <a:pt x="14302" y="78109"/>
                    </a:cubicBezTo>
                    <a:cubicBezTo>
                      <a:pt x="17597" y="79999"/>
                      <a:pt x="17597" y="83087"/>
                      <a:pt x="14348" y="84976"/>
                    </a:cubicBezTo>
                    <a:close/>
                    <a:moveTo>
                      <a:pt x="146830" y="8285"/>
                    </a:moveTo>
                    <a:cubicBezTo>
                      <a:pt x="143558" y="10197"/>
                      <a:pt x="138234" y="10197"/>
                      <a:pt x="134939" y="8285"/>
                    </a:cubicBezTo>
                    <a:cubicBezTo>
                      <a:pt x="131667" y="6395"/>
                      <a:pt x="131643" y="3307"/>
                      <a:pt x="134916" y="1417"/>
                    </a:cubicBezTo>
                    <a:cubicBezTo>
                      <a:pt x="138165" y="-472"/>
                      <a:pt x="143512" y="-472"/>
                      <a:pt x="146785" y="1417"/>
                    </a:cubicBezTo>
                    <a:cubicBezTo>
                      <a:pt x="150056" y="3307"/>
                      <a:pt x="150079" y="6395"/>
                      <a:pt x="146830" y="8285"/>
                    </a:cubicBezTo>
                    <a:close/>
                    <a:moveTo>
                      <a:pt x="143580" y="161667"/>
                    </a:moveTo>
                    <a:cubicBezTo>
                      <a:pt x="140331" y="163557"/>
                      <a:pt x="134985" y="163557"/>
                      <a:pt x="131712" y="161667"/>
                    </a:cubicBezTo>
                    <a:cubicBezTo>
                      <a:pt x="128441" y="159778"/>
                      <a:pt x="128418" y="156690"/>
                      <a:pt x="131667" y="154801"/>
                    </a:cubicBezTo>
                    <a:cubicBezTo>
                      <a:pt x="134939" y="152911"/>
                      <a:pt x="140263" y="152911"/>
                      <a:pt x="143534" y="154801"/>
                    </a:cubicBezTo>
                    <a:cubicBezTo>
                      <a:pt x="146830" y="156690"/>
                      <a:pt x="146853" y="159778"/>
                      <a:pt x="143580" y="161667"/>
                    </a:cubicBezTo>
                    <a:close/>
                    <a:moveTo>
                      <a:pt x="276063" y="84976"/>
                    </a:moveTo>
                    <a:cubicBezTo>
                      <a:pt x="272790" y="86866"/>
                      <a:pt x="267468" y="86866"/>
                      <a:pt x="264172" y="84976"/>
                    </a:cubicBezTo>
                    <a:cubicBezTo>
                      <a:pt x="260899" y="83087"/>
                      <a:pt x="260899" y="79999"/>
                      <a:pt x="264148" y="78109"/>
                    </a:cubicBezTo>
                    <a:cubicBezTo>
                      <a:pt x="267397" y="76219"/>
                      <a:pt x="272745" y="76219"/>
                      <a:pt x="276017" y="78109"/>
                    </a:cubicBezTo>
                    <a:cubicBezTo>
                      <a:pt x="279312" y="79999"/>
                      <a:pt x="279312" y="83087"/>
                      <a:pt x="276063" y="8497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6" name="Freeform 585">
                <a:extLst>
                  <a:ext uri="{FF2B5EF4-FFF2-40B4-BE49-F238E27FC236}">
                    <a16:creationId xmlns:a16="http://schemas.microsoft.com/office/drawing/2014/main" id="{23E7362C-6902-A409-8FF7-135C40B25817}"/>
                  </a:ext>
                </a:extLst>
              </p:cNvPr>
              <p:cNvSpPr/>
              <p:nvPr/>
            </p:nvSpPr>
            <p:spPr>
              <a:xfrm>
                <a:off x="15257442" y="10629946"/>
                <a:ext cx="10554" cy="126582"/>
              </a:xfrm>
              <a:custGeom>
                <a:avLst/>
                <a:gdLst>
                  <a:gd name="connsiteX0" fmla="*/ 0 w 10554"/>
                  <a:gd name="connsiteY0" fmla="*/ 126583 h 126582"/>
                  <a:gd name="connsiteX1" fmla="*/ 10231 w 10554"/>
                  <a:gd name="connsiteY1" fmla="*/ 120638 h 126582"/>
                  <a:gd name="connsiteX2" fmla="*/ 10554 w 10554"/>
                  <a:gd name="connsiteY2" fmla="*/ 0 h 126582"/>
                  <a:gd name="connsiteX3" fmla="*/ 322 w 10554"/>
                  <a:gd name="connsiteY3" fmla="*/ 5969 h 126582"/>
                  <a:gd name="connsiteX4" fmla="*/ 0 w 10554"/>
                  <a:gd name="connsiteY4" fmla="*/ 126583 h 126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54" h="126582">
                    <a:moveTo>
                      <a:pt x="0" y="126583"/>
                    </a:moveTo>
                    <a:lnTo>
                      <a:pt x="10231" y="120638"/>
                    </a:lnTo>
                    <a:lnTo>
                      <a:pt x="10554" y="0"/>
                    </a:lnTo>
                    <a:lnTo>
                      <a:pt x="322" y="5969"/>
                    </a:lnTo>
                    <a:lnTo>
                      <a:pt x="0" y="12658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7" name="Freeform 586">
                <a:extLst>
                  <a:ext uri="{FF2B5EF4-FFF2-40B4-BE49-F238E27FC236}">
                    <a16:creationId xmlns:a16="http://schemas.microsoft.com/office/drawing/2014/main" id="{03F615E5-3E16-7867-96A3-6CC5906E2318}"/>
                  </a:ext>
                </a:extLst>
              </p:cNvPr>
              <p:cNvSpPr/>
              <p:nvPr/>
            </p:nvSpPr>
            <p:spPr>
              <a:xfrm>
                <a:off x="15076889" y="10525532"/>
                <a:ext cx="191130" cy="110382"/>
              </a:xfrm>
              <a:custGeom>
                <a:avLst/>
                <a:gdLst>
                  <a:gd name="connsiteX0" fmla="*/ 180875 w 191130"/>
                  <a:gd name="connsiteY0" fmla="*/ 110383 h 110382"/>
                  <a:gd name="connsiteX1" fmla="*/ 191130 w 191130"/>
                  <a:gd name="connsiteY1" fmla="*/ 104437 h 110382"/>
                  <a:gd name="connsiteX2" fmla="*/ 10255 w 191130"/>
                  <a:gd name="connsiteY2" fmla="*/ 0 h 110382"/>
                  <a:gd name="connsiteX3" fmla="*/ 0 w 191130"/>
                  <a:gd name="connsiteY3" fmla="*/ 5946 h 110382"/>
                  <a:gd name="connsiteX4" fmla="*/ 180875 w 191130"/>
                  <a:gd name="connsiteY4" fmla="*/ 110383 h 110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130" h="110382">
                    <a:moveTo>
                      <a:pt x="180875" y="110383"/>
                    </a:moveTo>
                    <a:lnTo>
                      <a:pt x="191130" y="104437"/>
                    </a:lnTo>
                    <a:lnTo>
                      <a:pt x="10255" y="0"/>
                    </a:lnTo>
                    <a:lnTo>
                      <a:pt x="0" y="5946"/>
                    </a:lnTo>
                    <a:lnTo>
                      <a:pt x="180875" y="11038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8" name="Freeform 587">
                <a:extLst>
                  <a:ext uri="{FF2B5EF4-FFF2-40B4-BE49-F238E27FC236}">
                    <a16:creationId xmlns:a16="http://schemas.microsoft.com/office/drawing/2014/main" id="{4B7AC22C-E83B-F8EE-5710-8A8360B601CB}"/>
                  </a:ext>
                </a:extLst>
              </p:cNvPr>
              <p:cNvSpPr/>
              <p:nvPr/>
            </p:nvSpPr>
            <p:spPr>
              <a:xfrm>
                <a:off x="15076567" y="10531478"/>
                <a:ext cx="181197" cy="225050"/>
              </a:xfrm>
              <a:custGeom>
                <a:avLst/>
                <a:gdLst>
                  <a:gd name="connsiteX0" fmla="*/ 322 w 181197"/>
                  <a:gd name="connsiteY0" fmla="*/ 0 h 225050"/>
                  <a:gd name="connsiteX1" fmla="*/ 0 w 181197"/>
                  <a:gd name="connsiteY1" fmla="*/ 120637 h 225050"/>
                  <a:gd name="connsiteX2" fmla="*/ 180875 w 181197"/>
                  <a:gd name="connsiteY2" fmla="*/ 225051 h 225050"/>
                  <a:gd name="connsiteX3" fmla="*/ 181197 w 181197"/>
                  <a:gd name="connsiteY3" fmla="*/ 104437 h 225050"/>
                  <a:gd name="connsiteX4" fmla="*/ 322 w 181197"/>
                  <a:gd name="connsiteY4" fmla="*/ 0 h 225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197" h="225050">
                    <a:moveTo>
                      <a:pt x="322" y="0"/>
                    </a:moveTo>
                    <a:lnTo>
                      <a:pt x="0" y="120637"/>
                    </a:lnTo>
                    <a:lnTo>
                      <a:pt x="180875" y="225051"/>
                    </a:lnTo>
                    <a:lnTo>
                      <a:pt x="181197" y="104437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9" name="Freeform 588">
                <a:extLst>
                  <a:ext uri="{FF2B5EF4-FFF2-40B4-BE49-F238E27FC236}">
                    <a16:creationId xmlns:a16="http://schemas.microsoft.com/office/drawing/2014/main" id="{2A10B0DA-33F8-BE35-ECDC-DE4F09573210}"/>
                  </a:ext>
                </a:extLst>
              </p:cNvPr>
              <p:cNvSpPr/>
              <p:nvPr/>
            </p:nvSpPr>
            <p:spPr>
              <a:xfrm>
                <a:off x="15087397" y="10617041"/>
                <a:ext cx="159512" cy="97984"/>
              </a:xfrm>
              <a:custGeom>
                <a:avLst/>
                <a:gdLst>
                  <a:gd name="connsiteX0" fmla="*/ 157416 w 159512"/>
                  <a:gd name="connsiteY0" fmla="*/ 97985 h 97984"/>
                  <a:gd name="connsiteX1" fmla="*/ 876 w 159512"/>
                  <a:gd name="connsiteY1" fmla="*/ 7006 h 97984"/>
                  <a:gd name="connsiteX2" fmla="*/ 0 w 159512"/>
                  <a:gd name="connsiteY2" fmla="*/ 5116 h 97984"/>
                  <a:gd name="connsiteX3" fmla="*/ 2949 w 159512"/>
                  <a:gd name="connsiteY3" fmla="*/ 0 h 97984"/>
                  <a:gd name="connsiteX4" fmla="*/ 159513 w 159512"/>
                  <a:gd name="connsiteY4" fmla="*/ 90979 h 97984"/>
                  <a:gd name="connsiteX5" fmla="*/ 156563 w 159512"/>
                  <a:gd name="connsiteY5" fmla="*/ 96095 h 97984"/>
                  <a:gd name="connsiteX6" fmla="*/ 157416 w 159512"/>
                  <a:gd name="connsiteY6" fmla="*/ 97985 h 97984"/>
                  <a:gd name="connsiteX7" fmla="*/ 157416 w 159512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84">
                    <a:moveTo>
                      <a:pt x="157416" y="97985"/>
                    </a:moveTo>
                    <a:lnTo>
                      <a:pt x="876" y="7006"/>
                    </a:lnTo>
                    <a:cubicBezTo>
                      <a:pt x="346" y="6706"/>
                      <a:pt x="24" y="6037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lnTo>
                      <a:pt x="159513" y="90979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62"/>
                      <a:pt x="157416" y="97985"/>
                    </a:cubicBezTo>
                    <a:lnTo>
                      <a:pt x="157416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0" name="Freeform 589">
                <a:extLst>
                  <a:ext uri="{FF2B5EF4-FFF2-40B4-BE49-F238E27FC236}">
                    <a16:creationId xmlns:a16="http://schemas.microsoft.com/office/drawing/2014/main" id="{D90FCC9A-0065-DC8E-93ED-044923170DEA}"/>
                  </a:ext>
                </a:extLst>
              </p:cNvPr>
              <p:cNvSpPr/>
              <p:nvPr/>
            </p:nvSpPr>
            <p:spPr>
              <a:xfrm>
                <a:off x="15243960" y="10708020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6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6983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1" name="Freeform 590">
                <a:extLst>
                  <a:ext uri="{FF2B5EF4-FFF2-40B4-BE49-F238E27FC236}">
                    <a16:creationId xmlns:a16="http://schemas.microsoft.com/office/drawing/2014/main" id="{1A167611-7904-3377-5B5D-EB93D04C7831}"/>
                  </a:ext>
                </a:extLst>
              </p:cNvPr>
              <p:cNvSpPr/>
              <p:nvPr/>
            </p:nvSpPr>
            <p:spPr>
              <a:xfrm>
                <a:off x="15087397" y="10599044"/>
                <a:ext cx="159512" cy="97961"/>
              </a:xfrm>
              <a:custGeom>
                <a:avLst/>
                <a:gdLst>
                  <a:gd name="connsiteX0" fmla="*/ 157416 w 159512"/>
                  <a:gd name="connsiteY0" fmla="*/ 97962 h 97961"/>
                  <a:gd name="connsiteX1" fmla="*/ 876 w 159512"/>
                  <a:gd name="connsiteY1" fmla="*/ 7006 h 97961"/>
                  <a:gd name="connsiteX2" fmla="*/ 0 w 159512"/>
                  <a:gd name="connsiteY2" fmla="*/ 5093 h 97961"/>
                  <a:gd name="connsiteX3" fmla="*/ 2949 w 159512"/>
                  <a:gd name="connsiteY3" fmla="*/ 0 h 97961"/>
                  <a:gd name="connsiteX4" fmla="*/ 159513 w 159512"/>
                  <a:gd name="connsiteY4" fmla="*/ 90957 h 97961"/>
                  <a:gd name="connsiteX5" fmla="*/ 156563 w 159512"/>
                  <a:gd name="connsiteY5" fmla="*/ 96072 h 97961"/>
                  <a:gd name="connsiteX6" fmla="*/ 157416 w 159512"/>
                  <a:gd name="connsiteY6" fmla="*/ 97962 h 97961"/>
                  <a:gd name="connsiteX7" fmla="*/ 157416 w 159512"/>
                  <a:gd name="connsiteY7" fmla="*/ 97962 h 979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61">
                    <a:moveTo>
                      <a:pt x="157416" y="97962"/>
                    </a:moveTo>
                    <a:lnTo>
                      <a:pt x="876" y="7006"/>
                    </a:lnTo>
                    <a:cubicBezTo>
                      <a:pt x="346" y="6683"/>
                      <a:pt x="24" y="6038"/>
                      <a:pt x="0" y="5093"/>
                    </a:cubicBezTo>
                    <a:cubicBezTo>
                      <a:pt x="0" y="3203"/>
                      <a:pt x="1314" y="922"/>
                      <a:pt x="2949" y="0"/>
                    </a:cubicBezTo>
                    <a:lnTo>
                      <a:pt x="159513" y="90957"/>
                    </a:lnTo>
                    <a:cubicBezTo>
                      <a:pt x="157877" y="91901"/>
                      <a:pt x="156563" y="94182"/>
                      <a:pt x="156563" y="96072"/>
                    </a:cubicBezTo>
                    <a:cubicBezTo>
                      <a:pt x="156563" y="97017"/>
                      <a:pt x="156887" y="97662"/>
                      <a:pt x="157416" y="97962"/>
                    </a:cubicBezTo>
                    <a:lnTo>
                      <a:pt x="157416" y="9796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2" name="Freeform 591">
                <a:extLst>
                  <a:ext uri="{FF2B5EF4-FFF2-40B4-BE49-F238E27FC236}">
                    <a16:creationId xmlns:a16="http://schemas.microsoft.com/office/drawing/2014/main" id="{18D1940F-6D06-A98B-CF85-04642070F4A4}"/>
                  </a:ext>
                </a:extLst>
              </p:cNvPr>
              <p:cNvSpPr/>
              <p:nvPr/>
            </p:nvSpPr>
            <p:spPr>
              <a:xfrm>
                <a:off x="15243960" y="10690000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5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6982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3" name="Freeform 592">
                <a:extLst>
                  <a:ext uri="{FF2B5EF4-FFF2-40B4-BE49-F238E27FC236}">
                    <a16:creationId xmlns:a16="http://schemas.microsoft.com/office/drawing/2014/main" id="{01AF853D-51A2-F74A-1A92-390EFB275AD2}"/>
                  </a:ext>
                </a:extLst>
              </p:cNvPr>
              <p:cNvSpPr/>
              <p:nvPr/>
            </p:nvSpPr>
            <p:spPr>
              <a:xfrm>
                <a:off x="15087397" y="10581000"/>
                <a:ext cx="159512" cy="97984"/>
              </a:xfrm>
              <a:custGeom>
                <a:avLst/>
                <a:gdLst>
                  <a:gd name="connsiteX0" fmla="*/ 157416 w 159512"/>
                  <a:gd name="connsiteY0" fmla="*/ 97984 h 97984"/>
                  <a:gd name="connsiteX1" fmla="*/ 876 w 159512"/>
                  <a:gd name="connsiteY1" fmla="*/ 7005 h 97984"/>
                  <a:gd name="connsiteX2" fmla="*/ 0 w 159512"/>
                  <a:gd name="connsiteY2" fmla="*/ 5115 h 97984"/>
                  <a:gd name="connsiteX3" fmla="*/ 2949 w 159512"/>
                  <a:gd name="connsiteY3" fmla="*/ 0 h 97984"/>
                  <a:gd name="connsiteX4" fmla="*/ 159513 w 159512"/>
                  <a:gd name="connsiteY4" fmla="*/ 90979 h 97984"/>
                  <a:gd name="connsiteX5" fmla="*/ 156563 w 159512"/>
                  <a:gd name="connsiteY5" fmla="*/ 96095 h 97984"/>
                  <a:gd name="connsiteX6" fmla="*/ 157416 w 159512"/>
                  <a:gd name="connsiteY6" fmla="*/ 97984 h 97984"/>
                  <a:gd name="connsiteX7" fmla="*/ 157416 w 159512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84">
                    <a:moveTo>
                      <a:pt x="157416" y="97984"/>
                    </a:moveTo>
                    <a:lnTo>
                      <a:pt x="876" y="7005"/>
                    </a:lnTo>
                    <a:cubicBezTo>
                      <a:pt x="346" y="6706"/>
                      <a:pt x="24" y="6061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lnTo>
                      <a:pt x="159513" y="90979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85"/>
                      <a:pt x="157416" y="97984"/>
                    </a:cubicBezTo>
                    <a:lnTo>
                      <a:pt x="157416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4" name="Freeform 593">
                <a:extLst>
                  <a:ext uri="{FF2B5EF4-FFF2-40B4-BE49-F238E27FC236}">
                    <a16:creationId xmlns:a16="http://schemas.microsoft.com/office/drawing/2014/main" id="{2C650FB4-719C-7771-8476-10A232C1C887}"/>
                  </a:ext>
                </a:extLst>
              </p:cNvPr>
              <p:cNvSpPr/>
              <p:nvPr/>
            </p:nvSpPr>
            <p:spPr>
              <a:xfrm>
                <a:off x="15243960" y="10671979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093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6983"/>
                      <a:pt x="0" y="5093"/>
                    </a:cubicBezTo>
                    <a:cubicBezTo>
                      <a:pt x="0" y="3203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5" name="Freeform 594">
                <a:extLst>
                  <a:ext uri="{FF2B5EF4-FFF2-40B4-BE49-F238E27FC236}">
                    <a16:creationId xmlns:a16="http://schemas.microsoft.com/office/drawing/2014/main" id="{F1BBE8C6-7223-ADA2-564C-55E0C112C13F}"/>
                  </a:ext>
                </a:extLst>
              </p:cNvPr>
              <p:cNvSpPr/>
              <p:nvPr/>
            </p:nvSpPr>
            <p:spPr>
              <a:xfrm>
                <a:off x="15087397" y="10562979"/>
                <a:ext cx="159512" cy="97984"/>
              </a:xfrm>
              <a:custGeom>
                <a:avLst/>
                <a:gdLst>
                  <a:gd name="connsiteX0" fmla="*/ 157416 w 159512"/>
                  <a:gd name="connsiteY0" fmla="*/ 97985 h 97984"/>
                  <a:gd name="connsiteX1" fmla="*/ 876 w 159512"/>
                  <a:gd name="connsiteY1" fmla="*/ 7006 h 97984"/>
                  <a:gd name="connsiteX2" fmla="*/ 0 w 159512"/>
                  <a:gd name="connsiteY2" fmla="*/ 5116 h 97984"/>
                  <a:gd name="connsiteX3" fmla="*/ 2949 w 159512"/>
                  <a:gd name="connsiteY3" fmla="*/ 0 h 97984"/>
                  <a:gd name="connsiteX4" fmla="*/ 159513 w 159512"/>
                  <a:gd name="connsiteY4" fmla="*/ 90979 h 97984"/>
                  <a:gd name="connsiteX5" fmla="*/ 156563 w 159512"/>
                  <a:gd name="connsiteY5" fmla="*/ 96095 h 97984"/>
                  <a:gd name="connsiteX6" fmla="*/ 157416 w 159512"/>
                  <a:gd name="connsiteY6" fmla="*/ 97985 h 97984"/>
                  <a:gd name="connsiteX7" fmla="*/ 157416 w 159512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84">
                    <a:moveTo>
                      <a:pt x="157416" y="97985"/>
                    </a:moveTo>
                    <a:lnTo>
                      <a:pt x="876" y="7006"/>
                    </a:lnTo>
                    <a:cubicBezTo>
                      <a:pt x="346" y="6706"/>
                      <a:pt x="24" y="6038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lnTo>
                      <a:pt x="159513" y="90979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85"/>
                      <a:pt x="157416" y="97985"/>
                    </a:cubicBezTo>
                    <a:lnTo>
                      <a:pt x="157416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6" name="Freeform 595">
                <a:extLst>
                  <a:ext uri="{FF2B5EF4-FFF2-40B4-BE49-F238E27FC236}">
                    <a16:creationId xmlns:a16="http://schemas.microsoft.com/office/drawing/2014/main" id="{6C097BEF-290B-66DC-0509-AB04A22E1C6D}"/>
                  </a:ext>
                </a:extLst>
              </p:cNvPr>
              <p:cNvSpPr/>
              <p:nvPr/>
            </p:nvSpPr>
            <p:spPr>
              <a:xfrm>
                <a:off x="15243960" y="10653958"/>
                <a:ext cx="2949" cy="7208"/>
              </a:xfrm>
              <a:custGeom>
                <a:avLst/>
                <a:gdLst>
                  <a:gd name="connsiteX0" fmla="*/ 2949 w 2949"/>
                  <a:gd name="connsiteY0" fmla="*/ 0 h 7208"/>
                  <a:gd name="connsiteX1" fmla="*/ 2949 w 2949"/>
                  <a:gd name="connsiteY1" fmla="*/ 6798 h 7208"/>
                  <a:gd name="connsiteX2" fmla="*/ 0 w 2949"/>
                  <a:gd name="connsiteY2" fmla="*/ 5116 h 7208"/>
                  <a:gd name="connsiteX3" fmla="*/ 2949 w 2949"/>
                  <a:gd name="connsiteY3" fmla="*/ 0 h 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8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7006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597" name="Graphic 4">
              <a:extLst>
                <a:ext uri="{FF2B5EF4-FFF2-40B4-BE49-F238E27FC236}">
                  <a16:creationId xmlns:a16="http://schemas.microsoft.com/office/drawing/2014/main" id="{B59324A8-4BC7-D977-B4AB-E35A67A6DD29}"/>
                </a:ext>
              </a:extLst>
            </p:cNvPr>
            <p:cNvGrpSpPr/>
            <p:nvPr/>
          </p:nvGrpSpPr>
          <p:grpSpPr>
            <a:xfrm>
              <a:off x="16335434" y="14096071"/>
              <a:ext cx="2921355" cy="2603182"/>
              <a:chOff x="16335433" y="10495621"/>
              <a:chExt cx="2921355" cy="2603182"/>
            </a:xfrm>
          </p:grpSpPr>
          <p:sp>
            <p:nvSpPr>
              <p:cNvPr id="598" name="Freeform 597">
                <a:extLst>
                  <a:ext uri="{FF2B5EF4-FFF2-40B4-BE49-F238E27FC236}">
                    <a16:creationId xmlns:a16="http://schemas.microsoft.com/office/drawing/2014/main" id="{B5BDDABA-3E51-D52C-C9D5-F0E875029C80}"/>
                  </a:ext>
                </a:extLst>
              </p:cNvPr>
              <p:cNvSpPr/>
              <p:nvPr/>
            </p:nvSpPr>
            <p:spPr>
              <a:xfrm>
                <a:off x="17551669" y="11121091"/>
                <a:ext cx="1057090" cy="1144197"/>
              </a:xfrm>
              <a:custGeom>
                <a:avLst/>
                <a:gdLst>
                  <a:gd name="connsiteX0" fmla="*/ 1057091 w 1057090"/>
                  <a:gd name="connsiteY0" fmla="*/ 0 h 1144197"/>
                  <a:gd name="connsiteX1" fmla="*/ 1054601 w 1057090"/>
                  <a:gd name="connsiteY1" fmla="*/ 531610 h 1144197"/>
                  <a:gd name="connsiteX2" fmla="*/ 0 w 1057090"/>
                  <a:gd name="connsiteY2" fmla="*/ 1144198 h 1144197"/>
                  <a:gd name="connsiteX3" fmla="*/ 2142 w 1057090"/>
                  <a:gd name="connsiteY3" fmla="*/ 612934 h 1144197"/>
                  <a:gd name="connsiteX4" fmla="*/ 1057091 w 1057090"/>
                  <a:gd name="connsiteY4" fmla="*/ 0 h 1144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7090" h="1144197">
                    <a:moveTo>
                      <a:pt x="1057091" y="0"/>
                    </a:moveTo>
                    <a:lnTo>
                      <a:pt x="1054601" y="531610"/>
                    </a:lnTo>
                    <a:lnTo>
                      <a:pt x="0" y="1144198"/>
                    </a:lnTo>
                    <a:lnTo>
                      <a:pt x="2142" y="612934"/>
                    </a:lnTo>
                    <a:lnTo>
                      <a:pt x="1057091" y="0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9" name="Freeform 598">
                <a:extLst>
                  <a:ext uri="{FF2B5EF4-FFF2-40B4-BE49-F238E27FC236}">
                    <a16:creationId xmlns:a16="http://schemas.microsoft.com/office/drawing/2014/main" id="{039D27BC-3D52-18E7-E948-886F396BB08B}"/>
                  </a:ext>
                </a:extLst>
              </p:cNvPr>
              <p:cNvSpPr/>
              <p:nvPr/>
            </p:nvSpPr>
            <p:spPr>
              <a:xfrm>
                <a:off x="16468100" y="11275580"/>
                <a:ext cx="797471" cy="989708"/>
              </a:xfrm>
              <a:custGeom>
                <a:avLst/>
                <a:gdLst>
                  <a:gd name="connsiteX0" fmla="*/ 797472 w 797471"/>
                  <a:gd name="connsiteY0" fmla="*/ 458445 h 989708"/>
                  <a:gd name="connsiteX1" fmla="*/ 794961 w 797471"/>
                  <a:gd name="connsiteY1" fmla="*/ 989709 h 989708"/>
                  <a:gd name="connsiteX2" fmla="*/ 0 w 797471"/>
                  <a:gd name="connsiteY2" fmla="*/ 531265 h 989708"/>
                  <a:gd name="connsiteX3" fmla="*/ 2166 w 797471"/>
                  <a:gd name="connsiteY3" fmla="*/ 0 h 989708"/>
                  <a:gd name="connsiteX4" fmla="*/ 797472 w 797471"/>
                  <a:gd name="connsiteY4" fmla="*/ 458445 h 989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471" h="989708">
                    <a:moveTo>
                      <a:pt x="797472" y="458445"/>
                    </a:moveTo>
                    <a:lnTo>
                      <a:pt x="794961" y="989709"/>
                    </a:lnTo>
                    <a:lnTo>
                      <a:pt x="0" y="531265"/>
                    </a:lnTo>
                    <a:lnTo>
                      <a:pt x="2166" y="0"/>
                    </a:lnTo>
                    <a:lnTo>
                      <a:pt x="797472" y="458445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0" name="Freeform 599">
                <a:extLst>
                  <a:ext uri="{FF2B5EF4-FFF2-40B4-BE49-F238E27FC236}">
                    <a16:creationId xmlns:a16="http://schemas.microsoft.com/office/drawing/2014/main" id="{04F8331A-23E5-DBC5-4072-9D86A87F2E9F}"/>
                  </a:ext>
                </a:extLst>
              </p:cNvPr>
              <p:cNvSpPr/>
              <p:nvPr/>
            </p:nvSpPr>
            <p:spPr>
              <a:xfrm>
                <a:off x="16470242" y="10495621"/>
                <a:ext cx="2138517" cy="1238403"/>
              </a:xfrm>
              <a:custGeom>
                <a:avLst/>
                <a:gdLst>
                  <a:gd name="connsiteX0" fmla="*/ 2137434 w 2138517"/>
                  <a:gd name="connsiteY0" fmla="*/ 458467 h 1238403"/>
                  <a:gd name="connsiteX1" fmla="*/ 2138517 w 2138517"/>
                  <a:gd name="connsiteY1" fmla="*/ 625470 h 1238403"/>
                  <a:gd name="connsiteX2" fmla="*/ 1083569 w 2138517"/>
                  <a:gd name="connsiteY2" fmla="*/ 1238403 h 1238403"/>
                  <a:gd name="connsiteX3" fmla="*/ 795330 w 2138517"/>
                  <a:gd name="connsiteY3" fmla="*/ 1238403 h 1238403"/>
                  <a:gd name="connsiteX4" fmla="*/ 0 w 2138517"/>
                  <a:gd name="connsiteY4" fmla="*/ 779959 h 1238403"/>
                  <a:gd name="connsiteX5" fmla="*/ 1342127 w 2138517"/>
                  <a:gd name="connsiteY5" fmla="*/ 0 h 1238403"/>
                  <a:gd name="connsiteX6" fmla="*/ 2137434 w 2138517"/>
                  <a:gd name="connsiteY6" fmla="*/ 458467 h 1238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38517" h="1238403">
                    <a:moveTo>
                      <a:pt x="2137434" y="458467"/>
                    </a:moveTo>
                    <a:lnTo>
                      <a:pt x="2138517" y="625470"/>
                    </a:lnTo>
                    <a:lnTo>
                      <a:pt x="1083569" y="1238403"/>
                    </a:lnTo>
                    <a:lnTo>
                      <a:pt x="795330" y="1238403"/>
                    </a:lnTo>
                    <a:lnTo>
                      <a:pt x="0" y="779959"/>
                    </a:lnTo>
                    <a:lnTo>
                      <a:pt x="1342127" y="0"/>
                    </a:lnTo>
                    <a:lnTo>
                      <a:pt x="2137434" y="458467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1" name="Freeform 600">
                <a:extLst>
                  <a:ext uri="{FF2B5EF4-FFF2-40B4-BE49-F238E27FC236}">
                    <a16:creationId xmlns:a16="http://schemas.microsoft.com/office/drawing/2014/main" id="{7E85532F-3569-07FF-7D55-00745418EF5F}"/>
                  </a:ext>
                </a:extLst>
              </p:cNvPr>
              <p:cNvSpPr/>
              <p:nvPr/>
            </p:nvSpPr>
            <p:spPr>
              <a:xfrm>
                <a:off x="16681951" y="10617940"/>
                <a:ext cx="1130764" cy="714858"/>
              </a:xfrm>
              <a:custGeom>
                <a:avLst/>
                <a:gdLst>
                  <a:gd name="connsiteX0" fmla="*/ 0 w 1130764"/>
                  <a:gd name="connsiteY0" fmla="*/ 657271 h 714858"/>
                  <a:gd name="connsiteX1" fmla="*/ 99782 w 1130764"/>
                  <a:gd name="connsiteY1" fmla="*/ 714859 h 714858"/>
                  <a:gd name="connsiteX2" fmla="*/ 1130764 w 1130764"/>
                  <a:gd name="connsiteY2" fmla="*/ 115867 h 714858"/>
                  <a:gd name="connsiteX3" fmla="*/ 1130764 w 1130764"/>
                  <a:gd name="connsiteY3" fmla="*/ 0 h 714858"/>
                  <a:gd name="connsiteX4" fmla="*/ 0 w 1130764"/>
                  <a:gd name="connsiteY4" fmla="*/ 657271 h 714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764" h="714858">
                    <a:moveTo>
                      <a:pt x="0" y="657271"/>
                    </a:moveTo>
                    <a:lnTo>
                      <a:pt x="99782" y="714859"/>
                    </a:lnTo>
                    <a:lnTo>
                      <a:pt x="1130764" y="115867"/>
                    </a:lnTo>
                    <a:lnTo>
                      <a:pt x="1130764" y="0"/>
                    </a:lnTo>
                    <a:lnTo>
                      <a:pt x="0" y="657271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2" name="Freeform 601">
                <a:extLst>
                  <a:ext uri="{FF2B5EF4-FFF2-40B4-BE49-F238E27FC236}">
                    <a16:creationId xmlns:a16="http://schemas.microsoft.com/office/drawing/2014/main" id="{0C233DBB-128C-F064-EC00-6C30E5706A2D}"/>
                  </a:ext>
                </a:extLst>
              </p:cNvPr>
              <p:cNvSpPr/>
              <p:nvPr/>
            </p:nvSpPr>
            <p:spPr>
              <a:xfrm>
                <a:off x="17812715" y="10617940"/>
                <a:ext cx="689486" cy="478124"/>
              </a:xfrm>
              <a:custGeom>
                <a:avLst/>
                <a:gdLst>
                  <a:gd name="connsiteX0" fmla="*/ 689118 w 689486"/>
                  <a:gd name="connsiteY0" fmla="*/ 397654 h 478124"/>
                  <a:gd name="connsiteX1" fmla="*/ 0 w 689486"/>
                  <a:gd name="connsiteY1" fmla="*/ 0 h 478124"/>
                  <a:gd name="connsiteX2" fmla="*/ 0 w 689486"/>
                  <a:gd name="connsiteY2" fmla="*/ 115867 h 478124"/>
                  <a:gd name="connsiteX3" fmla="*/ 627959 w 689486"/>
                  <a:gd name="connsiteY3" fmla="*/ 478125 h 478124"/>
                  <a:gd name="connsiteX4" fmla="*/ 689487 w 689486"/>
                  <a:gd name="connsiteY4" fmla="*/ 442360 h 478124"/>
                  <a:gd name="connsiteX5" fmla="*/ 689118 w 689486"/>
                  <a:gd name="connsiteY5" fmla="*/ 397654 h 478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9486" h="478124">
                    <a:moveTo>
                      <a:pt x="689118" y="397654"/>
                    </a:moveTo>
                    <a:lnTo>
                      <a:pt x="0" y="0"/>
                    </a:lnTo>
                    <a:lnTo>
                      <a:pt x="0" y="115867"/>
                    </a:lnTo>
                    <a:lnTo>
                      <a:pt x="627959" y="478125"/>
                    </a:lnTo>
                    <a:lnTo>
                      <a:pt x="689487" y="442360"/>
                    </a:lnTo>
                    <a:lnTo>
                      <a:pt x="689118" y="397654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3" name="Freeform 602">
                <a:extLst>
                  <a:ext uri="{FF2B5EF4-FFF2-40B4-BE49-F238E27FC236}">
                    <a16:creationId xmlns:a16="http://schemas.microsoft.com/office/drawing/2014/main" id="{EC4D9ACC-B0DB-5762-85A9-9CED0FEC6727}"/>
                  </a:ext>
                </a:extLst>
              </p:cNvPr>
              <p:cNvSpPr/>
              <p:nvPr/>
            </p:nvSpPr>
            <p:spPr>
              <a:xfrm>
                <a:off x="16781734" y="10733784"/>
                <a:ext cx="1658962" cy="894374"/>
              </a:xfrm>
              <a:custGeom>
                <a:avLst/>
                <a:gdLst>
                  <a:gd name="connsiteX0" fmla="*/ 743826 w 1658962"/>
                  <a:gd name="connsiteY0" fmla="*/ 894375 h 894374"/>
                  <a:gd name="connsiteX1" fmla="*/ 1658963 w 1658962"/>
                  <a:gd name="connsiteY1" fmla="*/ 362257 h 894374"/>
                  <a:gd name="connsiteX2" fmla="*/ 1030982 w 1658962"/>
                  <a:gd name="connsiteY2" fmla="*/ 0 h 894374"/>
                  <a:gd name="connsiteX3" fmla="*/ 0 w 1658962"/>
                  <a:gd name="connsiteY3" fmla="*/ 598991 h 894374"/>
                  <a:gd name="connsiteX4" fmla="*/ 512460 w 1658962"/>
                  <a:gd name="connsiteY4" fmla="*/ 894375 h 894374"/>
                  <a:gd name="connsiteX5" fmla="*/ 743826 w 1658962"/>
                  <a:gd name="connsiteY5" fmla="*/ 894375 h 894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58962" h="894374">
                    <a:moveTo>
                      <a:pt x="743826" y="894375"/>
                    </a:moveTo>
                    <a:lnTo>
                      <a:pt x="1658963" y="362257"/>
                    </a:lnTo>
                    <a:lnTo>
                      <a:pt x="1030982" y="0"/>
                    </a:lnTo>
                    <a:lnTo>
                      <a:pt x="0" y="598991"/>
                    </a:lnTo>
                    <a:lnTo>
                      <a:pt x="512460" y="894375"/>
                    </a:lnTo>
                    <a:lnTo>
                      <a:pt x="743826" y="894375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4" name="Freeform 603">
                <a:extLst>
                  <a:ext uri="{FF2B5EF4-FFF2-40B4-BE49-F238E27FC236}">
                    <a16:creationId xmlns:a16="http://schemas.microsoft.com/office/drawing/2014/main" id="{ABFA8FEE-97E6-364E-540D-179AF92EF1D1}"/>
                  </a:ext>
                </a:extLst>
              </p:cNvPr>
              <p:cNvSpPr/>
              <p:nvPr/>
            </p:nvSpPr>
            <p:spPr>
              <a:xfrm>
                <a:off x="17263084" y="11734024"/>
                <a:ext cx="291096" cy="531264"/>
              </a:xfrm>
              <a:custGeom>
                <a:avLst/>
                <a:gdLst>
                  <a:gd name="connsiteX0" fmla="*/ 291097 w 291096"/>
                  <a:gd name="connsiteY0" fmla="*/ 0 h 531264"/>
                  <a:gd name="connsiteX1" fmla="*/ 288239 w 291096"/>
                  <a:gd name="connsiteY1" fmla="*/ 531264 h 531264"/>
                  <a:gd name="connsiteX2" fmla="*/ 0 w 291096"/>
                  <a:gd name="connsiteY2" fmla="*/ 531264 h 531264"/>
                  <a:gd name="connsiteX3" fmla="*/ 2488 w 291096"/>
                  <a:gd name="connsiteY3" fmla="*/ 0 h 531264"/>
                  <a:gd name="connsiteX4" fmla="*/ 291097 w 291096"/>
                  <a:gd name="connsiteY4" fmla="*/ 0 h 531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096" h="531264">
                    <a:moveTo>
                      <a:pt x="291097" y="0"/>
                    </a:moveTo>
                    <a:lnTo>
                      <a:pt x="288239" y="531264"/>
                    </a:lnTo>
                    <a:lnTo>
                      <a:pt x="0" y="531264"/>
                    </a:lnTo>
                    <a:lnTo>
                      <a:pt x="2488" y="0"/>
                    </a:lnTo>
                    <a:lnTo>
                      <a:pt x="291097" y="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5" name="Freeform 604">
                <a:extLst>
                  <a:ext uri="{FF2B5EF4-FFF2-40B4-BE49-F238E27FC236}">
                    <a16:creationId xmlns:a16="http://schemas.microsoft.com/office/drawing/2014/main" id="{68688E83-7526-8106-1D21-108E508F6C8B}"/>
                  </a:ext>
                </a:extLst>
              </p:cNvPr>
              <p:cNvSpPr/>
              <p:nvPr/>
            </p:nvSpPr>
            <p:spPr>
              <a:xfrm>
                <a:off x="16335433" y="11618734"/>
                <a:ext cx="892231" cy="725228"/>
              </a:xfrm>
              <a:custGeom>
                <a:avLst/>
                <a:gdLst>
                  <a:gd name="connsiteX0" fmla="*/ 792818 w 892231"/>
                  <a:gd name="connsiteY0" fmla="*/ 725228 h 725228"/>
                  <a:gd name="connsiteX1" fmla="*/ 0 w 892231"/>
                  <a:gd name="connsiteY1" fmla="*/ 264641 h 725228"/>
                  <a:gd name="connsiteX2" fmla="*/ 99414 w 892231"/>
                  <a:gd name="connsiteY2" fmla="*/ 0 h 725228"/>
                  <a:gd name="connsiteX3" fmla="*/ 892232 w 892231"/>
                  <a:gd name="connsiteY3" fmla="*/ 460610 h 725228"/>
                  <a:gd name="connsiteX4" fmla="*/ 792818 w 892231"/>
                  <a:gd name="connsiteY4" fmla="*/ 725228 h 725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2231" h="725228">
                    <a:moveTo>
                      <a:pt x="792818" y="725228"/>
                    </a:moveTo>
                    <a:lnTo>
                      <a:pt x="0" y="264641"/>
                    </a:lnTo>
                    <a:lnTo>
                      <a:pt x="99414" y="0"/>
                    </a:lnTo>
                    <a:lnTo>
                      <a:pt x="892232" y="460610"/>
                    </a:lnTo>
                    <a:lnTo>
                      <a:pt x="792818" y="725228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6" name="Freeform 605">
                <a:extLst>
                  <a:ext uri="{FF2B5EF4-FFF2-40B4-BE49-F238E27FC236}">
                    <a16:creationId xmlns:a16="http://schemas.microsoft.com/office/drawing/2014/main" id="{328616B8-DFC3-3F12-843C-83F9BE5C2357}"/>
                  </a:ext>
                </a:extLst>
              </p:cNvPr>
              <p:cNvSpPr/>
              <p:nvPr/>
            </p:nvSpPr>
            <p:spPr>
              <a:xfrm>
                <a:off x="16433787" y="11297011"/>
                <a:ext cx="793900" cy="782310"/>
              </a:xfrm>
              <a:custGeom>
                <a:avLst/>
                <a:gdLst>
                  <a:gd name="connsiteX0" fmla="*/ 793901 w 793900"/>
                  <a:gd name="connsiteY0" fmla="*/ 782310 h 782310"/>
                  <a:gd name="connsiteX1" fmla="*/ 1061 w 793900"/>
                  <a:gd name="connsiteY1" fmla="*/ 321723 h 782310"/>
                  <a:gd name="connsiteX2" fmla="*/ 0 w 793900"/>
                  <a:gd name="connsiteY2" fmla="*/ 0 h 782310"/>
                  <a:gd name="connsiteX3" fmla="*/ 792818 w 793900"/>
                  <a:gd name="connsiteY3" fmla="*/ 460611 h 782310"/>
                  <a:gd name="connsiteX4" fmla="*/ 793901 w 793900"/>
                  <a:gd name="connsiteY4" fmla="*/ 782310 h 782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900" h="782310">
                    <a:moveTo>
                      <a:pt x="793901" y="782310"/>
                    </a:moveTo>
                    <a:lnTo>
                      <a:pt x="1061" y="321723"/>
                    </a:lnTo>
                    <a:lnTo>
                      <a:pt x="0" y="0"/>
                    </a:lnTo>
                    <a:lnTo>
                      <a:pt x="792818" y="460611"/>
                    </a:lnTo>
                    <a:lnTo>
                      <a:pt x="793901" y="78231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7" name="Freeform 606">
                <a:extLst>
                  <a:ext uri="{FF2B5EF4-FFF2-40B4-BE49-F238E27FC236}">
                    <a16:creationId xmlns:a16="http://schemas.microsoft.com/office/drawing/2014/main" id="{9787BB7D-A4D8-DD27-FCC3-D5DF416D6D33}"/>
                  </a:ext>
                </a:extLst>
              </p:cNvPr>
              <p:cNvSpPr/>
              <p:nvPr/>
            </p:nvSpPr>
            <p:spPr>
              <a:xfrm>
                <a:off x="16433787" y="11275580"/>
                <a:ext cx="830011" cy="482041"/>
              </a:xfrm>
              <a:custGeom>
                <a:avLst/>
                <a:gdLst>
                  <a:gd name="connsiteX0" fmla="*/ 792818 w 830011"/>
                  <a:gd name="connsiteY0" fmla="*/ 482042 h 482041"/>
                  <a:gd name="connsiteX1" fmla="*/ 0 w 830011"/>
                  <a:gd name="connsiteY1" fmla="*/ 21454 h 482041"/>
                  <a:gd name="connsiteX2" fmla="*/ 37194 w 830011"/>
                  <a:gd name="connsiteY2" fmla="*/ 0 h 482041"/>
                  <a:gd name="connsiteX3" fmla="*/ 830012 w 830011"/>
                  <a:gd name="connsiteY3" fmla="*/ 460588 h 482041"/>
                  <a:gd name="connsiteX4" fmla="*/ 792818 w 830011"/>
                  <a:gd name="connsiteY4" fmla="*/ 482042 h 482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0011" h="482041">
                    <a:moveTo>
                      <a:pt x="792818" y="482042"/>
                    </a:moveTo>
                    <a:lnTo>
                      <a:pt x="0" y="21454"/>
                    </a:lnTo>
                    <a:lnTo>
                      <a:pt x="37194" y="0"/>
                    </a:lnTo>
                    <a:lnTo>
                      <a:pt x="830012" y="460588"/>
                    </a:lnTo>
                    <a:lnTo>
                      <a:pt x="792818" y="4820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8" name="Freeform 607">
                <a:extLst>
                  <a:ext uri="{FF2B5EF4-FFF2-40B4-BE49-F238E27FC236}">
                    <a16:creationId xmlns:a16="http://schemas.microsoft.com/office/drawing/2014/main" id="{BA93FFC9-E17A-2BAF-5AE4-67B0AE5944EF}"/>
                  </a:ext>
                </a:extLst>
              </p:cNvPr>
              <p:cNvSpPr/>
              <p:nvPr/>
            </p:nvSpPr>
            <p:spPr>
              <a:xfrm>
                <a:off x="17128251" y="11736167"/>
                <a:ext cx="137320" cy="607794"/>
              </a:xfrm>
              <a:custGeom>
                <a:avLst/>
                <a:gdLst>
                  <a:gd name="connsiteX0" fmla="*/ 135547 w 137320"/>
                  <a:gd name="connsiteY0" fmla="*/ 0 h 607794"/>
                  <a:gd name="connsiteX1" fmla="*/ 137321 w 137320"/>
                  <a:gd name="connsiteY1" fmla="*/ 528407 h 607794"/>
                  <a:gd name="connsiteX2" fmla="*/ 0 w 137320"/>
                  <a:gd name="connsiteY2" fmla="*/ 607795 h 607794"/>
                  <a:gd name="connsiteX3" fmla="*/ 99436 w 137320"/>
                  <a:gd name="connsiteY3" fmla="*/ 343176 h 607794"/>
                  <a:gd name="connsiteX4" fmla="*/ 98353 w 137320"/>
                  <a:gd name="connsiteY4" fmla="*/ 21454 h 607794"/>
                  <a:gd name="connsiteX5" fmla="*/ 135547 w 137320"/>
                  <a:gd name="connsiteY5" fmla="*/ 0 h 607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7320" h="607794">
                    <a:moveTo>
                      <a:pt x="135547" y="0"/>
                    </a:moveTo>
                    <a:lnTo>
                      <a:pt x="137321" y="528407"/>
                    </a:lnTo>
                    <a:lnTo>
                      <a:pt x="0" y="607795"/>
                    </a:lnTo>
                    <a:lnTo>
                      <a:pt x="99436" y="343176"/>
                    </a:lnTo>
                    <a:lnTo>
                      <a:pt x="98353" y="21454"/>
                    </a:lnTo>
                    <a:lnTo>
                      <a:pt x="135547" y="0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9" name="Freeform 608">
                <a:extLst>
                  <a:ext uri="{FF2B5EF4-FFF2-40B4-BE49-F238E27FC236}">
                    <a16:creationId xmlns:a16="http://schemas.microsoft.com/office/drawing/2014/main" id="{0C303862-38DC-76B0-CC9C-8C7EBD73198D}"/>
                  </a:ext>
                </a:extLst>
              </p:cNvPr>
              <p:cNvSpPr/>
              <p:nvPr/>
            </p:nvSpPr>
            <p:spPr>
              <a:xfrm>
                <a:off x="17161158" y="11021308"/>
                <a:ext cx="1279538" cy="606872"/>
              </a:xfrm>
              <a:custGeom>
                <a:avLst/>
                <a:gdLst>
                  <a:gd name="connsiteX0" fmla="*/ 1279538 w 1279538"/>
                  <a:gd name="connsiteY0" fmla="*/ 74733 h 606872"/>
                  <a:gd name="connsiteX1" fmla="*/ 364402 w 1279538"/>
                  <a:gd name="connsiteY1" fmla="*/ 606873 h 606872"/>
                  <a:gd name="connsiteX2" fmla="*/ 133035 w 1279538"/>
                  <a:gd name="connsiteY2" fmla="*/ 606873 h 606872"/>
                  <a:gd name="connsiteX3" fmla="*/ 0 w 1279538"/>
                  <a:gd name="connsiteY3" fmla="*/ 529974 h 606872"/>
                  <a:gd name="connsiteX4" fmla="*/ 8597 w 1279538"/>
                  <a:gd name="connsiteY4" fmla="*/ 526403 h 606872"/>
                  <a:gd name="connsiteX5" fmla="*/ 28621 w 1279538"/>
                  <a:gd name="connsiteY5" fmla="*/ 521033 h 606872"/>
                  <a:gd name="connsiteX6" fmla="*/ 81900 w 1279538"/>
                  <a:gd name="connsiteY6" fmla="*/ 503865 h 606872"/>
                  <a:gd name="connsiteX7" fmla="*/ 122665 w 1279538"/>
                  <a:gd name="connsiteY7" fmla="*/ 486351 h 606872"/>
                  <a:gd name="connsiteX8" fmla="*/ 140547 w 1279538"/>
                  <a:gd name="connsiteY8" fmla="*/ 477064 h 606872"/>
                  <a:gd name="connsiteX9" fmla="*/ 173432 w 1279538"/>
                  <a:gd name="connsiteY9" fmla="*/ 456301 h 606872"/>
                  <a:gd name="connsiteX10" fmla="*/ 238532 w 1279538"/>
                  <a:gd name="connsiteY10" fmla="*/ 407678 h 606872"/>
                  <a:gd name="connsiteX11" fmla="*/ 248188 w 1279538"/>
                  <a:gd name="connsiteY11" fmla="*/ 401594 h 606872"/>
                  <a:gd name="connsiteX12" fmla="*/ 264273 w 1279538"/>
                  <a:gd name="connsiteY12" fmla="*/ 394796 h 606872"/>
                  <a:gd name="connsiteX13" fmla="*/ 278214 w 1279538"/>
                  <a:gd name="connsiteY13" fmla="*/ 392308 h 606872"/>
                  <a:gd name="connsiteX14" fmla="*/ 288585 w 1279538"/>
                  <a:gd name="connsiteY14" fmla="*/ 393021 h 606872"/>
                  <a:gd name="connsiteX15" fmla="*/ 334720 w 1279538"/>
                  <a:gd name="connsiteY15" fmla="*/ 403737 h 606872"/>
                  <a:gd name="connsiteX16" fmla="*/ 350827 w 1279538"/>
                  <a:gd name="connsiteY16" fmla="*/ 405166 h 606872"/>
                  <a:gd name="connsiteX17" fmla="*/ 375140 w 1279538"/>
                  <a:gd name="connsiteY17" fmla="*/ 404451 h 606872"/>
                  <a:gd name="connsiteX18" fmla="*/ 414476 w 1279538"/>
                  <a:gd name="connsiteY18" fmla="*/ 398368 h 606872"/>
                  <a:gd name="connsiteX19" fmla="*/ 435217 w 1279538"/>
                  <a:gd name="connsiteY19" fmla="*/ 393367 h 606872"/>
                  <a:gd name="connsiteX20" fmla="*/ 469184 w 1279538"/>
                  <a:gd name="connsiteY20" fmla="*/ 381569 h 606872"/>
                  <a:gd name="connsiteX21" fmla="*/ 484923 w 1279538"/>
                  <a:gd name="connsiteY21" fmla="*/ 374056 h 606872"/>
                  <a:gd name="connsiteX22" fmla="*/ 498864 w 1279538"/>
                  <a:gd name="connsiteY22" fmla="*/ 365484 h 606872"/>
                  <a:gd name="connsiteX23" fmla="*/ 510664 w 1279538"/>
                  <a:gd name="connsiteY23" fmla="*/ 356173 h 606872"/>
                  <a:gd name="connsiteX24" fmla="*/ 520688 w 1279538"/>
                  <a:gd name="connsiteY24" fmla="*/ 346518 h 606872"/>
                  <a:gd name="connsiteX25" fmla="*/ 529629 w 1279538"/>
                  <a:gd name="connsiteY25" fmla="*/ 335434 h 606872"/>
                  <a:gd name="connsiteX26" fmla="*/ 537141 w 1279538"/>
                  <a:gd name="connsiteY26" fmla="*/ 323635 h 606872"/>
                  <a:gd name="connsiteX27" fmla="*/ 543571 w 1279538"/>
                  <a:gd name="connsiteY27" fmla="*/ 311122 h 606872"/>
                  <a:gd name="connsiteX28" fmla="*/ 555370 w 1279538"/>
                  <a:gd name="connsiteY28" fmla="*/ 277500 h 606872"/>
                  <a:gd name="connsiteX29" fmla="*/ 562513 w 1279538"/>
                  <a:gd name="connsiteY29" fmla="*/ 260332 h 606872"/>
                  <a:gd name="connsiteX30" fmla="*/ 570394 w 1279538"/>
                  <a:gd name="connsiteY30" fmla="*/ 245330 h 606872"/>
                  <a:gd name="connsiteX31" fmla="*/ 585050 w 1279538"/>
                  <a:gd name="connsiteY31" fmla="*/ 225650 h 606872"/>
                  <a:gd name="connsiteX32" fmla="*/ 600422 w 1279538"/>
                  <a:gd name="connsiteY32" fmla="*/ 212423 h 606872"/>
                  <a:gd name="connsiteX33" fmla="*/ 609363 w 1279538"/>
                  <a:gd name="connsiteY33" fmla="*/ 208482 h 606872"/>
                  <a:gd name="connsiteX34" fmla="*/ 618304 w 1279538"/>
                  <a:gd name="connsiteY34" fmla="*/ 205993 h 606872"/>
                  <a:gd name="connsiteX35" fmla="*/ 627614 w 1279538"/>
                  <a:gd name="connsiteY35" fmla="*/ 205625 h 606872"/>
                  <a:gd name="connsiteX36" fmla="*/ 637984 w 1279538"/>
                  <a:gd name="connsiteY36" fmla="*/ 207422 h 606872"/>
                  <a:gd name="connsiteX37" fmla="*/ 679464 w 1279538"/>
                  <a:gd name="connsiteY37" fmla="*/ 219935 h 606872"/>
                  <a:gd name="connsiteX38" fmla="*/ 721312 w 1279538"/>
                  <a:gd name="connsiteY38" fmla="*/ 228877 h 606872"/>
                  <a:gd name="connsiteX39" fmla="*/ 762423 w 1279538"/>
                  <a:gd name="connsiteY39" fmla="*/ 231734 h 606872"/>
                  <a:gd name="connsiteX40" fmla="*/ 797473 w 1279538"/>
                  <a:gd name="connsiteY40" fmla="*/ 228877 h 606872"/>
                  <a:gd name="connsiteX41" fmla="*/ 814987 w 1279538"/>
                  <a:gd name="connsiteY41" fmla="*/ 225305 h 606872"/>
                  <a:gd name="connsiteX42" fmla="*/ 832870 w 1279538"/>
                  <a:gd name="connsiteY42" fmla="*/ 219935 h 606872"/>
                  <a:gd name="connsiteX43" fmla="*/ 851467 w 1279538"/>
                  <a:gd name="connsiteY43" fmla="*/ 212769 h 606872"/>
                  <a:gd name="connsiteX44" fmla="*/ 869003 w 1279538"/>
                  <a:gd name="connsiteY44" fmla="*/ 203827 h 606872"/>
                  <a:gd name="connsiteX45" fmla="*/ 886517 w 1279538"/>
                  <a:gd name="connsiteY45" fmla="*/ 192029 h 606872"/>
                  <a:gd name="connsiteX46" fmla="*/ 904399 w 1279538"/>
                  <a:gd name="connsiteY46" fmla="*/ 177372 h 606872"/>
                  <a:gd name="connsiteX47" fmla="*/ 916912 w 1279538"/>
                  <a:gd name="connsiteY47" fmla="*/ 165574 h 606872"/>
                  <a:gd name="connsiteX48" fmla="*/ 941225 w 1279538"/>
                  <a:gd name="connsiteY48" fmla="*/ 136261 h 606872"/>
                  <a:gd name="connsiteX49" fmla="*/ 953737 w 1279538"/>
                  <a:gd name="connsiteY49" fmla="*/ 118010 h 606872"/>
                  <a:gd name="connsiteX50" fmla="*/ 991646 w 1279538"/>
                  <a:gd name="connsiteY50" fmla="*/ 125522 h 606872"/>
                  <a:gd name="connsiteX51" fmla="*/ 1023469 w 1279538"/>
                  <a:gd name="connsiteY51" fmla="*/ 129094 h 606872"/>
                  <a:gd name="connsiteX52" fmla="*/ 1050293 w 1279538"/>
                  <a:gd name="connsiteY52" fmla="*/ 129809 h 606872"/>
                  <a:gd name="connsiteX53" fmla="*/ 1072831 w 1279538"/>
                  <a:gd name="connsiteY53" fmla="*/ 128034 h 606872"/>
                  <a:gd name="connsiteX54" fmla="*/ 1091427 w 1279538"/>
                  <a:gd name="connsiteY54" fmla="*/ 124094 h 606872"/>
                  <a:gd name="connsiteX55" fmla="*/ 1107167 w 1279538"/>
                  <a:gd name="connsiteY55" fmla="*/ 118379 h 606872"/>
                  <a:gd name="connsiteX56" fmla="*/ 1120025 w 1279538"/>
                  <a:gd name="connsiteY56" fmla="*/ 110866 h 606872"/>
                  <a:gd name="connsiteX57" fmla="*/ 1130396 w 1279538"/>
                  <a:gd name="connsiteY57" fmla="*/ 101925 h 606872"/>
                  <a:gd name="connsiteX58" fmla="*/ 1138991 w 1279538"/>
                  <a:gd name="connsiteY58" fmla="*/ 90841 h 606872"/>
                  <a:gd name="connsiteX59" fmla="*/ 1145420 w 1279538"/>
                  <a:gd name="connsiteY59" fmla="*/ 78328 h 606872"/>
                  <a:gd name="connsiteX60" fmla="*/ 1150076 w 1279538"/>
                  <a:gd name="connsiteY60" fmla="*/ 63303 h 606872"/>
                  <a:gd name="connsiteX61" fmla="*/ 1152588 w 1279538"/>
                  <a:gd name="connsiteY61" fmla="*/ 45766 h 606872"/>
                  <a:gd name="connsiteX62" fmla="*/ 1152932 w 1279538"/>
                  <a:gd name="connsiteY62" fmla="*/ 24681 h 606872"/>
                  <a:gd name="connsiteX63" fmla="*/ 1150076 w 1279538"/>
                  <a:gd name="connsiteY63" fmla="*/ 0 h 606872"/>
                  <a:gd name="connsiteX64" fmla="*/ 1279538 w 1279538"/>
                  <a:gd name="connsiteY64" fmla="*/ 74733 h 606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279538" h="606872">
                    <a:moveTo>
                      <a:pt x="1279538" y="74733"/>
                    </a:moveTo>
                    <a:lnTo>
                      <a:pt x="364402" y="606873"/>
                    </a:lnTo>
                    <a:lnTo>
                      <a:pt x="133035" y="606873"/>
                    </a:lnTo>
                    <a:lnTo>
                      <a:pt x="0" y="529974"/>
                    </a:lnTo>
                    <a:lnTo>
                      <a:pt x="8597" y="526403"/>
                    </a:lnTo>
                    <a:lnTo>
                      <a:pt x="28621" y="521033"/>
                    </a:lnTo>
                    <a:lnTo>
                      <a:pt x="81900" y="503865"/>
                    </a:lnTo>
                    <a:lnTo>
                      <a:pt x="122665" y="486351"/>
                    </a:lnTo>
                    <a:lnTo>
                      <a:pt x="140547" y="477064"/>
                    </a:lnTo>
                    <a:lnTo>
                      <a:pt x="173432" y="456301"/>
                    </a:lnTo>
                    <a:lnTo>
                      <a:pt x="238532" y="407678"/>
                    </a:lnTo>
                    <a:lnTo>
                      <a:pt x="248188" y="401594"/>
                    </a:lnTo>
                    <a:lnTo>
                      <a:pt x="264273" y="394796"/>
                    </a:lnTo>
                    <a:lnTo>
                      <a:pt x="278214" y="392308"/>
                    </a:lnTo>
                    <a:lnTo>
                      <a:pt x="288585" y="393021"/>
                    </a:lnTo>
                    <a:lnTo>
                      <a:pt x="334720" y="403737"/>
                    </a:lnTo>
                    <a:lnTo>
                      <a:pt x="350827" y="405166"/>
                    </a:lnTo>
                    <a:lnTo>
                      <a:pt x="375140" y="404451"/>
                    </a:lnTo>
                    <a:lnTo>
                      <a:pt x="414476" y="398368"/>
                    </a:lnTo>
                    <a:lnTo>
                      <a:pt x="435217" y="393367"/>
                    </a:lnTo>
                    <a:lnTo>
                      <a:pt x="469184" y="381569"/>
                    </a:lnTo>
                    <a:lnTo>
                      <a:pt x="484923" y="374056"/>
                    </a:lnTo>
                    <a:lnTo>
                      <a:pt x="498864" y="365484"/>
                    </a:lnTo>
                    <a:lnTo>
                      <a:pt x="510664" y="356173"/>
                    </a:lnTo>
                    <a:lnTo>
                      <a:pt x="520688" y="346518"/>
                    </a:lnTo>
                    <a:lnTo>
                      <a:pt x="529629" y="335434"/>
                    </a:lnTo>
                    <a:lnTo>
                      <a:pt x="537141" y="323635"/>
                    </a:lnTo>
                    <a:lnTo>
                      <a:pt x="543571" y="311122"/>
                    </a:lnTo>
                    <a:lnTo>
                      <a:pt x="555370" y="277500"/>
                    </a:lnTo>
                    <a:lnTo>
                      <a:pt x="562513" y="260332"/>
                    </a:lnTo>
                    <a:lnTo>
                      <a:pt x="570394" y="245330"/>
                    </a:lnTo>
                    <a:lnTo>
                      <a:pt x="585050" y="225650"/>
                    </a:lnTo>
                    <a:lnTo>
                      <a:pt x="600422" y="212423"/>
                    </a:lnTo>
                    <a:lnTo>
                      <a:pt x="609363" y="208482"/>
                    </a:lnTo>
                    <a:lnTo>
                      <a:pt x="618304" y="205993"/>
                    </a:lnTo>
                    <a:lnTo>
                      <a:pt x="627614" y="205625"/>
                    </a:lnTo>
                    <a:lnTo>
                      <a:pt x="637984" y="207422"/>
                    </a:lnTo>
                    <a:lnTo>
                      <a:pt x="679464" y="219935"/>
                    </a:lnTo>
                    <a:lnTo>
                      <a:pt x="721312" y="228877"/>
                    </a:lnTo>
                    <a:lnTo>
                      <a:pt x="762423" y="231734"/>
                    </a:lnTo>
                    <a:lnTo>
                      <a:pt x="797473" y="228877"/>
                    </a:lnTo>
                    <a:lnTo>
                      <a:pt x="814987" y="225305"/>
                    </a:lnTo>
                    <a:lnTo>
                      <a:pt x="832870" y="219935"/>
                    </a:lnTo>
                    <a:lnTo>
                      <a:pt x="851467" y="212769"/>
                    </a:lnTo>
                    <a:lnTo>
                      <a:pt x="869003" y="203827"/>
                    </a:lnTo>
                    <a:lnTo>
                      <a:pt x="886517" y="192029"/>
                    </a:lnTo>
                    <a:lnTo>
                      <a:pt x="904399" y="177372"/>
                    </a:lnTo>
                    <a:lnTo>
                      <a:pt x="916912" y="165574"/>
                    </a:lnTo>
                    <a:lnTo>
                      <a:pt x="941225" y="136261"/>
                    </a:lnTo>
                    <a:lnTo>
                      <a:pt x="953737" y="118010"/>
                    </a:lnTo>
                    <a:lnTo>
                      <a:pt x="991646" y="125522"/>
                    </a:lnTo>
                    <a:lnTo>
                      <a:pt x="1023469" y="129094"/>
                    </a:lnTo>
                    <a:lnTo>
                      <a:pt x="1050293" y="129809"/>
                    </a:lnTo>
                    <a:lnTo>
                      <a:pt x="1072831" y="128034"/>
                    </a:lnTo>
                    <a:lnTo>
                      <a:pt x="1091427" y="124094"/>
                    </a:lnTo>
                    <a:lnTo>
                      <a:pt x="1107167" y="118379"/>
                    </a:lnTo>
                    <a:lnTo>
                      <a:pt x="1120025" y="110866"/>
                    </a:lnTo>
                    <a:lnTo>
                      <a:pt x="1130396" y="101925"/>
                    </a:lnTo>
                    <a:lnTo>
                      <a:pt x="1138991" y="90841"/>
                    </a:lnTo>
                    <a:lnTo>
                      <a:pt x="1145420" y="78328"/>
                    </a:lnTo>
                    <a:lnTo>
                      <a:pt x="1150076" y="63303"/>
                    </a:lnTo>
                    <a:lnTo>
                      <a:pt x="1152588" y="45766"/>
                    </a:lnTo>
                    <a:lnTo>
                      <a:pt x="1152932" y="24681"/>
                    </a:lnTo>
                    <a:lnTo>
                      <a:pt x="1150076" y="0"/>
                    </a:lnTo>
                    <a:lnTo>
                      <a:pt x="1279538" y="74733"/>
                    </a:lnTo>
                    <a:close/>
                  </a:path>
                </a:pathLst>
              </a:custGeom>
              <a:solidFill>
                <a:schemeClr val="tx2">
                  <a:lumMod val="25000"/>
                  <a:lumOff val="75000"/>
                </a:scheme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grpSp>
            <p:nvGrpSpPr>
              <p:cNvPr id="610" name="Graphic 4">
                <a:extLst>
                  <a:ext uri="{FF2B5EF4-FFF2-40B4-BE49-F238E27FC236}">
                    <a16:creationId xmlns:a16="http://schemas.microsoft.com/office/drawing/2014/main" id="{8ABF9003-8E9B-4F3C-2BAC-51EDC23325AC}"/>
                  </a:ext>
                </a:extLst>
              </p:cNvPr>
              <p:cNvGrpSpPr/>
              <p:nvPr/>
            </p:nvGrpSpPr>
            <p:grpSpPr>
              <a:xfrm>
                <a:off x="17609233" y="11377274"/>
                <a:ext cx="1647555" cy="1721528"/>
                <a:chOff x="17609233" y="11377274"/>
                <a:chExt cx="1647555" cy="1721528"/>
              </a:xfrm>
            </p:grpSpPr>
            <p:sp>
              <p:nvSpPr>
                <p:cNvPr id="611" name="Freeform 610">
                  <a:extLst>
                    <a:ext uri="{FF2B5EF4-FFF2-40B4-BE49-F238E27FC236}">
                      <a16:creationId xmlns:a16="http://schemas.microsoft.com/office/drawing/2014/main" id="{6F497ADC-46EF-0633-B55D-0CE960FA1E50}"/>
                    </a:ext>
                  </a:extLst>
                </p:cNvPr>
                <p:cNvSpPr/>
                <p:nvPr/>
              </p:nvSpPr>
              <p:spPr>
                <a:xfrm>
                  <a:off x="17626055" y="11574672"/>
                  <a:ext cx="598646" cy="1055661"/>
                </a:xfrm>
                <a:custGeom>
                  <a:avLst/>
                  <a:gdLst>
                    <a:gd name="connsiteX0" fmla="*/ 303241 w 598646"/>
                    <a:gd name="connsiteY0" fmla="*/ 172003 h 1055661"/>
                    <a:gd name="connsiteX1" fmla="*/ 303241 w 598646"/>
                    <a:gd name="connsiteY1" fmla="*/ 877575 h 1055661"/>
                    <a:gd name="connsiteX2" fmla="*/ 596503 w 598646"/>
                    <a:gd name="connsiteY2" fmla="*/ 707001 h 1055661"/>
                    <a:gd name="connsiteX3" fmla="*/ 598647 w 598646"/>
                    <a:gd name="connsiteY3" fmla="*/ 0 h 1055661"/>
                    <a:gd name="connsiteX4" fmla="*/ 303241 w 598646"/>
                    <a:gd name="connsiteY4" fmla="*/ 172003 h 1055661"/>
                    <a:gd name="connsiteX5" fmla="*/ 0 w 598646"/>
                    <a:gd name="connsiteY5" fmla="*/ 350090 h 1055661"/>
                    <a:gd name="connsiteX6" fmla="*/ 0 w 598646"/>
                    <a:gd name="connsiteY6" fmla="*/ 1055662 h 1055661"/>
                    <a:gd name="connsiteX7" fmla="*/ 293585 w 598646"/>
                    <a:gd name="connsiteY7" fmla="*/ 885087 h 1055661"/>
                    <a:gd name="connsiteX8" fmla="*/ 295382 w 598646"/>
                    <a:gd name="connsiteY8" fmla="*/ 178087 h 1055661"/>
                    <a:gd name="connsiteX9" fmla="*/ 0 w 598646"/>
                    <a:gd name="connsiteY9" fmla="*/ 350090 h 1055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98646" h="1055661">
                      <a:moveTo>
                        <a:pt x="303241" y="172003"/>
                      </a:moveTo>
                      <a:lnTo>
                        <a:pt x="303241" y="877575"/>
                      </a:lnTo>
                      <a:lnTo>
                        <a:pt x="596503" y="707001"/>
                      </a:lnTo>
                      <a:lnTo>
                        <a:pt x="598647" y="0"/>
                      </a:lnTo>
                      <a:lnTo>
                        <a:pt x="303241" y="172003"/>
                      </a:lnTo>
                      <a:close/>
                      <a:moveTo>
                        <a:pt x="0" y="350090"/>
                      </a:moveTo>
                      <a:lnTo>
                        <a:pt x="0" y="1055662"/>
                      </a:lnTo>
                      <a:lnTo>
                        <a:pt x="293585" y="885087"/>
                      </a:lnTo>
                      <a:lnTo>
                        <a:pt x="295382" y="178087"/>
                      </a:lnTo>
                      <a:lnTo>
                        <a:pt x="0" y="350090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2" name="Freeform 611">
                  <a:extLst>
                    <a:ext uri="{FF2B5EF4-FFF2-40B4-BE49-F238E27FC236}">
                      <a16:creationId xmlns:a16="http://schemas.microsoft.com/office/drawing/2014/main" id="{266B7946-753C-0574-EAF0-01D456BBE343}"/>
                    </a:ext>
                  </a:extLst>
                </p:cNvPr>
                <p:cNvSpPr/>
                <p:nvPr/>
              </p:nvSpPr>
              <p:spPr>
                <a:xfrm>
                  <a:off x="18270813" y="12464761"/>
                  <a:ext cx="950903" cy="610444"/>
                </a:xfrm>
                <a:custGeom>
                  <a:avLst/>
                  <a:gdLst>
                    <a:gd name="connsiteX0" fmla="*/ 950903 w 950903"/>
                    <a:gd name="connsiteY0" fmla="*/ 0 h 610444"/>
                    <a:gd name="connsiteX1" fmla="*/ 950533 w 950903"/>
                    <a:gd name="connsiteY1" fmla="*/ 55790 h 610444"/>
                    <a:gd name="connsiteX2" fmla="*/ 0 w 950903"/>
                    <a:gd name="connsiteY2" fmla="*/ 610445 h 610444"/>
                    <a:gd name="connsiteX3" fmla="*/ 369 w 950903"/>
                    <a:gd name="connsiteY3" fmla="*/ 554655 h 610444"/>
                    <a:gd name="connsiteX4" fmla="*/ 950903 w 950903"/>
                    <a:gd name="connsiteY4" fmla="*/ 0 h 610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0903" h="610444">
                      <a:moveTo>
                        <a:pt x="950903" y="0"/>
                      </a:moveTo>
                      <a:lnTo>
                        <a:pt x="950533" y="55790"/>
                      </a:lnTo>
                      <a:lnTo>
                        <a:pt x="0" y="610445"/>
                      </a:lnTo>
                      <a:lnTo>
                        <a:pt x="369" y="554655"/>
                      </a:lnTo>
                      <a:lnTo>
                        <a:pt x="950903" y="0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3" name="Freeform 612">
                  <a:extLst>
                    <a:ext uri="{FF2B5EF4-FFF2-40B4-BE49-F238E27FC236}">
                      <a16:creationId xmlns:a16="http://schemas.microsoft.com/office/drawing/2014/main" id="{21B5E21C-C96E-1060-ECA4-EE91BD50F5D4}"/>
                    </a:ext>
                  </a:extLst>
                </p:cNvPr>
                <p:cNvSpPr/>
                <p:nvPr/>
              </p:nvSpPr>
              <p:spPr>
                <a:xfrm>
                  <a:off x="18303721" y="12483726"/>
                  <a:ext cx="953067" cy="615077"/>
                </a:xfrm>
                <a:custGeom>
                  <a:avLst/>
                  <a:gdLst>
                    <a:gd name="connsiteX0" fmla="*/ 885087 w 953067"/>
                    <a:gd name="connsiteY0" fmla="*/ 0 h 615077"/>
                    <a:gd name="connsiteX1" fmla="*/ 953068 w 953067"/>
                    <a:gd name="connsiteY1" fmla="*/ 101580 h 615077"/>
                    <a:gd name="connsiteX2" fmla="*/ 65445 w 953067"/>
                    <a:gd name="connsiteY2" fmla="*/ 615077 h 615077"/>
                    <a:gd name="connsiteX3" fmla="*/ 0 w 953067"/>
                    <a:gd name="connsiteY3" fmla="*/ 517092 h 615077"/>
                    <a:gd name="connsiteX4" fmla="*/ 885087 w 953067"/>
                    <a:gd name="connsiteY4" fmla="*/ 0 h 615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3067" h="615077">
                      <a:moveTo>
                        <a:pt x="885087" y="0"/>
                      </a:moveTo>
                      <a:lnTo>
                        <a:pt x="953068" y="101580"/>
                      </a:lnTo>
                      <a:lnTo>
                        <a:pt x="65445" y="615077"/>
                      </a:lnTo>
                      <a:lnTo>
                        <a:pt x="0" y="517092"/>
                      </a:lnTo>
                      <a:lnTo>
                        <a:pt x="885087" y="0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4" name="Freeform 613">
                  <a:extLst>
                    <a:ext uri="{FF2B5EF4-FFF2-40B4-BE49-F238E27FC236}">
                      <a16:creationId xmlns:a16="http://schemas.microsoft.com/office/drawing/2014/main" id="{48C2CED0-8302-94C6-A182-FD6ACE4A1F0E}"/>
                    </a:ext>
                  </a:extLst>
                </p:cNvPr>
                <p:cNvSpPr/>
                <p:nvPr/>
              </p:nvSpPr>
              <p:spPr>
                <a:xfrm>
                  <a:off x="17609233" y="12637501"/>
                  <a:ext cx="661948" cy="437704"/>
                </a:xfrm>
                <a:custGeom>
                  <a:avLst/>
                  <a:gdLst>
                    <a:gd name="connsiteX0" fmla="*/ 661949 w 661948"/>
                    <a:gd name="connsiteY0" fmla="*/ 381914 h 437704"/>
                    <a:gd name="connsiteX1" fmla="*/ 661580 w 661948"/>
                    <a:gd name="connsiteY1" fmla="*/ 437704 h 437704"/>
                    <a:gd name="connsiteX2" fmla="*/ 0 w 661948"/>
                    <a:gd name="connsiteY2" fmla="*/ 55768 h 437704"/>
                    <a:gd name="connsiteX3" fmla="*/ 369 w 661948"/>
                    <a:gd name="connsiteY3" fmla="*/ 0 h 437704"/>
                    <a:gd name="connsiteX4" fmla="*/ 661949 w 661948"/>
                    <a:gd name="connsiteY4" fmla="*/ 381914 h 43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61948" h="437704">
                      <a:moveTo>
                        <a:pt x="661949" y="381914"/>
                      </a:moveTo>
                      <a:lnTo>
                        <a:pt x="661580" y="437704"/>
                      </a:lnTo>
                      <a:lnTo>
                        <a:pt x="0" y="55768"/>
                      </a:lnTo>
                      <a:lnTo>
                        <a:pt x="369" y="0"/>
                      </a:lnTo>
                      <a:lnTo>
                        <a:pt x="661949" y="381914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5" name="Freeform 614">
                  <a:extLst>
                    <a:ext uri="{FF2B5EF4-FFF2-40B4-BE49-F238E27FC236}">
                      <a16:creationId xmlns:a16="http://schemas.microsoft.com/office/drawing/2014/main" id="{8C71D0F6-B2D5-C9BA-55C0-5176566F8800}"/>
                    </a:ext>
                  </a:extLst>
                </p:cNvPr>
                <p:cNvSpPr/>
                <p:nvPr/>
              </p:nvSpPr>
              <p:spPr>
                <a:xfrm>
                  <a:off x="17609602" y="12075680"/>
                  <a:ext cx="1612114" cy="943735"/>
                </a:xfrm>
                <a:custGeom>
                  <a:avLst/>
                  <a:gdLst>
                    <a:gd name="connsiteX0" fmla="*/ 1612115 w 1612114"/>
                    <a:gd name="connsiteY0" fmla="*/ 389081 h 943735"/>
                    <a:gd name="connsiteX1" fmla="*/ 661580 w 1612114"/>
                    <a:gd name="connsiteY1" fmla="*/ 943736 h 943735"/>
                    <a:gd name="connsiteX2" fmla="*/ 0 w 1612114"/>
                    <a:gd name="connsiteY2" fmla="*/ 561798 h 943735"/>
                    <a:gd name="connsiteX3" fmla="*/ 966618 w 1612114"/>
                    <a:gd name="connsiteY3" fmla="*/ 0 h 943735"/>
                    <a:gd name="connsiteX4" fmla="*/ 1612115 w 1612114"/>
                    <a:gd name="connsiteY4" fmla="*/ 389081 h 9437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2114" h="943735">
                      <a:moveTo>
                        <a:pt x="1612115" y="389081"/>
                      </a:moveTo>
                      <a:lnTo>
                        <a:pt x="661580" y="943736"/>
                      </a:lnTo>
                      <a:lnTo>
                        <a:pt x="0" y="561798"/>
                      </a:lnTo>
                      <a:lnTo>
                        <a:pt x="966618" y="0"/>
                      </a:lnTo>
                      <a:lnTo>
                        <a:pt x="1612115" y="389081"/>
                      </a:lnTo>
                      <a:close/>
                    </a:path>
                  </a:pathLst>
                </a:custGeom>
                <a:solidFill>
                  <a:srgbClr val="4F91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6" name="Freeform 615">
                  <a:extLst>
                    <a:ext uri="{FF2B5EF4-FFF2-40B4-BE49-F238E27FC236}">
                      <a16:creationId xmlns:a16="http://schemas.microsoft.com/office/drawing/2014/main" id="{8517A4B4-51AB-B572-2ACB-6573EEEFE91B}"/>
                    </a:ext>
                  </a:extLst>
                </p:cNvPr>
                <p:cNvSpPr/>
                <p:nvPr/>
              </p:nvSpPr>
              <p:spPr>
                <a:xfrm>
                  <a:off x="17701872" y="12289901"/>
                  <a:ext cx="174859" cy="376198"/>
                </a:xfrm>
                <a:custGeom>
                  <a:avLst/>
                  <a:gdLst>
                    <a:gd name="connsiteX0" fmla="*/ 0 w 174859"/>
                    <a:gd name="connsiteY0" fmla="*/ 18942 h 376198"/>
                    <a:gd name="connsiteX1" fmla="*/ 32538 w 174859"/>
                    <a:gd name="connsiteY1" fmla="*/ 0 h 376198"/>
                    <a:gd name="connsiteX2" fmla="*/ 174859 w 174859"/>
                    <a:gd name="connsiteY2" fmla="*/ 357233 h 376198"/>
                    <a:gd name="connsiteX3" fmla="*/ 142321 w 174859"/>
                    <a:gd name="connsiteY3" fmla="*/ 376199 h 376198"/>
                    <a:gd name="connsiteX4" fmla="*/ 0 w 174859"/>
                    <a:gd name="connsiteY4" fmla="*/ 18942 h 376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59" h="376198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74859" y="357233"/>
                      </a:lnTo>
                      <a:lnTo>
                        <a:pt x="142321" y="37619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7" name="Freeform 616">
                  <a:extLst>
                    <a:ext uri="{FF2B5EF4-FFF2-40B4-BE49-F238E27FC236}">
                      <a16:creationId xmlns:a16="http://schemas.microsoft.com/office/drawing/2014/main" id="{BFC8C7D6-423F-E35A-766E-A6D04F0BC6DD}"/>
                    </a:ext>
                  </a:extLst>
                </p:cNvPr>
                <p:cNvSpPr/>
                <p:nvPr/>
              </p:nvSpPr>
              <p:spPr>
                <a:xfrm>
                  <a:off x="17681846" y="11952669"/>
                  <a:ext cx="52564" cy="356173"/>
                </a:xfrm>
                <a:custGeom>
                  <a:avLst/>
                  <a:gdLst>
                    <a:gd name="connsiteX0" fmla="*/ 0 w 52564"/>
                    <a:gd name="connsiteY0" fmla="*/ 18942 h 356173"/>
                    <a:gd name="connsiteX1" fmla="*/ 32538 w 52564"/>
                    <a:gd name="connsiteY1" fmla="*/ 0 h 356173"/>
                    <a:gd name="connsiteX2" fmla="*/ 52564 w 52564"/>
                    <a:gd name="connsiteY2" fmla="*/ 337231 h 356173"/>
                    <a:gd name="connsiteX3" fmla="*/ 20026 w 52564"/>
                    <a:gd name="connsiteY3" fmla="*/ 356173 h 356173"/>
                    <a:gd name="connsiteX4" fmla="*/ 0 w 52564"/>
                    <a:gd name="connsiteY4" fmla="*/ 18942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564" h="3561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52564" y="337231"/>
                      </a:lnTo>
                      <a:lnTo>
                        <a:pt x="20026" y="356173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8" name="Freeform 617">
                  <a:extLst>
                    <a:ext uri="{FF2B5EF4-FFF2-40B4-BE49-F238E27FC236}">
                      <a16:creationId xmlns:a16="http://schemas.microsoft.com/office/drawing/2014/main" id="{E701B08D-8D54-3816-442E-64A2C85EB8CB}"/>
                    </a:ext>
                  </a:extLst>
                </p:cNvPr>
                <p:cNvSpPr/>
                <p:nvPr/>
              </p:nvSpPr>
              <p:spPr>
                <a:xfrm>
                  <a:off x="17611031" y="11911904"/>
                  <a:ext cx="578596" cy="988073"/>
                </a:xfrm>
                <a:custGeom>
                  <a:avLst/>
                  <a:gdLst>
                    <a:gd name="connsiteX0" fmla="*/ 0 w 578596"/>
                    <a:gd name="connsiteY0" fmla="*/ 18942 h 988073"/>
                    <a:gd name="connsiteX1" fmla="*/ 32538 w 578596"/>
                    <a:gd name="connsiteY1" fmla="*/ 0 h 988073"/>
                    <a:gd name="connsiteX2" fmla="*/ 103331 w 578596"/>
                    <a:gd name="connsiteY2" fmla="*/ 40766 h 988073"/>
                    <a:gd name="connsiteX3" fmla="*/ 70793 w 578596"/>
                    <a:gd name="connsiteY3" fmla="*/ 59708 h 988073"/>
                    <a:gd name="connsiteX4" fmla="*/ 0 w 578596"/>
                    <a:gd name="connsiteY4" fmla="*/ 18942 h 988073"/>
                    <a:gd name="connsiteX5" fmla="*/ 515295 w 578596"/>
                    <a:gd name="connsiteY5" fmla="*/ 917257 h 988073"/>
                    <a:gd name="connsiteX6" fmla="*/ 547856 w 578596"/>
                    <a:gd name="connsiteY6" fmla="*/ 898315 h 988073"/>
                    <a:gd name="connsiteX7" fmla="*/ 578597 w 578596"/>
                    <a:gd name="connsiteY7" fmla="*/ 969107 h 988073"/>
                    <a:gd name="connsiteX8" fmla="*/ 546059 w 578596"/>
                    <a:gd name="connsiteY8" fmla="*/ 988073 h 988073"/>
                    <a:gd name="connsiteX9" fmla="*/ 515295 w 578596"/>
                    <a:gd name="connsiteY9" fmla="*/ 917257 h 9880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596" h="9880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03331" y="40766"/>
                      </a:lnTo>
                      <a:lnTo>
                        <a:pt x="70793" y="59708"/>
                      </a:lnTo>
                      <a:lnTo>
                        <a:pt x="0" y="18942"/>
                      </a:lnTo>
                      <a:close/>
                      <a:moveTo>
                        <a:pt x="515295" y="917257"/>
                      </a:moveTo>
                      <a:lnTo>
                        <a:pt x="547856" y="898315"/>
                      </a:lnTo>
                      <a:lnTo>
                        <a:pt x="578597" y="969107"/>
                      </a:lnTo>
                      <a:lnTo>
                        <a:pt x="546059" y="988073"/>
                      </a:lnTo>
                      <a:lnTo>
                        <a:pt x="515295" y="917257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9" name="Freeform 618">
                  <a:extLst>
                    <a:ext uri="{FF2B5EF4-FFF2-40B4-BE49-F238E27FC236}">
                      <a16:creationId xmlns:a16="http://schemas.microsoft.com/office/drawing/2014/main" id="{A25A8642-0CF1-FDA4-1277-7E9BBB72DB4E}"/>
                    </a:ext>
                  </a:extLst>
                </p:cNvPr>
                <p:cNvSpPr/>
                <p:nvPr/>
              </p:nvSpPr>
              <p:spPr>
                <a:xfrm>
                  <a:off x="17844193" y="12647134"/>
                  <a:ext cx="314693" cy="181681"/>
                </a:xfrm>
                <a:custGeom>
                  <a:avLst/>
                  <a:gdLst>
                    <a:gd name="connsiteX0" fmla="*/ 0 w 314693"/>
                    <a:gd name="connsiteY0" fmla="*/ 18965 h 181681"/>
                    <a:gd name="connsiteX1" fmla="*/ 32538 w 314693"/>
                    <a:gd name="connsiteY1" fmla="*/ 0 h 181681"/>
                    <a:gd name="connsiteX2" fmla="*/ 314694 w 314693"/>
                    <a:gd name="connsiteY2" fmla="*/ 163085 h 181681"/>
                    <a:gd name="connsiteX3" fmla="*/ 282156 w 314693"/>
                    <a:gd name="connsiteY3" fmla="*/ 181682 h 181681"/>
                    <a:gd name="connsiteX4" fmla="*/ 0 w 314693"/>
                    <a:gd name="connsiteY4" fmla="*/ 18965 h 181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693" h="181681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314694" y="163085"/>
                      </a:lnTo>
                      <a:lnTo>
                        <a:pt x="282156" y="181682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0" name="Freeform 619">
                  <a:extLst>
                    <a:ext uri="{FF2B5EF4-FFF2-40B4-BE49-F238E27FC236}">
                      <a16:creationId xmlns:a16="http://schemas.microsoft.com/office/drawing/2014/main" id="{55A9769F-37D7-E028-6D6C-8C7E31687E37}"/>
                    </a:ext>
                  </a:extLst>
                </p:cNvPr>
                <p:cNvSpPr/>
                <p:nvPr/>
              </p:nvSpPr>
              <p:spPr>
                <a:xfrm>
                  <a:off x="18271182" y="12946457"/>
                  <a:ext cx="32908" cy="72958"/>
                </a:xfrm>
                <a:custGeom>
                  <a:avLst/>
                  <a:gdLst>
                    <a:gd name="connsiteX0" fmla="*/ 370 w 32908"/>
                    <a:gd name="connsiteY0" fmla="*/ 18965 h 72958"/>
                    <a:gd name="connsiteX1" fmla="*/ 32908 w 32908"/>
                    <a:gd name="connsiteY1" fmla="*/ 0 h 72958"/>
                    <a:gd name="connsiteX2" fmla="*/ 32540 w 32908"/>
                    <a:gd name="connsiteY2" fmla="*/ 54361 h 72958"/>
                    <a:gd name="connsiteX3" fmla="*/ 0 w 32908"/>
                    <a:gd name="connsiteY3" fmla="*/ 72958 h 72958"/>
                    <a:gd name="connsiteX4" fmla="*/ 370 w 32908"/>
                    <a:gd name="connsiteY4" fmla="*/ 18965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8" h="72958">
                      <a:moveTo>
                        <a:pt x="370" y="18965"/>
                      </a:moveTo>
                      <a:lnTo>
                        <a:pt x="32908" y="0"/>
                      </a:lnTo>
                      <a:lnTo>
                        <a:pt x="32540" y="54361"/>
                      </a:lnTo>
                      <a:lnTo>
                        <a:pt x="0" y="72958"/>
                      </a:lnTo>
                      <a:lnTo>
                        <a:pt x="370" y="18965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1" name="Freeform 620">
                  <a:extLst>
                    <a:ext uri="{FF2B5EF4-FFF2-40B4-BE49-F238E27FC236}">
                      <a16:creationId xmlns:a16="http://schemas.microsoft.com/office/drawing/2014/main" id="{FC6D6095-53D3-F95D-B2EC-1B4A24EAB7C3}"/>
                    </a:ext>
                  </a:extLst>
                </p:cNvPr>
                <p:cNvSpPr/>
                <p:nvPr/>
              </p:nvSpPr>
              <p:spPr>
                <a:xfrm>
                  <a:off x="18157113" y="12881011"/>
                  <a:ext cx="146976" cy="84412"/>
                </a:xfrm>
                <a:custGeom>
                  <a:avLst/>
                  <a:gdLst>
                    <a:gd name="connsiteX0" fmla="*/ 0 w 146976"/>
                    <a:gd name="connsiteY0" fmla="*/ 18966 h 84412"/>
                    <a:gd name="connsiteX1" fmla="*/ 32538 w 146976"/>
                    <a:gd name="connsiteY1" fmla="*/ 0 h 84412"/>
                    <a:gd name="connsiteX2" fmla="*/ 146977 w 146976"/>
                    <a:gd name="connsiteY2" fmla="*/ 65447 h 84412"/>
                    <a:gd name="connsiteX3" fmla="*/ 114438 w 146976"/>
                    <a:gd name="connsiteY3" fmla="*/ 84412 h 84412"/>
                    <a:gd name="connsiteX4" fmla="*/ 0 w 146976"/>
                    <a:gd name="connsiteY4" fmla="*/ 18966 h 8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976" h="84412">
                      <a:moveTo>
                        <a:pt x="0" y="18966"/>
                      </a:moveTo>
                      <a:lnTo>
                        <a:pt x="32538" y="0"/>
                      </a:lnTo>
                      <a:lnTo>
                        <a:pt x="146977" y="65447"/>
                      </a:lnTo>
                      <a:lnTo>
                        <a:pt x="114438" y="84412"/>
                      </a:lnTo>
                      <a:lnTo>
                        <a:pt x="0" y="18966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2" name="Freeform 621">
                  <a:extLst>
                    <a:ext uri="{FF2B5EF4-FFF2-40B4-BE49-F238E27FC236}">
                      <a16:creationId xmlns:a16="http://schemas.microsoft.com/office/drawing/2014/main" id="{29954893-2A9B-1EBD-7226-86DAC359C8DC}"/>
                    </a:ext>
                  </a:extLst>
                </p:cNvPr>
                <p:cNvSpPr/>
                <p:nvPr/>
              </p:nvSpPr>
              <p:spPr>
                <a:xfrm>
                  <a:off x="17609602" y="11930846"/>
                  <a:ext cx="661925" cy="1088569"/>
                </a:xfrm>
                <a:custGeom>
                  <a:avLst/>
                  <a:gdLst>
                    <a:gd name="connsiteX0" fmla="*/ 72244 w 661925"/>
                    <a:gd name="connsiteY0" fmla="*/ 40789 h 1088569"/>
                    <a:gd name="connsiteX1" fmla="*/ 92270 w 661925"/>
                    <a:gd name="connsiteY1" fmla="*/ 377997 h 1088569"/>
                    <a:gd name="connsiteX2" fmla="*/ 234591 w 661925"/>
                    <a:gd name="connsiteY2" fmla="*/ 735253 h 1088569"/>
                    <a:gd name="connsiteX3" fmla="*/ 516747 w 661925"/>
                    <a:gd name="connsiteY3" fmla="*/ 898315 h 1088569"/>
                    <a:gd name="connsiteX4" fmla="*/ 547512 w 661925"/>
                    <a:gd name="connsiteY4" fmla="*/ 969131 h 1088569"/>
                    <a:gd name="connsiteX5" fmla="*/ 661926 w 661925"/>
                    <a:gd name="connsiteY5" fmla="*/ 1034577 h 1088569"/>
                    <a:gd name="connsiteX6" fmla="*/ 661580 w 661925"/>
                    <a:gd name="connsiteY6" fmla="*/ 1088569 h 1088569"/>
                    <a:gd name="connsiteX7" fmla="*/ 0 w 661925"/>
                    <a:gd name="connsiteY7" fmla="*/ 707001 h 1088569"/>
                    <a:gd name="connsiteX8" fmla="*/ 1429 w 661925"/>
                    <a:gd name="connsiteY8" fmla="*/ 0 h 1088569"/>
                    <a:gd name="connsiteX9" fmla="*/ 72244 w 661925"/>
                    <a:gd name="connsiteY9" fmla="*/ 40789 h 1088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61925" h="1088569">
                      <a:moveTo>
                        <a:pt x="72244" y="40789"/>
                      </a:moveTo>
                      <a:lnTo>
                        <a:pt x="92270" y="377997"/>
                      </a:lnTo>
                      <a:lnTo>
                        <a:pt x="234591" y="735253"/>
                      </a:lnTo>
                      <a:lnTo>
                        <a:pt x="516747" y="898315"/>
                      </a:lnTo>
                      <a:lnTo>
                        <a:pt x="547512" y="969131"/>
                      </a:lnTo>
                      <a:lnTo>
                        <a:pt x="661926" y="1034577"/>
                      </a:lnTo>
                      <a:lnTo>
                        <a:pt x="661580" y="1088569"/>
                      </a:lnTo>
                      <a:lnTo>
                        <a:pt x="0" y="707001"/>
                      </a:lnTo>
                      <a:lnTo>
                        <a:pt x="1429" y="0"/>
                      </a:lnTo>
                      <a:lnTo>
                        <a:pt x="72244" y="40789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3" name="Freeform 622">
                  <a:extLst>
                    <a:ext uri="{FF2B5EF4-FFF2-40B4-BE49-F238E27FC236}">
                      <a16:creationId xmlns:a16="http://schemas.microsoft.com/office/drawing/2014/main" id="{E2905157-8641-F6B8-8F9A-1A5055C9FDB8}"/>
                    </a:ext>
                  </a:extLst>
                </p:cNvPr>
                <p:cNvSpPr/>
                <p:nvPr/>
              </p:nvSpPr>
              <p:spPr>
                <a:xfrm>
                  <a:off x="18008684" y="12111791"/>
                  <a:ext cx="174883" cy="376221"/>
                </a:xfrm>
                <a:custGeom>
                  <a:avLst/>
                  <a:gdLst>
                    <a:gd name="connsiteX0" fmla="*/ 0 w 174883"/>
                    <a:gd name="connsiteY0" fmla="*/ 18965 h 376221"/>
                    <a:gd name="connsiteX1" fmla="*/ 32538 w 174883"/>
                    <a:gd name="connsiteY1" fmla="*/ 0 h 376221"/>
                    <a:gd name="connsiteX2" fmla="*/ 174883 w 174883"/>
                    <a:gd name="connsiteY2" fmla="*/ 357256 h 376221"/>
                    <a:gd name="connsiteX3" fmla="*/ 142345 w 174883"/>
                    <a:gd name="connsiteY3" fmla="*/ 376222 h 376221"/>
                    <a:gd name="connsiteX4" fmla="*/ 0 w 174883"/>
                    <a:gd name="connsiteY4" fmla="*/ 18965 h 376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3" h="376221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174883" y="357256"/>
                      </a:lnTo>
                      <a:lnTo>
                        <a:pt x="142345" y="376222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4" name="Freeform 623">
                  <a:extLst>
                    <a:ext uri="{FF2B5EF4-FFF2-40B4-BE49-F238E27FC236}">
                      <a16:creationId xmlns:a16="http://schemas.microsoft.com/office/drawing/2014/main" id="{30669347-9A1D-A208-9277-3D4897280D6A}"/>
                    </a:ext>
                  </a:extLst>
                </p:cNvPr>
                <p:cNvSpPr/>
                <p:nvPr/>
              </p:nvSpPr>
              <p:spPr>
                <a:xfrm>
                  <a:off x="17988313" y="11774583"/>
                  <a:ext cx="52908" cy="356173"/>
                </a:xfrm>
                <a:custGeom>
                  <a:avLst/>
                  <a:gdLst>
                    <a:gd name="connsiteX0" fmla="*/ 0 w 52908"/>
                    <a:gd name="connsiteY0" fmla="*/ 18942 h 356173"/>
                    <a:gd name="connsiteX1" fmla="*/ 32538 w 52908"/>
                    <a:gd name="connsiteY1" fmla="*/ 0 h 356173"/>
                    <a:gd name="connsiteX2" fmla="*/ 52909 w 52908"/>
                    <a:gd name="connsiteY2" fmla="*/ 337208 h 356173"/>
                    <a:gd name="connsiteX3" fmla="*/ 20371 w 52908"/>
                    <a:gd name="connsiteY3" fmla="*/ 356173 h 356173"/>
                    <a:gd name="connsiteX4" fmla="*/ 0 w 52908"/>
                    <a:gd name="connsiteY4" fmla="*/ 18942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08" h="3561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52909" y="337208"/>
                      </a:lnTo>
                      <a:lnTo>
                        <a:pt x="20371" y="356173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5" name="Freeform 624">
                  <a:extLst>
                    <a:ext uri="{FF2B5EF4-FFF2-40B4-BE49-F238E27FC236}">
                      <a16:creationId xmlns:a16="http://schemas.microsoft.com/office/drawing/2014/main" id="{31379F2D-865E-B14F-BA21-BCC0F209A6D4}"/>
                    </a:ext>
                  </a:extLst>
                </p:cNvPr>
                <p:cNvSpPr/>
                <p:nvPr/>
              </p:nvSpPr>
              <p:spPr>
                <a:xfrm>
                  <a:off x="17917866" y="11733817"/>
                  <a:ext cx="578620" cy="987703"/>
                </a:xfrm>
                <a:custGeom>
                  <a:avLst/>
                  <a:gdLst>
                    <a:gd name="connsiteX0" fmla="*/ 0 w 578620"/>
                    <a:gd name="connsiteY0" fmla="*/ 18942 h 987703"/>
                    <a:gd name="connsiteX1" fmla="*/ 32538 w 578620"/>
                    <a:gd name="connsiteY1" fmla="*/ 0 h 987703"/>
                    <a:gd name="connsiteX2" fmla="*/ 102985 w 578620"/>
                    <a:gd name="connsiteY2" fmla="*/ 40766 h 987703"/>
                    <a:gd name="connsiteX3" fmla="*/ 70447 w 578620"/>
                    <a:gd name="connsiteY3" fmla="*/ 59708 h 987703"/>
                    <a:gd name="connsiteX4" fmla="*/ 0 w 578620"/>
                    <a:gd name="connsiteY4" fmla="*/ 18942 h 987703"/>
                    <a:gd name="connsiteX5" fmla="*/ 514949 w 578620"/>
                    <a:gd name="connsiteY5" fmla="*/ 916912 h 987703"/>
                    <a:gd name="connsiteX6" fmla="*/ 547510 w 578620"/>
                    <a:gd name="connsiteY6" fmla="*/ 897946 h 987703"/>
                    <a:gd name="connsiteX7" fmla="*/ 578621 w 578620"/>
                    <a:gd name="connsiteY7" fmla="*/ 968762 h 987703"/>
                    <a:gd name="connsiteX8" fmla="*/ 546059 w 578620"/>
                    <a:gd name="connsiteY8" fmla="*/ 987704 h 987703"/>
                    <a:gd name="connsiteX9" fmla="*/ 514949 w 578620"/>
                    <a:gd name="connsiteY9" fmla="*/ 916912 h 987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770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02985" y="40766"/>
                      </a:lnTo>
                      <a:lnTo>
                        <a:pt x="70447" y="59708"/>
                      </a:lnTo>
                      <a:lnTo>
                        <a:pt x="0" y="18942"/>
                      </a:lnTo>
                      <a:close/>
                      <a:moveTo>
                        <a:pt x="514949" y="916912"/>
                      </a:moveTo>
                      <a:lnTo>
                        <a:pt x="547510" y="897946"/>
                      </a:lnTo>
                      <a:lnTo>
                        <a:pt x="578621" y="968762"/>
                      </a:lnTo>
                      <a:lnTo>
                        <a:pt x="546059" y="987704"/>
                      </a:lnTo>
                      <a:lnTo>
                        <a:pt x="514949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6" name="Freeform 625">
                  <a:extLst>
                    <a:ext uri="{FF2B5EF4-FFF2-40B4-BE49-F238E27FC236}">
                      <a16:creationId xmlns:a16="http://schemas.microsoft.com/office/drawing/2014/main" id="{5F7F9E34-0A0C-3A60-F14D-3177715832F0}"/>
                    </a:ext>
                  </a:extLst>
                </p:cNvPr>
                <p:cNvSpPr/>
                <p:nvPr/>
              </p:nvSpPr>
              <p:spPr>
                <a:xfrm>
                  <a:off x="18151006" y="12469047"/>
                  <a:ext cx="314347" cy="181681"/>
                </a:xfrm>
                <a:custGeom>
                  <a:avLst/>
                  <a:gdLst>
                    <a:gd name="connsiteX0" fmla="*/ 0 w 314347"/>
                    <a:gd name="connsiteY0" fmla="*/ 18965 h 181681"/>
                    <a:gd name="connsiteX1" fmla="*/ 32538 w 314347"/>
                    <a:gd name="connsiteY1" fmla="*/ 0 h 181681"/>
                    <a:gd name="connsiteX2" fmla="*/ 314348 w 314347"/>
                    <a:gd name="connsiteY2" fmla="*/ 162716 h 181681"/>
                    <a:gd name="connsiteX3" fmla="*/ 281810 w 314347"/>
                    <a:gd name="connsiteY3" fmla="*/ 181682 h 181681"/>
                    <a:gd name="connsiteX4" fmla="*/ 0 w 314347"/>
                    <a:gd name="connsiteY4" fmla="*/ 18965 h 181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47" h="181681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314348" y="162716"/>
                      </a:lnTo>
                      <a:lnTo>
                        <a:pt x="281810" y="181682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7" name="Freeform 626">
                  <a:extLst>
                    <a:ext uri="{FF2B5EF4-FFF2-40B4-BE49-F238E27FC236}">
                      <a16:creationId xmlns:a16="http://schemas.microsoft.com/office/drawing/2014/main" id="{C130D97B-3822-2346-0601-A5A9D5B1429A}"/>
                    </a:ext>
                  </a:extLst>
                </p:cNvPr>
                <p:cNvSpPr/>
                <p:nvPr/>
              </p:nvSpPr>
              <p:spPr>
                <a:xfrm>
                  <a:off x="18575505" y="12767310"/>
                  <a:ext cx="32539" cy="72958"/>
                </a:xfrm>
                <a:custGeom>
                  <a:avLst/>
                  <a:gdLst>
                    <a:gd name="connsiteX0" fmla="*/ 0 w 32539"/>
                    <a:gd name="connsiteY0" fmla="*/ 18942 h 72958"/>
                    <a:gd name="connsiteX1" fmla="*/ 32540 w 32539"/>
                    <a:gd name="connsiteY1" fmla="*/ 0 h 72958"/>
                    <a:gd name="connsiteX2" fmla="*/ 32540 w 32539"/>
                    <a:gd name="connsiteY2" fmla="*/ 53993 h 72958"/>
                    <a:gd name="connsiteX3" fmla="*/ 0 w 32539"/>
                    <a:gd name="connsiteY3" fmla="*/ 72959 h 72958"/>
                    <a:gd name="connsiteX4" fmla="*/ 0 w 32539"/>
                    <a:gd name="connsiteY4" fmla="*/ 18942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539" h="72958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32540" y="53993"/>
                      </a:lnTo>
                      <a:lnTo>
                        <a:pt x="0" y="7295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8" name="Freeform 627">
                  <a:extLst>
                    <a:ext uri="{FF2B5EF4-FFF2-40B4-BE49-F238E27FC236}">
                      <a16:creationId xmlns:a16="http://schemas.microsoft.com/office/drawing/2014/main" id="{8F621732-32F7-A772-71B0-FE823291D683}"/>
                    </a:ext>
                  </a:extLst>
                </p:cNvPr>
                <p:cNvSpPr/>
                <p:nvPr/>
              </p:nvSpPr>
              <p:spPr>
                <a:xfrm>
                  <a:off x="18463925" y="12702579"/>
                  <a:ext cx="144120" cy="83673"/>
                </a:xfrm>
                <a:custGeom>
                  <a:avLst/>
                  <a:gdLst>
                    <a:gd name="connsiteX0" fmla="*/ 0 w 144120"/>
                    <a:gd name="connsiteY0" fmla="*/ 18942 h 83673"/>
                    <a:gd name="connsiteX1" fmla="*/ 32538 w 144120"/>
                    <a:gd name="connsiteY1" fmla="*/ 0 h 83673"/>
                    <a:gd name="connsiteX2" fmla="*/ 144120 w 144120"/>
                    <a:gd name="connsiteY2" fmla="*/ 64731 h 83673"/>
                    <a:gd name="connsiteX3" fmla="*/ 111580 w 144120"/>
                    <a:gd name="connsiteY3" fmla="*/ 83674 h 83673"/>
                    <a:gd name="connsiteX4" fmla="*/ 0 w 144120"/>
                    <a:gd name="connsiteY4" fmla="*/ 18942 h 83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120" h="836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44120" y="64731"/>
                      </a:lnTo>
                      <a:lnTo>
                        <a:pt x="111580" y="83674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9" name="Freeform 628">
                  <a:extLst>
                    <a:ext uri="{FF2B5EF4-FFF2-40B4-BE49-F238E27FC236}">
                      <a16:creationId xmlns:a16="http://schemas.microsoft.com/office/drawing/2014/main" id="{920E63DA-2473-D362-8F36-0463C5DA1BAD}"/>
                    </a:ext>
                  </a:extLst>
                </p:cNvPr>
                <p:cNvSpPr/>
                <p:nvPr/>
              </p:nvSpPr>
              <p:spPr>
                <a:xfrm>
                  <a:off x="17916069" y="11752759"/>
                  <a:ext cx="659436" cy="1087486"/>
                </a:xfrm>
                <a:custGeom>
                  <a:avLst/>
                  <a:gdLst>
                    <a:gd name="connsiteX0" fmla="*/ 72244 w 659436"/>
                    <a:gd name="connsiteY0" fmla="*/ 40766 h 1087486"/>
                    <a:gd name="connsiteX1" fmla="*/ 92615 w 659436"/>
                    <a:gd name="connsiteY1" fmla="*/ 377997 h 1087486"/>
                    <a:gd name="connsiteX2" fmla="*/ 234937 w 659436"/>
                    <a:gd name="connsiteY2" fmla="*/ 735253 h 1087486"/>
                    <a:gd name="connsiteX3" fmla="*/ 516747 w 659436"/>
                    <a:gd name="connsiteY3" fmla="*/ 897946 h 1087486"/>
                    <a:gd name="connsiteX4" fmla="*/ 547856 w 659436"/>
                    <a:gd name="connsiteY4" fmla="*/ 968762 h 1087486"/>
                    <a:gd name="connsiteX5" fmla="*/ 659436 w 659436"/>
                    <a:gd name="connsiteY5" fmla="*/ 1033493 h 1087486"/>
                    <a:gd name="connsiteX6" fmla="*/ 659436 w 659436"/>
                    <a:gd name="connsiteY6" fmla="*/ 1087486 h 1087486"/>
                    <a:gd name="connsiteX7" fmla="*/ 0 w 659436"/>
                    <a:gd name="connsiteY7" fmla="*/ 706632 h 1087486"/>
                    <a:gd name="connsiteX8" fmla="*/ 1774 w 659436"/>
                    <a:gd name="connsiteY8" fmla="*/ 0 h 1087486"/>
                    <a:gd name="connsiteX9" fmla="*/ 72244 w 659436"/>
                    <a:gd name="connsiteY9" fmla="*/ 40766 h 10874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6" h="1087486">
                      <a:moveTo>
                        <a:pt x="72244" y="40766"/>
                      </a:moveTo>
                      <a:lnTo>
                        <a:pt x="92615" y="377997"/>
                      </a:lnTo>
                      <a:lnTo>
                        <a:pt x="234937" y="735253"/>
                      </a:lnTo>
                      <a:lnTo>
                        <a:pt x="516747" y="897946"/>
                      </a:lnTo>
                      <a:lnTo>
                        <a:pt x="547856" y="968762"/>
                      </a:lnTo>
                      <a:lnTo>
                        <a:pt x="659436" y="1033493"/>
                      </a:lnTo>
                      <a:lnTo>
                        <a:pt x="659436" y="1087486"/>
                      </a:lnTo>
                      <a:lnTo>
                        <a:pt x="0" y="706632"/>
                      </a:lnTo>
                      <a:lnTo>
                        <a:pt x="1774" y="0"/>
                      </a:lnTo>
                      <a:lnTo>
                        <a:pt x="72244" y="40766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grpSp>
              <p:nvGrpSpPr>
                <p:cNvPr id="630" name="Graphic 4">
                  <a:extLst>
                    <a:ext uri="{FF2B5EF4-FFF2-40B4-BE49-F238E27FC236}">
                      <a16:creationId xmlns:a16="http://schemas.microsoft.com/office/drawing/2014/main" id="{4A12734C-3F5A-4376-C27A-F9AC7AF43CC0}"/>
                    </a:ext>
                  </a:extLst>
                </p:cNvPr>
                <p:cNvGrpSpPr/>
                <p:nvPr/>
              </p:nvGrpSpPr>
              <p:grpSpPr>
                <a:xfrm>
                  <a:off x="18222881" y="11555730"/>
                  <a:ext cx="692000" cy="1106082"/>
                  <a:chOff x="18222881" y="11555730"/>
                  <a:chExt cx="692000" cy="1106082"/>
                </a:xfrm>
              </p:grpSpPr>
              <p:sp>
                <p:nvSpPr>
                  <p:cNvPr id="631" name="Freeform 630">
                    <a:extLst>
                      <a:ext uri="{FF2B5EF4-FFF2-40B4-BE49-F238E27FC236}">
                        <a16:creationId xmlns:a16="http://schemas.microsoft.com/office/drawing/2014/main" id="{0733B63F-1408-F455-E380-3E91E671EEA4}"/>
                      </a:ext>
                    </a:extLst>
                  </p:cNvPr>
                  <p:cNvSpPr/>
                  <p:nvPr/>
                </p:nvSpPr>
                <p:spPr>
                  <a:xfrm>
                    <a:off x="18315151" y="11933704"/>
                    <a:ext cx="174883" cy="375853"/>
                  </a:xfrm>
                  <a:custGeom>
                    <a:avLst/>
                    <a:gdLst>
                      <a:gd name="connsiteX0" fmla="*/ 0 w 174883"/>
                      <a:gd name="connsiteY0" fmla="*/ 18965 h 375853"/>
                      <a:gd name="connsiteX1" fmla="*/ 32907 w 174883"/>
                      <a:gd name="connsiteY1" fmla="*/ 0 h 375853"/>
                      <a:gd name="connsiteX2" fmla="*/ 174883 w 174883"/>
                      <a:gd name="connsiteY2" fmla="*/ 357256 h 375853"/>
                      <a:gd name="connsiteX3" fmla="*/ 142345 w 174883"/>
                      <a:gd name="connsiteY3" fmla="*/ 375853 h 375853"/>
                      <a:gd name="connsiteX4" fmla="*/ 0 w 174883"/>
                      <a:gd name="connsiteY4" fmla="*/ 18965 h 3758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883" h="375853">
                        <a:moveTo>
                          <a:pt x="0" y="18965"/>
                        </a:moveTo>
                        <a:lnTo>
                          <a:pt x="32907" y="0"/>
                        </a:lnTo>
                        <a:lnTo>
                          <a:pt x="174883" y="357256"/>
                        </a:lnTo>
                        <a:lnTo>
                          <a:pt x="142345" y="375853"/>
                        </a:lnTo>
                        <a:lnTo>
                          <a:pt x="0" y="18965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2" name="Freeform 631">
                    <a:extLst>
                      <a:ext uri="{FF2B5EF4-FFF2-40B4-BE49-F238E27FC236}">
                        <a16:creationId xmlns:a16="http://schemas.microsoft.com/office/drawing/2014/main" id="{79A782BE-96EF-ED5A-86A6-5988C194D6E9}"/>
                      </a:ext>
                    </a:extLst>
                  </p:cNvPr>
                  <p:cNvSpPr/>
                  <p:nvPr/>
                </p:nvSpPr>
                <p:spPr>
                  <a:xfrm>
                    <a:off x="18295125" y="11596495"/>
                    <a:ext cx="52932" cy="356174"/>
                  </a:xfrm>
                  <a:custGeom>
                    <a:avLst/>
                    <a:gdLst>
                      <a:gd name="connsiteX0" fmla="*/ 0 w 52932"/>
                      <a:gd name="connsiteY0" fmla="*/ 18943 h 356174"/>
                      <a:gd name="connsiteX1" fmla="*/ 32540 w 52932"/>
                      <a:gd name="connsiteY1" fmla="*/ 0 h 356174"/>
                      <a:gd name="connsiteX2" fmla="*/ 52933 w 52932"/>
                      <a:gd name="connsiteY2" fmla="*/ 337209 h 356174"/>
                      <a:gd name="connsiteX3" fmla="*/ 20026 w 52932"/>
                      <a:gd name="connsiteY3" fmla="*/ 356174 h 356174"/>
                      <a:gd name="connsiteX4" fmla="*/ 0 w 52932"/>
                      <a:gd name="connsiteY4" fmla="*/ 18943 h 3561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932" h="356174">
                        <a:moveTo>
                          <a:pt x="0" y="18943"/>
                        </a:moveTo>
                        <a:lnTo>
                          <a:pt x="32540" y="0"/>
                        </a:lnTo>
                        <a:lnTo>
                          <a:pt x="52933" y="337209"/>
                        </a:lnTo>
                        <a:lnTo>
                          <a:pt x="20026" y="356174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3" name="Freeform 632">
                    <a:extLst>
                      <a:ext uri="{FF2B5EF4-FFF2-40B4-BE49-F238E27FC236}">
                        <a16:creationId xmlns:a16="http://schemas.microsoft.com/office/drawing/2014/main" id="{03D68C3F-A8E4-0CA8-CE09-3EE3350A0DC1}"/>
                      </a:ext>
                    </a:extLst>
                  </p:cNvPr>
                  <p:cNvSpPr/>
                  <p:nvPr/>
                </p:nvSpPr>
                <p:spPr>
                  <a:xfrm>
                    <a:off x="18224678" y="11555730"/>
                    <a:ext cx="578252" cy="987703"/>
                  </a:xfrm>
                  <a:custGeom>
                    <a:avLst/>
                    <a:gdLst>
                      <a:gd name="connsiteX0" fmla="*/ 0 w 578252"/>
                      <a:gd name="connsiteY0" fmla="*/ 18942 h 987703"/>
                      <a:gd name="connsiteX1" fmla="*/ 32562 w 578252"/>
                      <a:gd name="connsiteY1" fmla="*/ 0 h 987703"/>
                      <a:gd name="connsiteX2" fmla="*/ 103009 w 578252"/>
                      <a:gd name="connsiteY2" fmla="*/ 40765 h 987703"/>
                      <a:gd name="connsiteX3" fmla="*/ 70447 w 578252"/>
                      <a:gd name="connsiteY3" fmla="*/ 59708 h 987703"/>
                      <a:gd name="connsiteX4" fmla="*/ 0 w 578252"/>
                      <a:gd name="connsiteY4" fmla="*/ 18942 h 987703"/>
                      <a:gd name="connsiteX5" fmla="*/ 514973 w 578252"/>
                      <a:gd name="connsiteY5" fmla="*/ 916912 h 987703"/>
                      <a:gd name="connsiteX6" fmla="*/ 547512 w 578252"/>
                      <a:gd name="connsiteY6" fmla="*/ 897946 h 987703"/>
                      <a:gd name="connsiteX7" fmla="*/ 578252 w 578252"/>
                      <a:gd name="connsiteY7" fmla="*/ 968762 h 987703"/>
                      <a:gd name="connsiteX8" fmla="*/ 545714 w 578252"/>
                      <a:gd name="connsiteY8" fmla="*/ 987704 h 987703"/>
                      <a:gd name="connsiteX9" fmla="*/ 514973 w 578252"/>
                      <a:gd name="connsiteY9" fmla="*/ 916912 h 9877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78252" h="987703">
                        <a:moveTo>
                          <a:pt x="0" y="18942"/>
                        </a:moveTo>
                        <a:lnTo>
                          <a:pt x="32562" y="0"/>
                        </a:lnTo>
                        <a:lnTo>
                          <a:pt x="103009" y="40765"/>
                        </a:lnTo>
                        <a:lnTo>
                          <a:pt x="70447" y="59708"/>
                        </a:lnTo>
                        <a:lnTo>
                          <a:pt x="0" y="18942"/>
                        </a:lnTo>
                        <a:close/>
                        <a:moveTo>
                          <a:pt x="514973" y="916912"/>
                        </a:moveTo>
                        <a:lnTo>
                          <a:pt x="547512" y="897946"/>
                        </a:lnTo>
                        <a:lnTo>
                          <a:pt x="578252" y="968762"/>
                        </a:lnTo>
                        <a:lnTo>
                          <a:pt x="545714" y="987704"/>
                        </a:lnTo>
                        <a:lnTo>
                          <a:pt x="514973" y="916912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4" name="Freeform 633">
                    <a:extLst>
                      <a:ext uri="{FF2B5EF4-FFF2-40B4-BE49-F238E27FC236}">
                        <a16:creationId xmlns:a16="http://schemas.microsoft.com/office/drawing/2014/main" id="{60337B73-170A-94F7-E302-E5AD6C049935}"/>
                      </a:ext>
                    </a:extLst>
                  </p:cNvPr>
                  <p:cNvSpPr/>
                  <p:nvPr/>
                </p:nvSpPr>
                <p:spPr>
                  <a:xfrm>
                    <a:off x="18457496" y="12290960"/>
                    <a:ext cx="314693" cy="181681"/>
                  </a:xfrm>
                  <a:custGeom>
                    <a:avLst/>
                    <a:gdLst>
                      <a:gd name="connsiteX0" fmla="*/ 0 w 314693"/>
                      <a:gd name="connsiteY0" fmla="*/ 18597 h 181681"/>
                      <a:gd name="connsiteX1" fmla="*/ 32538 w 314693"/>
                      <a:gd name="connsiteY1" fmla="*/ 0 h 181681"/>
                      <a:gd name="connsiteX2" fmla="*/ 314694 w 314693"/>
                      <a:gd name="connsiteY2" fmla="*/ 162716 h 181681"/>
                      <a:gd name="connsiteX3" fmla="*/ 282156 w 314693"/>
                      <a:gd name="connsiteY3" fmla="*/ 181682 h 181681"/>
                      <a:gd name="connsiteX4" fmla="*/ 0 w 314693"/>
                      <a:gd name="connsiteY4" fmla="*/ 18597 h 1816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4693" h="181681">
                        <a:moveTo>
                          <a:pt x="0" y="18597"/>
                        </a:moveTo>
                        <a:lnTo>
                          <a:pt x="32538" y="0"/>
                        </a:lnTo>
                        <a:lnTo>
                          <a:pt x="314694" y="162716"/>
                        </a:lnTo>
                        <a:lnTo>
                          <a:pt x="282156" y="181682"/>
                        </a:lnTo>
                        <a:lnTo>
                          <a:pt x="0" y="18597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5" name="Freeform 634">
                    <a:extLst>
                      <a:ext uri="{FF2B5EF4-FFF2-40B4-BE49-F238E27FC236}">
                        <a16:creationId xmlns:a16="http://schemas.microsoft.com/office/drawing/2014/main" id="{E6F73F3E-94E4-EF27-31F8-DF866944AA94}"/>
                      </a:ext>
                    </a:extLst>
                  </p:cNvPr>
                  <p:cNvSpPr/>
                  <p:nvPr/>
                </p:nvSpPr>
                <p:spPr>
                  <a:xfrm>
                    <a:off x="18881972" y="12588855"/>
                    <a:ext cx="32908" cy="72958"/>
                  </a:xfrm>
                  <a:custGeom>
                    <a:avLst/>
                    <a:gdLst>
                      <a:gd name="connsiteX0" fmla="*/ 346 w 32908"/>
                      <a:gd name="connsiteY0" fmla="*/ 18965 h 72958"/>
                      <a:gd name="connsiteX1" fmla="*/ 32908 w 32908"/>
                      <a:gd name="connsiteY1" fmla="*/ 0 h 72958"/>
                      <a:gd name="connsiteX2" fmla="*/ 32908 w 32908"/>
                      <a:gd name="connsiteY2" fmla="*/ 53993 h 72958"/>
                      <a:gd name="connsiteX3" fmla="*/ 0 w 32908"/>
                      <a:gd name="connsiteY3" fmla="*/ 72958 h 72958"/>
                      <a:gd name="connsiteX4" fmla="*/ 346 w 32908"/>
                      <a:gd name="connsiteY4" fmla="*/ 18965 h 729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08" h="72958">
                        <a:moveTo>
                          <a:pt x="346" y="18965"/>
                        </a:moveTo>
                        <a:lnTo>
                          <a:pt x="32908" y="0"/>
                        </a:lnTo>
                        <a:lnTo>
                          <a:pt x="32908" y="53993"/>
                        </a:lnTo>
                        <a:lnTo>
                          <a:pt x="0" y="72958"/>
                        </a:lnTo>
                        <a:lnTo>
                          <a:pt x="346" y="18965"/>
                        </a:lnTo>
                        <a:close/>
                      </a:path>
                    </a:pathLst>
                  </a:custGeom>
                  <a:solidFill>
                    <a:srgbClr val="DBDFE6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6" name="Freeform 635">
                    <a:extLst>
                      <a:ext uri="{FF2B5EF4-FFF2-40B4-BE49-F238E27FC236}">
                        <a16:creationId xmlns:a16="http://schemas.microsoft.com/office/drawing/2014/main" id="{FCF69FCF-98B8-3D83-78DC-E1DE02A6BC57}"/>
                      </a:ext>
                    </a:extLst>
                  </p:cNvPr>
                  <p:cNvSpPr/>
                  <p:nvPr/>
                </p:nvSpPr>
                <p:spPr>
                  <a:xfrm>
                    <a:off x="18770392" y="12524492"/>
                    <a:ext cx="144488" cy="83305"/>
                  </a:xfrm>
                  <a:custGeom>
                    <a:avLst/>
                    <a:gdLst>
                      <a:gd name="connsiteX0" fmla="*/ 0 w 144488"/>
                      <a:gd name="connsiteY0" fmla="*/ 18942 h 83305"/>
                      <a:gd name="connsiteX1" fmla="*/ 32538 w 144488"/>
                      <a:gd name="connsiteY1" fmla="*/ 0 h 83305"/>
                      <a:gd name="connsiteX2" fmla="*/ 144489 w 144488"/>
                      <a:gd name="connsiteY2" fmla="*/ 64363 h 83305"/>
                      <a:gd name="connsiteX3" fmla="*/ 111926 w 144488"/>
                      <a:gd name="connsiteY3" fmla="*/ 83305 h 83305"/>
                      <a:gd name="connsiteX4" fmla="*/ 0 w 144488"/>
                      <a:gd name="connsiteY4" fmla="*/ 18942 h 833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488" h="83305">
                        <a:moveTo>
                          <a:pt x="0" y="18942"/>
                        </a:moveTo>
                        <a:lnTo>
                          <a:pt x="32538" y="0"/>
                        </a:lnTo>
                        <a:lnTo>
                          <a:pt x="144489" y="64363"/>
                        </a:lnTo>
                        <a:lnTo>
                          <a:pt x="111926" y="83305"/>
                        </a:lnTo>
                        <a:lnTo>
                          <a:pt x="0" y="18942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7" name="Freeform 636">
                    <a:extLst>
                      <a:ext uri="{FF2B5EF4-FFF2-40B4-BE49-F238E27FC236}">
                        <a16:creationId xmlns:a16="http://schemas.microsoft.com/office/drawing/2014/main" id="{B8437778-788B-A650-4B21-B3E8CC0BB734}"/>
                      </a:ext>
                    </a:extLst>
                  </p:cNvPr>
                  <p:cNvSpPr/>
                  <p:nvPr/>
                </p:nvSpPr>
                <p:spPr>
                  <a:xfrm>
                    <a:off x="18222881" y="11574672"/>
                    <a:ext cx="659437" cy="1087140"/>
                  </a:xfrm>
                  <a:custGeom>
                    <a:avLst/>
                    <a:gdLst>
                      <a:gd name="connsiteX0" fmla="*/ 72244 w 659437"/>
                      <a:gd name="connsiteY0" fmla="*/ 40766 h 1087140"/>
                      <a:gd name="connsiteX1" fmla="*/ 92270 w 659437"/>
                      <a:gd name="connsiteY1" fmla="*/ 377997 h 1087140"/>
                      <a:gd name="connsiteX2" fmla="*/ 234593 w 659437"/>
                      <a:gd name="connsiteY2" fmla="*/ 734885 h 1087140"/>
                      <a:gd name="connsiteX3" fmla="*/ 516747 w 659437"/>
                      <a:gd name="connsiteY3" fmla="*/ 897946 h 1087140"/>
                      <a:gd name="connsiteX4" fmla="*/ 547512 w 659437"/>
                      <a:gd name="connsiteY4" fmla="*/ 968762 h 1087140"/>
                      <a:gd name="connsiteX5" fmla="*/ 659438 w 659437"/>
                      <a:gd name="connsiteY5" fmla="*/ 1033125 h 1087140"/>
                      <a:gd name="connsiteX6" fmla="*/ 659092 w 659437"/>
                      <a:gd name="connsiteY6" fmla="*/ 1087140 h 1087140"/>
                      <a:gd name="connsiteX7" fmla="*/ 0 w 659437"/>
                      <a:gd name="connsiteY7" fmla="*/ 706632 h 1087140"/>
                      <a:gd name="connsiteX8" fmla="*/ 1798 w 659437"/>
                      <a:gd name="connsiteY8" fmla="*/ 0 h 1087140"/>
                      <a:gd name="connsiteX9" fmla="*/ 72244 w 659437"/>
                      <a:gd name="connsiteY9" fmla="*/ 40766 h 108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59437" h="1087140">
                        <a:moveTo>
                          <a:pt x="72244" y="40766"/>
                        </a:moveTo>
                        <a:lnTo>
                          <a:pt x="92270" y="377997"/>
                        </a:lnTo>
                        <a:lnTo>
                          <a:pt x="234593" y="734885"/>
                        </a:lnTo>
                        <a:lnTo>
                          <a:pt x="516747" y="897946"/>
                        </a:lnTo>
                        <a:lnTo>
                          <a:pt x="547512" y="968762"/>
                        </a:lnTo>
                        <a:lnTo>
                          <a:pt x="659438" y="1033125"/>
                        </a:lnTo>
                        <a:lnTo>
                          <a:pt x="659092" y="1087140"/>
                        </a:lnTo>
                        <a:lnTo>
                          <a:pt x="0" y="706632"/>
                        </a:lnTo>
                        <a:lnTo>
                          <a:pt x="1798" y="0"/>
                        </a:lnTo>
                        <a:lnTo>
                          <a:pt x="72244" y="40766"/>
                        </a:lnTo>
                        <a:close/>
                      </a:path>
                    </a:pathLst>
                  </a:custGeom>
                  <a:solidFill>
                    <a:srgbClr val="BCC1CB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sp>
              <p:nvSpPr>
                <p:cNvPr id="638" name="Freeform 637">
                  <a:extLst>
                    <a:ext uri="{FF2B5EF4-FFF2-40B4-BE49-F238E27FC236}">
                      <a16:creationId xmlns:a16="http://schemas.microsoft.com/office/drawing/2014/main" id="{C11FABBF-4176-27A2-AF79-D6BB229C985A}"/>
                    </a:ext>
                  </a:extLst>
                </p:cNvPr>
                <p:cNvSpPr/>
                <p:nvPr/>
              </p:nvSpPr>
              <p:spPr>
                <a:xfrm>
                  <a:off x="18622009" y="11755271"/>
                  <a:ext cx="174860" cy="376199"/>
                </a:xfrm>
                <a:custGeom>
                  <a:avLst/>
                  <a:gdLst>
                    <a:gd name="connsiteX0" fmla="*/ 0 w 174860"/>
                    <a:gd name="connsiteY0" fmla="*/ 18942 h 376199"/>
                    <a:gd name="connsiteX1" fmla="*/ 32540 w 174860"/>
                    <a:gd name="connsiteY1" fmla="*/ 0 h 376199"/>
                    <a:gd name="connsiteX2" fmla="*/ 174861 w 174860"/>
                    <a:gd name="connsiteY2" fmla="*/ 357256 h 376199"/>
                    <a:gd name="connsiteX3" fmla="*/ 142323 w 174860"/>
                    <a:gd name="connsiteY3" fmla="*/ 376199 h 376199"/>
                    <a:gd name="connsiteX4" fmla="*/ 0 w 174860"/>
                    <a:gd name="connsiteY4" fmla="*/ 18942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60" h="376199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174861" y="357256"/>
                      </a:lnTo>
                      <a:lnTo>
                        <a:pt x="142323" y="37619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39" name="Freeform 638">
                  <a:extLst>
                    <a:ext uri="{FF2B5EF4-FFF2-40B4-BE49-F238E27FC236}">
                      <a16:creationId xmlns:a16="http://schemas.microsoft.com/office/drawing/2014/main" id="{28CF9AC0-2F6A-038D-792B-820BB6EBC46F}"/>
                    </a:ext>
                  </a:extLst>
                </p:cNvPr>
                <p:cNvSpPr/>
                <p:nvPr/>
              </p:nvSpPr>
              <p:spPr>
                <a:xfrm>
                  <a:off x="18601616" y="11418040"/>
                  <a:ext cx="52932" cy="356173"/>
                </a:xfrm>
                <a:custGeom>
                  <a:avLst/>
                  <a:gdLst>
                    <a:gd name="connsiteX0" fmla="*/ 0 w 52932"/>
                    <a:gd name="connsiteY0" fmla="*/ 18965 h 356173"/>
                    <a:gd name="connsiteX1" fmla="*/ 32907 w 52932"/>
                    <a:gd name="connsiteY1" fmla="*/ 0 h 356173"/>
                    <a:gd name="connsiteX2" fmla="*/ 52933 w 52932"/>
                    <a:gd name="connsiteY2" fmla="*/ 337231 h 356173"/>
                    <a:gd name="connsiteX3" fmla="*/ 20371 w 52932"/>
                    <a:gd name="connsiteY3" fmla="*/ 356173 h 356173"/>
                    <a:gd name="connsiteX4" fmla="*/ 0 w 52932"/>
                    <a:gd name="connsiteY4" fmla="*/ 18965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73">
                      <a:moveTo>
                        <a:pt x="0" y="18965"/>
                      </a:moveTo>
                      <a:lnTo>
                        <a:pt x="32907" y="0"/>
                      </a:lnTo>
                      <a:lnTo>
                        <a:pt x="52933" y="337231"/>
                      </a:lnTo>
                      <a:lnTo>
                        <a:pt x="20371" y="35617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0" name="Freeform 639">
                  <a:extLst>
                    <a:ext uri="{FF2B5EF4-FFF2-40B4-BE49-F238E27FC236}">
                      <a16:creationId xmlns:a16="http://schemas.microsoft.com/office/drawing/2014/main" id="{7EA58517-FCAC-8FA0-61FE-EDA03C857063}"/>
                    </a:ext>
                  </a:extLst>
                </p:cNvPr>
                <p:cNvSpPr/>
                <p:nvPr/>
              </p:nvSpPr>
              <p:spPr>
                <a:xfrm>
                  <a:off x="18531145" y="11377274"/>
                  <a:ext cx="578620" cy="988073"/>
                </a:xfrm>
                <a:custGeom>
                  <a:avLst/>
                  <a:gdLst>
                    <a:gd name="connsiteX0" fmla="*/ 0 w 578620"/>
                    <a:gd name="connsiteY0" fmla="*/ 18943 h 988073"/>
                    <a:gd name="connsiteX1" fmla="*/ 32538 w 578620"/>
                    <a:gd name="connsiteY1" fmla="*/ 0 h 988073"/>
                    <a:gd name="connsiteX2" fmla="*/ 103009 w 578620"/>
                    <a:gd name="connsiteY2" fmla="*/ 40766 h 988073"/>
                    <a:gd name="connsiteX3" fmla="*/ 70447 w 578620"/>
                    <a:gd name="connsiteY3" fmla="*/ 59731 h 988073"/>
                    <a:gd name="connsiteX4" fmla="*/ 0 w 578620"/>
                    <a:gd name="connsiteY4" fmla="*/ 18943 h 988073"/>
                    <a:gd name="connsiteX5" fmla="*/ 514973 w 578620"/>
                    <a:gd name="connsiteY5" fmla="*/ 916912 h 988073"/>
                    <a:gd name="connsiteX6" fmla="*/ 547512 w 578620"/>
                    <a:gd name="connsiteY6" fmla="*/ 897946 h 988073"/>
                    <a:gd name="connsiteX7" fmla="*/ 578621 w 578620"/>
                    <a:gd name="connsiteY7" fmla="*/ 969131 h 988073"/>
                    <a:gd name="connsiteX8" fmla="*/ 546083 w 578620"/>
                    <a:gd name="connsiteY8" fmla="*/ 988073 h 988073"/>
                    <a:gd name="connsiteX9" fmla="*/ 514973 w 578620"/>
                    <a:gd name="connsiteY9" fmla="*/ 916912 h 9880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8073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103009" y="40766"/>
                      </a:lnTo>
                      <a:lnTo>
                        <a:pt x="70447" y="59731"/>
                      </a:lnTo>
                      <a:lnTo>
                        <a:pt x="0" y="18943"/>
                      </a:lnTo>
                      <a:close/>
                      <a:moveTo>
                        <a:pt x="514973" y="916912"/>
                      </a:moveTo>
                      <a:lnTo>
                        <a:pt x="547512" y="897946"/>
                      </a:lnTo>
                      <a:lnTo>
                        <a:pt x="578621" y="969131"/>
                      </a:lnTo>
                      <a:lnTo>
                        <a:pt x="546083" y="988073"/>
                      </a:lnTo>
                      <a:lnTo>
                        <a:pt x="514973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1" name="Freeform 640">
                  <a:extLst>
                    <a:ext uri="{FF2B5EF4-FFF2-40B4-BE49-F238E27FC236}">
                      <a16:creationId xmlns:a16="http://schemas.microsoft.com/office/drawing/2014/main" id="{FC124CB7-9B80-65AC-B8A3-823735E9E663}"/>
                    </a:ext>
                  </a:extLst>
                </p:cNvPr>
                <p:cNvSpPr/>
                <p:nvPr/>
              </p:nvSpPr>
              <p:spPr>
                <a:xfrm>
                  <a:off x="18764331" y="12112528"/>
                  <a:ext cx="314325" cy="181658"/>
                </a:xfrm>
                <a:custGeom>
                  <a:avLst/>
                  <a:gdLst>
                    <a:gd name="connsiteX0" fmla="*/ 0 w 314325"/>
                    <a:gd name="connsiteY0" fmla="*/ 18943 h 181658"/>
                    <a:gd name="connsiteX1" fmla="*/ 32538 w 314325"/>
                    <a:gd name="connsiteY1" fmla="*/ 0 h 181658"/>
                    <a:gd name="connsiteX2" fmla="*/ 314325 w 314325"/>
                    <a:gd name="connsiteY2" fmla="*/ 162716 h 181658"/>
                    <a:gd name="connsiteX3" fmla="*/ 281787 w 314325"/>
                    <a:gd name="connsiteY3" fmla="*/ 181659 h 181658"/>
                    <a:gd name="connsiteX4" fmla="*/ 0 w 314325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25" h="1816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14325" y="162716"/>
                      </a:lnTo>
                      <a:lnTo>
                        <a:pt x="281787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2" name="Freeform 641">
                  <a:extLst>
                    <a:ext uri="{FF2B5EF4-FFF2-40B4-BE49-F238E27FC236}">
                      <a16:creationId xmlns:a16="http://schemas.microsoft.com/office/drawing/2014/main" id="{F77E3998-2AAC-D001-8734-60CE12F36FEB}"/>
                    </a:ext>
                  </a:extLst>
                </p:cNvPr>
                <p:cNvSpPr/>
                <p:nvPr/>
              </p:nvSpPr>
              <p:spPr>
                <a:xfrm>
                  <a:off x="19188786" y="12410768"/>
                  <a:ext cx="32906" cy="72934"/>
                </a:xfrm>
                <a:custGeom>
                  <a:avLst/>
                  <a:gdLst>
                    <a:gd name="connsiteX0" fmla="*/ 0 w 32906"/>
                    <a:gd name="connsiteY0" fmla="*/ 18942 h 72934"/>
                    <a:gd name="connsiteX1" fmla="*/ 32907 w 32906"/>
                    <a:gd name="connsiteY1" fmla="*/ 0 h 72934"/>
                    <a:gd name="connsiteX2" fmla="*/ 32561 w 32906"/>
                    <a:gd name="connsiteY2" fmla="*/ 53993 h 72934"/>
                    <a:gd name="connsiteX3" fmla="*/ 0 w 32906"/>
                    <a:gd name="connsiteY3" fmla="*/ 72935 h 72934"/>
                    <a:gd name="connsiteX4" fmla="*/ 0 w 32906"/>
                    <a:gd name="connsiteY4" fmla="*/ 18942 h 729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6" h="72934">
                      <a:moveTo>
                        <a:pt x="0" y="18942"/>
                      </a:moveTo>
                      <a:lnTo>
                        <a:pt x="32907" y="0"/>
                      </a:lnTo>
                      <a:lnTo>
                        <a:pt x="32561" y="53993"/>
                      </a:lnTo>
                      <a:lnTo>
                        <a:pt x="0" y="72935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3" name="Freeform 642">
                  <a:extLst>
                    <a:ext uri="{FF2B5EF4-FFF2-40B4-BE49-F238E27FC236}">
                      <a16:creationId xmlns:a16="http://schemas.microsoft.com/office/drawing/2014/main" id="{1DF930CB-7017-8F53-1AA8-34A06B1B4E61}"/>
                    </a:ext>
                  </a:extLst>
                </p:cNvPr>
                <p:cNvSpPr/>
                <p:nvPr/>
              </p:nvSpPr>
              <p:spPr>
                <a:xfrm>
                  <a:off x="19077250" y="12346405"/>
                  <a:ext cx="144466" cy="83305"/>
                </a:xfrm>
                <a:custGeom>
                  <a:avLst/>
                  <a:gdLst>
                    <a:gd name="connsiteX0" fmla="*/ 0 w 144466"/>
                    <a:gd name="connsiteY0" fmla="*/ 18942 h 83305"/>
                    <a:gd name="connsiteX1" fmla="*/ 32540 w 144466"/>
                    <a:gd name="connsiteY1" fmla="*/ 0 h 83305"/>
                    <a:gd name="connsiteX2" fmla="*/ 144466 w 144466"/>
                    <a:gd name="connsiteY2" fmla="*/ 64363 h 83305"/>
                    <a:gd name="connsiteX3" fmla="*/ 111558 w 144466"/>
                    <a:gd name="connsiteY3" fmla="*/ 83305 h 83305"/>
                    <a:gd name="connsiteX4" fmla="*/ 0 w 144466"/>
                    <a:gd name="connsiteY4" fmla="*/ 18942 h 833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466" h="83305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144466" y="64363"/>
                      </a:lnTo>
                      <a:lnTo>
                        <a:pt x="111558" y="83305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4" name="Freeform 643">
                  <a:extLst>
                    <a:ext uri="{FF2B5EF4-FFF2-40B4-BE49-F238E27FC236}">
                      <a16:creationId xmlns:a16="http://schemas.microsoft.com/office/drawing/2014/main" id="{5B971876-49A4-9759-3317-78F263DF6CEF}"/>
                    </a:ext>
                  </a:extLst>
                </p:cNvPr>
                <p:cNvSpPr/>
                <p:nvPr/>
              </p:nvSpPr>
              <p:spPr>
                <a:xfrm>
                  <a:off x="18529372" y="11396217"/>
                  <a:ext cx="659436" cy="1087485"/>
                </a:xfrm>
                <a:custGeom>
                  <a:avLst/>
                  <a:gdLst>
                    <a:gd name="connsiteX0" fmla="*/ 72244 w 659436"/>
                    <a:gd name="connsiteY0" fmla="*/ 40765 h 1087485"/>
                    <a:gd name="connsiteX1" fmla="*/ 92615 w 659436"/>
                    <a:gd name="connsiteY1" fmla="*/ 377996 h 1087485"/>
                    <a:gd name="connsiteX2" fmla="*/ 234960 w 659436"/>
                    <a:gd name="connsiteY2" fmla="*/ 735253 h 1087485"/>
                    <a:gd name="connsiteX3" fmla="*/ 516747 w 659436"/>
                    <a:gd name="connsiteY3" fmla="*/ 897969 h 1087485"/>
                    <a:gd name="connsiteX4" fmla="*/ 547856 w 659436"/>
                    <a:gd name="connsiteY4" fmla="*/ 969130 h 1087485"/>
                    <a:gd name="connsiteX5" fmla="*/ 659436 w 659436"/>
                    <a:gd name="connsiteY5" fmla="*/ 1033493 h 1087485"/>
                    <a:gd name="connsiteX6" fmla="*/ 659436 w 659436"/>
                    <a:gd name="connsiteY6" fmla="*/ 1087486 h 1087485"/>
                    <a:gd name="connsiteX7" fmla="*/ 0 w 659436"/>
                    <a:gd name="connsiteY7" fmla="*/ 706632 h 1087485"/>
                    <a:gd name="connsiteX8" fmla="*/ 1798 w 659436"/>
                    <a:gd name="connsiteY8" fmla="*/ 0 h 1087485"/>
                    <a:gd name="connsiteX9" fmla="*/ 72244 w 659436"/>
                    <a:gd name="connsiteY9" fmla="*/ 40765 h 10874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6" h="1087485">
                      <a:moveTo>
                        <a:pt x="72244" y="40765"/>
                      </a:moveTo>
                      <a:lnTo>
                        <a:pt x="92615" y="377996"/>
                      </a:lnTo>
                      <a:lnTo>
                        <a:pt x="234960" y="735253"/>
                      </a:lnTo>
                      <a:lnTo>
                        <a:pt x="516747" y="897969"/>
                      </a:lnTo>
                      <a:lnTo>
                        <a:pt x="547856" y="969130"/>
                      </a:lnTo>
                      <a:lnTo>
                        <a:pt x="659436" y="1033493"/>
                      </a:lnTo>
                      <a:lnTo>
                        <a:pt x="659436" y="1087486"/>
                      </a:lnTo>
                      <a:lnTo>
                        <a:pt x="0" y="706632"/>
                      </a:lnTo>
                      <a:lnTo>
                        <a:pt x="1798" y="0"/>
                      </a:lnTo>
                      <a:lnTo>
                        <a:pt x="72244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5" name="Freeform 644">
                  <a:extLst>
                    <a:ext uri="{FF2B5EF4-FFF2-40B4-BE49-F238E27FC236}">
                      <a16:creationId xmlns:a16="http://schemas.microsoft.com/office/drawing/2014/main" id="{1A854F56-D916-5EB3-2AFF-7B2B20F36F52}"/>
                    </a:ext>
                  </a:extLst>
                </p:cNvPr>
                <p:cNvSpPr/>
                <p:nvPr/>
              </p:nvSpPr>
              <p:spPr>
                <a:xfrm>
                  <a:off x="18041222" y="11628320"/>
                  <a:ext cx="455241" cy="920483"/>
                </a:xfrm>
                <a:custGeom>
                  <a:avLst/>
                  <a:gdLst>
                    <a:gd name="connsiteX0" fmla="*/ 455241 w 455241"/>
                    <a:gd name="connsiteY0" fmla="*/ 811046 h 920483"/>
                    <a:gd name="connsiteX1" fmla="*/ 280012 w 455241"/>
                    <a:gd name="connsiteY1" fmla="*/ 920484 h 920483"/>
                    <a:gd name="connsiteX2" fmla="*/ 142345 w 455241"/>
                    <a:gd name="connsiteY2" fmla="*/ 840727 h 920483"/>
                    <a:gd name="connsiteX3" fmla="*/ 0 w 455241"/>
                    <a:gd name="connsiteY3" fmla="*/ 483839 h 920483"/>
                    <a:gd name="connsiteX4" fmla="*/ 183456 w 455241"/>
                    <a:gd name="connsiteY4" fmla="*/ 0 h 920483"/>
                    <a:gd name="connsiteX5" fmla="*/ 200625 w 455241"/>
                    <a:gd name="connsiteY5" fmla="*/ 118725 h 920483"/>
                    <a:gd name="connsiteX6" fmla="*/ 223877 w 455241"/>
                    <a:gd name="connsiteY6" fmla="*/ 248165 h 920483"/>
                    <a:gd name="connsiteX7" fmla="*/ 238186 w 455241"/>
                    <a:gd name="connsiteY7" fmla="*/ 314694 h 920483"/>
                    <a:gd name="connsiteX8" fmla="*/ 254271 w 455241"/>
                    <a:gd name="connsiteY8" fmla="*/ 381200 h 920483"/>
                    <a:gd name="connsiteX9" fmla="*/ 266071 w 455241"/>
                    <a:gd name="connsiteY9" fmla="*/ 425537 h 920483"/>
                    <a:gd name="connsiteX10" fmla="*/ 291811 w 455241"/>
                    <a:gd name="connsiteY10" fmla="*/ 511377 h 920483"/>
                    <a:gd name="connsiteX11" fmla="*/ 306491 w 455241"/>
                    <a:gd name="connsiteY11" fmla="*/ 553203 h 920483"/>
                    <a:gd name="connsiteX12" fmla="*/ 337600 w 455241"/>
                    <a:gd name="connsiteY12" fmla="*/ 630816 h 920483"/>
                    <a:gd name="connsiteX13" fmla="*/ 355114 w 455241"/>
                    <a:gd name="connsiteY13" fmla="*/ 668010 h 920483"/>
                    <a:gd name="connsiteX14" fmla="*/ 373365 w 455241"/>
                    <a:gd name="connsiteY14" fmla="*/ 701977 h 920483"/>
                    <a:gd name="connsiteX15" fmla="*/ 391962 w 455241"/>
                    <a:gd name="connsiteY15" fmla="*/ 733087 h 920483"/>
                    <a:gd name="connsiteX16" fmla="*/ 407333 w 455241"/>
                    <a:gd name="connsiteY16" fmla="*/ 755970 h 920483"/>
                    <a:gd name="connsiteX17" fmla="*/ 423072 w 455241"/>
                    <a:gd name="connsiteY17" fmla="*/ 776364 h 920483"/>
                    <a:gd name="connsiteX18" fmla="*/ 439156 w 455241"/>
                    <a:gd name="connsiteY18" fmla="*/ 794592 h 920483"/>
                    <a:gd name="connsiteX19" fmla="*/ 455241 w 455241"/>
                    <a:gd name="connsiteY19" fmla="*/ 811046 h 920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55241" h="920483">
                      <a:moveTo>
                        <a:pt x="455241" y="811046"/>
                      </a:moveTo>
                      <a:lnTo>
                        <a:pt x="280012" y="920484"/>
                      </a:lnTo>
                      <a:lnTo>
                        <a:pt x="142345" y="840727"/>
                      </a:lnTo>
                      <a:lnTo>
                        <a:pt x="0" y="483839"/>
                      </a:lnTo>
                      <a:lnTo>
                        <a:pt x="183456" y="0"/>
                      </a:lnTo>
                      <a:lnTo>
                        <a:pt x="200625" y="118725"/>
                      </a:lnTo>
                      <a:lnTo>
                        <a:pt x="223877" y="248165"/>
                      </a:lnTo>
                      <a:lnTo>
                        <a:pt x="238186" y="314694"/>
                      </a:lnTo>
                      <a:lnTo>
                        <a:pt x="254271" y="381200"/>
                      </a:lnTo>
                      <a:lnTo>
                        <a:pt x="266071" y="425537"/>
                      </a:lnTo>
                      <a:lnTo>
                        <a:pt x="291811" y="511377"/>
                      </a:lnTo>
                      <a:lnTo>
                        <a:pt x="306491" y="553203"/>
                      </a:lnTo>
                      <a:lnTo>
                        <a:pt x="337600" y="630816"/>
                      </a:lnTo>
                      <a:lnTo>
                        <a:pt x="355114" y="668010"/>
                      </a:lnTo>
                      <a:lnTo>
                        <a:pt x="373365" y="701977"/>
                      </a:lnTo>
                      <a:lnTo>
                        <a:pt x="391962" y="733087"/>
                      </a:lnTo>
                      <a:lnTo>
                        <a:pt x="407333" y="755970"/>
                      </a:lnTo>
                      <a:lnTo>
                        <a:pt x="423072" y="776364"/>
                      </a:lnTo>
                      <a:lnTo>
                        <a:pt x="439156" y="794592"/>
                      </a:lnTo>
                      <a:lnTo>
                        <a:pt x="455241" y="811046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6" name="Freeform 645">
                  <a:extLst>
                    <a:ext uri="{FF2B5EF4-FFF2-40B4-BE49-F238E27FC236}">
                      <a16:creationId xmlns:a16="http://schemas.microsoft.com/office/drawing/2014/main" id="{F9C11FFF-F83D-78B8-9BDC-42F12085EE9F}"/>
                    </a:ext>
                  </a:extLst>
                </p:cNvPr>
                <p:cNvSpPr/>
                <p:nvPr/>
              </p:nvSpPr>
              <p:spPr>
                <a:xfrm>
                  <a:off x="17737981" y="11396217"/>
                  <a:ext cx="1065317" cy="1331732"/>
                </a:xfrm>
                <a:custGeom>
                  <a:avLst/>
                  <a:gdLst>
                    <a:gd name="connsiteX0" fmla="*/ 758506 w 1065317"/>
                    <a:gd name="connsiteY0" fmla="*/ 1043149 h 1331732"/>
                    <a:gd name="connsiteX1" fmla="*/ 583276 w 1065317"/>
                    <a:gd name="connsiteY1" fmla="*/ 1152586 h 1331732"/>
                    <a:gd name="connsiteX2" fmla="*/ 445586 w 1065317"/>
                    <a:gd name="connsiteY2" fmla="*/ 1072830 h 1331732"/>
                    <a:gd name="connsiteX3" fmla="*/ 303264 w 1065317"/>
                    <a:gd name="connsiteY3" fmla="*/ 715942 h 1331732"/>
                    <a:gd name="connsiteX4" fmla="*/ 486721 w 1065317"/>
                    <a:gd name="connsiteY4" fmla="*/ 232103 h 1331732"/>
                    <a:gd name="connsiteX5" fmla="*/ 503888 w 1065317"/>
                    <a:gd name="connsiteY5" fmla="*/ 350827 h 1331732"/>
                    <a:gd name="connsiteX6" fmla="*/ 527117 w 1065317"/>
                    <a:gd name="connsiteY6" fmla="*/ 480267 h 1331732"/>
                    <a:gd name="connsiteX7" fmla="*/ 541427 w 1065317"/>
                    <a:gd name="connsiteY7" fmla="*/ 546796 h 1331732"/>
                    <a:gd name="connsiteX8" fmla="*/ 557512 w 1065317"/>
                    <a:gd name="connsiteY8" fmla="*/ 613302 h 1331732"/>
                    <a:gd name="connsiteX9" fmla="*/ 569311 w 1065317"/>
                    <a:gd name="connsiteY9" fmla="*/ 657640 h 1331732"/>
                    <a:gd name="connsiteX10" fmla="*/ 595074 w 1065317"/>
                    <a:gd name="connsiteY10" fmla="*/ 743480 h 1331732"/>
                    <a:gd name="connsiteX11" fmla="*/ 609732 w 1065317"/>
                    <a:gd name="connsiteY11" fmla="*/ 785306 h 1331732"/>
                    <a:gd name="connsiteX12" fmla="*/ 640841 w 1065317"/>
                    <a:gd name="connsiteY12" fmla="*/ 862919 h 1331732"/>
                    <a:gd name="connsiteX13" fmla="*/ 658355 w 1065317"/>
                    <a:gd name="connsiteY13" fmla="*/ 900112 h 1331732"/>
                    <a:gd name="connsiteX14" fmla="*/ 676606 w 1065317"/>
                    <a:gd name="connsiteY14" fmla="*/ 934080 h 1331732"/>
                    <a:gd name="connsiteX15" fmla="*/ 695203 w 1065317"/>
                    <a:gd name="connsiteY15" fmla="*/ 965190 h 1331732"/>
                    <a:gd name="connsiteX16" fmla="*/ 710573 w 1065317"/>
                    <a:gd name="connsiteY16" fmla="*/ 988072 h 1331732"/>
                    <a:gd name="connsiteX17" fmla="*/ 726312 w 1065317"/>
                    <a:gd name="connsiteY17" fmla="*/ 1008467 h 1331732"/>
                    <a:gd name="connsiteX18" fmla="*/ 742397 w 1065317"/>
                    <a:gd name="connsiteY18" fmla="*/ 1026695 h 1331732"/>
                    <a:gd name="connsiteX19" fmla="*/ 758506 w 1065317"/>
                    <a:gd name="connsiteY19" fmla="*/ 1043149 h 1331732"/>
                    <a:gd name="connsiteX20" fmla="*/ 455610 w 1065317"/>
                    <a:gd name="connsiteY20" fmla="*/ 1221235 h 1331732"/>
                    <a:gd name="connsiteX21" fmla="*/ 278584 w 1065317"/>
                    <a:gd name="connsiteY21" fmla="*/ 1331733 h 1331732"/>
                    <a:gd name="connsiteX22" fmla="*/ 138750 w 1065317"/>
                    <a:gd name="connsiteY22" fmla="*/ 1250571 h 1331732"/>
                    <a:gd name="connsiteX23" fmla="*/ 0 w 1065317"/>
                    <a:gd name="connsiteY23" fmla="*/ 894029 h 1331732"/>
                    <a:gd name="connsiteX24" fmla="*/ 179885 w 1065317"/>
                    <a:gd name="connsiteY24" fmla="*/ 408760 h 1331732"/>
                    <a:gd name="connsiteX25" fmla="*/ 197053 w 1065317"/>
                    <a:gd name="connsiteY25" fmla="*/ 527485 h 1331732"/>
                    <a:gd name="connsiteX26" fmla="*/ 221018 w 1065317"/>
                    <a:gd name="connsiteY26" fmla="*/ 657294 h 1331732"/>
                    <a:gd name="connsiteX27" fmla="*/ 235676 w 1065317"/>
                    <a:gd name="connsiteY27" fmla="*/ 723800 h 1331732"/>
                    <a:gd name="connsiteX28" fmla="*/ 252129 w 1065317"/>
                    <a:gd name="connsiteY28" fmla="*/ 791043 h 1331732"/>
                    <a:gd name="connsiteX29" fmla="*/ 264273 w 1065317"/>
                    <a:gd name="connsiteY29" fmla="*/ 835380 h 1331732"/>
                    <a:gd name="connsiteX30" fmla="*/ 290751 w 1065317"/>
                    <a:gd name="connsiteY30" fmla="*/ 921198 h 1331732"/>
                    <a:gd name="connsiteX31" fmla="*/ 305408 w 1065317"/>
                    <a:gd name="connsiteY31" fmla="*/ 963046 h 1331732"/>
                    <a:gd name="connsiteX32" fmla="*/ 336886 w 1065317"/>
                    <a:gd name="connsiteY32" fmla="*/ 1041005 h 1331732"/>
                    <a:gd name="connsiteX33" fmla="*/ 354746 w 1065317"/>
                    <a:gd name="connsiteY33" fmla="*/ 1078199 h 1331732"/>
                    <a:gd name="connsiteX34" fmla="*/ 372997 w 1065317"/>
                    <a:gd name="connsiteY34" fmla="*/ 1112535 h 1331732"/>
                    <a:gd name="connsiteX35" fmla="*/ 391938 w 1065317"/>
                    <a:gd name="connsiteY35" fmla="*/ 1143645 h 1331732"/>
                    <a:gd name="connsiteX36" fmla="*/ 407333 w 1065317"/>
                    <a:gd name="connsiteY36" fmla="*/ 1166182 h 1331732"/>
                    <a:gd name="connsiteX37" fmla="*/ 423049 w 1065317"/>
                    <a:gd name="connsiteY37" fmla="*/ 1186554 h 1331732"/>
                    <a:gd name="connsiteX38" fmla="*/ 439156 w 1065317"/>
                    <a:gd name="connsiteY38" fmla="*/ 1205151 h 1331732"/>
                    <a:gd name="connsiteX39" fmla="*/ 455610 w 1065317"/>
                    <a:gd name="connsiteY39" fmla="*/ 1221235 h 1331732"/>
                    <a:gd name="connsiteX40" fmla="*/ 1065318 w 1065317"/>
                    <a:gd name="connsiteY40" fmla="*/ 864716 h 1331732"/>
                    <a:gd name="connsiteX41" fmla="*/ 890088 w 1065317"/>
                    <a:gd name="connsiteY41" fmla="*/ 974131 h 1331732"/>
                    <a:gd name="connsiteX42" fmla="*/ 752421 w 1065317"/>
                    <a:gd name="connsiteY42" fmla="*/ 894743 h 1331732"/>
                    <a:gd name="connsiteX43" fmla="*/ 610100 w 1065317"/>
                    <a:gd name="connsiteY43" fmla="*/ 537487 h 1331732"/>
                    <a:gd name="connsiteX44" fmla="*/ 589706 w 1065317"/>
                    <a:gd name="connsiteY44" fmla="*/ 200256 h 1331732"/>
                    <a:gd name="connsiteX45" fmla="*/ 519259 w 1065317"/>
                    <a:gd name="connsiteY45" fmla="*/ 159490 h 1331732"/>
                    <a:gd name="connsiteX46" fmla="*/ 793188 w 1065317"/>
                    <a:gd name="connsiteY46" fmla="*/ 0 h 1331732"/>
                    <a:gd name="connsiteX47" fmla="*/ 793188 w 1065317"/>
                    <a:gd name="connsiteY47" fmla="*/ 53647 h 1331732"/>
                    <a:gd name="connsiteX48" fmla="*/ 810356 w 1065317"/>
                    <a:gd name="connsiteY48" fmla="*/ 172371 h 1331732"/>
                    <a:gd name="connsiteX49" fmla="*/ 821439 w 1065317"/>
                    <a:gd name="connsiteY49" fmla="*/ 235674 h 1331732"/>
                    <a:gd name="connsiteX50" fmla="*/ 833953 w 1065317"/>
                    <a:gd name="connsiteY50" fmla="*/ 301835 h 1331732"/>
                    <a:gd name="connsiteX51" fmla="*/ 848263 w 1065317"/>
                    <a:gd name="connsiteY51" fmla="*/ 368340 h 1331732"/>
                    <a:gd name="connsiteX52" fmla="*/ 864348 w 1065317"/>
                    <a:gd name="connsiteY52" fmla="*/ 435215 h 1331732"/>
                    <a:gd name="connsiteX53" fmla="*/ 888661 w 1065317"/>
                    <a:gd name="connsiteY53" fmla="*/ 522830 h 1331732"/>
                    <a:gd name="connsiteX54" fmla="*/ 916567 w 1065317"/>
                    <a:gd name="connsiteY54" fmla="*/ 607219 h 1331732"/>
                    <a:gd name="connsiteX55" fmla="*/ 931569 w 1065317"/>
                    <a:gd name="connsiteY55" fmla="*/ 646924 h 1331732"/>
                    <a:gd name="connsiteX56" fmla="*/ 947677 w 1065317"/>
                    <a:gd name="connsiteY56" fmla="*/ 684832 h 1331732"/>
                    <a:gd name="connsiteX57" fmla="*/ 965190 w 1065317"/>
                    <a:gd name="connsiteY57" fmla="*/ 722026 h 1331732"/>
                    <a:gd name="connsiteX58" fmla="*/ 983073 w 1065317"/>
                    <a:gd name="connsiteY58" fmla="*/ 755993 h 1331732"/>
                    <a:gd name="connsiteX59" fmla="*/ 1002038 w 1065317"/>
                    <a:gd name="connsiteY59" fmla="*/ 787103 h 1331732"/>
                    <a:gd name="connsiteX60" fmla="*/ 1017409 w 1065317"/>
                    <a:gd name="connsiteY60" fmla="*/ 809640 h 1331732"/>
                    <a:gd name="connsiteX61" fmla="*/ 1033148 w 1065317"/>
                    <a:gd name="connsiteY61" fmla="*/ 830012 h 1331732"/>
                    <a:gd name="connsiteX62" fmla="*/ 1048888 w 1065317"/>
                    <a:gd name="connsiteY62" fmla="*/ 848608 h 1331732"/>
                    <a:gd name="connsiteX63" fmla="*/ 1065318 w 1065317"/>
                    <a:gd name="connsiteY63" fmla="*/ 864716 h 1331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</a:cxnLst>
                  <a:rect l="l" t="t" r="r" b="b"/>
                  <a:pathLst>
                    <a:path w="1065317" h="1331732">
                      <a:moveTo>
                        <a:pt x="758506" y="1043149"/>
                      </a:moveTo>
                      <a:lnTo>
                        <a:pt x="583276" y="1152586"/>
                      </a:lnTo>
                      <a:lnTo>
                        <a:pt x="445586" y="1072830"/>
                      </a:lnTo>
                      <a:lnTo>
                        <a:pt x="303264" y="715942"/>
                      </a:lnTo>
                      <a:lnTo>
                        <a:pt x="486721" y="232103"/>
                      </a:lnTo>
                      <a:lnTo>
                        <a:pt x="503888" y="350827"/>
                      </a:lnTo>
                      <a:lnTo>
                        <a:pt x="527117" y="480267"/>
                      </a:lnTo>
                      <a:lnTo>
                        <a:pt x="541427" y="546796"/>
                      </a:lnTo>
                      <a:lnTo>
                        <a:pt x="557512" y="613302"/>
                      </a:lnTo>
                      <a:lnTo>
                        <a:pt x="569311" y="657640"/>
                      </a:lnTo>
                      <a:lnTo>
                        <a:pt x="595074" y="743480"/>
                      </a:lnTo>
                      <a:lnTo>
                        <a:pt x="609732" y="785306"/>
                      </a:lnTo>
                      <a:lnTo>
                        <a:pt x="640841" y="862919"/>
                      </a:lnTo>
                      <a:lnTo>
                        <a:pt x="658355" y="900112"/>
                      </a:lnTo>
                      <a:lnTo>
                        <a:pt x="676606" y="934080"/>
                      </a:lnTo>
                      <a:lnTo>
                        <a:pt x="695203" y="965190"/>
                      </a:lnTo>
                      <a:lnTo>
                        <a:pt x="710573" y="988072"/>
                      </a:lnTo>
                      <a:lnTo>
                        <a:pt x="726312" y="1008467"/>
                      </a:lnTo>
                      <a:lnTo>
                        <a:pt x="742397" y="1026695"/>
                      </a:lnTo>
                      <a:lnTo>
                        <a:pt x="758506" y="1043149"/>
                      </a:lnTo>
                      <a:close/>
                      <a:moveTo>
                        <a:pt x="455610" y="1221235"/>
                      </a:moveTo>
                      <a:lnTo>
                        <a:pt x="278584" y="1331733"/>
                      </a:lnTo>
                      <a:lnTo>
                        <a:pt x="138750" y="1250571"/>
                      </a:lnTo>
                      <a:lnTo>
                        <a:pt x="0" y="894029"/>
                      </a:lnTo>
                      <a:lnTo>
                        <a:pt x="179885" y="408760"/>
                      </a:lnTo>
                      <a:lnTo>
                        <a:pt x="197053" y="527485"/>
                      </a:lnTo>
                      <a:lnTo>
                        <a:pt x="221018" y="657294"/>
                      </a:lnTo>
                      <a:lnTo>
                        <a:pt x="235676" y="723800"/>
                      </a:lnTo>
                      <a:lnTo>
                        <a:pt x="252129" y="791043"/>
                      </a:lnTo>
                      <a:lnTo>
                        <a:pt x="264273" y="835380"/>
                      </a:lnTo>
                      <a:lnTo>
                        <a:pt x="290751" y="921198"/>
                      </a:lnTo>
                      <a:lnTo>
                        <a:pt x="305408" y="963046"/>
                      </a:lnTo>
                      <a:lnTo>
                        <a:pt x="336886" y="1041005"/>
                      </a:lnTo>
                      <a:lnTo>
                        <a:pt x="354746" y="1078199"/>
                      </a:lnTo>
                      <a:lnTo>
                        <a:pt x="372997" y="1112535"/>
                      </a:lnTo>
                      <a:lnTo>
                        <a:pt x="391938" y="1143645"/>
                      </a:lnTo>
                      <a:lnTo>
                        <a:pt x="407333" y="1166182"/>
                      </a:lnTo>
                      <a:lnTo>
                        <a:pt x="423049" y="1186554"/>
                      </a:lnTo>
                      <a:lnTo>
                        <a:pt x="439156" y="1205151"/>
                      </a:lnTo>
                      <a:lnTo>
                        <a:pt x="455610" y="1221235"/>
                      </a:lnTo>
                      <a:close/>
                      <a:moveTo>
                        <a:pt x="1065318" y="864716"/>
                      </a:moveTo>
                      <a:lnTo>
                        <a:pt x="890088" y="974131"/>
                      </a:lnTo>
                      <a:lnTo>
                        <a:pt x="752421" y="894743"/>
                      </a:lnTo>
                      <a:lnTo>
                        <a:pt x="610100" y="537487"/>
                      </a:lnTo>
                      <a:lnTo>
                        <a:pt x="589706" y="200256"/>
                      </a:lnTo>
                      <a:lnTo>
                        <a:pt x="519259" y="159490"/>
                      </a:lnTo>
                      <a:lnTo>
                        <a:pt x="793188" y="0"/>
                      </a:lnTo>
                      <a:lnTo>
                        <a:pt x="793188" y="53647"/>
                      </a:lnTo>
                      <a:lnTo>
                        <a:pt x="810356" y="172371"/>
                      </a:lnTo>
                      <a:lnTo>
                        <a:pt x="821439" y="235674"/>
                      </a:lnTo>
                      <a:lnTo>
                        <a:pt x="833953" y="301835"/>
                      </a:lnTo>
                      <a:lnTo>
                        <a:pt x="848263" y="368340"/>
                      </a:lnTo>
                      <a:lnTo>
                        <a:pt x="864348" y="435215"/>
                      </a:lnTo>
                      <a:lnTo>
                        <a:pt x="888661" y="522830"/>
                      </a:lnTo>
                      <a:lnTo>
                        <a:pt x="916567" y="607219"/>
                      </a:lnTo>
                      <a:lnTo>
                        <a:pt x="931569" y="646924"/>
                      </a:lnTo>
                      <a:lnTo>
                        <a:pt x="947677" y="684832"/>
                      </a:lnTo>
                      <a:lnTo>
                        <a:pt x="965190" y="722026"/>
                      </a:lnTo>
                      <a:lnTo>
                        <a:pt x="983073" y="755993"/>
                      </a:lnTo>
                      <a:lnTo>
                        <a:pt x="1002038" y="787103"/>
                      </a:lnTo>
                      <a:lnTo>
                        <a:pt x="1017409" y="809640"/>
                      </a:lnTo>
                      <a:lnTo>
                        <a:pt x="1033148" y="830012"/>
                      </a:lnTo>
                      <a:lnTo>
                        <a:pt x="1048888" y="848608"/>
                      </a:lnTo>
                      <a:lnTo>
                        <a:pt x="1065318" y="864716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7" name="Freeform 646">
                  <a:extLst>
                    <a:ext uri="{FF2B5EF4-FFF2-40B4-BE49-F238E27FC236}">
                      <a16:creationId xmlns:a16="http://schemas.microsoft.com/office/drawing/2014/main" id="{41EF601E-2CC6-7F41-FC57-CE0F08866B16}"/>
                    </a:ext>
                  </a:extLst>
                </p:cNvPr>
                <p:cNvSpPr/>
                <p:nvPr/>
              </p:nvSpPr>
              <p:spPr>
                <a:xfrm>
                  <a:off x="18373430" y="11596495"/>
                  <a:ext cx="341171" cy="641555"/>
                </a:xfrm>
                <a:custGeom>
                  <a:avLst/>
                  <a:gdLst>
                    <a:gd name="connsiteX0" fmla="*/ 212423 w 341171"/>
                    <a:gd name="connsiteY0" fmla="*/ 362972 h 641555"/>
                    <a:gd name="connsiteX1" fmla="*/ 224936 w 341171"/>
                    <a:gd name="connsiteY1" fmla="*/ 392284 h 641555"/>
                    <a:gd name="connsiteX2" fmla="*/ 238901 w 341171"/>
                    <a:gd name="connsiteY2" fmla="*/ 420537 h 641555"/>
                    <a:gd name="connsiteX3" fmla="*/ 254640 w 341171"/>
                    <a:gd name="connsiteY3" fmla="*/ 448444 h 641555"/>
                    <a:gd name="connsiteX4" fmla="*/ 281441 w 341171"/>
                    <a:gd name="connsiteY4" fmla="*/ 487780 h 641555"/>
                    <a:gd name="connsiteX5" fmla="*/ 296465 w 341171"/>
                    <a:gd name="connsiteY5" fmla="*/ 506008 h 641555"/>
                    <a:gd name="connsiteX6" fmla="*/ 335088 w 341171"/>
                    <a:gd name="connsiteY6" fmla="*/ 547488 h 641555"/>
                    <a:gd name="connsiteX7" fmla="*/ 341172 w 341171"/>
                    <a:gd name="connsiteY7" fmla="*/ 560001 h 641555"/>
                    <a:gd name="connsiteX8" fmla="*/ 340457 w 341171"/>
                    <a:gd name="connsiteY8" fmla="*/ 568228 h 641555"/>
                    <a:gd name="connsiteX9" fmla="*/ 337946 w 341171"/>
                    <a:gd name="connsiteY9" fmla="*/ 571454 h 641555"/>
                    <a:gd name="connsiteX10" fmla="*/ 335088 w 341171"/>
                    <a:gd name="connsiteY10" fmla="*/ 573598 h 641555"/>
                    <a:gd name="connsiteX11" fmla="*/ 327945 w 341171"/>
                    <a:gd name="connsiteY11" fmla="*/ 573966 h 641555"/>
                    <a:gd name="connsiteX12" fmla="*/ 316860 w 341171"/>
                    <a:gd name="connsiteY12" fmla="*/ 569311 h 641555"/>
                    <a:gd name="connsiteX13" fmla="*/ 308265 w 341171"/>
                    <a:gd name="connsiteY13" fmla="*/ 562513 h 641555"/>
                    <a:gd name="connsiteX14" fmla="*/ 293609 w 341171"/>
                    <a:gd name="connsiteY14" fmla="*/ 545713 h 641555"/>
                    <a:gd name="connsiteX15" fmla="*/ 266071 w 341171"/>
                    <a:gd name="connsiteY15" fmla="*/ 502782 h 641555"/>
                    <a:gd name="connsiteX16" fmla="*/ 256069 w 341171"/>
                    <a:gd name="connsiteY16" fmla="*/ 489923 h 641555"/>
                    <a:gd name="connsiteX17" fmla="*/ 248188 w 341171"/>
                    <a:gd name="connsiteY17" fmla="*/ 482411 h 641555"/>
                    <a:gd name="connsiteX18" fmla="*/ 239615 w 341171"/>
                    <a:gd name="connsiteY18" fmla="*/ 476327 h 641555"/>
                    <a:gd name="connsiteX19" fmla="*/ 229960 w 341171"/>
                    <a:gd name="connsiteY19" fmla="*/ 471326 h 641555"/>
                    <a:gd name="connsiteX20" fmla="*/ 230674 w 341171"/>
                    <a:gd name="connsiteY20" fmla="*/ 494210 h 641555"/>
                    <a:gd name="connsiteX21" fmla="*/ 233877 w 341171"/>
                    <a:gd name="connsiteY21" fmla="*/ 516378 h 641555"/>
                    <a:gd name="connsiteX22" fmla="*/ 238901 w 341171"/>
                    <a:gd name="connsiteY22" fmla="*/ 538201 h 641555"/>
                    <a:gd name="connsiteX23" fmla="*/ 246413 w 341171"/>
                    <a:gd name="connsiteY23" fmla="*/ 559287 h 641555"/>
                    <a:gd name="connsiteX24" fmla="*/ 255700 w 341171"/>
                    <a:gd name="connsiteY24" fmla="*/ 579681 h 641555"/>
                    <a:gd name="connsiteX25" fmla="*/ 282524 w 341171"/>
                    <a:gd name="connsiteY25" fmla="*/ 625101 h 641555"/>
                    <a:gd name="connsiteX26" fmla="*/ 285382 w 341171"/>
                    <a:gd name="connsiteY26" fmla="*/ 639389 h 641555"/>
                    <a:gd name="connsiteX27" fmla="*/ 280380 w 341171"/>
                    <a:gd name="connsiteY27" fmla="*/ 641186 h 641555"/>
                    <a:gd name="connsiteX28" fmla="*/ 275380 w 341171"/>
                    <a:gd name="connsiteY28" fmla="*/ 641555 h 641555"/>
                    <a:gd name="connsiteX29" fmla="*/ 265010 w 341171"/>
                    <a:gd name="connsiteY29" fmla="*/ 638329 h 641555"/>
                    <a:gd name="connsiteX30" fmla="*/ 255354 w 341171"/>
                    <a:gd name="connsiteY30" fmla="*/ 631900 h 641555"/>
                    <a:gd name="connsiteX31" fmla="*/ 242473 w 341171"/>
                    <a:gd name="connsiteY31" fmla="*/ 619732 h 641555"/>
                    <a:gd name="connsiteX32" fmla="*/ 231389 w 341171"/>
                    <a:gd name="connsiteY32" fmla="*/ 605791 h 641555"/>
                    <a:gd name="connsiteX33" fmla="*/ 221364 w 341171"/>
                    <a:gd name="connsiteY33" fmla="*/ 591111 h 641555"/>
                    <a:gd name="connsiteX34" fmla="*/ 195992 w 341171"/>
                    <a:gd name="connsiteY34" fmla="*/ 542833 h 641555"/>
                    <a:gd name="connsiteX35" fmla="*/ 190254 w 341171"/>
                    <a:gd name="connsiteY35" fmla="*/ 558226 h 641555"/>
                    <a:gd name="connsiteX36" fmla="*/ 186683 w 341171"/>
                    <a:gd name="connsiteY36" fmla="*/ 573966 h 641555"/>
                    <a:gd name="connsiteX37" fmla="*/ 185254 w 341171"/>
                    <a:gd name="connsiteY37" fmla="*/ 590397 h 641555"/>
                    <a:gd name="connsiteX38" fmla="*/ 185968 w 341171"/>
                    <a:gd name="connsiteY38" fmla="*/ 616160 h 641555"/>
                    <a:gd name="connsiteX39" fmla="*/ 184885 w 341171"/>
                    <a:gd name="connsiteY39" fmla="*/ 621161 h 641555"/>
                    <a:gd name="connsiteX40" fmla="*/ 180599 w 341171"/>
                    <a:gd name="connsiteY40" fmla="*/ 627245 h 641555"/>
                    <a:gd name="connsiteX41" fmla="*/ 176658 w 341171"/>
                    <a:gd name="connsiteY41" fmla="*/ 627959 h 641555"/>
                    <a:gd name="connsiteX42" fmla="*/ 171658 w 341171"/>
                    <a:gd name="connsiteY42" fmla="*/ 626161 h 641555"/>
                    <a:gd name="connsiteX43" fmla="*/ 154859 w 341171"/>
                    <a:gd name="connsiteY43" fmla="*/ 606136 h 641555"/>
                    <a:gd name="connsiteX44" fmla="*/ 144120 w 341171"/>
                    <a:gd name="connsiteY44" fmla="*/ 588968 h 641555"/>
                    <a:gd name="connsiteX45" fmla="*/ 134833 w 341171"/>
                    <a:gd name="connsiteY45" fmla="*/ 570740 h 641555"/>
                    <a:gd name="connsiteX46" fmla="*/ 123034 w 341171"/>
                    <a:gd name="connsiteY46" fmla="*/ 542488 h 641555"/>
                    <a:gd name="connsiteX47" fmla="*/ 113009 w 341171"/>
                    <a:gd name="connsiteY47" fmla="*/ 512807 h 641555"/>
                    <a:gd name="connsiteX48" fmla="*/ 86186 w 341171"/>
                    <a:gd name="connsiteY48" fmla="*/ 421965 h 641555"/>
                    <a:gd name="connsiteX49" fmla="*/ 75471 w 341171"/>
                    <a:gd name="connsiteY49" fmla="*/ 392653 h 641555"/>
                    <a:gd name="connsiteX50" fmla="*/ 32562 w 341171"/>
                    <a:gd name="connsiteY50" fmla="*/ 301098 h 641555"/>
                    <a:gd name="connsiteX51" fmla="*/ 24680 w 341171"/>
                    <a:gd name="connsiteY51" fmla="*/ 279275 h 641555"/>
                    <a:gd name="connsiteX52" fmla="*/ 17882 w 341171"/>
                    <a:gd name="connsiteY52" fmla="*/ 255677 h 641555"/>
                    <a:gd name="connsiteX53" fmla="*/ 11822 w 341171"/>
                    <a:gd name="connsiteY53" fmla="*/ 226365 h 641555"/>
                    <a:gd name="connsiteX54" fmla="*/ 6798 w 341171"/>
                    <a:gd name="connsiteY54" fmla="*/ 194541 h 641555"/>
                    <a:gd name="connsiteX55" fmla="*/ 3227 w 341171"/>
                    <a:gd name="connsiteY55" fmla="*/ 154490 h 641555"/>
                    <a:gd name="connsiteX56" fmla="*/ 715 w 341171"/>
                    <a:gd name="connsiteY56" fmla="*/ 110843 h 641555"/>
                    <a:gd name="connsiteX57" fmla="*/ 0 w 341171"/>
                    <a:gd name="connsiteY57" fmla="*/ 56136 h 641555"/>
                    <a:gd name="connsiteX58" fmla="*/ 6798 w 341171"/>
                    <a:gd name="connsiteY58" fmla="*/ 57219 h 641555"/>
                    <a:gd name="connsiteX59" fmla="*/ 10024 w 341171"/>
                    <a:gd name="connsiteY59" fmla="*/ 59363 h 641555"/>
                    <a:gd name="connsiteX60" fmla="*/ 16453 w 341171"/>
                    <a:gd name="connsiteY60" fmla="*/ 69732 h 641555"/>
                    <a:gd name="connsiteX61" fmla="*/ 20763 w 341171"/>
                    <a:gd name="connsiteY61" fmla="*/ 83306 h 641555"/>
                    <a:gd name="connsiteX62" fmla="*/ 31133 w 341171"/>
                    <a:gd name="connsiteY62" fmla="*/ 140894 h 641555"/>
                    <a:gd name="connsiteX63" fmla="*/ 35050 w 341171"/>
                    <a:gd name="connsiteY63" fmla="*/ 154490 h 641555"/>
                    <a:gd name="connsiteX64" fmla="*/ 43277 w 341171"/>
                    <a:gd name="connsiteY64" fmla="*/ 170921 h 641555"/>
                    <a:gd name="connsiteX65" fmla="*/ 49362 w 341171"/>
                    <a:gd name="connsiteY65" fmla="*/ 178433 h 641555"/>
                    <a:gd name="connsiteX66" fmla="*/ 51504 w 341171"/>
                    <a:gd name="connsiteY66" fmla="*/ 163777 h 641555"/>
                    <a:gd name="connsiteX67" fmla="*/ 51504 w 341171"/>
                    <a:gd name="connsiteY67" fmla="*/ 148752 h 641555"/>
                    <a:gd name="connsiteX68" fmla="*/ 42218 w 341171"/>
                    <a:gd name="connsiteY68" fmla="*/ 89044 h 641555"/>
                    <a:gd name="connsiteX69" fmla="*/ 41135 w 341171"/>
                    <a:gd name="connsiteY69" fmla="*/ 73650 h 641555"/>
                    <a:gd name="connsiteX70" fmla="*/ 41849 w 341171"/>
                    <a:gd name="connsiteY70" fmla="*/ 58648 h 641555"/>
                    <a:gd name="connsiteX71" fmla="*/ 43646 w 341171"/>
                    <a:gd name="connsiteY71" fmla="*/ 51481 h 641555"/>
                    <a:gd name="connsiteX72" fmla="*/ 48279 w 341171"/>
                    <a:gd name="connsiteY72" fmla="*/ 46480 h 641555"/>
                    <a:gd name="connsiteX73" fmla="*/ 51874 w 341171"/>
                    <a:gd name="connsiteY73" fmla="*/ 45767 h 641555"/>
                    <a:gd name="connsiteX74" fmla="*/ 55445 w 341171"/>
                    <a:gd name="connsiteY74" fmla="*/ 46850 h 641555"/>
                    <a:gd name="connsiteX75" fmla="*/ 60815 w 341171"/>
                    <a:gd name="connsiteY75" fmla="*/ 52196 h 641555"/>
                    <a:gd name="connsiteX76" fmla="*/ 63303 w 341171"/>
                    <a:gd name="connsiteY76" fmla="*/ 59363 h 641555"/>
                    <a:gd name="connsiteX77" fmla="*/ 66530 w 341171"/>
                    <a:gd name="connsiteY77" fmla="*/ 80448 h 641555"/>
                    <a:gd name="connsiteX78" fmla="*/ 70101 w 341171"/>
                    <a:gd name="connsiteY78" fmla="*/ 93675 h 641555"/>
                    <a:gd name="connsiteX79" fmla="*/ 75102 w 341171"/>
                    <a:gd name="connsiteY79" fmla="*/ 106212 h 641555"/>
                    <a:gd name="connsiteX80" fmla="*/ 81900 w 341171"/>
                    <a:gd name="connsiteY80" fmla="*/ 118010 h 641555"/>
                    <a:gd name="connsiteX81" fmla="*/ 89781 w 341171"/>
                    <a:gd name="connsiteY81" fmla="*/ 129095 h 641555"/>
                    <a:gd name="connsiteX82" fmla="*/ 99068 w 341171"/>
                    <a:gd name="connsiteY82" fmla="*/ 139464 h 641555"/>
                    <a:gd name="connsiteX83" fmla="*/ 101926 w 341171"/>
                    <a:gd name="connsiteY83" fmla="*/ 127666 h 641555"/>
                    <a:gd name="connsiteX84" fmla="*/ 104068 w 341171"/>
                    <a:gd name="connsiteY84" fmla="*/ 103331 h 641555"/>
                    <a:gd name="connsiteX85" fmla="*/ 101580 w 341171"/>
                    <a:gd name="connsiteY85" fmla="*/ 66875 h 641555"/>
                    <a:gd name="connsiteX86" fmla="*/ 97270 w 341171"/>
                    <a:gd name="connsiteY86" fmla="*/ 32539 h 641555"/>
                    <a:gd name="connsiteX87" fmla="*/ 96924 w 341171"/>
                    <a:gd name="connsiteY87" fmla="*/ 12513 h 641555"/>
                    <a:gd name="connsiteX88" fmla="*/ 99782 w 341171"/>
                    <a:gd name="connsiteY88" fmla="*/ 3203 h 641555"/>
                    <a:gd name="connsiteX89" fmla="*/ 101926 w 341171"/>
                    <a:gd name="connsiteY89" fmla="*/ 1061 h 641555"/>
                    <a:gd name="connsiteX90" fmla="*/ 105497 w 341171"/>
                    <a:gd name="connsiteY90" fmla="*/ 0 h 641555"/>
                    <a:gd name="connsiteX91" fmla="*/ 108724 w 341171"/>
                    <a:gd name="connsiteY91" fmla="*/ 715 h 641555"/>
                    <a:gd name="connsiteX92" fmla="*/ 112295 w 341171"/>
                    <a:gd name="connsiteY92" fmla="*/ 3203 h 641555"/>
                    <a:gd name="connsiteX93" fmla="*/ 116236 w 341171"/>
                    <a:gd name="connsiteY93" fmla="*/ 8941 h 641555"/>
                    <a:gd name="connsiteX94" fmla="*/ 120522 w 341171"/>
                    <a:gd name="connsiteY94" fmla="*/ 17882 h 641555"/>
                    <a:gd name="connsiteX95" fmla="*/ 126952 w 341171"/>
                    <a:gd name="connsiteY95" fmla="*/ 40051 h 641555"/>
                    <a:gd name="connsiteX96" fmla="*/ 136976 w 341171"/>
                    <a:gd name="connsiteY96" fmla="*/ 95128 h 641555"/>
                    <a:gd name="connsiteX97" fmla="*/ 145918 w 341171"/>
                    <a:gd name="connsiteY97" fmla="*/ 134810 h 641555"/>
                    <a:gd name="connsiteX98" fmla="*/ 175944 w 341171"/>
                    <a:gd name="connsiteY98" fmla="*/ 251045 h 641555"/>
                    <a:gd name="connsiteX99" fmla="*/ 194195 w 341171"/>
                    <a:gd name="connsiteY99" fmla="*/ 311468 h 641555"/>
                    <a:gd name="connsiteX100" fmla="*/ 212423 w 341171"/>
                    <a:gd name="connsiteY100" fmla="*/ 362972 h 6415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</a:cxnLst>
                  <a:rect l="l" t="t" r="r" b="b"/>
                  <a:pathLst>
                    <a:path w="341171" h="641555">
                      <a:moveTo>
                        <a:pt x="212423" y="362972"/>
                      </a:moveTo>
                      <a:lnTo>
                        <a:pt x="224936" y="392284"/>
                      </a:lnTo>
                      <a:lnTo>
                        <a:pt x="238901" y="420537"/>
                      </a:lnTo>
                      <a:lnTo>
                        <a:pt x="254640" y="448444"/>
                      </a:lnTo>
                      <a:lnTo>
                        <a:pt x="281441" y="487780"/>
                      </a:lnTo>
                      <a:lnTo>
                        <a:pt x="296465" y="506008"/>
                      </a:lnTo>
                      <a:lnTo>
                        <a:pt x="335088" y="547488"/>
                      </a:lnTo>
                      <a:lnTo>
                        <a:pt x="341172" y="560001"/>
                      </a:lnTo>
                      <a:lnTo>
                        <a:pt x="340457" y="568228"/>
                      </a:lnTo>
                      <a:lnTo>
                        <a:pt x="337946" y="571454"/>
                      </a:lnTo>
                      <a:lnTo>
                        <a:pt x="335088" y="573598"/>
                      </a:lnTo>
                      <a:lnTo>
                        <a:pt x="327945" y="573966"/>
                      </a:lnTo>
                      <a:lnTo>
                        <a:pt x="316860" y="569311"/>
                      </a:lnTo>
                      <a:lnTo>
                        <a:pt x="308265" y="562513"/>
                      </a:lnTo>
                      <a:lnTo>
                        <a:pt x="293609" y="545713"/>
                      </a:lnTo>
                      <a:lnTo>
                        <a:pt x="266071" y="502782"/>
                      </a:lnTo>
                      <a:lnTo>
                        <a:pt x="256069" y="489923"/>
                      </a:lnTo>
                      <a:lnTo>
                        <a:pt x="248188" y="482411"/>
                      </a:lnTo>
                      <a:lnTo>
                        <a:pt x="239615" y="476327"/>
                      </a:lnTo>
                      <a:lnTo>
                        <a:pt x="229960" y="471326"/>
                      </a:lnTo>
                      <a:lnTo>
                        <a:pt x="230674" y="494210"/>
                      </a:lnTo>
                      <a:lnTo>
                        <a:pt x="233877" y="516378"/>
                      </a:lnTo>
                      <a:lnTo>
                        <a:pt x="238901" y="538201"/>
                      </a:lnTo>
                      <a:lnTo>
                        <a:pt x="246413" y="559287"/>
                      </a:lnTo>
                      <a:lnTo>
                        <a:pt x="255700" y="579681"/>
                      </a:lnTo>
                      <a:lnTo>
                        <a:pt x="282524" y="625101"/>
                      </a:lnTo>
                      <a:lnTo>
                        <a:pt x="285382" y="639389"/>
                      </a:lnTo>
                      <a:lnTo>
                        <a:pt x="280380" y="641186"/>
                      </a:lnTo>
                      <a:lnTo>
                        <a:pt x="275380" y="641555"/>
                      </a:lnTo>
                      <a:lnTo>
                        <a:pt x="265010" y="638329"/>
                      </a:lnTo>
                      <a:lnTo>
                        <a:pt x="255354" y="631900"/>
                      </a:lnTo>
                      <a:lnTo>
                        <a:pt x="242473" y="619732"/>
                      </a:lnTo>
                      <a:lnTo>
                        <a:pt x="231389" y="605791"/>
                      </a:lnTo>
                      <a:lnTo>
                        <a:pt x="221364" y="591111"/>
                      </a:lnTo>
                      <a:lnTo>
                        <a:pt x="195992" y="542833"/>
                      </a:lnTo>
                      <a:lnTo>
                        <a:pt x="190254" y="558226"/>
                      </a:lnTo>
                      <a:lnTo>
                        <a:pt x="186683" y="573966"/>
                      </a:lnTo>
                      <a:lnTo>
                        <a:pt x="185254" y="590397"/>
                      </a:lnTo>
                      <a:lnTo>
                        <a:pt x="185968" y="616160"/>
                      </a:lnTo>
                      <a:lnTo>
                        <a:pt x="184885" y="621161"/>
                      </a:lnTo>
                      <a:lnTo>
                        <a:pt x="180599" y="627245"/>
                      </a:lnTo>
                      <a:lnTo>
                        <a:pt x="176658" y="627959"/>
                      </a:lnTo>
                      <a:lnTo>
                        <a:pt x="171658" y="626161"/>
                      </a:lnTo>
                      <a:lnTo>
                        <a:pt x="154859" y="606136"/>
                      </a:lnTo>
                      <a:lnTo>
                        <a:pt x="144120" y="588968"/>
                      </a:lnTo>
                      <a:lnTo>
                        <a:pt x="134833" y="570740"/>
                      </a:lnTo>
                      <a:lnTo>
                        <a:pt x="123034" y="542488"/>
                      </a:lnTo>
                      <a:lnTo>
                        <a:pt x="113009" y="512807"/>
                      </a:lnTo>
                      <a:lnTo>
                        <a:pt x="86186" y="421965"/>
                      </a:lnTo>
                      <a:lnTo>
                        <a:pt x="75471" y="392653"/>
                      </a:lnTo>
                      <a:lnTo>
                        <a:pt x="32562" y="301098"/>
                      </a:lnTo>
                      <a:lnTo>
                        <a:pt x="24680" y="279275"/>
                      </a:lnTo>
                      <a:lnTo>
                        <a:pt x="17882" y="255677"/>
                      </a:lnTo>
                      <a:lnTo>
                        <a:pt x="11822" y="226365"/>
                      </a:lnTo>
                      <a:lnTo>
                        <a:pt x="6798" y="194541"/>
                      </a:lnTo>
                      <a:lnTo>
                        <a:pt x="3227" y="154490"/>
                      </a:lnTo>
                      <a:lnTo>
                        <a:pt x="715" y="110843"/>
                      </a:lnTo>
                      <a:lnTo>
                        <a:pt x="0" y="56136"/>
                      </a:lnTo>
                      <a:lnTo>
                        <a:pt x="6798" y="57219"/>
                      </a:lnTo>
                      <a:lnTo>
                        <a:pt x="10024" y="59363"/>
                      </a:lnTo>
                      <a:lnTo>
                        <a:pt x="16453" y="69732"/>
                      </a:lnTo>
                      <a:lnTo>
                        <a:pt x="20763" y="83306"/>
                      </a:lnTo>
                      <a:lnTo>
                        <a:pt x="31133" y="140894"/>
                      </a:lnTo>
                      <a:lnTo>
                        <a:pt x="35050" y="154490"/>
                      </a:lnTo>
                      <a:lnTo>
                        <a:pt x="43277" y="170921"/>
                      </a:lnTo>
                      <a:lnTo>
                        <a:pt x="49362" y="178433"/>
                      </a:lnTo>
                      <a:lnTo>
                        <a:pt x="51504" y="163777"/>
                      </a:lnTo>
                      <a:lnTo>
                        <a:pt x="51504" y="148752"/>
                      </a:lnTo>
                      <a:lnTo>
                        <a:pt x="42218" y="89044"/>
                      </a:lnTo>
                      <a:lnTo>
                        <a:pt x="41135" y="73650"/>
                      </a:lnTo>
                      <a:lnTo>
                        <a:pt x="41849" y="58648"/>
                      </a:lnTo>
                      <a:lnTo>
                        <a:pt x="43646" y="51481"/>
                      </a:lnTo>
                      <a:lnTo>
                        <a:pt x="48279" y="46480"/>
                      </a:lnTo>
                      <a:lnTo>
                        <a:pt x="51874" y="45767"/>
                      </a:lnTo>
                      <a:lnTo>
                        <a:pt x="55445" y="46850"/>
                      </a:lnTo>
                      <a:lnTo>
                        <a:pt x="60815" y="52196"/>
                      </a:lnTo>
                      <a:lnTo>
                        <a:pt x="63303" y="59363"/>
                      </a:lnTo>
                      <a:lnTo>
                        <a:pt x="66530" y="80448"/>
                      </a:lnTo>
                      <a:lnTo>
                        <a:pt x="70101" y="93675"/>
                      </a:lnTo>
                      <a:lnTo>
                        <a:pt x="75102" y="106212"/>
                      </a:lnTo>
                      <a:lnTo>
                        <a:pt x="81900" y="118010"/>
                      </a:lnTo>
                      <a:lnTo>
                        <a:pt x="89781" y="129095"/>
                      </a:lnTo>
                      <a:lnTo>
                        <a:pt x="99068" y="139464"/>
                      </a:lnTo>
                      <a:lnTo>
                        <a:pt x="101926" y="127666"/>
                      </a:lnTo>
                      <a:lnTo>
                        <a:pt x="104068" y="103331"/>
                      </a:lnTo>
                      <a:lnTo>
                        <a:pt x="101580" y="66875"/>
                      </a:lnTo>
                      <a:lnTo>
                        <a:pt x="97270" y="32539"/>
                      </a:lnTo>
                      <a:lnTo>
                        <a:pt x="96924" y="12513"/>
                      </a:lnTo>
                      <a:lnTo>
                        <a:pt x="99782" y="3203"/>
                      </a:lnTo>
                      <a:lnTo>
                        <a:pt x="101926" y="1061"/>
                      </a:lnTo>
                      <a:lnTo>
                        <a:pt x="105497" y="0"/>
                      </a:lnTo>
                      <a:lnTo>
                        <a:pt x="108724" y="715"/>
                      </a:lnTo>
                      <a:lnTo>
                        <a:pt x="112295" y="3203"/>
                      </a:lnTo>
                      <a:lnTo>
                        <a:pt x="116236" y="8941"/>
                      </a:lnTo>
                      <a:lnTo>
                        <a:pt x="120522" y="17882"/>
                      </a:lnTo>
                      <a:lnTo>
                        <a:pt x="126952" y="40051"/>
                      </a:lnTo>
                      <a:lnTo>
                        <a:pt x="136976" y="95128"/>
                      </a:lnTo>
                      <a:lnTo>
                        <a:pt x="145918" y="134810"/>
                      </a:lnTo>
                      <a:lnTo>
                        <a:pt x="175944" y="251045"/>
                      </a:lnTo>
                      <a:lnTo>
                        <a:pt x="194195" y="311468"/>
                      </a:lnTo>
                      <a:lnTo>
                        <a:pt x="212423" y="362972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8" name="Freeform 647">
                  <a:extLst>
                    <a:ext uri="{FF2B5EF4-FFF2-40B4-BE49-F238E27FC236}">
                      <a16:creationId xmlns:a16="http://schemas.microsoft.com/office/drawing/2014/main" id="{1EE426CA-3B32-DB21-8BF3-FF8581F11FE5}"/>
                    </a:ext>
                  </a:extLst>
                </p:cNvPr>
                <p:cNvSpPr/>
                <p:nvPr/>
              </p:nvSpPr>
              <p:spPr>
                <a:xfrm>
                  <a:off x="18075904" y="11720221"/>
                  <a:ext cx="518175" cy="703060"/>
                </a:xfrm>
                <a:custGeom>
                  <a:avLst/>
                  <a:gdLst>
                    <a:gd name="connsiteX0" fmla="*/ 453468 w 518175"/>
                    <a:gd name="connsiteY0" fmla="*/ 138381 h 703060"/>
                    <a:gd name="connsiteX1" fmla="*/ 460956 w 518175"/>
                    <a:gd name="connsiteY1" fmla="*/ 164491 h 703060"/>
                    <a:gd name="connsiteX2" fmla="*/ 470982 w 518175"/>
                    <a:gd name="connsiteY2" fmla="*/ 189540 h 703060"/>
                    <a:gd name="connsiteX3" fmla="*/ 494233 w 518175"/>
                    <a:gd name="connsiteY3" fmla="*/ 229222 h 703060"/>
                    <a:gd name="connsiteX4" fmla="*/ 504949 w 518175"/>
                    <a:gd name="connsiteY4" fmla="*/ 249616 h 703060"/>
                    <a:gd name="connsiteX5" fmla="*/ 511747 w 518175"/>
                    <a:gd name="connsiteY5" fmla="*/ 271071 h 703060"/>
                    <a:gd name="connsiteX6" fmla="*/ 518176 w 518175"/>
                    <a:gd name="connsiteY6" fmla="*/ 300037 h 703060"/>
                    <a:gd name="connsiteX7" fmla="*/ 516747 w 518175"/>
                    <a:gd name="connsiteY7" fmla="*/ 306836 h 703060"/>
                    <a:gd name="connsiteX8" fmla="*/ 514259 w 518175"/>
                    <a:gd name="connsiteY8" fmla="*/ 310038 h 703060"/>
                    <a:gd name="connsiteX9" fmla="*/ 504234 w 518175"/>
                    <a:gd name="connsiteY9" fmla="*/ 317920 h 703060"/>
                    <a:gd name="connsiteX10" fmla="*/ 500662 w 518175"/>
                    <a:gd name="connsiteY10" fmla="*/ 322921 h 703060"/>
                    <a:gd name="connsiteX11" fmla="*/ 498150 w 518175"/>
                    <a:gd name="connsiteY11" fmla="*/ 328635 h 703060"/>
                    <a:gd name="connsiteX12" fmla="*/ 497435 w 518175"/>
                    <a:gd name="connsiteY12" fmla="*/ 334719 h 703060"/>
                    <a:gd name="connsiteX13" fmla="*/ 499947 w 518175"/>
                    <a:gd name="connsiteY13" fmla="*/ 354399 h 703060"/>
                    <a:gd name="connsiteX14" fmla="*/ 507460 w 518175"/>
                    <a:gd name="connsiteY14" fmla="*/ 379057 h 703060"/>
                    <a:gd name="connsiteX15" fmla="*/ 517115 w 518175"/>
                    <a:gd name="connsiteY15" fmla="*/ 403022 h 703060"/>
                    <a:gd name="connsiteX16" fmla="*/ 508174 w 518175"/>
                    <a:gd name="connsiteY16" fmla="*/ 396225 h 703060"/>
                    <a:gd name="connsiteX17" fmla="*/ 498518 w 518175"/>
                    <a:gd name="connsiteY17" fmla="*/ 391224 h 703060"/>
                    <a:gd name="connsiteX18" fmla="*/ 488150 w 518175"/>
                    <a:gd name="connsiteY18" fmla="*/ 387998 h 703060"/>
                    <a:gd name="connsiteX19" fmla="*/ 484577 w 518175"/>
                    <a:gd name="connsiteY19" fmla="*/ 387283 h 703060"/>
                    <a:gd name="connsiteX20" fmla="*/ 480636 w 518175"/>
                    <a:gd name="connsiteY20" fmla="*/ 388366 h 703060"/>
                    <a:gd name="connsiteX21" fmla="*/ 477065 w 518175"/>
                    <a:gd name="connsiteY21" fmla="*/ 393736 h 703060"/>
                    <a:gd name="connsiteX22" fmla="*/ 473124 w 518175"/>
                    <a:gd name="connsiteY22" fmla="*/ 404105 h 703060"/>
                    <a:gd name="connsiteX23" fmla="*/ 466326 w 518175"/>
                    <a:gd name="connsiteY23" fmla="*/ 424846 h 703060"/>
                    <a:gd name="connsiteX24" fmla="*/ 463837 w 518175"/>
                    <a:gd name="connsiteY24" fmla="*/ 427335 h 703060"/>
                    <a:gd name="connsiteX25" fmla="*/ 461326 w 518175"/>
                    <a:gd name="connsiteY25" fmla="*/ 427703 h 703060"/>
                    <a:gd name="connsiteX26" fmla="*/ 456324 w 518175"/>
                    <a:gd name="connsiteY26" fmla="*/ 424477 h 703060"/>
                    <a:gd name="connsiteX27" fmla="*/ 450956 w 518175"/>
                    <a:gd name="connsiteY27" fmla="*/ 412678 h 703060"/>
                    <a:gd name="connsiteX28" fmla="*/ 449158 w 518175"/>
                    <a:gd name="connsiteY28" fmla="*/ 403022 h 703060"/>
                    <a:gd name="connsiteX29" fmla="*/ 448444 w 518175"/>
                    <a:gd name="connsiteY29" fmla="*/ 362257 h 703060"/>
                    <a:gd name="connsiteX30" fmla="*/ 447015 w 518175"/>
                    <a:gd name="connsiteY30" fmla="*/ 349744 h 703060"/>
                    <a:gd name="connsiteX31" fmla="*/ 443443 w 518175"/>
                    <a:gd name="connsiteY31" fmla="*/ 336148 h 703060"/>
                    <a:gd name="connsiteX32" fmla="*/ 438442 w 518175"/>
                    <a:gd name="connsiteY32" fmla="*/ 321838 h 703060"/>
                    <a:gd name="connsiteX33" fmla="*/ 428786 w 518175"/>
                    <a:gd name="connsiteY33" fmla="*/ 300752 h 703060"/>
                    <a:gd name="connsiteX34" fmla="*/ 388736 w 518175"/>
                    <a:gd name="connsiteY34" fmla="*/ 224936 h 703060"/>
                    <a:gd name="connsiteX35" fmla="*/ 375139 w 518175"/>
                    <a:gd name="connsiteY35" fmla="*/ 195969 h 703060"/>
                    <a:gd name="connsiteX36" fmla="*/ 361912 w 518175"/>
                    <a:gd name="connsiteY36" fmla="*/ 163062 h 703060"/>
                    <a:gd name="connsiteX37" fmla="*/ 354400 w 518175"/>
                    <a:gd name="connsiteY37" fmla="*/ 140893 h 703060"/>
                    <a:gd name="connsiteX38" fmla="*/ 347971 w 518175"/>
                    <a:gd name="connsiteY38" fmla="*/ 116213 h 703060"/>
                    <a:gd name="connsiteX39" fmla="*/ 342232 w 518175"/>
                    <a:gd name="connsiteY39" fmla="*/ 89758 h 703060"/>
                    <a:gd name="connsiteX40" fmla="*/ 342601 w 518175"/>
                    <a:gd name="connsiteY40" fmla="*/ 84043 h 703060"/>
                    <a:gd name="connsiteX41" fmla="*/ 343661 w 518175"/>
                    <a:gd name="connsiteY41" fmla="*/ 81899 h 703060"/>
                    <a:gd name="connsiteX42" fmla="*/ 346888 w 518175"/>
                    <a:gd name="connsiteY42" fmla="*/ 81162 h 703060"/>
                    <a:gd name="connsiteX43" fmla="*/ 349744 w 518175"/>
                    <a:gd name="connsiteY43" fmla="*/ 82960 h 703060"/>
                    <a:gd name="connsiteX44" fmla="*/ 372628 w 518175"/>
                    <a:gd name="connsiteY44" fmla="*/ 105497 h 703060"/>
                    <a:gd name="connsiteX45" fmla="*/ 379426 w 518175"/>
                    <a:gd name="connsiteY45" fmla="*/ 107986 h 703060"/>
                    <a:gd name="connsiteX46" fmla="*/ 382284 w 518175"/>
                    <a:gd name="connsiteY46" fmla="*/ 106925 h 703060"/>
                    <a:gd name="connsiteX47" fmla="*/ 384450 w 518175"/>
                    <a:gd name="connsiteY47" fmla="*/ 102639 h 703060"/>
                    <a:gd name="connsiteX48" fmla="*/ 389450 w 518175"/>
                    <a:gd name="connsiteY48" fmla="*/ 74387 h 703060"/>
                    <a:gd name="connsiteX49" fmla="*/ 391225 w 518175"/>
                    <a:gd name="connsiteY49" fmla="*/ 69363 h 703060"/>
                    <a:gd name="connsiteX50" fmla="*/ 393391 w 518175"/>
                    <a:gd name="connsiteY50" fmla="*/ 67220 h 703060"/>
                    <a:gd name="connsiteX51" fmla="*/ 397308 w 518175"/>
                    <a:gd name="connsiteY51" fmla="*/ 67935 h 703060"/>
                    <a:gd name="connsiteX52" fmla="*/ 399820 w 518175"/>
                    <a:gd name="connsiteY52" fmla="*/ 70447 h 703060"/>
                    <a:gd name="connsiteX53" fmla="*/ 407679 w 518175"/>
                    <a:gd name="connsiteY53" fmla="*/ 82614 h 703060"/>
                    <a:gd name="connsiteX54" fmla="*/ 411250 w 518175"/>
                    <a:gd name="connsiteY54" fmla="*/ 86186 h 703060"/>
                    <a:gd name="connsiteX55" fmla="*/ 415559 w 518175"/>
                    <a:gd name="connsiteY55" fmla="*/ 88674 h 703060"/>
                    <a:gd name="connsiteX56" fmla="*/ 420559 w 518175"/>
                    <a:gd name="connsiteY56" fmla="*/ 89043 h 703060"/>
                    <a:gd name="connsiteX57" fmla="*/ 420559 w 518175"/>
                    <a:gd name="connsiteY57" fmla="*/ 75102 h 703060"/>
                    <a:gd name="connsiteX58" fmla="*/ 416988 w 518175"/>
                    <a:gd name="connsiteY58" fmla="*/ 60422 h 703060"/>
                    <a:gd name="connsiteX59" fmla="*/ 416988 w 518175"/>
                    <a:gd name="connsiteY59" fmla="*/ 56505 h 703060"/>
                    <a:gd name="connsiteX60" fmla="*/ 418417 w 518175"/>
                    <a:gd name="connsiteY60" fmla="*/ 53647 h 703060"/>
                    <a:gd name="connsiteX61" fmla="*/ 421988 w 518175"/>
                    <a:gd name="connsiteY61" fmla="*/ 51850 h 703060"/>
                    <a:gd name="connsiteX62" fmla="*/ 425561 w 518175"/>
                    <a:gd name="connsiteY62" fmla="*/ 52218 h 703060"/>
                    <a:gd name="connsiteX63" fmla="*/ 430561 w 518175"/>
                    <a:gd name="connsiteY63" fmla="*/ 56136 h 703060"/>
                    <a:gd name="connsiteX64" fmla="*/ 453468 w 518175"/>
                    <a:gd name="connsiteY64" fmla="*/ 138381 h 703060"/>
                    <a:gd name="connsiteX65" fmla="*/ 158776 w 518175"/>
                    <a:gd name="connsiteY65" fmla="*/ 201684 h 703060"/>
                    <a:gd name="connsiteX66" fmla="*/ 162002 w 518175"/>
                    <a:gd name="connsiteY66" fmla="*/ 218138 h 703060"/>
                    <a:gd name="connsiteX67" fmla="*/ 165574 w 518175"/>
                    <a:gd name="connsiteY67" fmla="*/ 290013 h 703060"/>
                    <a:gd name="connsiteX68" fmla="*/ 169146 w 518175"/>
                    <a:gd name="connsiteY68" fmla="*/ 306466 h 703060"/>
                    <a:gd name="connsiteX69" fmla="*/ 174170 w 518175"/>
                    <a:gd name="connsiteY69" fmla="*/ 318266 h 703060"/>
                    <a:gd name="connsiteX70" fmla="*/ 202422 w 518175"/>
                    <a:gd name="connsiteY70" fmla="*/ 360114 h 703060"/>
                    <a:gd name="connsiteX71" fmla="*/ 208138 w 518175"/>
                    <a:gd name="connsiteY71" fmla="*/ 371544 h 703060"/>
                    <a:gd name="connsiteX72" fmla="*/ 212792 w 518175"/>
                    <a:gd name="connsiteY72" fmla="*/ 385140 h 703060"/>
                    <a:gd name="connsiteX73" fmla="*/ 222079 w 518175"/>
                    <a:gd name="connsiteY73" fmla="*/ 429846 h 703060"/>
                    <a:gd name="connsiteX74" fmla="*/ 226020 w 518175"/>
                    <a:gd name="connsiteY74" fmla="*/ 444157 h 703060"/>
                    <a:gd name="connsiteX75" fmla="*/ 231389 w 518175"/>
                    <a:gd name="connsiteY75" fmla="*/ 457384 h 703060"/>
                    <a:gd name="connsiteX76" fmla="*/ 331147 w 518175"/>
                    <a:gd name="connsiteY76" fmla="*/ 648698 h 703060"/>
                    <a:gd name="connsiteX77" fmla="*/ 334720 w 518175"/>
                    <a:gd name="connsiteY77" fmla="*/ 663009 h 703060"/>
                    <a:gd name="connsiteX78" fmla="*/ 334374 w 518175"/>
                    <a:gd name="connsiteY78" fmla="*/ 670867 h 703060"/>
                    <a:gd name="connsiteX79" fmla="*/ 332230 w 518175"/>
                    <a:gd name="connsiteY79" fmla="*/ 678034 h 703060"/>
                    <a:gd name="connsiteX80" fmla="*/ 329374 w 518175"/>
                    <a:gd name="connsiteY80" fmla="*/ 682321 h 703060"/>
                    <a:gd name="connsiteX81" fmla="*/ 321861 w 518175"/>
                    <a:gd name="connsiteY81" fmla="*/ 688035 h 703060"/>
                    <a:gd name="connsiteX82" fmla="*/ 311837 w 518175"/>
                    <a:gd name="connsiteY82" fmla="*/ 689464 h 703060"/>
                    <a:gd name="connsiteX83" fmla="*/ 301835 w 518175"/>
                    <a:gd name="connsiteY83" fmla="*/ 686606 h 703060"/>
                    <a:gd name="connsiteX84" fmla="*/ 289668 w 518175"/>
                    <a:gd name="connsiteY84" fmla="*/ 677320 h 703060"/>
                    <a:gd name="connsiteX85" fmla="*/ 279297 w 518175"/>
                    <a:gd name="connsiteY85" fmla="*/ 661212 h 703060"/>
                    <a:gd name="connsiteX86" fmla="*/ 259987 w 518175"/>
                    <a:gd name="connsiteY86" fmla="*/ 605075 h 703060"/>
                    <a:gd name="connsiteX87" fmla="*/ 246391 w 518175"/>
                    <a:gd name="connsiteY87" fmla="*/ 578621 h 703060"/>
                    <a:gd name="connsiteX88" fmla="*/ 237103 w 518175"/>
                    <a:gd name="connsiteY88" fmla="*/ 566799 h 703060"/>
                    <a:gd name="connsiteX89" fmla="*/ 231389 w 518175"/>
                    <a:gd name="connsiteY89" fmla="*/ 562167 h 703060"/>
                    <a:gd name="connsiteX90" fmla="*/ 225306 w 518175"/>
                    <a:gd name="connsiteY90" fmla="*/ 558572 h 703060"/>
                    <a:gd name="connsiteX91" fmla="*/ 218138 w 518175"/>
                    <a:gd name="connsiteY91" fmla="*/ 556797 h 703060"/>
                    <a:gd name="connsiteX92" fmla="*/ 206709 w 518175"/>
                    <a:gd name="connsiteY92" fmla="*/ 558226 h 703060"/>
                    <a:gd name="connsiteX93" fmla="*/ 201707 w 518175"/>
                    <a:gd name="connsiteY93" fmla="*/ 560738 h 703060"/>
                    <a:gd name="connsiteX94" fmla="*/ 194909 w 518175"/>
                    <a:gd name="connsiteY94" fmla="*/ 566453 h 703060"/>
                    <a:gd name="connsiteX95" fmla="*/ 189195 w 518175"/>
                    <a:gd name="connsiteY95" fmla="*/ 573965 h 703060"/>
                    <a:gd name="connsiteX96" fmla="*/ 185254 w 518175"/>
                    <a:gd name="connsiteY96" fmla="*/ 582193 h 703060"/>
                    <a:gd name="connsiteX97" fmla="*/ 183456 w 518175"/>
                    <a:gd name="connsiteY97" fmla="*/ 591134 h 703060"/>
                    <a:gd name="connsiteX98" fmla="*/ 183456 w 518175"/>
                    <a:gd name="connsiteY98" fmla="*/ 600075 h 703060"/>
                    <a:gd name="connsiteX99" fmla="*/ 187029 w 518175"/>
                    <a:gd name="connsiteY99" fmla="*/ 617588 h 703060"/>
                    <a:gd name="connsiteX100" fmla="*/ 204197 w 518175"/>
                    <a:gd name="connsiteY100" fmla="*/ 655128 h 703060"/>
                    <a:gd name="connsiteX101" fmla="*/ 212423 w 518175"/>
                    <a:gd name="connsiteY101" fmla="*/ 676237 h 703060"/>
                    <a:gd name="connsiteX102" fmla="*/ 214567 w 518175"/>
                    <a:gd name="connsiteY102" fmla="*/ 694119 h 703060"/>
                    <a:gd name="connsiteX103" fmla="*/ 213852 w 518175"/>
                    <a:gd name="connsiteY103" fmla="*/ 699119 h 703060"/>
                    <a:gd name="connsiteX104" fmla="*/ 211709 w 518175"/>
                    <a:gd name="connsiteY104" fmla="*/ 701631 h 703060"/>
                    <a:gd name="connsiteX105" fmla="*/ 208506 w 518175"/>
                    <a:gd name="connsiteY105" fmla="*/ 703060 h 703060"/>
                    <a:gd name="connsiteX106" fmla="*/ 200279 w 518175"/>
                    <a:gd name="connsiteY106" fmla="*/ 701631 h 703060"/>
                    <a:gd name="connsiteX107" fmla="*/ 167003 w 518175"/>
                    <a:gd name="connsiteY107" fmla="*/ 680177 h 703060"/>
                    <a:gd name="connsiteX108" fmla="*/ 156632 w 518175"/>
                    <a:gd name="connsiteY108" fmla="*/ 671236 h 703060"/>
                    <a:gd name="connsiteX109" fmla="*/ 148774 w 518175"/>
                    <a:gd name="connsiteY109" fmla="*/ 662641 h 703060"/>
                    <a:gd name="connsiteX110" fmla="*/ 142691 w 518175"/>
                    <a:gd name="connsiteY110" fmla="*/ 653353 h 703060"/>
                    <a:gd name="connsiteX111" fmla="*/ 137322 w 518175"/>
                    <a:gd name="connsiteY111" fmla="*/ 642615 h 703060"/>
                    <a:gd name="connsiteX112" fmla="*/ 119808 w 518175"/>
                    <a:gd name="connsiteY112" fmla="*/ 588990 h 703060"/>
                    <a:gd name="connsiteX113" fmla="*/ 110153 w 518175"/>
                    <a:gd name="connsiteY113" fmla="*/ 564656 h 703060"/>
                    <a:gd name="connsiteX114" fmla="*/ 78329 w 518175"/>
                    <a:gd name="connsiteY114" fmla="*/ 495292 h 703060"/>
                    <a:gd name="connsiteX115" fmla="*/ 58303 w 518175"/>
                    <a:gd name="connsiteY115" fmla="*/ 447360 h 703060"/>
                    <a:gd name="connsiteX116" fmla="*/ 49708 w 518175"/>
                    <a:gd name="connsiteY116" fmla="*/ 421251 h 703060"/>
                    <a:gd name="connsiteX117" fmla="*/ 48279 w 518175"/>
                    <a:gd name="connsiteY117" fmla="*/ 413047 h 703060"/>
                    <a:gd name="connsiteX118" fmla="*/ 48279 w 518175"/>
                    <a:gd name="connsiteY118" fmla="*/ 403022 h 703060"/>
                    <a:gd name="connsiteX119" fmla="*/ 51850 w 518175"/>
                    <a:gd name="connsiteY119" fmla="*/ 359031 h 703060"/>
                    <a:gd name="connsiteX120" fmla="*/ 50791 w 518175"/>
                    <a:gd name="connsiteY120" fmla="*/ 340803 h 703060"/>
                    <a:gd name="connsiteX121" fmla="*/ 47218 w 518175"/>
                    <a:gd name="connsiteY121" fmla="*/ 329718 h 703060"/>
                    <a:gd name="connsiteX122" fmla="*/ 42932 w 518175"/>
                    <a:gd name="connsiteY122" fmla="*/ 320777 h 703060"/>
                    <a:gd name="connsiteX123" fmla="*/ 20740 w 518175"/>
                    <a:gd name="connsiteY123" fmla="*/ 288239 h 703060"/>
                    <a:gd name="connsiteX124" fmla="*/ 16109 w 518175"/>
                    <a:gd name="connsiteY124" fmla="*/ 279297 h 703060"/>
                    <a:gd name="connsiteX125" fmla="*/ 11799 w 518175"/>
                    <a:gd name="connsiteY125" fmla="*/ 268559 h 703060"/>
                    <a:gd name="connsiteX126" fmla="*/ 10739 w 518175"/>
                    <a:gd name="connsiteY126" fmla="*/ 261047 h 703060"/>
                    <a:gd name="connsiteX127" fmla="*/ 13597 w 518175"/>
                    <a:gd name="connsiteY127" fmla="*/ 201339 h 703060"/>
                    <a:gd name="connsiteX128" fmla="*/ 6085 w 518175"/>
                    <a:gd name="connsiteY128" fmla="*/ 168062 h 703060"/>
                    <a:gd name="connsiteX129" fmla="*/ 2144 w 518175"/>
                    <a:gd name="connsiteY129" fmla="*/ 141607 h 703060"/>
                    <a:gd name="connsiteX130" fmla="*/ 0 w 518175"/>
                    <a:gd name="connsiteY130" fmla="*/ 115152 h 703060"/>
                    <a:gd name="connsiteX131" fmla="*/ 0 w 518175"/>
                    <a:gd name="connsiteY131" fmla="*/ 88329 h 703060"/>
                    <a:gd name="connsiteX132" fmla="*/ 1083 w 518175"/>
                    <a:gd name="connsiteY132" fmla="*/ 82960 h 703060"/>
                    <a:gd name="connsiteX133" fmla="*/ 5024 w 518175"/>
                    <a:gd name="connsiteY133" fmla="*/ 80102 h 703060"/>
                    <a:gd name="connsiteX134" fmla="*/ 8227 w 518175"/>
                    <a:gd name="connsiteY134" fmla="*/ 79733 h 703060"/>
                    <a:gd name="connsiteX135" fmla="*/ 16455 w 518175"/>
                    <a:gd name="connsiteY135" fmla="*/ 83328 h 703060"/>
                    <a:gd name="connsiteX136" fmla="*/ 20394 w 518175"/>
                    <a:gd name="connsiteY136" fmla="*/ 87960 h 703060"/>
                    <a:gd name="connsiteX137" fmla="*/ 23621 w 518175"/>
                    <a:gd name="connsiteY137" fmla="*/ 92984 h 703060"/>
                    <a:gd name="connsiteX138" fmla="*/ 33277 w 518175"/>
                    <a:gd name="connsiteY138" fmla="*/ 116581 h 703060"/>
                    <a:gd name="connsiteX139" fmla="*/ 40766 w 518175"/>
                    <a:gd name="connsiteY139" fmla="*/ 126951 h 703060"/>
                    <a:gd name="connsiteX140" fmla="*/ 45789 w 518175"/>
                    <a:gd name="connsiteY140" fmla="*/ 130892 h 703060"/>
                    <a:gd name="connsiteX141" fmla="*/ 51505 w 518175"/>
                    <a:gd name="connsiteY141" fmla="*/ 133381 h 703060"/>
                    <a:gd name="connsiteX142" fmla="*/ 59017 w 518175"/>
                    <a:gd name="connsiteY142" fmla="*/ 133749 h 703060"/>
                    <a:gd name="connsiteX143" fmla="*/ 62589 w 518175"/>
                    <a:gd name="connsiteY143" fmla="*/ 132321 h 703060"/>
                    <a:gd name="connsiteX144" fmla="*/ 68673 w 518175"/>
                    <a:gd name="connsiteY144" fmla="*/ 125868 h 703060"/>
                    <a:gd name="connsiteX145" fmla="*/ 71876 w 518175"/>
                    <a:gd name="connsiteY145" fmla="*/ 114438 h 703060"/>
                    <a:gd name="connsiteX146" fmla="*/ 72613 w 518175"/>
                    <a:gd name="connsiteY146" fmla="*/ 30026 h 703060"/>
                    <a:gd name="connsiteX147" fmla="*/ 75102 w 518175"/>
                    <a:gd name="connsiteY147" fmla="*/ 18228 h 703060"/>
                    <a:gd name="connsiteX148" fmla="*/ 78329 w 518175"/>
                    <a:gd name="connsiteY148" fmla="*/ 11799 h 703060"/>
                    <a:gd name="connsiteX149" fmla="*/ 86900 w 518175"/>
                    <a:gd name="connsiteY149" fmla="*/ 3226 h 703060"/>
                    <a:gd name="connsiteX150" fmla="*/ 95841 w 518175"/>
                    <a:gd name="connsiteY150" fmla="*/ 0 h 703060"/>
                    <a:gd name="connsiteX151" fmla="*/ 101926 w 518175"/>
                    <a:gd name="connsiteY151" fmla="*/ 715 h 703060"/>
                    <a:gd name="connsiteX152" fmla="*/ 106580 w 518175"/>
                    <a:gd name="connsiteY152" fmla="*/ 2857 h 703060"/>
                    <a:gd name="connsiteX153" fmla="*/ 110499 w 518175"/>
                    <a:gd name="connsiteY153" fmla="*/ 6429 h 703060"/>
                    <a:gd name="connsiteX154" fmla="*/ 113009 w 518175"/>
                    <a:gd name="connsiteY154" fmla="*/ 11430 h 703060"/>
                    <a:gd name="connsiteX155" fmla="*/ 116582 w 518175"/>
                    <a:gd name="connsiteY155" fmla="*/ 25026 h 703060"/>
                    <a:gd name="connsiteX156" fmla="*/ 117665 w 518175"/>
                    <a:gd name="connsiteY156" fmla="*/ 48992 h 703060"/>
                    <a:gd name="connsiteX157" fmla="*/ 116236 w 518175"/>
                    <a:gd name="connsiteY157" fmla="*/ 88329 h 703060"/>
                    <a:gd name="connsiteX158" fmla="*/ 118379 w 518175"/>
                    <a:gd name="connsiteY158" fmla="*/ 103700 h 703060"/>
                    <a:gd name="connsiteX159" fmla="*/ 128381 w 518175"/>
                    <a:gd name="connsiteY159" fmla="*/ 131952 h 703060"/>
                    <a:gd name="connsiteX160" fmla="*/ 148061 w 518175"/>
                    <a:gd name="connsiteY160" fmla="*/ 173086 h 703060"/>
                    <a:gd name="connsiteX161" fmla="*/ 158776 w 518175"/>
                    <a:gd name="connsiteY161" fmla="*/ 201684 h 703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</a:cxnLst>
                  <a:rect l="l" t="t" r="r" b="b"/>
                  <a:pathLst>
                    <a:path w="518175" h="703060">
                      <a:moveTo>
                        <a:pt x="453468" y="138381"/>
                      </a:moveTo>
                      <a:lnTo>
                        <a:pt x="460956" y="164491"/>
                      </a:lnTo>
                      <a:lnTo>
                        <a:pt x="470982" y="189540"/>
                      </a:lnTo>
                      <a:lnTo>
                        <a:pt x="494233" y="229222"/>
                      </a:lnTo>
                      <a:lnTo>
                        <a:pt x="504949" y="249616"/>
                      </a:lnTo>
                      <a:lnTo>
                        <a:pt x="511747" y="271071"/>
                      </a:lnTo>
                      <a:lnTo>
                        <a:pt x="518176" y="300037"/>
                      </a:lnTo>
                      <a:lnTo>
                        <a:pt x="516747" y="306836"/>
                      </a:lnTo>
                      <a:lnTo>
                        <a:pt x="514259" y="310038"/>
                      </a:lnTo>
                      <a:lnTo>
                        <a:pt x="504234" y="317920"/>
                      </a:lnTo>
                      <a:lnTo>
                        <a:pt x="500662" y="322921"/>
                      </a:lnTo>
                      <a:lnTo>
                        <a:pt x="498150" y="328635"/>
                      </a:lnTo>
                      <a:lnTo>
                        <a:pt x="497435" y="334719"/>
                      </a:lnTo>
                      <a:lnTo>
                        <a:pt x="499947" y="354399"/>
                      </a:lnTo>
                      <a:lnTo>
                        <a:pt x="507460" y="379057"/>
                      </a:lnTo>
                      <a:lnTo>
                        <a:pt x="517115" y="403022"/>
                      </a:lnTo>
                      <a:lnTo>
                        <a:pt x="508174" y="396225"/>
                      </a:lnTo>
                      <a:lnTo>
                        <a:pt x="498518" y="391224"/>
                      </a:lnTo>
                      <a:lnTo>
                        <a:pt x="488150" y="387998"/>
                      </a:lnTo>
                      <a:lnTo>
                        <a:pt x="484577" y="387283"/>
                      </a:lnTo>
                      <a:lnTo>
                        <a:pt x="480636" y="388366"/>
                      </a:lnTo>
                      <a:lnTo>
                        <a:pt x="477065" y="393736"/>
                      </a:lnTo>
                      <a:lnTo>
                        <a:pt x="473124" y="404105"/>
                      </a:lnTo>
                      <a:lnTo>
                        <a:pt x="466326" y="424846"/>
                      </a:lnTo>
                      <a:lnTo>
                        <a:pt x="463837" y="427335"/>
                      </a:lnTo>
                      <a:lnTo>
                        <a:pt x="461326" y="427703"/>
                      </a:lnTo>
                      <a:lnTo>
                        <a:pt x="456324" y="424477"/>
                      </a:lnTo>
                      <a:lnTo>
                        <a:pt x="450956" y="412678"/>
                      </a:lnTo>
                      <a:lnTo>
                        <a:pt x="449158" y="403022"/>
                      </a:lnTo>
                      <a:lnTo>
                        <a:pt x="448444" y="362257"/>
                      </a:lnTo>
                      <a:lnTo>
                        <a:pt x="447015" y="349744"/>
                      </a:lnTo>
                      <a:lnTo>
                        <a:pt x="443443" y="336148"/>
                      </a:lnTo>
                      <a:lnTo>
                        <a:pt x="438442" y="321838"/>
                      </a:lnTo>
                      <a:lnTo>
                        <a:pt x="428786" y="300752"/>
                      </a:lnTo>
                      <a:lnTo>
                        <a:pt x="388736" y="224936"/>
                      </a:lnTo>
                      <a:lnTo>
                        <a:pt x="375139" y="195969"/>
                      </a:lnTo>
                      <a:lnTo>
                        <a:pt x="361912" y="163062"/>
                      </a:lnTo>
                      <a:lnTo>
                        <a:pt x="354400" y="140893"/>
                      </a:lnTo>
                      <a:lnTo>
                        <a:pt x="347971" y="116213"/>
                      </a:lnTo>
                      <a:lnTo>
                        <a:pt x="342232" y="89758"/>
                      </a:lnTo>
                      <a:lnTo>
                        <a:pt x="342601" y="84043"/>
                      </a:lnTo>
                      <a:lnTo>
                        <a:pt x="343661" y="81899"/>
                      </a:lnTo>
                      <a:lnTo>
                        <a:pt x="346888" y="81162"/>
                      </a:lnTo>
                      <a:lnTo>
                        <a:pt x="349744" y="82960"/>
                      </a:lnTo>
                      <a:lnTo>
                        <a:pt x="372628" y="105497"/>
                      </a:lnTo>
                      <a:lnTo>
                        <a:pt x="379426" y="107986"/>
                      </a:lnTo>
                      <a:lnTo>
                        <a:pt x="382284" y="106925"/>
                      </a:lnTo>
                      <a:lnTo>
                        <a:pt x="384450" y="102639"/>
                      </a:lnTo>
                      <a:lnTo>
                        <a:pt x="389450" y="74387"/>
                      </a:lnTo>
                      <a:lnTo>
                        <a:pt x="391225" y="69363"/>
                      </a:lnTo>
                      <a:lnTo>
                        <a:pt x="393391" y="67220"/>
                      </a:lnTo>
                      <a:lnTo>
                        <a:pt x="397308" y="67935"/>
                      </a:lnTo>
                      <a:lnTo>
                        <a:pt x="399820" y="70447"/>
                      </a:lnTo>
                      <a:lnTo>
                        <a:pt x="407679" y="82614"/>
                      </a:lnTo>
                      <a:lnTo>
                        <a:pt x="411250" y="86186"/>
                      </a:lnTo>
                      <a:lnTo>
                        <a:pt x="415559" y="88674"/>
                      </a:lnTo>
                      <a:lnTo>
                        <a:pt x="420559" y="89043"/>
                      </a:lnTo>
                      <a:lnTo>
                        <a:pt x="420559" y="75102"/>
                      </a:lnTo>
                      <a:lnTo>
                        <a:pt x="416988" y="60422"/>
                      </a:lnTo>
                      <a:lnTo>
                        <a:pt x="416988" y="56505"/>
                      </a:lnTo>
                      <a:lnTo>
                        <a:pt x="418417" y="53647"/>
                      </a:lnTo>
                      <a:lnTo>
                        <a:pt x="421988" y="51850"/>
                      </a:lnTo>
                      <a:lnTo>
                        <a:pt x="425561" y="52218"/>
                      </a:lnTo>
                      <a:lnTo>
                        <a:pt x="430561" y="56136"/>
                      </a:lnTo>
                      <a:lnTo>
                        <a:pt x="453468" y="138381"/>
                      </a:lnTo>
                      <a:close/>
                      <a:moveTo>
                        <a:pt x="158776" y="201684"/>
                      </a:moveTo>
                      <a:lnTo>
                        <a:pt x="162002" y="218138"/>
                      </a:lnTo>
                      <a:lnTo>
                        <a:pt x="165574" y="290013"/>
                      </a:lnTo>
                      <a:lnTo>
                        <a:pt x="169146" y="306466"/>
                      </a:lnTo>
                      <a:lnTo>
                        <a:pt x="174170" y="318266"/>
                      </a:lnTo>
                      <a:lnTo>
                        <a:pt x="202422" y="360114"/>
                      </a:lnTo>
                      <a:lnTo>
                        <a:pt x="208138" y="371544"/>
                      </a:lnTo>
                      <a:lnTo>
                        <a:pt x="212792" y="385140"/>
                      </a:lnTo>
                      <a:lnTo>
                        <a:pt x="222079" y="429846"/>
                      </a:lnTo>
                      <a:lnTo>
                        <a:pt x="226020" y="444157"/>
                      </a:lnTo>
                      <a:lnTo>
                        <a:pt x="231389" y="457384"/>
                      </a:lnTo>
                      <a:lnTo>
                        <a:pt x="331147" y="648698"/>
                      </a:lnTo>
                      <a:lnTo>
                        <a:pt x="334720" y="663009"/>
                      </a:lnTo>
                      <a:lnTo>
                        <a:pt x="334374" y="670867"/>
                      </a:lnTo>
                      <a:lnTo>
                        <a:pt x="332230" y="678034"/>
                      </a:lnTo>
                      <a:lnTo>
                        <a:pt x="329374" y="682321"/>
                      </a:lnTo>
                      <a:lnTo>
                        <a:pt x="321861" y="688035"/>
                      </a:lnTo>
                      <a:lnTo>
                        <a:pt x="311837" y="689464"/>
                      </a:lnTo>
                      <a:lnTo>
                        <a:pt x="301835" y="686606"/>
                      </a:lnTo>
                      <a:lnTo>
                        <a:pt x="289668" y="677320"/>
                      </a:lnTo>
                      <a:lnTo>
                        <a:pt x="279297" y="661212"/>
                      </a:lnTo>
                      <a:lnTo>
                        <a:pt x="259987" y="605075"/>
                      </a:lnTo>
                      <a:lnTo>
                        <a:pt x="246391" y="578621"/>
                      </a:lnTo>
                      <a:lnTo>
                        <a:pt x="237103" y="566799"/>
                      </a:lnTo>
                      <a:lnTo>
                        <a:pt x="231389" y="562167"/>
                      </a:lnTo>
                      <a:lnTo>
                        <a:pt x="225306" y="558572"/>
                      </a:lnTo>
                      <a:lnTo>
                        <a:pt x="218138" y="556797"/>
                      </a:lnTo>
                      <a:lnTo>
                        <a:pt x="206709" y="558226"/>
                      </a:lnTo>
                      <a:lnTo>
                        <a:pt x="201707" y="560738"/>
                      </a:lnTo>
                      <a:lnTo>
                        <a:pt x="194909" y="566453"/>
                      </a:lnTo>
                      <a:lnTo>
                        <a:pt x="189195" y="573965"/>
                      </a:lnTo>
                      <a:lnTo>
                        <a:pt x="185254" y="582193"/>
                      </a:lnTo>
                      <a:lnTo>
                        <a:pt x="183456" y="591134"/>
                      </a:lnTo>
                      <a:lnTo>
                        <a:pt x="183456" y="600075"/>
                      </a:lnTo>
                      <a:lnTo>
                        <a:pt x="187029" y="617588"/>
                      </a:lnTo>
                      <a:lnTo>
                        <a:pt x="204197" y="655128"/>
                      </a:lnTo>
                      <a:lnTo>
                        <a:pt x="212423" y="676237"/>
                      </a:lnTo>
                      <a:lnTo>
                        <a:pt x="214567" y="694119"/>
                      </a:lnTo>
                      <a:lnTo>
                        <a:pt x="213852" y="699119"/>
                      </a:lnTo>
                      <a:lnTo>
                        <a:pt x="211709" y="701631"/>
                      </a:lnTo>
                      <a:lnTo>
                        <a:pt x="208506" y="703060"/>
                      </a:lnTo>
                      <a:lnTo>
                        <a:pt x="200279" y="701631"/>
                      </a:lnTo>
                      <a:lnTo>
                        <a:pt x="167003" y="680177"/>
                      </a:lnTo>
                      <a:lnTo>
                        <a:pt x="156632" y="671236"/>
                      </a:lnTo>
                      <a:lnTo>
                        <a:pt x="148774" y="662641"/>
                      </a:lnTo>
                      <a:lnTo>
                        <a:pt x="142691" y="653353"/>
                      </a:lnTo>
                      <a:lnTo>
                        <a:pt x="137322" y="642615"/>
                      </a:lnTo>
                      <a:lnTo>
                        <a:pt x="119808" y="588990"/>
                      </a:lnTo>
                      <a:lnTo>
                        <a:pt x="110153" y="564656"/>
                      </a:lnTo>
                      <a:lnTo>
                        <a:pt x="78329" y="495292"/>
                      </a:lnTo>
                      <a:lnTo>
                        <a:pt x="58303" y="447360"/>
                      </a:lnTo>
                      <a:lnTo>
                        <a:pt x="49708" y="421251"/>
                      </a:lnTo>
                      <a:lnTo>
                        <a:pt x="48279" y="413047"/>
                      </a:lnTo>
                      <a:lnTo>
                        <a:pt x="48279" y="403022"/>
                      </a:lnTo>
                      <a:lnTo>
                        <a:pt x="51850" y="359031"/>
                      </a:lnTo>
                      <a:lnTo>
                        <a:pt x="50791" y="340803"/>
                      </a:lnTo>
                      <a:lnTo>
                        <a:pt x="47218" y="329718"/>
                      </a:lnTo>
                      <a:lnTo>
                        <a:pt x="42932" y="320777"/>
                      </a:lnTo>
                      <a:lnTo>
                        <a:pt x="20740" y="288239"/>
                      </a:lnTo>
                      <a:lnTo>
                        <a:pt x="16109" y="279297"/>
                      </a:lnTo>
                      <a:lnTo>
                        <a:pt x="11799" y="268559"/>
                      </a:lnTo>
                      <a:lnTo>
                        <a:pt x="10739" y="261047"/>
                      </a:lnTo>
                      <a:lnTo>
                        <a:pt x="13597" y="201339"/>
                      </a:lnTo>
                      <a:lnTo>
                        <a:pt x="6085" y="168062"/>
                      </a:lnTo>
                      <a:lnTo>
                        <a:pt x="2144" y="141607"/>
                      </a:lnTo>
                      <a:lnTo>
                        <a:pt x="0" y="115152"/>
                      </a:lnTo>
                      <a:lnTo>
                        <a:pt x="0" y="88329"/>
                      </a:lnTo>
                      <a:lnTo>
                        <a:pt x="1083" y="82960"/>
                      </a:lnTo>
                      <a:lnTo>
                        <a:pt x="5024" y="80102"/>
                      </a:lnTo>
                      <a:lnTo>
                        <a:pt x="8227" y="79733"/>
                      </a:lnTo>
                      <a:lnTo>
                        <a:pt x="16455" y="83328"/>
                      </a:lnTo>
                      <a:lnTo>
                        <a:pt x="20394" y="87960"/>
                      </a:lnTo>
                      <a:lnTo>
                        <a:pt x="23621" y="92984"/>
                      </a:lnTo>
                      <a:lnTo>
                        <a:pt x="33277" y="116581"/>
                      </a:lnTo>
                      <a:lnTo>
                        <a:pt x="40766" y="126951"/>
                      </a:lnTo>
                      <a:lnTo>
                        <a:pt x="45789" y="130892"/>
                      </a:lnTo>
                      <a:lnTo>
                        <a:pt x="51505" y="133381"/>
                      </a:lnTo>
                      <a:lnTo>
                        <a:pt x="59017" y="133749"/>
                      </a:lnTo>
                      <a:lnTo>
                        <a:pt x="62589" y="132321"/>
                      </a:lnTo>
                      <a:lnTo>
                        <a:pt x="68673" y="125868"/>
                      </a:lnTo>
                      <a:lnTo>
                        <a:pt x="71876" y="114438"/>
                      </a:lnTo>
                      <a:lnTo>
                        <a:pt x="72613" y="30026"/>
                      </a:lnTo>
                      <a:lnTo>
                        <a:pt x="75102" y="18228"/>
                      </a:lnTo>
                      <a:lnTo>
                        <a:pt x="78329" y="11799"/>
                      </a:lnTo>
                      <a:lnTo>
                        <a:pt x="86900" y="3226"/>
                      </a:lnTo>
                      <a:lnTo>
                        <a:pt x="95841" y="0"/>
                      </a:lnTo>
                      <a:lnTo>
                        <a:pt x="101926" y="715"/>
                      </a:lnTo>
                      <a:lnTo>
                        <a:pt x="106580" y="2857"/>
                      </a:lnTo>
                      <a:lnTo>
                        <a:pt x="110499" y="6429"/>
                      </a:lnTo>
                      <a:lnTo>
                        <a:pt x="113009" y="11430"/>
                      </a:lnTo>
                      <a:lnTo>
                        <a:pt x="116582" y="25026"/>
                      </a:lnTo>
                      <a:lnTo>
                        <a:pt x="117665" y="48992"/>
                      </a:lnTo>
                      <a:lnTo>
                        <a:pt x="116236" y="88329"/>
                      </a:lnTo>
                      <a:lnTo>
                        <a:pt x="118379" y="103700"/>
                      </a:lnTo>
                      <a:lnTo>
                        <a:pt x="128381" y="131952"/>
                      </a:lnTo>
                      <a:lnTo>
                        <a:pt x="148061" y="173086"/>
                      </a:lnTo>
                      <a:lnTo>
                        <a:pt x="158776" y="201684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9" name="Freeform 648">
                  <a:extLst>
                    <a:ext uri="{FF2B5EF4-FFF2-40B4-BE49-F238E27FC236}">
                      <a16:creationId xmlns:a16="http://schemas.microsoft.com/office/drawing/2014/main" id="{AB16BB5E-4B8B-A960-C23D-1B3F310A112B}"/>
                    </a:ext>
                  </a:extLst>
                </p:cNvPr>
                <p:cNvSpPr/>
                <p:nvPr/>
              </p:nvSpPr>
              <p:spPr>
                <a:xfrm>
                  <a:off x="17744781" y="11839659"/>
                  <a:ext cx="555368" cy="813581"/>
                </a:xfrm>
                <a:custGeom>
                  <a:avLst/>
                  <a:gdLst>
                    <a:gd name="connsiteX0" fmla="*/ 425191 w 555368"/>
                    <a:gd name="connsiteY0" fmla="*/ 50075 h 813581"/>
                    <a:gd name="connsiteX1" fmla="*/ 442728 w 555368"/>
                    <a:gd name="connsiteY1" fmla="*/ 70470 h 813581"/>
                    <a:gd name="connsiteX2" fmla="*/ 455954 w 555368"/>
                    <a:gd name="connsiteY2" fmla="*/ 87984 h 813581"/>
                    <a:gd name="connsiteX3" fmla="*/ 461671 w 555368"/>
                    <a:gd name="connsiteY3" fmla="*/ 98353 h 813581"/>
                    <a:gd name="connsiteX4" fmla="*/ 469183 w 555368"/>
                    <a:gd name="connsiteY4" fmla="*/ 117296 h 813581"/>
                    <a:gd name="connsiteX5" fmla="*/ 472041 w 555368"/>
                    <a:gd name="connsiteY5" fmla="*/ 130892 h 813581"/>
                    <a:gd name="connsiteX6" fmla="*/ 473124 w 555368"/>
                    <a:gd name="connsiteY6" fmla="*/ 143406 h 813581"/>
                    <a:gd name="connsiteX7" fmla="*/ 472754 w 555368"/>
                    <a:gd name="connsiteY7" fmla="*/ 155204 h 813581"/>
                    <a:gd name="connsiteX8" fmla="*/ 470266 w 555368"/>
                    <a:gd name="connsiteY8" fmla="*/ 180967 h 813581"/>
                    <a:gd name="connsiteX9" fmla="*/ 471326 w 555368"/>
                    <a:gd name="connsiteY9" fmla="*/ 205993 h 813581"/>
                    <a:gd name="connsiteX10" fmla="*/ 473837 w 555368"/>
                    <a:gd name="connsiteY10" fmla="*/ 219221 h 813581"/>
                    <a:gd name="connsiteX11" fmla="*/ 483124 w 555368"/>
                    <a:gd name="connsiteY11" fmla="*/ 245699 h 813581"/>
                    <a:gd name="connsiteX12" fmla="*/ 501721 w 555368"/>
                    <a:gd name="connsiteY12" fmla="*/ 284667 h 813581"/>
                    <a:gd name="connsiteX13" fmla="*/ 555368 w 555368"/>
                    <a:gd name="connsiteY13" fmla="*/ 380854 h 813581"/>
                    <a:gd name="connsiteX14" fmla="*/ 548571 w 555368"/>
                    <a:gd name="connsiteY14" fmla="*/ 378365 h 813581"/>
                    <a:gd name="connsiteX15" fmla="*/ 543939 w 555368"/>
                    <a:gd name="connsiteY15" fmla="*/ 379080 h 813581"/>
                    <a:gd name="connsiteX16" fmla="*/ 528913 w 555368"/>
                    <a:gd name="connsiteY16" fmla="*/ 386224 h 813581"/>
                    <a:gd name="connsiteX17" fmla="*/ 514603 w 555368"/>
                    <a:gd name="connsiteY17" fmla="*/ 396962 h 813581"/>
                    <a:gd name="connsiteX18" fmla="*/ 493494 w 555368"/>
                    <a:gd name="connsiteY18" fmla="*/ 418417 h 813581"/>
                    <a:gd name="connsiteX19" fmla="*/ 488863 w 555368"/>
                    <a:gd name="connsiteY19" fmla="*/ 420929 h 813581"/>
                    <a:gd name="connsiteX20" fmla="*/ 478838 w 555368"/>
                    <a:gd name="connsiteY20" fmla="*/ 423072 h 813581"/>
                    <a:gd name="connsiteX21" fmla="*/ 470612 w 555368"/>
                    <a:gd name="connsiteY21" fmla="*/ 422357 h 813581"/>
                    <a:gd name="connsiteX22" fmla="*/ 462754 w 555368"/>
                    <a:gd name="connsiteY22" fmla="*/ 419476 h 813581"/>
                    <a:gd name="connsiteX23" fmla="*/ 455610 w 555368"/>
                    <a:gd name="connsiteY23" fmla="*/ 414845 h 813581"/>
                    <a:gd name="connsiteX24" fmla="*/ 449871 w 555368"/>
                    <a:gd name="connsiteY24" fmla="*/ 409107 h 813581"/>
                    <a:gd name="connsiteX25" fmla="*/ 445217 w 555368"/>
                    <a:gd name="connsiteY25" fmla="*/ 402332 h 813581"/>
                    <a:gd name="connsiteX26" fmla="*/ 439156 w 555368"/>
                    <a:gd name="connsiteY26" fmla="*/ 386938 h 813581"/>
                    <a:gd name="connsiteX27" fmla="*/ 437013 w 555368"/>
                    <a:gd name="connsiteY27" fmla="*/ 374794 h 813581"/>
                    <a:gd name="connsiteX28" fmla="*/ 434869 w 555368"/>
                    <a:gd name="connsiteY28" fmla="*/ 339375 h 813581"/>
                    <a:gd name="connsiteX29" fmla="*/ 435561 w 555368"/>
                    <a:gd name="connsiteY29" fmla="*/ 321861 h 813581"/>
                    <a:gd name="connsiteX30" fmla="*/ 437359 w 555368"/>
                    <a:gd name="connsiteY30" fmla="*/ 306121 h 813581"/>
                    <a:gd name="connsiteX31" fmla="*/ 443074 w 555368"/>
                    <a:gd name="connsiteY31" fmla="*/ 275726 h 813581"/>
                    <a:gd name="connsiteX32" fmla="*/ 443442 w 555368"/>
                    <a:gd name="connsiteY32" fmla="*/ 261070 h 813581"/>
                    <a:gd name="connsiteX33" fmla="*/ 441299 w 555368"/>
                    <a:gd name="connsiteY33" fmla="*/ 254986 h 813581"/>
                    <a:gd name="connsiteX34" fmla="*/ 426274 w 555368"/>
                    <a:gd name="connsiteY34" fmla="*/ 228877 h 813581"/>
                    <a:gd name="connsiteX35" fmla="*/ 408392 w 555368"/>
                    <a:gd name="connsiteY35" fmla="*/ 182396 h 813581"/>
                    <a:gd name="connsiteX36" fmla="*/ 380508 w 555368"/>
                    <a:gd name="connsiteY36" fmla="*/ 133035 h 813581"/>
                    <a:gd name="connsiteX37" fmla="*/ 375853 w 555368"/>
                    <a:gd name="connsiteY37" fmla="*/ 115867 h 813581"/>
                    <a:gd name="connsiteX38" fmla="*/ 375485 w 555368"/>
                    <a:gd name="connsiteY38" fmla="*/ 106580 h 813581"/>
                    <a:gd name="connsiteX39" fmla="*/ 376568 w 555368"/>
                    <a:gd name="connsiteY39" fmla="*/ 97270 h 813581"/>
                    <a:gd name="connsiteX40" fmla="*/ 379425 w 555368"/>
                    <a:gd name="connsiteY40" fmla="*/ 88329 h 813581"/>
                    <a:gd name="connsiteX41" fmla="*/ 390509 w 555368"/>
                    <a:gd name="connsiteY41" fmla="*/ 64732 h 813581"/>
                    <a:gd name="connsiteX42" fmla="*/ 396592 w 555368"/>
                    <a:gd name="connsiteY42" fmla="*/ 59731 h 813581"/>
                    <a:gd name="connsiteX43" fmla="*/ 406594 w 555368"/>
                    <a:gd name="connsiteY43" fmla="*/ 59363 h 813581"/>
                    <a:gd name="connsiteX44" fmla="*/ 409106 w 555368"/>
                    <a:gd name="connsiteY44" fmla="*/ 58302 h 813581"/>
                    <a:gd name="connsiteX45" fmla="*/ 413392 w 555368"/>
                    <a:gd name="connsiteY45" fmla="*/ 49707 h 813581"/>
                    <a:gd name="connsiteX46" fmla="*/ 421274 w 555368"/>
                    <a:gd name="connsiteY46" fmla="*/ 48647 h 813581"/>
                    <a:gd name="connsiteX47" fmla="*/ 425191 w 555368"/>
                    <a:gd name="connsiteY47" fmla="*/ 50075 h 813581"/>
                    <a:gd name="connsiteX48" fmla="*/ 155918 w 555368"/>
                    <a:gd name="connsiteY48" fmla="*/ 40420 h 813581"/>
                    <a:gd name="connsiteX49" fmla="*/ 158061 w 555368"/>
                    <a:gd name="connsiteY49" fmla="*/ 115867 h 813581"/>
                    <a:gd name="connsiteX50" fmla="*/ 162001 w 555368"/>
                    <a:gd name="connsiteY50" fmla="*/ 177373 h 813581"/>
                    <a:gd name="connsiteX51" fmla="*/ 167371 w 555368"/>
                    <a:gd name="connsiteY51" fmla="*/ 226388 h 813581"/>
                    <a:gd name="connsiteX52" fmla="*/ 173800 w 555368"/>
                    <a:gd name="connsiteY52" fmla="*/ 265010 h 813581"/>
                    <a:gd name="connsiteX53" fmla="*/ 180598 w 555368"/>
                    <a:gd name="connsiteY53" fmla="*/ 295037 h 813581"/>
                    <a:gd name="connsiteX54" fmla="*/ 187742 w 555368"/>
                    <a:gd name="connsiteY54" fmla="*/ 317206 h 813581"/>
                    <a:gd name="connsiteX55" fmla="*/ 195254 w 555368"/>
                    <a:gd name="connsiteY55" fmla="*/ 334028 h 813581"/>
                    <a:gd name="connsiteX56" fmla="*/ 219935 w 555368"/>
                    <a:gd name="connsiteY56" fmla="*/ 380854 h 813581"/>
                    <a:gd name="connsiteX57" fmla="*/ 246389 w 555368"/>
                    <a:gd name="connsiteY57" fmla="*/ 437727 h 813581"/>
                    <a:gd name="connsiteX58" fmla="*/ 269296 w 555368"/>
                    <a:gd name="connsiteY58" fmla="*/ 497090 h 813581"/>
                    <a:gd name="connsiteX59" fmla="*/ 280726 w 555368"/>
                    <a:gd name="connsiteY59" fmla="*/ 534998 h 813581"/>
                    <a:gd name="connsiteX60" fmla="*/ 286095 w 555368"/>
                    <a:gd name="connsiteY60" fmla="*/ 568965 h 813581"/>
                    <a:gd name="connsiteX61" fmla="*/ 286441 w 555368"/>
                    <a:gd name="connsiteY61" fmla="*/ 583622 h 813581"/>
                    <a:gd name="connsiteX62" fmla="*/ 283583 w 555368"/>
                    <a:gd name="connsiteY62" fmla="*/ 605791 h 813581"/>
                    <a:gd name="connsiteX63" fmla="*/ 283583 w 555368"/>
                    <a:gd name="connsiteY63" fmla="*/ 615100 h 813581"/>
                    <a:gd name="connsiteX64" fmla="*/ 285381 w 555368"/>
                    <a:gd name="connsiteY64" fmla="*/ 624756 h 813581"/>
                    <a:gd name="connsiteX65" fmla="*/ 290036 w 555368"/>
                    <a:gd name="connsiteY65" fmla="*/ 638352 h 813581"/>
                    <a:gd name="connsiteX66" fmla="*/ 296465 w 555368"/>
                    <a:gd name="connsiteY66" fmla="*/ 651925 h 813581"/>
                    <a:gd name="connsiteX67" fmla="*/ 319717 w 555368"/>
                    <a:gd name="connsiteY67" fmla="*/ 689487 h 813581"/>
                    <a:gd name="connsiteX68" fmla="*/ 329372 w 555368"/>
                    <a:gd name="connsiteY68" fmla="*/ 708084 h 813581"/>
                    <a:gd name="connsiteX69" fmla="*/ 332230 w 555368"/>
                    <a:gd name="connsiteY69" fmla="*/ 721312 h 813581"/>
                    <a:gd name="connsiteX70" fmla="*/ 331516 w 555368"/>
                    <a:gd name="connsiteY70" fmla="*/ 727741 h 813581"/>
                    <a:gd name="connsiteX71" fmla="*/ 329372 w 555368"/>
                    <a:gd name="connsiteY71" fmla="*/ 733825 h 813581"/>
                    <a:gd name="connsiteX72" fmla="*/ 324718 w 555368"/>
                    <a:gd name="connsiteY72" fmla="*/ 739908 h 813581"/>
                    <a:gd name="connsiteX73" fmla="*/ 319002 w 555368"/>
                    <a:gd name="connsiteY73" fmla="*/ 744195 h 813581"/>
                    <a:gd name="connsiteX74" fmla="*/ 313633 w 555368"/>
                    <a:gd name="connsiteY74" fmla="*/ 745992 h 813581"/>
                    <a:gd name="connsiteX75" fmla="*/ 308978 w 555368"/>
                    <a:gd name="connsiteY75" fmla="*/ 745624 h 813581"/>
                    <a:gd name="connsiteX76" fmla="*/ 303978 w 555368"/>
                    <a:gd name="connsiteY76" fmla="*/ 743480 h 813581"/>
                    <a:gd name="connsiteX77" fmla="*/ 293953 w 555368"/>
                    <a:gd name="connsiteY77" fmla="*/ 734908 h 813581"/>
                    <a:gd name="connsiteX78" fmla="*/ 287156 w 555368"/>
                    <a:gd name="connsiteY78" fmla="*/ 725967 h 813581"/>
                    <a:gd name="connsiteX79" fmla="*/ 264642 w 555368"/>
                    <a:gd name="connsiteY79" fmla="*/ 691976 h 813581"/>
                    <a:gd name="connsiteX80" fmla="*/ 261415 w 555368"/>
                    <a:gd name="connsiteY80" fmla="*/ 690202 h 813581"/>
                    <a:gd name="connsiteX81" fmla="*/ 259986 w 555368"/>
                    <a:gd name="connsiteY81" fmla="*/ 690916 h 813581"/>
                    <a:gd name="connsiteX82" fmla="*/ 256759 w 555368"/>
                    <a:gd name="connsiteY82" fmla="*/ 700571 h 813581"/>
                    <a:gd name="connsiteX83" fmla="*/ 256045 w 555368"/>
                    <a:gd name="connsiteY83" fmla="*/ 712716 h 813581"/>
                    <a:gd name="connsiteX84" fmla="*/ 257128 w 555368"/>
                    <a:gd name="connsiteY84" fmla="*/ 727395 h 813581"/>
                    <a:gd name="connsiteX85" fmla="*/ 268927 w 555368"/>
                    <a:gd name="connsiteY85" fmla="*/ 799985 h 813581"/>
                    <a:gd name="connsiteX86" fmla="*/ 268927 w 555368"/>
                    <a:gd name="connsiteY86" fmla="*/ 807843 h 813581"/>
                    <a:gd name="connsiteX87" fmla="*/ 267844 w 555368"/>
                    <a:gd name="connsiteY87" fmla="*/ 811784 h 813581"/>
                    <a:gd name="connsiteX88" fmla="*/ 265701 w 555368"/>
                    <a:gd name="connsiteY88" fmla="*/ 813581 h 813581"/>
                    <a:gd name="connsiteX89" fmla="*/ 262498 w 555368"/>
                    <a:gd name="connsiteY89" fmla="*/ 813581 h 813581"/>
                    <a:gd name="connsiteX90" fmla="*/ 252842 w 555368"/>
                    <a:gd name="connsiteY90" fmla="*/ 807129 h 813581"/>
                    <a:gd name="connsiteX91" fmla="*/ 243533 w 555368"/>
                    <a:gd name="connsiteY91" fmla="*/ 797842 h 813581"/>
                    <a:gd name="connsiteX92" fmla="*/ 217423 w 555368"/>
                    <a:gd name="connsiteY92" fmla="*/ 768161 h 813581"/>
                    <a:gd name="connsiteX93" fmla="*/ 183456 w 555368"/>
                    <a:gd name="connsiteY93" fmla="*/ 724538 h 813581"/>
                    <a:gd name="connsiteX94" fmla="*/ 167001 w 555368"/>
                    <a:gd name="connsiteY94" fmla="*/ 705572 h 813581"/>
                    <a:gd name="connsiteX95" fmla="*/ 145202 w 555368"/>
                    <a:gd name="connsiteY95" fmla="*/ 684487 h 813581"/>
                    <a:gd name="connsiteX96" fmla="*/ 92983 w 555368"/>
                    <a:gd name="connsiteY96" fmla="*/ 639412 h 813581"/>
                    <a:gd name="connsiteX97" fmla="*/ 84388 w 555368"/>
                    <a:gd name="connsiteY97" fmla="*/ 629411 h 813581"/>
                    <a:gd name="connsiteX98" fmla="*/ 79042 w 555368"/>
                    <a:gd name="connsiteY98" fmla="*/ 620470 h 813581"/>
                    <a:gd name="connsiteX99" fmla="*/ 76898 w 555368"/>
                    <a:gd name="connsiteY99" fmla="*/ 614017 h 813581"/>
                    <a:gd name="connsiteX100" fmla="*/ 76184 w 555368"/>
                    <a:gd name="connsiteY100" fmla="*/ 607242 h 813581"/>
                    <a:gd name="connsiteX101" fmla="*/ 79388 w 555368"/>
                    <a:gd name="connsiteY101" fmla="*/ 575395 h 813581"/>
                    <a:gd name="connsiteX102" fmla="*/ 79042 w 555368"/>
                    <a:gd name="connsiteY102" fmla="*/ 542142 h 813581"/>
                    <a:gd name="connsiteX103" fmla="*/ 75101 w 555368"/>
                    <a:gd name="connsiteY103" fmla="*/ 505317 h 813581"/>
                    <a:gd name="connsiteX104" fmla="*/ 66874 w 555368"/>
                    <a:gd name="connsiteY104" fmla="*/ 470635 h 813581"/>
                    <a:gd name="connsiteX105" fmla="*/ 58301 w 555368"/>
                    <a:gd name="connsiteY105" fmla="*/ 450610 h 813581"/>
                    <a:gd name="connsiteX106" fmla="*/ 32192 w 555368"/>
                    <a:gd name="connsiteY106" fmla="*/ 411987 h 813581"/>
                    <a:gd name="connsiteX107" fmla="*/ 12881 w 555368"/>
                    <a:gd name="connsiteY107" fmla="*/ 377997 h 813581"/>
                    <a:gd name="connsiteX108" fmla="*/ 7512 w 555368"/>
                    <a:gd name="connsiteY108" fmla="*/ 366198 h 813581"/>
                    <a:gd name="connsiteX109" fmla="*/ 1083 w 555368"/>
                    <a:gd name="connsiteY109" fmla="*/ 343684 h 813581"/>
                    <a:gd name="connsiteX110" fmla="*/ 0 w 555368"/>
                    <a:gd name="connsiteY110" fmla="*/ 332576 h 813581"/>
                    <a:gd name="connsiteX111" fmla="*/ 715 w 555368"/>
                    <a:gd name="connsiteY111" fmla="*/ 322575 h 813581"/>
                    <a:gd name="connsiteX112" fmla="*/ 6452 w 555368"/>
                    <a:gd name="connsiteY112" fmla="*/ 300752 h 813581"/>
                    <a:gd name="connsiteX113" fmla="*/ 10024 w 555368"/>
                    <a:gd name="connsiteY113" fmla="*/ 266439 h 813581"/>
                    <a:gd name="connsiteX114" fmla="*/ 8227 w 555368"/>
                    <a:gd name="connsiteY114" fmla="*/ 161656 h 813581"/>
                    <a:gd name="connsiteX115" fmla="*/ 9656 w 555368"/>
                    <a:gd name="connsiteY115" fmla="*/ 124809 h 813581"/>
                    <a:gd name="connsiteX116" fmla="*/ 13595 w 555368"/>
                    <a:gd name="connsiteY116" fmla="*/ 108009 h 813581"/>
                    <a:gd name="connsiteX117" fmla="*/ 15739 w 555368"/>
                    <a:gd name="connsiteY117" fmla="*/ 105152 h 813581"/>
                    <a:gd name="connsiteX118" fmla="*/ 18597 w 555368"/>
                    <a:gd name="connsiteY118" fmla="*/ 103723 h 813581"/>
                    <a:gd name="connsiteX119" fmla="*/ 21454 w 555368"/>
                    <a:gd name="connsiteY119" fmla="*/ 104437 h 813581"/>
                    <a:gd name="connsiteX120" fmla="*/ 25395 w 555368"/>
                    <a:gd name="connsiteY120" fmla="*/ 107641 h 813581"/>
                    <a:gd name="connsiteX121" fmla="*/ 30763 w 555368"/>
                    <a:gd name="connsiteY121" fmla="*/ 115521 h 813581"/>
                    <a:gd name="connsiteX122" fmla="*/ 36479 w 555368"/>
                    <a:gd name="connsiteY122" fmla="*/ 128749 h 813581"/>
                    <a:gd name="connsiteX123" fmla="*/ 41480 w 555368"/>
                    <a:gd name="connsiteY123" fmla="*/ 144489 h 813581"/>
                    <a:gd name="connsiteX124" fmla="*/ 46134 w 555368"/>
                    <a:gd name="connsiteY124" fmla="*/ 164145 h 813581"/>
                    <a:gd name="connsiteX125" fmla="*/ 49706 w 555368"/>
                    <a:gd name="connsiteY125" fmla="*/ 185600 h 813581"/>
                    <a:gd name="connsiteX126" fmla="*/ 53647 w 555368"/>
                    <a:gd name="connsiteY126" fmla="*/ 232817 h 813581"/>
                    <a:gd name="connsiteX127" fmla="*/ 56158 w 555368"/>
                    <a:gd name="connsiteY127" fmla="*/ 245699 h 813581"/>
                    <a:gd name="connsiteX128" fmla="*/ 59016 w 555368"/>
                    <a:gd name="connsiteY128" fmla="*/ 252843 h 813581"/>
                    <a:gd name="connsiteX129" fmla="*/ 61160 w 555368"/>
                    <a:gd name="connsiteY129" fmla="*/ 255700 h 813581"/>
                    <a:gd name="connsiteX130" fmla="*/ 63302 w 555368"/>
                    <a:gd name="connsiteY130" fmla="*/ 256415 h 813581"/>
                    <a:gd name="connsiteX131" fmla="*/ 65445 w 555368"/>
                    <a:gd name="connsiteY131" fmla="*/ 255700 h 813581"/>
                    <a:gd name="connsiteX132" fmla="*/ 70815 w 555368"/>
                    <a:gd name="connsiteY132" fmla="*/ 247474 h 813581"/>
                    <a:gd name="connsiteX133" fmla="*/ 73672 w 555368"/>
                    <a:gd name="connsiteY133" fmla="*/ 237818 h 813581"/>
                    <a:gd name="connsiteX134" fmla="*/ 76184 w 555368"/>
                    <a:gd name="connsiteY134" fmla="*/ 223162 h 813581"/>
                    <a:gd name="connsiteX135" fmla="*/ 77613 w 555368"/>
                    <a:gd name="connsiteY135" fmla="*/ 207791 h 813581"/>
                    <a:gd name="connsiteX136" fmla="*/ 77613 w 555368"/>
                    <a:gd name="connsiteY136" fmla="*/ 147691 h 813581"/>
                    <a:gd name="connsiteX137" fmla="*/ 79388 w 555368"/>
                    <a:gd name="connsiteY137" fmla="*/ 131261 h 813581"/>
                    <a:gd name="connsiteX138" fmla="*/ 81899 w 555368"/>
                    <a:gd name="connsiteY138" fmla="*/ 121237 h 813581"/>
                    <a:gd name="connsiteX139" fmla="*/ 84388 w 555368"/>
                    <a:gd name="connsiteY139" fmla="*/ 115867 h 813581"/>
                    <a:gd name="connsiteX140" fmla="*/ 86554 w 555368"/>
                    <a:gd name="connsiteY140" fmla="*/ 114093 h 813581"/>
                    <a:gd name="connsiteX141" fmla="*/ 88698 w 555368"/>
                    <a:gd name="connsiteY141" fmla="*/ 114438 h 813581"/>
                    <a:gd name="connsiteX142" fmla="*/ 93329 w 555368"/>
                    <a:gd name="connsiteY142" fmla="*/ 121605 h 813581"/>
                    <a:gd name="connsiteX143" fmla="*/ 98353 w 555368"/>
                    <a:gd name="connsiteY143" fmla="*/ 135893 h 813581"/>
                    <a:gd name="connsiteX144" fmla="*/ 99413 w 555368"/>
                    <a:gd name="connsiteY144" fmla="*/ 136262 h 813581"/>
                    <a:gd name="connsiteX145" fmla="*/ 100842 w 555368"/>
                    <a:gd name="connsiteY145" fmla="*/ 134464 h 813581"/>
                    <a:gd name="connsiteX146" fmla="*/ 105151 w 555368"/>
                    <a:gd name="connsiteY146" fmla="*/ 115521 h 813581"/>
                    <a:gd name="connsiteX147" fmla="*/ 115866 w 555368"/>
                    <a:gd name="connsiteY147" fmla="*/ 48992 h 813581"/>
                    <a:gd name="connsiteX148" fmla="*/ 119439 w 555368"/>
                    <a:gd name="connsiteY148" fmla="*/ 32193 h 813581"/>
                    <a:gd name="connsiteX149" fmla="*/ 126236 w 555368"/>
                    <a:gd name="connsiteY149" fmla="*/ 10024 h 813581"/>
                    <a:gd name="connsiteX150" fmla="*/ 131951 w 555368"/>
                    <a:gd name="connsiteY150" fmla="*/ 1083 h 813581"/>
                    <a:gd name="connsiteX151" fmla="*/ 136606 w 555368"/>
                    <a:gd name="connsiteY151" fmla="*/ 0 h 813581"/>
                    <a:gd name="connsiteX152" fmla="*/ 139464 w 555368"/>
                    <a:gd name="connsiteY152" fmla="*/ 1798 h 813581"/>
                    <a:gd name="connsiteX153" fmla="*/ 146262 w 555368"/>
                    <a:gd name="connsiteY153" fmla="*/ 11822 h 813581"/>
                    <a:gd name="connsiteX154" fmla="*/ 155918 w 555368"/>
                    <a:gd name="connsiteY154" fmla="*/ 40420 h 8135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</a:cxnLst>
                  <a:rect l="l" t="t" r="r" b="b"/>
                  <a:pathLst>
                    <a:path w="555368" h="813581">
                      <a:moveTo>
                        <a:pt x="425191" y="50075"/>
                      </a:moveTo>
                      <a:lnTo>
                        <a:pt x="442728" y="70470"/>
                      </a:lnTo>
                      <a:lnTo>
                        <a:pt x="455954" y="87984"/>
                      </a:lnTo>
                      <a:lnTo>
                        <a:pt x="461671" y="98353"/>
                      </a:lnTo>
                      <a:lnTo>
                        <a:pt x="469183" y="117296"/>
                      </a:lnTo>
                      <a:lnTo>
                        <a:pt x="472041" y="130892"/>
                      </a:lnTo>
                      <a:lnTo>
                        <a:pt x="473124" y="143406"/>
                      </a:lnTo>
                      <a:lnTo>
                        <a:pt x="472754" y="155204"/>
                      </a:lnTo>
                      <a:lnTo>
                        <a:pt x="470266" y="180967"/>
                      </a:lnTo>
                      <a:lnTo>
                        <a:pt x="471326" y="205993"/>
                      </a:lnTo>
                      <a:lnTo>
                        <a:pt x="473837" y="219221"/>
                      </a:lnTo>
                      <a:lnTo>
                        <a:pt x="483124" y="245699"/>
                      </a:lnTo>
                      <a:lnTo>
                        <a:pt x="501721" y="284667"/>
                      </a:lnTo>
                      <a:lnTo>
                        <a:pt x="555368" y="380854"/>
                      </a:lnTo>
                      <a:lnTo>
                        <a:pt x="548571" y="378365"/>
                      </a:lnTo>
                      <a:lnTo>
                        <a:pt x="543939" y="379080"/>
                      </a:lnTo>
                      <a:lnTo>
                        <a:pt x="528913" y="386224"/>
                      </a:lnTo>
                      <a:lnTo>
                        <a:pt x="514603" y="396962"/>
                      </a:lnTo>
                      <a:lnTo>
                        <a:pt x="493494" y="418417"/>
                      </a:lnTo>
                      <a:lnTo>
                        <a:pt x="488863" y="420929"/>
                      </a:lnTo>
                      <a:lnTo>
                        <a:pt x="478838" y="423072"/>
                      </a:lnTo>
                      <a:lnTo>
                        <a:pt x="470612" y="422357"/>
                      </a:lnTo>
                      <a:lnTo>
                        <a:pt x="462754" y="419476"/>
                      </a:lnTo>
                      <a:lnTo>
                        <a:pt x="455610" y="414845"/>
                      </a:lnTo>
                      <a:lnTo>
                        <a:pt x="449871" y="409107"/>
                      </a:lnTo>
                      <a:lnTo>
                        <a:pt x="445217" y="402332"/>
                      </a:lnTo>
                      <a:lnTo>
                        <a:pt x="439156" y="386938"/>
                      </a:lnTo>
                      <a:lnTo>
                        <a:pt x="437013" y="374794"/>
                      </a:lnTo>
                      <a:lnTo>
                        <a:pt x="434869" y="339375"/>
                      </a:lnTo>
                      <a:lnTo>
                        <a:pt x="435561" y="321861"/>
                      </a:lnTo>
                      <a:lnTo>
                        <a:pt x="437359" y="306121"/>
                      </a:lnTo>
                      <a:lnTo>
                        <a:pt x="443074" y="275726"/>
                      </a:lnTo>
                      <a:lnTo>
                        <a:pt x="443442" y="261070"/>
                      </a:lnTo>
                      <a:lnTo>
                        <a:pt x="441299" y="254986"/>
                      </a:lnTo>
                      <a:lnTo>
                        <a:pt x="426274" y="228877"/>
                      </a:lnTo>
                      <a:lnTo>
                        <a:pt x="408392" y="182396"/>
                      </a:lnTo>
                      <a:lnTo>
                        <a:pt x="380508" y="133035"/>
                      </a:lnTo>
                      <a:lnTo>
                        <a:pt x="375853" y="115867"/>
                      </a:lnTo>
                      <a:lnTo>
                        <a:pt x="375485" y="106580"/>
                      </a:lnTo>
                      <a:lnTo>
                        <a:pt x="376568" y="97270"/>
                      </a:lnTo>
                      <a:lnTo>
                        <a:pt x="379425" y="88329"/>
                      </a:lnTo>
                      <a:lnTo>
                        <a:pt x="390509" y="64732"/>
                      </a:lnTo>
                      <a:lnTo>
                        <a:pt x="396592" y="59731"/>
                      </a:lnTo>
                      <a:lnTo>
                        <a:pt x="406594" y="59363"/>
                      </a:lnTo>
                      <a:lnTo>
                        <a:pt x="409106" y="58302"/>
                      </a:lnTo>
                      <a:lnTo>
                        <a:pt x="413392" y="49707"/>
                      </a:lnTo>
                      <a:lnTo>
                        <a:pt x="421274" y="48647"/>
                      </a:lnTo>
                      <a:lnTo>
                        <a:pt x="425191" y="50075"/>
                      </a:lnTo>
                      <a:close/>
                      <a:moveTo>
                        <a:pt x="155918" y="40420"/>
                      </a:moveTo>
                      <a:lnTo>
                        <a:pt x="158061" y="115867"/>
                      </a:lnTo>
                      <a:lnTo>
                        <a:pt x="162001" y="177373"/>
                      </a:lnTo>
                      <a:lnTo>
                        <a:pt x="167371" y="226388"/>
                      </a:lnTo>
                      <a:lnTo>
                        <a:pt x="173800" y="265010"/>
                      </a:lnTo>
                      <a:lnTo>
                        <a:pt x="180598" y="295037"/>
                      </a:lnTo>
                      <a:lnTo>
                        <a:pt x="187742" y="317206"/>
                      </a:lnTo>
                      <a:lnTo>
                        <a:pt x="195254" y="334028"/>
                      </a:lnTo>
                      <a:lnTo>
                        <a:pt x="219935" y="380854"/>
                      </a:lnTo>
                      <a:lnTo>
                        <a:pt x="246389" y="437727"/>
                      </a:lnTo>
                      <a:lnTo>
                        <a:pt x="269296" y="497090"/>
                      </a:lnTo>
                      <a:lnTo>
                        <a:pt x="280726" y="534998"/>
                      </a:lnTo>
                      <a:lnTo>
                        <a:pt x="286095" y="568965"/>
                      </a:lnTo>
                      <a:lnTo>
                        <a:pt x="286441" y="583622"/>
                      </a:lnTo>
                      <a:lnTo>
                        <a:pt x="283583" y="605791"/>
                      </a:lnTo>
                      <a:lnTo>
                        <a:pt x="283583" y="615100"/>
                      </a:lnTo>
                      <a:lnTo>
                        <a:pt x="285381" y="624756"/>
                      </a:lnTo>
                      <a:lnTo>
                        <a:pt x="290036" y="638352"/>
                      </a:lnTo>
                      <a:lnTo>
                        <a:pt x="296465" y="651925"/>
                      </a:lnTo>
                      <a:lnTo>
                        <a:pt x="319717" y="689487"/>
                      </a:lnTo>
                      <a:lnTo>
                        <a:pt x="329372" y="708084"/>
                      </a:lnTo>
                      <a:lnTo>
                        <a:pt x="332230" y="721312"/>
                      </a:lnTo>
                      <a:lnTo>
                        <a:pt x="331516" y="727741"/>
                      </a:lnTo>
                      <a:lnTo>
                        <a:pt x="329372" y="733825"/>
                      </a:lnTo>
                      <a:lnTo>
                        <a:pt x="324718" y="739908"/>
                      </a:lnTo>
                      <a:lnTo>
                        <a:pt x="319002" y="744195"/>
                      </a:lnTo>
                      <a:lnTo>
                        <a:pt x="313633" y="745992"/>
                      </a:lnTo>
                      <a:lnTo>
                        <a:pt x="308978" y="745624"/>
                      </a:lnTo>
                      <a:lnTo>
                        <a:pt x="303978" y="743480"/>
                      </a:lnTo>
                      <a:lnTo>
                        <a:pt x="293953" y="734908"/>
                      </a:lnTo>
                      <a:lnTo>
                        <a:pt x="287156" y="725967"/>
                      </a:lnTo>
                      <a:lnTo>
                        <a:pt x="264642" y="691976"/>
                      </a:lnTo>
                      <a:lnTo>
                        <a:pt x="261415" y="690202"/>
                      </a:lnTo>
                      <a:lnTo>
                        <a:pt x="259986" y="690916"/>
                      </a:lnTo>
                      <a:lnTo>
                        <a:pt x="256759" y="700571"/>
                      </a:lnTo>
                      <a:lnTo>
                        <a:pt x="256045" y="712716"/>
                      </a:lnTo>
                      <a:lnTo>
                        <a:pt x="257128" y="727395"/>
                      </a:lnTo>
                      <a:lnTo>
                        <a:pt x="268927" y="799985"/>
                      </a:lnTo>
                      <a:lnTo>
                        <a:pt x="268927" y="807843"/>
                      </a:lnTo>
                      <a:lnTo>
                        <a:pt x="267844" y="811784"/>
                      </a:lnTo>
                      <a:lnTo>
                        <a:pt x="265701" y="813581"/>
                      </a:lnTo>
                      <a:lnTo>
                        <a:pt x="262498" y="813581"/>
                      </a:lnTo>
                      <a:lnTo>
                        <a:pt x="252842" y="807129"/>
                      </a:lnTo>
                      <a:lnTo>
                        <a:pt x="243533" y="797842"/>
                      </a:lnTo>
                      <a:lnTo>
                        <a:pt x="217423" y="768161"/>
                      </a:lnTo>
                      <a:lnTo>
                        <a:pt x="183456" y="724538"/>
                      </a:lnTo>
                      <a:lnTo>
                        <a:pt x="167001" y="705572"/>
                      </a:lnTo>
                      <a:lnTo>
                        <a:pt x="145202" y="684487"/>
                      </a:lnTo>
                      <a:lnTo>
                        <a:pt x="92983" y="639412"/>
                      </a:lnTo>
                      <a:lnTo>
                        <a:pt x="84388" y="629411"/>
                      </a:lnTo>
                      <a:lnTo>
                        <a:pt x="79042" y="620470"/>
                      </a:lnTo>
                      <a:lnTo>
                        <a:pt x="76898" y="614017"/>
                      </a:lnTo>
                      <a:lnTo>
                        <a:pt x="76184" y="607242"/>
                      </a:lnTo>
                      <a:lnTo>
                        <a:pt x="79388" y="575395"/>
                      </a:lnTo>
                      <a:lnTo>
                        <a:pt x="79042" y="542142"/>
                      </a:lnTo>
                      <a:lnTo>
                        <a:pt x="75101" y="505317"/>
                      </a:lnTo>
                      <a:lnTo>
                        <a:pt x="66874" y="470635"/>
                      </a:lnTo>
                      <a:lnTo>
                        <a:pt x="58301" y="450610"/>
                      </a:lnTo>
                      <a:lnTo>
                        <a:pt x="32192" y="411987"/>
                      </a:lnTo>
                      <a:lnTo>
                        <a:pt x="12881" y="377997"/>
                      </a:lnTo>
                      <a:lnTo>
                        <a:pt x="7512" y="366198"/>
                      </a:lnTo>
                      <a:lnTo>
                        <a:pt x="1083" y="343684"/>
                      </a:lnTo>
                      <a:lnTo>
                        <a:pt x="0" y="332576"/>
                      </a:lnTo>
                      <a:lnTo>
                        <a:pt x="715" y="322575"/>
                      </a:lnTo>
                      <a:lnTo>
                        <a:pt x="6452" y="300752"/>
                      </a:lnTo>
                      <a:lnTo>
                        <a:pt x="10024" y="266439"/>
                      </a:lnTo>
                      <a:lnTo>
                        <a:pt x="8227" y="161656"/>
                      </a:lnTo>
                      <a:lnTo>
                        <a:pt x="9656" y="124809"/>
                      </a:lnTo>
                      <a:lnTo>
                        <a:pt x="13595" y="108009"/>
                      </a:lnTo>
                      <a:lnTo>
                        <a:pt x="15739" y="105152"/>
                      </a:lnTo>
                      <a:lnTo>
                        <a:pt x="18597" y="103723"/>
                      </a:lnTo>
                      <a:lnTo>
                        <a:pt x="21454" y="104437"/>
                      </a:lnTo>
                      <a:lnTo>
                        <a:pt x="25395" y="107641"/>
                      </a:lnTo>
                      <a:lnTo>
                        <a:pt x="30763" y="115521"/>
                      </a:lnTo>
                      <a:lnTo>
                        <a:pt x="36479" y="128749"/>
                      </a:lnTo>
                      <a:lnTo>
                        <a:pt x="41480" y="144489"/>
                      </a:lnTo>
                      <a:lnTo>
                        <a:pt x="46134" y="164145"/>
                      </a:lnTo>
                      <a:lnTo>
                        <a:pt x="49706" y="185600"/>
                      </a:lnTo>
                      <a:lnTo>
                        <a:pt x="53647" y="232817"/>
                      </a:lnTo>
                      <a:lnTo>
                        <a:pt x="56158" y="245699"/>
                      </a:lnTo>
                      <a:lnTo>
                        <a:pt x="59016" y="252843"/>
                      </a:lnTo>
                      <a:lnTo>
                        <a:pt x="61160" y="255700"/>
                      </a:lnTo>
                      <a:lnTo>
                        <a:pt x="63302" y="256415"/>
                      </a:lnTo>
                      <a:lnTo>
                        <a:pt x="65445" y="255700"/>
                      </a:lnTo>
                      <a:lnTo>
                        <a:pt x="70815" y="247474"/>
                      </a:lnTo>
                      <a:lnTo>
                        <a:pt x="73672" y="237818"/>
                      </a:lnTo>
                      <a:lnTo>
                        <a:pt x="76184" y="223162"/>
                      </a:lnTo>
                      <a:lnTo>
                        <a:pt x="77613" y="207791"/>
                      </a:lnTo>
                      <a:lnTo>
                        <a:pt x="77613" y="147691"/>
                      </a:lnTo>
                      <a:lnTo>
                        <a:pt x="79388" y="131261"/>
                      </a:lnTo>
                      <a:lnTo>
                        <a:pt x="81899" y="121237"/>
                      </a:lnTo>
                      <a:lnTo>
                        <a:pt x="84388" y="115867"/>
                      </a:lnTo>
                      <a:lnTo>
                        <a:pt x="86554" y="114093"/>
                      </a:lnTo>
                      <a:lnTo>
                        <a:pt x="88698" y="114438"/>
                      </a:lnTo>
                      <a:lnTo>
                        <a:pt x="93329" y="121605"/>
                      </a:lnTo>
                      <a:lnTo>
                        <a:pt x="98353" y="135893"/>
                      </a:lnTo>
                      <a:lnTo>
                        <a:pt x="99413" y="136262"/>
                      </a:lnTo>
                      <a:lnTo>
                        <a:pt x="100842" y="134464"/>
                      </a:lnTo>
                      <a:lnTo>
                        <a:pt x="105151" y="115521"/>
                      </a:lnTo>
                      <a:lnTo>
                        <a:pt x="115866" y="48992"/>
                      </a:lnTo>
                      <a:lnTo>
                        <a:pt x="119439" y="32193"/>
                      </a:lnTo>
                      <a:lnTo>
                        <a:pt x="126236" y="10024"/>
                      </a:lnTo>
                      <a:lnTo>
                        <a:pt x="131951" y="1083"/>
                      </a:lnTo>
                      <a:lnTo>
                        <a:pt x="136606" y="0"/>
                      </a:lnTo>
                      <a:lnTo>
                        <a:pt x="139464" y="1798"/>
                      </a:lnTo>
                      <a:lnTo>
                        <a:pt x="146262" y="11822"/>
                      </a:lnTo>
                      <a:lnTo>
                        <a:pt x="155918" y="40420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50" name="Freeform 649">
                  <a:extLst>
                    <a:ext uri="{FF2B5EF4-FFF2-40B4-BE49-F238E27FC236}">
                      <a16:creationId xmlns:a16="http://schemas.microsoft.com/office/drawing/2014/main" id="{8B7509B9-8DE6-812B-2B06-03673E66C93E}"/>
                    </a:ext>
                  </a:extLst>
                </p:cNvPr>
                <p:cNvSpPr/>
                <p:nvPr/>
              </p:nvSpPr>
              <p:spPr>
                <a:xfrm>
                  <a:off x="17784094" y="11980921"/>
                  <a:ext cx="234959" cy="582538"/>
                </a:xfrm>
                <a:custGeom>
                  <a:avLst/>
                  <a:gdLst>
                    <a:gd name="connsiteX0" fmla="*/ 0 w 234959"/>
                    <a:gd name="connsiteY0" fmla="*/ 99759 h 582538"/>
                    <a:gd name="connsiteX1" fmla="*/ 1083 w 234959"/>
                    <a:gd name="connsiteY1" fmla="*/ 178087 h 582538"/>
                    <a:gd name="connsiteX2" fmla="*/ 2512 w 234959"/>
                    <a:gd name="connsiteY2" fmla="*/ 183088 h 582538"/>
                    <a:gd name="connsiteX3" fmla="*/ 4286 w 234959"/>
                    <a:gd name="connsiteY3" fmla="*/ 184517 h 582538"/>
                    <a:gd name="connsiteX4" fmla="*/ 6083 w 234959"/>
                    <a:gd name="connsiteY4" fmla="*/ 184517 h 582538"/>
                    <a:gd name="connsiteX5" fmla="*/ 6452 w 234959"/>
                    <a:gd name="connsiteY5" fmla="*/ 198113 h 582538"/>
                    <a:gd name="connsiteX6" fmla="*/ 10739 w 234959"/>
                    <a:gd name="connsiteY6" fmla="*/ 224936 h 582538"/>
                    <a:gd name="connsiteX7" fmla="*/ 20739 w 234959"/>
                    <a:gd name="connsiteY7" fmla="*/ 250676 h 582538"/>
                    <a:gd name="connsiteX8" fmla="*/ 27538 w 234959"/>
                    <a:gd name="connsiteY8" fmla="*/ 262476 h 582538"/>
                    <a:gd name="connsiteX9" fmla="*/ 41480 w 234959"/>
                    <a:gd name="connsiteY9" fmla="*/ 282869 h 582538"/>
                    <a:gd name="connsiteX10" fmla="*/ 52933 w 234959"/>
                    <a:gd name="connsiteY10" fmla="*/ 303241 h 582538"/>
                    <a:gd name="connsiteX11" fmla="*/ 65814 w 234959"/>
                    <a:gd name="connsiteY11" fmla="*/ 330779 h 582538"/>
                    <a:gd name="connsiteX12" fmla="*/ 76898 w 234959"/>
                    <a:gd name="connsiteY12" fmla="*/ 359745 h 582538"/>
                    <a:gd name="connsiteX13" fmla="*/ 83328 w 234959"/>
                    <a:gd name="connsiteY13" fmla="*/ 385509 h 582538"/>
                    <a:gd name="connsiteX14" fmla="*/ 86900 w 234959"/>
                    <a:gd name="connsiteY14" fmla="*/ 446300 h 582538"/>
                    <a:gd name="connsiteX15" fmla="*/ 91554 w 234959"/>
                    <a:gd name="connsiteY15" fmla="*/ 465242 h 582538"/>
                    <a:gd name="connsiteX16" fmla="*/ 95841 w 234959"/>
                    <a:gd name="connsiteY16" fmla="*/ 474184 h 582538"/>
                    <a:gd name="connsiteX17" fmla="*/ 117295 w 234959"/>
                    <a:gd name="connsiteY17" fmla="*/ 506377 h 582538"/>
                    <a:gd name="connsiteX18" fmla="*/ 152001 w 234959"/>
                    <a:gd name="connsiteY18" fmla="*/ 552512 h 582538"/>
                    <a:gd name="connsiteX19" fmla="*/ 165942 w 234959"/>
                    <a:gd name="connsiteY19" fmla="*/ 574681 h 582538"/>
                    <a:gd name="connsiteX20" fmla="*/ 173454 w 234959"/>
                    <a:gd name="connsiteY20" fmla="*/ 581478 h 582538"/>
                    <a:gd name="connsiteX21" fmla="*/ 180230 w 234959"/>
                    <a:gd name="connsiteY21" fmla="*/ 582538 h 582538"/>
                    <a:gd name="connsiteX22" fmla="*/ 183456 w 234959"/>
                    <a:gd name="connsiteY22" fmla="*/ 581478 h 582538"/>
                    <a:gd name="connsiteX23" fmla="*/ 187396 w 234959"/>
                    <a:gd name="connsiteY23" fmla="*/ 576455 h 582538"/>
                    <a:gd name="connsiteX24" fmla="*/ 189171 w 234959"/>
                    <a:gd name="connsiteY24" fmla="*/ 566085 h 582538"/>
                    <a:gd name="connsiteX25" fmla="*/ 188825 w 234959"/>
                    <a:gd name="connsiteY25" fmla="*/ 543571 h 582538"/>
                    <a:gd name="connsiteX26" fmla="*/ 189539 w 234959"/>
                    <a:gd name="connsiteY26" fmla="*/ 537118 h 582538"/>
                    <a:gd name="connsiteX27" fmla="*/ 191683 w 234959"/>
                    <a:gd name="connsiteY27" fmla="*/ 532486 h 582538"/>
                    <a:gd name="connsiteX28" fmla="*/ 194909 w 234959"/>
                    <a:gd name="connsiteY28" fmla="*/ 529260 h 582538"/>
                    <a:gd name="connsiteX29" fmla="*/ 202768 w 234959"/>
                    <a:gd name="connsiteY29" fmla="*/ 526748 h 582538"/>
                    <a:gd name="connsiteX30" fmla="*/ 209565 w 234959"/>
                    <a:gd name="connsiteY30" fmla="*/ 527116 h 582538"/>
                    <a:gd name="connsiteX31" fmla="*/ 226365 w 234959"/>
                    <a:gd name="connsiteY31" fmla="*/ 532117 h 582538"/>
                    <a:gd name="connsiteX32" fmla="*/ 229960 w 234959"/>
                    <a:gd name="connsiteY32" fmla="*/ 532486 h 582538"/>
                    <a:gd name="connsiteX33" fmla="*/ 233877 w 234959"/>
                    <a:gd name="connsiteY33" fmla="*/ 529974 h 582538"/>
                    <a:gd name="connsiteX34" fmla="*/ 234960 w 234959"/>
                    <a:gd name="connsiteY34" fmla="*/ 526403 h 582538"/>
                    <a:gd name="connsiteX35" fmla="*/ 234960 w 234959"/>
                    <a:gd name="connsiteY35" fmla="*/ 521033 h 582538"/>
                    <a:gd name="connsiteX36" fmla="*/ 225304 w 234959"/>
                    <a:gd name="connsiteY36" fmla="*/ 477410 h 582538"/>
                    <a:gd name="connsiteX37" fmla="*/ 222448 w 234959"/>
                    <a:gd name="connsiteY37" fmla="*/ 453444 h 582538"/>
                    <a:gd name="connsiteX38" fmla="*/ 224590 w 234959"/>
                    <a:gd name="connsiteY38" fmla="*/ 434133 h 582538"/>
                    <a:gd name="connsiteX39" fmla="*/ 230304 w 234959"/>
                    <a:gd name="connsiteY39" fmla="*/ 412679 h 582538"/>
                    <a:gd name="connsiteX40" fmla="*/ 229960 w 234959"/>
                    <a:gd name="connsiteY40" fmla="*/ 405534 h 582538"/>
                    <a:gd name="connsiteX41" fmla="*/ 227794 w 234959"/>
                    <a:gd name="connsiteY41" fmla="*/ 399082 h 582538"/>
                    <a:gd name="connsiteX42" fmla="*/ 224221 w 234959"/>
                    <a:gd name="connsiteY42" fmla="*/ 393367 h 582538"/>
                    <a:gd name="connsiteX43" fmla="*/ 201339 w 234959"/>
                    <a:gd name="connsiteY43" fmla="*/ 366198 h 582538"/>
                    <a:gd name="connsiteX44" fmla="*/ 118378 w 234959"/>
                    <a:gd name="connsiteY44" fmla="*/ 243533 h 582538"/>
                    <a:gd name="connsiteX45" fmla="*/ 119807 w 234959"/>
                    <a:gd name="connsiteY45" fmla="*/ 177718 h 582538"/>
                    <a:gd name="connsiteX46" fmla="*/ 119807 w 234959"/>
                    <a:gd name="connsiteY46" fmla="*/ 76161 h 582538"/>
                    <a:gd name="connsiteX47" fmla="*/ 116580 w 234959"/>
                    <a:gd name="connsiteY47" fmla="*/ 40397 h 582538"/>
                    <a:gd name="connsiteX48" fmla="*/ 113009 w 234959"/>
                    <a:gd name="connsiteY48" fmla="*/ 22883 h 582538"/>
                    <a:gd name="connsiteX49" fmla="*/ 105497 w 234959"/>
                    <a:gd name="connsiteY49" fmla="*/ 1774 h 582538"/>
                    <a:gd name="connsiteX50" fmla="*/ 103354 w 234959"/>
                    <a:gd name="connsiteY50" fmla="*/ 0 h 582538"/>
                    <a:gd name="connsiteX51" fmla="*/ 100496 w 234959"/>
                    <a:gd name="connsiteY51" fmla="*/ 0 h 582538"/>
                    <a:gd name="connsiteX52" fmla="*/ 96556 w 234959"/>
                    <a:gd name="connsiteY52" fmla="*/ 2489 h 582538"/>
                    <a:gd name="connsiteX53" fmla="*/ 90840 w 234959"/>
                    <a:gd name="connsiteY53" fmla="*/ 8573 h 582538"/>
                    <a:gd name="connsiteX54" fmla="*/ 86554 w 234959"/>
                    <a:gd name="connsiteY54" fmla="*/ 15370 h 582538"/>
                    <a:gd name="connsiteX55" fmla="*/ 83696 w 234959"/>
                    <a:gd name="connsiteY55" fmla="*/ 23252 h 582538"/>
                    <a:gd name="connsiteX56" fmla="*/ 80471 w 234959"/>
                    <a:gd name="connsiteY56" fmla="*/ 37194 h 582538"/>
                    <a:gd name="connsiteX57" fmla="*/ 69732 w 234959"/>
                    <a:gd name="connsiteY57" fmla="*/ 45052 h 582538"/>
                    <a:gd name="connsiteX58" fmla="*/ 65101 w 234959"/>
                    <a:gd name="connsiteY58" fmla="*/ 51135 h 582538"/>
                    <a:gd name="connsiteX59" fmla="*/ 61874 w 234959"/>
                    <a:gd name="connsiteY59" fmla="*/ 58279 h 582538"/>
                    <a:gd name="connsiteX60" fmla="*/ 59731 w 234959"/>
                    <a:gd name="connsiteY60" fmla="*/ 74019 h 582538"/>
                    <a:gd name="connsiteX61" fmla="*/ 60791 w 234959"/>
                    <a:gd name="connsiteY61" fmla="*/ 105843 h 582538"/>
                    <a:gd name="connsiteX62" fmla="*/ 59016 w 234959"/>
                    <a:gd name="connsiteY62" fmla="*/ 126237 h 582538"/>
                    <a:gd name="connsiteX63" fmla="*/ 53647 w 234959"/>
                    <a:gd name="connsiteY63" fmla="*/ 144465 h 582538"/>
                    <a:gd name="connsiteX64" fmla="*/ 49360 w 234959"/>
                    <a:gd name="connsiteY64" fmla="*/ 150918 h 582538"/>
                    <a:gd name="connsiteX65" fmla="*/ 45421 w 234959"/>
                    <a:gd name="connsiteY65" fmla="*/ 154121 h 582538"/>
                    <a:gd name="connsiteX66" fmla="*/ 41134 w 234959"/>
                    <a:gd name="connsiteY66" fmla="*/ 155549 h 582538"/>
                    <a:gd name="connsiteX67" fmla="*/ 28253 w 234959"/>
                    <a:gd name="connsiteY67" fmla="*/ 155549 h 582538"/>
                    <a:gd name="connsiteX68" fmla="*/ 23251 w 234959"/>
                    <a:gd name="connsiteY68" fmla="*/ 158061 h 582538"/>
                    <a:gd name="connsiteX69" fmla="*/ 20394 w 234959"/>
                    <a:gd name="connsiteY69" fmla="*/ 157693 h 582538"/>
                    <a:gd name="connsiteX70" fmla="*/ 17882 w 234959"/>
                    <a:gd name="connsiteY70" fmla="*/ 156264 h 582538"/>
                    <a:gd name="connsiteX71" fmla="*/ 14310 w 234959"/>
                    <a:gd name="connsiteY71" fmla="*/ 150203 h 582538"/>
                    <a:gd name="connsiteX72" fmla="*/ 12512 w 234959"/>
                    <a:gd name="connsiteY72" fmla="*/ 143036 h 582538"/>
                    <a:gd name="connsiteX73" fmla="*/ 12168 w 234959"/>
                    <a:gd name="connsiteY73" fmla="*/ 120154 h 582538"/>
                    <a:gd name="connsiteX74" fmla="*/ 10024 w 234959"/>
                    <a:gd name="connsiteY74" fmla="*/ 105129 h 582538"/>
                    <a:gd name="connsiteX75" fmla="*/ 6452 w 234959"/>
                    <a:gd name="connsiteY75" fmla="*/ 100128 h 582538"/>
                    <a:gd name="connsiteX76" fmla="*/ 2512 w 234959"/>
                    <a:gd name="connsiteY76" fmla="*/ 98699 h 582538"/>
                    <a:gd name="connsiteX77" fmla="*/ 0 w 234959"/>
                    <a:gd name="connsiteY77" fmla="*/ 99759 h 5825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</a:cxnLst>
                  <a:rect l="l" t="t" r="r" b="b"/>
                  <a:pathLst>
                    <a:path w="234959" h="582538">
                      <a:moveTo>
                        <a:pt x="0" y="99759"/>
                      </a:moveTo>
                      <a:lnTo>
                        <a:pt x="1083" y="178087"/>
                      </a:lnTo>
                      <a:lnTo>
                        <a:pt x="2512" y="183088"/>
                      </a:lnTo>
                      <a:lnTo>
                        <a:pt x="4286" y="184517"/>
                      </a:lnTo>
                      <a:lnTo>
                        <a:pt x="6083" y="184517"/>
                      </a:lnTo>
                      <a:lnTo>
                        <a:pt x="6452" y="198113"/>
                      </a:lnTo>
                      <a:lnTo>
                        <a:pt x="10739" y="224936"/>
                      </a:lnTo>
                      <a:lnTo>
                        <a:pt x="20739" y="250676"/>
                      </a:lnTo>
                      <a:lnTo>
                        <a:pt x="27538" y="262476"/>
                      </a:lnTo>
                      <a:lnTo>
                        <a:pt x="41480" y="282869"/>
                      </a:lnTo>
                      <a:lnTo>
                        <a:pt x="52933" y="303241"/>
                      </a:lnTo>
                      <a:lnTo>
                        <a:pt x="65814" y="330779"/>
                      </a:lnTo>
                      <a:lnTo>
                        <a:pt x="76898" y="359745"/>
                      </a:lnTo>
                      <a:lnTo>
                        <a:pt x="83328" y="385509"/>
                      </a:lnTo>
                      <a:lnTo>
                        <a:pt x="86900" y="446300"/>
                      </a:lnTo>
                      <a:lnTo>
                        <a:pt x="91554" y="465242"/>
                      </a:lnTo>
                      <a:lnTo>
                        <a:pt x="95841" y="474184"/>
                      </a:lnTo>
                      <a:lnTo>
                        <a:pt x="117295" y="506377"/>
                      </a:lnTo>
                      <a:lnTo>
                        <a:pt x="152001" y="552512"/>
                      </a:lnTo>
                      <a:lnTo>
                        <a:pt x="165942" y="574681"/>
                      </a:lnTo>
                      <a:lnTo>
                        <a:pt x="173454" y="581478"/>
                      </a:lnTo>
                      <a:lnTo>
                        <a:pt x="180230" y="582538"/>
                      </a:lnTo>
                      <a:lnTo>
                        <a:pt x="183456" y="581478"/>
                      </a:lnTo>
                      <a:lnTo>
                        <a:pt x="187396" y="576455"/>
                      </a:lnTo>
                      <a:lnTo>
                        <a:pt x="189171" y="566085"/>
                      </a:lnTo>
                      <a:lnTo>
                        <a:pt x="188825" y="543571"/>
                      </a:lnTo>
                      <a:lnTo>
                        <a:pt x="189539" y="537118"/>
                      </a:lnTo>
                      <a:lnTo>
                        <a:pt x="191683" y="532486"/>
                      </a:lnTo>
                      <a:lnTo>
                        <a:pt x="194909" y="529260"/>
                      </a:lnTo>
                      <a:lnTo>
                        <a:pt x="202768" y="526748"/>
                      </a:lnTo>
                      <a:lnTo>
                        <a:pt x="209565" y="527116"/>
                      </a:lnTo>
                      <a:lnTo>
                        <a:pt x="226365" y="532117"/>
                      </a:lnTo>
                      <a:lnTo>
                        <a:pt x="229960" y="532486"/>
                      </a:lnTo>
                      <a:lnTo>
                        <a:pt x="233877" y="529974"/>
                      </a:lnTo>
                      <a:lnTo>
                        <a:pt x="234960" y="526403"/>
                      </a:lnTo>
                      <a:lnTo>
                        <a:pt x="234960" y="521033"/>
                      </a:lnTo>
                      <a:lnTo>
                        <a:pt x="225304" y="477410"/>
                      </a:lnTo>
                      <a:lnTo>
                        <a:pt x="222448" y="453444"/>
                      </a:lnTo>
                      <a:lnTo>
                        <a:pt x="224590" y="434133"/>
                      </a:lnTo>
                      <a:lnTo>
                        <a:pt x="230304" y="412679"/>
                      </a:lnTo>
                      <a:lnTo>
                        <a:pt x="229960" y="405534"/>
                      </a:lnTo>
                      <a:lnTo>
                        <a:pt x="227794" y="399082"/>
                      </a:lnTo>
                      <a:lnTo>
                        <a:pt x="224221" y="393367"/>
                      </a:lnTo>
                      <a:lnTo>
                        <a:pt x="201339" y="366198"/>
                      </a:lnTo>
                      <a:lnTo>
                        <a:pt x="118378" y="243533"/>
                      </a:lnTo>
                      <a:lnTo>
                        <a:pt x="119807" y="177718"/>
                      </a:lnTo>
                      <a:lnTo>
                        <a:pt x="119807" y="76161"/>
                      </a:lnTo>
                      <a:lnTo>
                        <a:pt x="116580" y="40397"/>
                      </a:lnTo>
                      <a:lnTo>
                        <a:pt x="113009" y="22883"/>
                      </a:lnTo>
                      <a:lnTo>
                        <a:pt x="105497" y="1774"/>
                      </a:lnTo>
                      <a:lnTo>
                        <a:pt x="103354" y="0"/>
                      </a:lnTo>
                      <a:lnTo>
                        <a:pt x="100496" y="0"/>
                      </a:lnTo>
                      <a:lnTo>
                        <a:pt x="96556" y="2489"/>
                      </a:lnTo>
                      <a:lnTo>
                        <a:pt x="90840" y="8573"/>
                      </a:lnTo>
                      <a:lnTo>
                        <a:pt x="86554" y="15370"/>
                      </a:lnTo>
                      <a:lnTo>
                        <a:pt x="83696" y="23252"/>
                      </a:lnTo>
                      <a:lnTo>
                        <a:pt x="80471" y="37194"/>
                      </a:lnTo>
                      <a:lnTo>
                        <a:pt x="69732" y="45052"/>
                      </a:lnTo>
                      <a:lnTo>
                        <a:pt x="65101" y="51135"/>
                      </a:lnTo>
                      <a:lnTo>
                        <a:pt x="61874" y="58279"/>
                      </a:lnTo>
                      <a:lnTo>
                        <a:pt x="59731" y="74019"/>
                      </a:lnTo>
                      <a:lnTo>
                        <a:pt x="60791" y="105843"/>
                      </a:lnTo>
                      <a:lnTo>
                        <a:pt x="59016" y="126237"/>
                      </a:lnTo>
                      <a:lnTo>
                        <a:pt x="53647" y="144465"/>
                      </a:lnTo>
                      <a:lnTo>
                        <a:pt x="49360" y="150918"/>
                      </a:lnTo>
                      <a:lnTo>
                        <a:pt x="45421" y="154121"/>
                      </a:lnTo>
                      <a:lnTo>
                        <a:pt x="41134" y="155549"/>
                      </a:lnTo>
                      <a:lnTo>
                        <a:pt x="28253" y="155549"/>
                      </a:lnTo>
                      <a:lnTo>
                        <a:pt x="23251" y="158061"/>
                      </a:lnTo>
                      <a:lnTo>
                        <a:pt x="20394" y="157693"/>
                      </a:lnTo>
                      <a:lnTo>
                        <a:pt x="17882" y="156264"/>
                      </a:lnTo>
                      <a:lnTo>
                        <a:pt x="14310" y="150203"/>
                      </a:lnTo>
                      <a:lnTo>
                        <a:pt x="12512" y="143036"/>
                      </a:lnTo>
                      <a:lnTo>
                        <a:pt x="12168" y="120154"/>
                      </a:lnTo>
                      <a:lnTo>
                        <a:pt x="10024" y="105129"/>
                      </a:lnTo>
                      <a:lnTo>
                        <a:pt x="6452" y="100128"/>
                      </a:lnTo>
                      <a:lnTo>
                        <a:pt x="2512" y="98699"/>
                      </a:lnTo>
                      <a:lnTo>
                        <a:pt x="0" y="99759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</p:grpSp>
        <p:grpSp>
          <p:nvGrpSpPr>
            <p:cNvPr id="651" name="Graphic 4">
              <a:extLst>
                <a:ext uri="{FF2B5EF4-FFF2-40B4-BE49-F238E27FC236}">
                  <a16:creationId xmlns:a16="http://schemas.microsoft.com/office/drawing/2014/main" id="{1BEB432C-F85E-4F46-2051-F17DB60D3B9C}"/>
                </a:ext>
              </a:extLst>
            </p:cNvPr>
            <p:cNvGrpSpPr/>
            <p:nvPr/>
          </p:nvGrpSpPr>
          <p:grpSpPr>
            <a:xfrm>
              <a:off x="8503472" y="10400212"/>
              <a:ext cx="2073991" cy="2186586"/>
              <a:chOff x="9065447" y="6539182"/>
              <a:chExt cx="2073991" cy="2186586"/>
            </a:xfrm>
          </p:grpSpPr>
          <p:sp>
            <p:nvSpPr>
              <p:cNvPr id="652" name="Freeform 651">
                <a:extLst>
                  <a:ext uri="{FF2B5EF4-FFF2-40B4-BE49-F238E27FC236}">
                    <a16:creationId xmlns:a16="http://schemas.microsoft.com/office/drawing/2014/main" id="{AC569322-FB9D-78D5-79B8-029029BBD20E}"/>
                  </a:ext>
                </a:extLst>
              </p:cNvPr>
              <p:cNvSpPr/>
              <p:nvPr/>
            </p:nvSpPr>
            <p:spPr>
              <a:xfrm>
                <a:off x="9067429" y="6580154"/>
                <a:ext cx="1210543" cy="930623"/>
              </a:xfrm>
              <a:custGeom>
                <a:avLst/>
                <a:gdLst>
                  <a:gd name="connsiteX0" fmla="*/ 0 w 1210543"/>
                  <a:gd name="connsiteY0" fmla="*/ 453605 h 930623"/>
                  <a:gd name="connsiteX1" fmla="*/ 780581 w 1210543"/>
                  <a:gd name="connsiteY1" fmla="*/ 0 h 930623"/>
                  <a:gd name="connsiteX2" fmla="*/ 1210543 w 1210543"/>
                  <a:gd name="connsiteY2" fmla="*/ 477018 h 930623"/>
                  <a:gd name="connsiteX3" fmla="*/ 429961 w 1210543"/>
                  <a:gd name="connsiteY3" fmla="*/ 930623 h 930623"/>
                  <a:gd name="connsiteX4" fmla="*/ 0 w 1210543"/>
                  <a:gd name="connsiteY4" fmla="*/ 453605 h 93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43" h="930623">
                    <a:moveTo>
                      <a:pt x="0" y="453605"/>
                    </a:moveTo>
                    <a:lnTo>
                      <a:pt x="780581" y="0"/>
                    </a:lnTo>
                    <a:lnTo>
                      <a:pt x="1210543" y="477018"/>
                    </a:lnTo>
                    <a:lnTo>
                      <a:pt x="429961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3" name="Freeform 652">
                <a:extLst>
                  <a:ext uri="{FF2B5EF4-FFF2-40B4-BE49-F238E27FC236}">
                    <a16:creationId xmlns:a16="http://schemas.microsoft.com/office/drawing/2014/main" id="{EC0BCB07-A6A1-147F-1BC3-DC2DF8DFF722}"/>
                  </a:ext>
                </a:extLst>
              </p:cNvPr>
              <p:cNvSpPr/>
              <p:nvPr/>
            </p:nvSpPr>
            <p:spPr>
              <a:xfrm>
                <a:off x="9065447" y="7033760"/>
                <a:ext cx="431966" cy="1194711"/>
              </a:xfrm>
              <a:custGeom>
                <a:avLst/>
                <a:gdLst>
                  <a:gd name="connsiteX0" fmla="*/ 1982 w 431966"/>
                  <a:gd name="connsiteY0" fmla="*/ 0 h 1194711"/>
                  <a:gd name="connsiteX1" fmla="*/ 431966 w 431966"/>
                  <a:gd name="connsiteY1" fmla="*/ 477041 h 1194711"/>
                  <a:gd name="connsiteX2" fmla="*/ 430629 w 431966"/>
                  <a:gd name="connsiteY2" fmla="*/ 1194711 h 1194711"/>
                  <a:gd name="connsiteX3" fmla="*/ 0 w 431966"/>
                  <a:gd name="connsiteY3" fmla="*/ 946132 h 1194711"/>
                  <a:gd name="connsiteX4" fmla="*/ 1982 w 431966"/>
                  <a:gd name="connsiteY4" fmla="*/ 0 h 1194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1966" h="1194711">
                    <a:moveTo>
                      <a:pt x="1982" y="0"/>
                    </a:moveTo>
                    <a:lnTo>
                      <a:pt x="431966" y="477041"/>
                    </a:lnTo>
                    <a:lnTo>
                      <a:pt x="430629" y="1194711"/>
                    </a:lnTo>
                    <a:lnTo>
                      <a:pt x="0" y="946132"/>
                    </a:lnTo>
                    <a:lnTo>
                      <a:pt x="1982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4" name="Freeform 653">
                <a:extLst>
                  <a:ext uri="{FF2B5EF4-FFF2-40B4-BE49-F238E27FC236}">
                    <a16:creationId xmlns:a16="http://schemas.microsoft.com/office/drawing/2014/main" id="{0F81FB08-8E60-827C-5C50-158D5358D384}"/>
                  </a:ext>
                </a:extLst>
              </p:cNvPr>
              <p:cNvSpPr/>
              <p:nvPr/>
            </p:nvSpPr>
            <p:spPr>
              <a:xfrm>
                <a:off x="9067567" y="6539182"/>
                <a:ext cx="1210611" cy="930738"/>
              </a:xfrm>
              <a:custGeom>
                <a:avLst/>
                <a:gdLst>
                  <a:gd name="connsiteX0" fmla="*/ 0 w 1210611"/>
                  <a:gd name="connsiteY0" fmla="*/ 453628 h 930738"/>
                  <a:gd name="connsiteX1" fmla="*/ 780535 w 1210611"/>
                  <a:gd name="connsiteY1" fmla="*/ 0 h 930738"/>
                  <a:gd name="connsiteX2" fmla="*/ 1210612 w 1210611"/>
                  <a:gd name="connsiteY2" fmla="*/ 477133 h 930738"/>
                  <a:gd name="connsiteX3" fmla="*/ 430030 w 1210611"/>
                  <a:gd name="connsiteY3" fmla="*/ 930739 h 930738"/>
                  <a:gd name="connsiteX4" fmla="*/ 0 w 1210611"/>
                  <a:gd name="connsiteY4" fmla="*/ 453628 h 930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611" h="930738">
                    <a:moveTo>
                      <a:pt x="0" y="453628"/>
                    </a:moveTo>
                    <a:lnTo>
                      <a:pt x="780535" y="0"/>
                    </a:lnTo>
                    <a:lnTo>
                      <a:pt x="1210612" y="477133"/>
                    </a:lnTo>
                    <a:lnTo>
                      <a:pt x="430030" y="930739"/>
                    </a:lnTo>
                    <a:lnTo>
                      <a:pt x="0" y="45362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5" name="Freeform 654">
                <a:extLst>
                  <a:ext uri="{FF2B5EF4-FFF2-40B4-BE49-F238E27FC236}">
                    <a16:creationId xmlns:a16="http://schemas.microsoft.com/office/drawing/2014/main" id="{BF14D537-CB40-0C7F-B371-C235D7679AAA}"/>
                  </a:ext>
                </a:extLst>
              </p:cNvPr>
              <p:cNvSpPr/>
              <p:nvPr/>
            </p:nvSpPr>
            <p:spPr>
              <a:xfrm>
                <a:off x="9067429" y="6992810"/>
                <a:ext cx="430191" cy="518083"/>
              </a:xfrm>
              <a:custGeom>
                <a:avLst/>
                <a:gdLst>
                  <a:gd name="connsiteX0" fmla="*/ 115 w 430191"/>
                  <a:gd name="connsiteY0" fmla="*/ 0 h 518083"/>
                  <a:gd name="connsiteX1" fmla="*/ 430192 w 430191"/>
                  <a:gd name="connsiteY1" fmla="*/ 477133 h 518083"/>
                  <a:gd name="connsiteX2" fmla="*/ 430077 w 430191"/>
                  <a:gd name="connsiteY2" fmla="*/ 518083 h 518083"/>
                  <a:gd name="connsiteX3" fmla="*/ 0 w 430191"/>
                  <a:gd name="connsiteY3" fmla="*/ 40973 h 518083"/>
                  <a:gd name="connsiteX4" fmla="*/ 115 w 430191"/>
                  <a:gd name="connsiteY4" fmla="*/ 0 h 518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91" h="518083">
                    <a:moveTo>
                      <a:pt x="115" y="0"/>
                    </a:moveTo>
                    <a:lnTo>
                      <a:pt x="430192" y="477133"/>
                    </a:lnTo>
                    <a:lnTo>
                      <a:pt x="430077" y="518083"/>
                    </a:lnTo>
                    <a:lnTo>
                      <a:pt x="0" y="40973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6" name="Freeform 655">
                <a:extLst>
                  <a:ext uri="{FF2B5EF4-FFF2-40B4-BE49-F238E27FC236}">
                    <a16:creationId xmlns:a16="http://schemas.microsoft.com/office/drawing/2014/main" id="{042F867B-B1A6-0DB9-ADF5-9E03B73889FF}"/>
                  </a:ext>
                </a:extLst>
              </p:cNvPr>
              <p:cNvSpPr/>
              <p:nvPr/>
            </p:nvSpPr>
            <p:spPr>
              <a:xfrm>
                <a:off x="9122608" y="6571124"/>
                <a:ext cx="1064944" cy="821709"/>
              </a:xfrm>
              <a:custGeom>
                <a:avLst/>
                <a:gdLst>
                  <a:gd name="connsiteX0" fmla="*/ 711529 w 1064944"/>
                  <a:gd name="connsiteY0" fmla="*/ 642 h 821709"/>
                  <a:gd name="connsiteX1" fmla="*/ 724503 w 1064944"/>
                  <a:gd name="connsiteY1" fmla="*/ 5735 h 821709"/>
                  <a:gd name="connsiteX2" fmla="*/ 762342 w 1064944"/>
                  <a:gd name="connsiteY2" fmla="*/ 47607 h 821709"/>
                  <a:gd name="connsiteX3" fmla="*/ 764623 w 1064944"/>
                  <a:gd name="connsiteY3" fmla="*/ 59451 h 821709"/>
                  <a:gd name="connsiteX4" fmla="*/ 738192 w 1064944"/>
                  <a:gd name="connsiteY4" fmla="*/ 75997 h 821709"/>
                  <a:gd name="connsiteX5" fmla="*/ 725218 w 1064944"/>
                  <a:gd name="connsiteY5" fmla="*/ 70858 h 821709"/>
                  <a:gd name="connsiteX6" fmla="*/ 687379 w 1064944"/>
                  <a:gd name="connsiteY6" fmla="*/ 28986 h 821709"/>
                  <a:gd name="connsiteX7" fmla="*/ 685074 w 1064944"/>
                  <a:gd name="connsiteY7" fmla="*/ 17211 h 821709"/>
                  <a:gd name="connsiteX8" fmla="*/ 711529 w 1064944"/>
                  <a:gd name="connsiteY8" fmla="*/ 642 h 821709"/>
                  <a:gd name="connsiteX9" fmla="*/ 669727 w 1064944"/>
                  <a:gd name="connsiteY9" fmla="*/ 26820 h 821709"/>
                  <a:gd name="connsiteX10" fmla="*/ 682701 w 1064944"/>
                  <a:gd name="connsiteY10" fmla="*/ 31913 h 821709"/>
                  <a:gd name="connsiteX11" fmla="*/ 720517 w 1064944"/>
                  <a:gd name="connsiteY11" fmla="*/ 73785 h 821709"/>
                  <a:gd name="connsiteX12" fmla="*/ 722844 w 1064944"/>
                  <a:gd name="connsiteY12" fmla="*/ 85606 h 821709"/>
                  <a:gd name="connsiteX13" fmla="*/ 696389 w 1064944"/>
                  <a:gd name="connsiteY13" fmla="*/ 102152 h 821709"/>
                  <a:gd name="connsiteX14" fmla="*/ 683370 w 1064944"/>
                  <a:gd name="connsiteY14" fmla="*/ 97036 h 821709"/>
                  <a:gd name="connsiteX15" fmla="*/ 645577 w 1064944"/>
                  <a:gd name="connsiteY15" fmla="*/ 55165 h 821709"/>
                  <a:gd name="connsiteX16" fmla="*/ 643295 w 1064944"/>
                  <a:gd name="connsiteY16" fmla="*/ 43366 h 821709"/>
                  <a:gd name="connsiteX17" fmla="*/ 669727 w 1064944"/>
                  <a:gd name="connsiteY17" fmla="*/ 26820 h 821709"/>
                  <a:gd name="connsiteX18" fmla="*/ 627925 w 1064944"/>
                  <a:gd name="connsiteY18" fmla="*/ 52999 h 821709"/>
                  <a:gd name="connsiteX19" fmla="*/ 640898 w 1064944"/>
                  <a:gd name="connsiteY19" fmla="*/ 58069 h 821709"/>
                  <a:gd name="connsiteX20" fmla="*/ 678737 w 1064944"/>
                  <a:gd name="connsiteY20" fmla="*/ 99963 h 821709"/>
                  <a:gd name="connsiteX21" fmla="*/ 681019 w 1064944"/>
                  <a:gd name="connsiteY21" fmla="*/ 111785 h 821709"/>
                  <a:gd name="connsiteX22" fmla="*/ 654587 w 1064944"/>
                  <a:gd name="connsiteY22" fmla="*/ 128331 h 821709"/>
                  <a:gd name="connsiteX23" fmla="*/ 641590 w 1064944"/>
                  <a:gd name="connsiteY23" fmla="*/ 123192 h 821709"/>
                  <a:gd name="connsiteX24" fmla="*/ 603774 w 1064944"/>
                  <a:gd name="connsiteY24" fmla="*/ 81320 h 821709"/>
                  <a:gd name="connsiteX25" fmla="*/ 601470 w 1064944"/>
                  <a:gd name="connsiteY25" fmla="*/ 69545 h 821709"/>
                  <a:gd name="connsiteX26" fmla="*/ 627925 w 1064944"/>
                  <a:gd name="connsiteY26" fmla="*/ 52999 h 821709"/>
                  <a:gd name="connsiteX27" fmla="*/ 771237 w 1064944"/>
                  <a:gd name="connsiteY27" fmla="*/ 66756 h 821709"/>
                  <a:gd name="connsiteX28" fmla="*/ 784258 w 1064944"/>
                  <a:gd name="connsiteY28" fmla="*/ 71895 h 821709"/>
                  <a:gd name="connsiteX29" fmla="*/ 822073 w 1064944"/>
                  <a:gd name="connsiteY29" fmla="*/ 113767 h 821709"/>
                  <a:gd name="connsiteX30" fmla="*/ 824354 w 1064944"/>
                  <a:gd name="connsiteY30" fmla="*/ 125566 h 821709"/>
                  <a:gd name="connsiteX31" fmla="*/ 797899 w 1064944"/>
                  <a:gd name="connsiteY31" fmla="*/ 142111 h 821709"/>
                  <a:gd name="connsiteX32" fmla="*/ 784949 w 1064944"/>
                  <a:gd name="connsiteY32" fmla="*/ 137018 h 821709"/>
                  <a:gd name="connsiteX33" fmla="*/ 747133 w 1064944"/>
                  <a:gd name="connsiteY33" fmla="*/ 95124 h 821709"/>
                  <a:gd name="connsiteX34" fmla="*/ 744805 w 1064944"/>
                  <a:gd name="connsiteY34" fmla="*/ 83325 h 821709"/>
                  <a:gd name="connsiteX35" fmla="*/ 771237 w 1064944"/>
                  <a:gd name="connsiteY35" fmla="*/ 66756 h 821709"/>
                  <a:gd name="connsiteX36" fmla="*/ 586122 w 1064944"/>
                  <a:gd name="connsiteY36" fmla="*/ 79154 h 821709"/>
                  <a:gd name="connsiteX37" fmla="*/ 599073 w 1064944"/>
                  <a:gd name="connsiteY37" fmla="*/ 84247 h 821709"/>
                  <a:gd name="connsiteX38" fmla="*/ 636912 w 1064944"/>
                  <a:gd name="connsiteY38" fmla="*/ 126142 h 821709"/>
                  <a:gd name="connsiteX39" fmla="*/ 639239 w 1064944"/>
                  <a:gd name="connsiteY39" fmla="*/ 137940 h 821709"/>
                  <a:gd name="connsiteX40" fmla="*/ 612784 w 1064944"/>
                  <a:gd name="connsiteY40" fmla="*/ 154509 h 821709"/>
                  <a:gd name="connsiteX41" fmla="*/ 599787 w 1064944"/>
                  <a:gd name="connsiteY41" fmla="*/ 149370 h 821709"/>
                  <a:gd name="connsiteX42" fmla="*/ 561949 w 1064944"/>
                  <a:gd name="connsiteY42" fmla="*/ 107499 h 821709"/>
                  <a:gd name="connsiteX43" fmla="*/ 559690 w 1064944"/>
                  <a:gd name="connsiteY43" fmla="*/ 95700 h 821709"/>
                  <a:gd name="connsiteX44" fmla="*/ 586122 w 1064944"/>
                  <a:gd name="connsiteY44" fmla="*/ 79154 h 821709"/>
                  <a:gd name="connsiteX45" fmla="*/ 729458 w 1064944"/>
                  <a:gd name="connsiteY45" fmla="*/ 92935 h 821709"/>
                  <a:gd name="connsiteX46" fmla="*/ 742432 w 1064944"/>
                  <a:gd name="connsiteY46" fmla="*/ 98051 h 821709"/>
                  <a:gd name="connsiteX47" fmla="*/ 780271 w 1064944"/>
                  <a:gd name="connsiteY47" fmla="*/ 139945 h 821709"/>
                  <a:gd name="connsiteX48" fmla="*/ 782552 w 1064944"/>
                  <a:gd name="connsiteY48" fmla="*/ 151721 h 821709"/>
                  <a:gd name="connsiteX49" fmla="*/ 756120 w 1064944"/>
                  <a:gd name="connsiteY49" fmla="*/ 168267 h 821709"/>
                  <a:gd name="connsiteX50" fmla="*/ 743146 w 1064944"/>
                  <a:gd name="connsiteY50" fmla="*/ 163197 h 821709"/>
                  <a:gd name="connsiteX51" fmla="*/ 705308 w 1064944"/>
                  <a:gd name="connsiteY51" fmla="*/ 121302 h 821709"/>
                  <a:gd name="connsiteX52" fmla="*/ 703003 w 1064944"/>
                  <a:gd name="connsiteY52" fmla="*/ 109481 h 821709"/>
                  <a:gd name="connsiteX53" fmla="*/ 729458 w 1064944"/>
                  <a:gd name="connsiteY53" fmla="*/ 92935 h 821709"/>
                  <a:gd name="connsiteX54" fmla="*/ 527313 w 1064944"/>
                  <a:gd name="connsiteY54" fmla="*/ 110402 h 821709"/>
                  <a:gd name="connsiteX55" fmla="*/ 540287 w 1064944"/>
                  <a:gd name="connsiteY55" fmla="*/ 115472 h 821709"/>
                  <a:gd name="connsiteX56" fmla="*/ 578102 w 1064944"/>
                  <a:gd name="connsiteY56" fmla="*/ 157344 h 821709"/>
                  <a:gd name="connsiteX57" fmla="*/ 580407 w 1064944"/>
                  <a:gd name="connsiteY57" fmla="*/ 169188 h 821709"/>
                  <a:gd name="connsiteX58" fmla="*/ 553975 w 1064944"/>
                  <a:gd name="connsiteY58" fmla="*/ 185734 h 821709"/>
                  <a:gd name="connsiteX59" fmla="*/ 540978 w 1064944"/>
                  <a:gd name="connsiteY59" fmla="*/ 180595 h 821709"/>
                  <a:gd name="connsiteX60" fmla="*/ 503163 w 1064944"/>
                  <a:gd name="connsiteY60" fmla="*/ 138724 h 821709"/>
                  <a:gd name="connsiteX61" fmla="*/ 500858 w 1064944"/>
                  <a:gd name="connsiteY61" fmla="*/ 126948 h 821709"/>
                  <a:gd name="connsiteX62" fmla="*/ 527313 w 1064944"/>
                  <a:gd name="connsiteY62" fmla="*/ 110402 h 821709"/>
                  <a:gd name="connsiteX63" fmla="*/ 687633 w 1064944"/>
                  <a:gd name="connsiteY63" fmla="*/ 119113 h 821709"/>
                  <a:gd name="connsiteX64" fmla="*/ 700653 w 1064944"/>
                  <a:gd name="connsiteY64" fmla="*/ 124229 h 821709"/>
                  <a:gd name="connsiteX65" fmla="*/ 738468 w 1064944"/>
                  <a:gd name="connsiteY65" fmla="*/ 166101 h 821709"/>
                  <a:gd name="connsiteX66" fmla="*/ 740727 w 1064944"/>
                  <a:gd name="connsiteY66" fmla="*/ 177899 h 821709"/>
                  <a:gd name="connsiteX67" fmla="*/ 714295 w 1064944"/>
                  <a:gd name="connsiteY67" fmla="*/ 194445 h 821709"/>
                  <a:gd name="connsiteX68" fmla="*/ 701344 w 1064944"/>
                  <a:gd name="connsiteY68" fmla="*/ 189352 h 821709"/>
                  <a:gd name="connsiteX69" fmla="*/ 663528 w 1064944"/>
                  <a:gd name="connsiteY69" fmla="*/ 147481 h 821709"/>
                  <a:gd name="connsiteX70" fmla="*/ 661178 w 1064944"/>
                  <a:gd name="connsiteY70" fmla="*/ 135659 h 821709"/>
                  <a:gd name="connsiteX71" fmla="*/ 687633 w 1064944"/>
                  <a:gd name="connsiteY71" fmla="*/ 119113 h 821709"/>
                  <a:gd name="connsiteX72" fmla="*/ 830969 w 1064944"/>
                  <a:gd name="connsiteY72" fmla="*/ 132871 h 821709"/>
                  <a:gd name="connsiteX73" fmla="*/ 843966 w 1064944"/>
                  <a:gd name="connsiteY73" fmla="*/ 137986 h 821709"/>
                  <a:gd name="connsiteX74" fmla="*/ 881804 w 1064944"/>
                  <a:gd name="connsiteY74" fmla="*/ 179881 h 821709"/>
                  <a:gd name="connsiteX75" fmla="*/ 884062 w 1064944"/>
                  <a:gd name="connsiteY75" fmla="*/ 191680 h 821709"/>
                  <a:gd name="connsiteX76" fmla="*/ 857631 w 1064944"/>
                  <a:gd name="connsiteY76" fmla="*/ 208225 h 821709"/>
                  <a:gd name="connsiteX77" fmla="*/ 844680 w 1064944"/>
                  <a:gd name="connsiteY77" fmla="*/ 203133 h 821709"/>
                  <a:gd name="connsiteX78" fmla="*/ 806841 w 1064944"/>
                  <a:gd name="connsiteY78" fmla="*/ 161238 h 821709"/>
                  <a:gd name="connsiteX79" fmla="*/ 804513 w 1064944"/>
                  <a:gd name="connsiteY79" fmla="*/ 149439 h 821709"/>
                  <a:gd name="connsiteX80" fmla="*/ 830969 w 1064944"/>
                  <a:gd name="connsiteY80" fmla="*/ 132871 h 821709"/>
                  <a:gd name="connsiteX81" fmla="*/ 485510 w 1064944"/>
                  <a:gd name="connsiteY81" fmla="*/ 136557 h 821709"/>
                  <a:gd name="connsiteX82" fmla="*/ 498484 w 1064944"/>
                  <a:gd name="connsiteY82" fmla="*/ 141650 h 821709"/>
                  <a:gd name="connsiteX83" fmla="*/ 536300 w 1064944"/>
                  <a:gd name="connsiteY83" fmla="*/ 183522 h 821709"/>
                  <a:gd name="connsiteX84" fmla="*/ 538628 w 1064944"/>
                  <a:gd name="connsiteY84" fmla="*/ 195344 h 821709"/>
                  <a:gd name="connsiteX85" fmla="*/ 512173 w 1064944"/>
                  <a:gd name="connsiteY85" fmla="*/ 211890 h 821709"/>
                  <a:gd name="connsiteX86" fmla="*/ 499153 w 1064944"/>
                  <a:gd name="connsiteY86" fmla="*/ 206774 h 821709"/>
                  <a:gd name="connsiteX87" fmla="*/ 461360 w 1064944"/>
                  <a:gd name="connsiteY87" fmla="*/ 164902 h 821709"/>
                  <a:gd name="connsiteX88" fmla="*/ 459079 w 1064944"/>
                  <a:gd name="connsiteY88" fmla="*/ 153103 h 821709"/>
                  <a:gd name="connsiteX89" fmla="*/ 485510 w 1064944"/>
                  <a:gd name="connsiteY89" fmla="*/ 136557 h 821709"/>
                  <a:gd name="connsiteX90" fmla="*/ 645853 w 1064944"/>
                  <a:gd name="connsiteY90" fmla="*/ 145268 h 821709"/>
                  <a:gd name="connsiteX91" fmla="*/ 658827 w 1064944"/>
                  <a:gd name="connsiteY91" fmla="*/ 150407 h 821709"/>
                  <a:gd name="connsiteX92" fmla="*/ 696643 w 1064944"/>
                  <a:gd name="connsiteY92" fmla="*/ 192279 h 821709"/>
                  <a:gd name="connsiteX93" fmla="*/ 698947 w 1064944"/>
                  <a:gd name="connsiteY93" fmla="*/ 204054 h 821709"/>
                  <a:gd name="connsiteX94" fmla="*/ 672492 w 1064944"/>
                  <a:gd name="connsiteY94" fmla="*/ 220623 h 821709"/>
                  <a:gd name="connsiteX95" fmla="*/ 659519 w 1064944"/>
                  <a:gd name="connsiteY95" fmla="*/ 215531 h 821709"/>
                  <a:gd name="connsiteX96" fmla="*/ 621702 w 1064944"/>
                  <a:gd name="connsiteY96" fmla="*/ 173659 h 821709"/>
                  <a:gd name="connsiteX97" fmla="*/ 619398 w 1064944"/>
                  <a:gd name="connsiteY97" fmla="*/ 161814 h 821709"/>
                  <a:gd name="connsiteX98" fmla="*/ 645853 w 1064944"/>
                  <a:gd name="connsiteY98" fmla="*/ 145268 h 821709"/>
                  <a:gd name="connsiteX99" fmla="*/ 789166 w 1064944"/>
                  <a:gd name="connsiteY99" fmla="*/ 159049 h 821709"/>
                  <a:gd name="connsiteX100" fmla="*/ 802163 w 1064944"/>
                  <a:gd name="connsiteY100" fmla="*/ 164188 h 821709"/>
                  <a:gd name="connsiteX101" fmla="*/ 839979 w 1064944"/>
                  <a:gd name="connsiteY101" fmla="*/ 206059 h 821709"/>
                  <a:gd name="connsiteX102" fmla="*/ 842283 w 1064944"/>
                  <a:gd name="connsiteY102" fmla="*/ 217835 h 821709"/>
                  <a:gd name="connsiteX103" fmla="*/ 815828 w 1064944"/>
                  <a:gd name="connsiteY103" fmla="*/ 234381 h 821709"/>
                  <a:gd name="connsiteX104" fmla="*/ 802854 w 1064944"/>
                  <a:gd name="connsiteY104" fmla="*/ 229311 h 821709"/>
                  <a:gd name="connsiteX105" fmla="*/ 765038 w 1064944"/>
                  <a:gd name="connsiteY105" fmla="*/ 187416 h 821709"/>
                  <a:gd name="connsiteX106" fmla="*/ 762711 w 1064944"/>
                  <a:gd name="connsiteY106" fmla="*/ 175595 h 821709"/>
                  <a:gd name="connsiteX107" fmla="*/ 789166 w 1064944"/>
                  <a:gd name="connsiteY107" fmla="*/ 159049 h 821709"/>
                  <a:gd name="connsiteX108" fmla="*/ 443708 w 1064944"/>
                  <a:gd name="connsiteY108" fmla="*/ 162736 h 821709"/>
                  <a:gd name="connsiteX109" fmla="*/ 456682 w 1064944"/>
                  <a:gd name="connsiteY109" fmla="*/ 167829 h 821709"/>
                  <a:gd name="connsiteX110" fmla="*/ 494498 w 1064944"/>
                  <a:gd name="connsiteY110" fmla="*/ 209700 h 821709"/>
                  <a:gd name="connsiteX111" fmla="*/ 496802 w 1064944"/>
                  <a:gd name="connsiteY111" fmla="*/ 221522 h 821709"/>
                  <a:gd name="connsiteX112" fmla="*/ 470370 w 1064944"/>
                  <a:gd name="connsiteY112" fmla="*/ 238091 h 821709"/>
                  <a:gd name="connsiteX113" fmla="*/ 457373 w 1064944"/>
                  <a:gd name="connsiteY113" fmla="*/ 232929 h 821709"/>
                  <a:gd name="connsiteX114" fmla="*/ 419557 w 1064944"/>
                  <a:gd name="connsiteY114" fmla="*/ 191057 h 821709"/>
                  <a:gd name="connsiteX115" fmla="*/ 417253 w 1064944"/>
                  <a:gd name="connsiteY115" fmla="*/ 179282 h 821709"/>
                  <a:gd name="connsiteX116" fmla="*/ 443708 w 1064944"/>
                  <a:gd name="connsiteY116" fmla="*/ 162736 h 821709"/>
                  <a:gd name="connsiteX117" fmla="*/ 587021 w 1064944"/>
                  <a:gd name="connsiteY117" fmla="*/ 176493 h 821709"/>
                  <a:gd name="connsiteX118" fmla="*/ 600041 w 1064944"/>
                  <a:gd name="connsiteY118" fmla="*/ 181632 h 821709"/>
                  <a:gd name="connsiteX119" fmla="*/ 637857 w 1064944"/>
                  <a:gd name="connsiteY119" fmla="*/ 223504 h 821709"/>
                  <a:gd name="connsiteX120" fmla="*/ 640115 w 1064944"/>
                  <a:gd name="connsiteY120" fmla="*/ 235303 h 821709"/>
                  <a:gd name="connsiteX121" fmla="*/ 613683 w 1064944"/>
                  <a:gd name="connsiteY121" fmla="*/ 251849 h 821709"/>
                  <a:gd name="connsiteX122" fmla="*/ 600732 w 1064944"/>
                  <a:gd name="connsiteY122" fmla="*/ 246756 h 821709"/>
                  <a:gd name="connsiteX123" fmla="*/ 562916 w 1064944"/>
                  <a:gd name="connsiteY123" fmla="*/ 204861 h 821709"/>
                  <a:gd name="connsiteX124" fmla="*/ 560589 w 1064944"/>
                  <a:gd name="connsiteY124" fmla="*/ 193062 h 821709"/>
                  <a:gd name="connsiteX125" fmla="*/ 587021 w 1064944"/>
                  <a:gd name="connsiteY125" fmla="*/ 176493 h 821709"/>
                  <a:gd name="connsiteX126" fmla="*/ 747363 w 1064944"/>
                  <a:gd name="connsiteY126" fmla="*/ 185227 h 821709"/>
                  <a:gd name="connsiteX127" fmla="*/ 760360 w 1064944"/>
                  <a:gd name="connsiteY127" fmla="*/ 190343 h 821709"/>
                  <a:gd name="connsiteX128" fmla="*/ 798176 w 1064944"/>
                  <a:gd name="connsiteY128" fmla="*/ 232215 h 821709"/>
                  <a:gd name="connsiteX129" fmla="*/ 800458 w 1064944"/>
                  <a:gd name="connsiteY129" fmla="*/ 244014 h 821709"/>
                  <a:gd name="connsiteX130" fmla="*/ 774003 w 1064944"/>
                  <a:gd name="connsiteY130" fmla="*/ 260559 h 821709"/>
                  <a:gd name="connsiteX131" fmla="*/ 761051 w 1064944"/>
                  <a:gd name="connsiteY131" fmla="*/ 255466 h 821709"/>
                  <a:gd name="connsiteX132" fmla="*/ 723236 w 1064944"/>
                  <a:gd name="connsiteY132" fmla="*/ 213595 h 821709"/>
                  <a:gd name="connsiteX133" fmla="*/ 720909 w 1064944"/>
                  <a:gd name="connsiteY133" fmla="*/ 201773 h 821709"/>
                  <a:gd name="connsiteX134" fmla="*/ 747363 w 1064944"/>
                  <a:gd name="connsiteY134" fmla="*/ 185227 h 821709"/>
                  <a:gd name="connsiteX135" fmla="*/ 401905 w 1064944"/>
                  <a:gd name="connsiteY135" fmla="*/ 188891 h 821709"/>
                  <a:gd name="connsiteX136" fmla="*/ 414857 w 1064944"/>
                  <a:gd name="connsiteY136" fmla="*/ 194007 h 821709"/>
                  <a:gd name="connsiteX137" fmla="*/ 452695 w 1064944"/>
                  <a:gd name="connsiteY137" fmla="*/ 235879 h 821709"/>
                  <a:gd name="connsiteX138" fmla="*/ 455022 w 1064944"/>
                  <a:gd name="connsiteY138" fmla="*/ 247701 h 821709"/>
                  <a:gd name="connsiteX139" fmla="*/ 428568 w 1064944"/>
                  <a:gd name="connsiteY139" fmla="*/ 264246 h 821709"/>
                  <a:gd name="connsiteX140" fmla="*/ 415571 w 1064944"/>
                  <a:gd name="connsiteY140" fmla="*/ 259130 h 821709"/>
                  <a:gd name="connsiteX141" fmla="*/ 377732 w 1064944"/>
                  <a:gd name="connsiteY141" fmla="*/ 217236 h 821709"/>
                  <a:gd name="connsiteX142" fmla="*/ 375473 w 1064944"/>
                  <a:gd name="connsiteY142" fmla="*/ 205460 h 821709"/>
                  <a:gd name="connsiteX143" fmla="*/ 401905 w 1064944"/>
                  <a:gd name="connsiteY143" fmla="*/ 188891 h 821709"/>
                  <a:gd name="connsiteX144" fmla="*/ 890722 w 1064944"/>
                  <a:gd name="connsiteY144" fmla="*/ 199031 h 821709"/>
                  <a:gd name="connsiteX145" fmla="*/ 903696 w 1064944"/>
                  <a:gd name="connsiteY145" fmla="*/ 204124 h 821709"/>
                  <a:gd name="connsiteX146" fmla="*/ 941512 w 1064944"/>
                  <a:gd name="connsiteY146" fmla="*/ 245995 h 821709"/>
                  <a:gd name="connsiteX147" fmla="*/ 943816 w 1064944"/>
                  <a:gd name="connsiteY147" fmla="*/ 257817 h 821709"/>
                  <a:gd name="connsiteX148" fmla="*/ 917385 w 1064944"/>
                  <a:gd name="connsiteY148" fmla="*/ 274363 h 821709"/>
                  <a:gd name="connsiteX149" fmla="*/ 904387 w 1064944"/>
                  <a:gd name="connsiteY149" fmla="*/ 269247 h 821709"/>
                  <a:gd name="connsiteX150" fmla="*/ 866572 w 1064944"/>
                  <a:gd name="connsiteY150" fmla="*/ 227352 h 821709"/>
                  <a:gd name="connsiteX151" fmla="*/ 864267 w 1064944"/>
                  <a:gd name="connsiteY151" fmla="*/ 215577 h 821709"/>
                  <a:gd name="connsiteX152" fmla="*/ 890722 w 1064944"/>
                  <a:gd name="connsiteY152" fmla="*/ 199031 h 821709"/>
                  <a:gd name="connsiteX153" fmla="*/ 545241 w 1064944"/>
                  <a:gd name="connsiteY153" fmla="*/ 202672 h 821709"/>
                  <a:gd name="connsiteX154" fmla="*/ 558216 w 1064944"/>
                  <a:gd name="connsiteY154" fmla="*/ 207811 h 821709"/>
                  <a:gd name="connsiteX155" fmla="*/ 596031 w 1064944"/>
                  <a:gd name="connsiteY155" fmla="*/ 249682 h 821709"/>
                  <a:gd name="connsiteX156" fmla="*/ 598336 w 1064944"/>
                  <a:gd name="connsiteY156" fmla="*/ 261458 h 821709"/>
                  <a:gd name="connsiteX157" fmla="*/ 571881 w 1064944"/>
                  <a:gd name="connsiteY157" fmla="*/ 278004 h 821709"/>
                  <a:gd name="connsiteX158" fmla="*/ 558907 w 1064944"/>
                  <a:gd name="connsiteY158" fmla="*/ 272934 h 821709"/>
                  <a:gd name="connsiteX159" fmla="*/ 521091 w 1064944"/>
                  <a:gd name="connsiteY159" fmla="*/ 231039 h 821709"/>
                  <a:gd name="connsiteX160" fmla="*/ 518786 w 1064944"/>
                  <a:gd name="connsiteY160" fmla="*/ 219218 h 821709"/>
                  <a:gd name="connsiteX161" fmla="*/ 545241 w 1064944"/>
                  <a:gd name="connsiteY161" fmla="*/ 202672 h 821709"/>
                  <a:gd name="connsiteX162" fmla="*/ 705561 w 1064944"/>
                  <a:gd name="connsiteY162" fmla="*/ 211383 h 821709"/>
                  <a:gd name="connsiteX163" fmla="*/ 718558 w 1064944"/>
                  <a:gd name="connsiteY163" fmla="*/ 216521 h 821709"/>
                  <a:gd name="connsiteX164" fmla="*/ 756374 w 1064944"/>
                  <a:gd name="connsiteY164" fmla="*/ 258393 h 821709"/>
                  <a:gd name="connsiteX165" fmla="*/ 758655 w 1064944"/>
                  <a:gd name="connsiteY165" fmla="*/ 270169 h 821709"/>
                  <a:gd name="connsiteX166" fmla="*/ 732223 w 1064944"/>
                  <a:gd name="connsiteY166" fmla="*/ 286738 h 821709"/>
                  <a:gd name="connsiteX167" fmla="*/ 719249 w 1064944"/>
                  <a:gd name="connsiteY167" fmla="*/ 281645 h 821709"/>
                  <a:gd name="connsiteX168" fmla="*/ 681410 w 1064944"/>
                  <a:gd name="connsiteY168" fmla="*/ 239773 h 821709"/>
                  <a:gd name="connsiteX169" fmla="*/ 679129 w 1064944"/>
                  <a:gd name="connsiteY169" fmla="*/ 227929 h 821709"/>
                  <a:gd name="connsiteX170" fmla="*/ 705561 w 1064944"/>
                  <a:gd name="connsiteY170" fmla="*/ 211383 h 821709"/>
                  <a:gd name="connsiteX171" fmla="*/ 340031 w 1064944"/>
                  <a:gd name="connsiteY171" fmla="*/ 223158 h 821709"/>
                  <a:gd name="connsiteX172" fmla="*/ 353005 w 1064944"/>
                  <a:gd name="connsiteY172" fmla="*/ 228251 h 821709"/>
                  <a:gd name="connsiteX173" fmla="*/ 390821 w 1064944"/>
                  <a:gd name="connsiteY173" fmla="*/ 270123 h 821709"/>
                  <a:gd name="connsiteX174" fmla="*/ 393126 w 1064944"/>
                  <a:gd name="connsiteY174" fmla="*/ 281944 h 821709"/>
                  <a:gd name="connsiteX175" fmla="*/ 366694 w 1064944"/>
                  <a:gd name="connsiteY175" fmla="*/ 298490 h 821709"/>
                  <a:gd name="connsiteX176" fmla="*/ 353720 w 1064944"/>
                  <a:gd name="connsiteY176" fmla="*/ 293351 h 821709"/>
                  <a:gd name="connsiteX177" fmla="*/ 315881 w 1064944"/>
                  <a:gd name="connsiteY177" fmla="*/ 251480 h 821709"/>
                  <a:gd name="connsiteX178" fmla="*/ 313576 w 1064944"/>
                  <a:gd name="connsiteY178" fmla="*/ 239704 h 821709"/>
                  <a:gd name="connsiteX179" fmla="*/ 340031 w 1064944"/>
                  <a:gd name="connsiteY179" fmla="*/ 223158 h 821709"/>
                  <a:gd name="connsiteX180" fmla="*/ 848920 w 1064944"/>
                  <a:gd name="connsiteY180" fmla="*/ 225186 h 821709"/>
                  <a:gd name="connsiteX181" fmla="*/ 861870 w 1064944"/>
                  <a:gd name="connsiteY181" fmla="*/ 230302 h 821709"/>
                  <a:gd name="connsiteX182" fmla="*/ 899687 w 1064944"/>
                  <a:gd name="connsiteY182" fmla="*/ 272174 h 821709"/>
                  <a:gd name="connsiteX183" fmla="*/ 902014 w 1064944"/>
                  <a:gd name="connsiteY183" fmla="*/ 283972 h 821709"/>
                  <a:gd name="connsiteX184" fmla="*/ 875582 w 1064944"/>
                  <a:gd name="connsiteY184" fmla="*/ 300541 h 821709"/>
                  <a:gd name="connsiteX185" fmla="*/ 862562 w 1064944"/>
                  <a:gd name="connsiteY185" fmla="*/ 295426 h 821709"/>
                  <a:gd name="connsiteX186" fmla="*/ 824746 w 1064944"/>
                  <a:gd name="connsiteY186" fmla="*/ 253531 h 821709"/>
                  <a:gd name="connsiteX187" fmla="*/ 822465 w 1064944"/>
                  <a:gd name="connsiteY187" fmla="*/ 241755 h 821709"/>
                  <a:gd name="connsiteX188" fmla="*/ 848920 w 1064944"/>
                  <a:gd name="connsiteY188" fmla="*/ 225186 h 821709"/>
                  <a:gd name="connsiteX189" fmla="*/ 503416 w 1064944"/>
                  <a:gd name="connsiteY189" fmla="*/ 228850 h 821709"/>
                  <a:gd name="connsiteX190" fmla="*/ 516436 w 1064944"/>
                  <a:gd name="connsiteY190" fmla="*/ 233966 h 821709"/>
                  <a:gd name="connsiteX191" fmla="*/ 554251 w 1064944"/>
                  <a:gd name="connsiteY191" fmla="*/ 275838 h 821709"/>
                  <a:gd name="connsiteX192" fmla="*/ 556510 w 1064944"/>
                  <a:gd name="connsiteY192" fmla="*/ 287636 h 821709"/>
                  <a:gd name="connsiteX193" fmla="*/ 530078 w 1064944"/>
                  <a:gd name="connsiteY193" fmla="*/ 304205 h 821709"/>
                  <a:gd name="connsiteX194" fmla="*/ 517127 w 1064944"/>
                  <a:gd name="connsiteY194" fmla="*/ 299090 h 821709"/>
                  <a:gd name="connsiteX195" fmla="*/ 479312 w 1064944"/>
                  <a:gd name="connsiteY195" fmla="*/ 257218 h 821709"/>
                  <a:gd name="connsiteX196" fmla="*/ 476961 w 1064944"/>
                  <a:gd name="connsiteY196" fmla="*/ 245396 h 821709"/>
                  <a:gd name="connsiteX197" fmla="*/ 503416 w 1064944"/>
                  <a:gd name="connsiteY197" fmla="*/ 228850 h 821709"/>
                  <a:gd name="connsiteX198" fmla="*/ 646752 w 1064944"/>
                  <a:gd name="connsiteY198" fmla="*/ 242631 h 821709"/>
                  <a:gd name="connsiteX199" fmla="*/ 659749 w 1064944"/>
                  <a:gd name="connsiteY199" fmla="*/ 247747 h 821709"/>
                  <a:gd name="connsiteX200" fmla="*/ 697565 w 1064944"/>
                  <a:gd name="connsiteY200" fmla="*/ 289618 h 821709"/>
                  <a:gd name="connsiteX201" fmla="*/ 699846 w 1064944"/>
                  <a:gd name="connsiteY201" fmla="*/ 301417 h 821709"/>
                  <a:gd name="connsiteX202" fmla="*/ 673391 w 1064944"/>
                  <a:gd name="connsiteY202" fmla="*/ 317963 h 821709"/>
                  <a:gd name="connsiteX203" fmla="*/ 660463 w 1064944"/>
                  <a:gd name="connsiteY203" fmla="*/ 312870 h 821709"/>
                  <a:gd name="connsiteX204" fmla="*/ 622624 w 1064944"/>
                  <a:gd name="connsiteY204" fmla="*/ 270975 h 821709"/>
                  <a:gd name="connsiteX205" fmla="*/ 620297 w 1064944"/>
                  <a:gd name="connsiteY205" fmla="*/ 259177 h 821709"/>
                  <a:gd name="connsiteX206" fmla="*/ 646752 w 1064944"/>
                  <a:gd name="connsiteY206" fmla="*/ 242631 h 821709"/>
                  <a:gd name="connsiteX207" fmla="*/ 298229 w 1064944"/>
                  <a:gd name="connsiteY207" fmla="*/ 249314 h 821709"/>
                  <a:gd name="connsiteX208" fmla="*/ 311203 w 1064944"/>
                  <a:gd name="connsiteY208" fmla="*/ 254429 h 821709"/>
                  <a:gd name="connsiteX209" fmla="*/ 349019 w 1064944"/>
                  <a:gd name="connsiteY209" fmla="*/ 296301 h 821709"/>
                  <a:gd name="connsiteX210" fmla="*/ 351346 w 1064944"/>
                  <a:gd name="connsiteY210" fmla="*/ 308100 h 821709"/>
                  <a:gd name="connsiteX211" fmla="*/ 324892 w 1064944"/>
                  <a:gd name="connsiteY211" fmla="*/ 324646 h 821709"/>
                  <a:gd name="connsiteX212" fmla="*/ 311871 w 1064944"/>
                  <a:gd name="connsiteY212" fmla="*/ 319530 h 821709"/>
                  <a:gd name="connsiteX213" fmla="*/ 274078 w 1064944"/>
                  <a:gd name="connsiteY213" fmla="*/ 277658 h 821709"/>
                  <a:gd name="connsiteX214" fmla="*/ 271797 w 1064944"/>
                  <a:gd name="connsiteY214" fmla="*/ 265860 h 821709"/>
                  <a:gd name="connsiteX215" fmla="*/ 298229 w 1064944"/>
                  <a:gd name="connsiteY215" fmla="*/ 249314 h 821709"/>
                  <a:gd name="connsiteX216" fmla="*/ 807094 w 1064944"/>
                  <a:gd name="connsiteY216" fmla="*/ 251365 h 821709"/>
                  <a:gd name="connsiteX217" fmla="*/ 820068 w 1064944"/>
                  <a:gd name="connsiteY217" fmla="*/ 256457 h 821709"/>
                  <a:gd name="connsiteX218" fmla="*/ 857907 w 1064944"/>
                  <a:gd name="connsiteY218" fmla="*/ 298329 h 821709"/>
                  <a:gd name="connsiteX219" fmla="*/ 860212 w 1064944"/>
                  <a:gd name="connsiteY219" fmla="*/ 310151 h 821709"/>
                  <a:gd name="connsiteX220" fmla="*/ 833756 w 1064944"/>
                  <a:gd name="connsiteY220" fmla="*/ 326720 h 821709"/>
                  <a:gd name="connsiteX221" fmla="*/ 820783 w 1064944"/>
                  <a:gd name="connsiteY221" fmla="*/ 321581 h 821709"/>
                  <a:gd name="connsiteX222" fmla="*/ 782967 w 1064944"/>
                  <a:gd name="connsiteY222" fmla="*/ 279709 h 821709"/>
                  <a:gd name="connsiteX223" fmla="*/ 780662 w 1064944"/>
                  <a:gd name="connsiteY223" fmla="*/ 267933 h 821709"/>
                  <a:gd name="connsiteX224" fmla="*/ 807094 w 1064944"/>
                  <a:gd name="connsiteY224" fmla="*/ 251365 h 821709"/>
                  <a:gd name="connsiteX225" fmla="*/ 461637 w 1064944"/>
                  <a:gd name="connsiteY225" fmla="*/ 255006 h 821709"/>
                  <a:gd name="connsiteX226" fmla="*/ 474610 w 1064944"/>
                  <a:gd name="connsiteY226" fmla="*/ 260144 h 821709"/>
                  <a:gd name="connsiteX227" fmla="*/ 512427 w 1064944"/>
                  <a:gd name="connsiteY227" fmla="*/ 302016 h 821709"/>
                  <a:gd name="connsiteX228" fmla="*/ 514730 w 1064944"/>
                  <a:gd name="connsiteY228" fmla="*/ 313815 h 821709"/>
                  <a:gd name="connsiteX229" fmla="*/ 488276 w 1064944"/>
                  <a:gd name="connsiteY229" fmla="*/ 330361 h 821709"/>
                  <a:gd name="connsiteX230" fmla="*/ 475302 w 1064944"/>
                  <a:gd name="connsiteY230" fmla="*/ 325268 h 821709"/>
                  <a:gd name="connsiteX231" fmla="*/ 437486 w 1064944"/>
                  <a:gd name="connsiteY231" fmla="*/ 283396 h 821709"/>
                  <a:gd name="connsiteX232" fmla="*/ 435181 w 1064944"/>
                  <a:gd name="connsiteY232" fmla="*/ 271575 h 821709"/>
                  <a:gd name="connsiteX233" fmla="*/ 461637 w 1064944"/>
                  <a:gd name="connsiteY233" fmla="*/ 255006 h 821709"/>
                  <a:gd name="connsiteX234" fmla="*/ 950430 w 1064944"/>
                  <a:gd name="connsiteY234" fmla="*/ 265145 h 821709"/>
                  <a:gd name="connsiteX235" fmla="*/ 963427 w 1064944"/>
                  <a:gd name="connsiteY235" fmla="*/ 270261 h 821709"/>
                  <a:gd name="connsiteX236" fmla="*/ 1001266 w 1064944"/>
                  <a:gd name="connsiteY236" fmla="*/ 312156 h 821709"/>
                  <a:gd name="connsiteX237" fmla="*/ 1003524 w 1064944"/>
                  <a:gd name="connsiteY237" fmla="*/ 323931 h 821709"/>
                  <a:gd name="connsiteX238" fmla="*/ 977092 w 1064944"/>
                  <a:gd name="connsiteY238" fmla="*/ 340477 h 821709"/>
                  <a:gd name="connsiteX239" fmla="*/ 964142 w 1064944"/>
                  <a:gd name="connsiteY239" fmla="*/ 335384 h 821709"/>
                  <a:gd name="connsiteX240" fmla="*/ 926303 w 1064944"/>
                  <a:gd name="connsiteY240" fmla="*/ 293513 h 821709"/>
                  <a:gd name="connsiteX241" fmla="*/ 923975 w 1064944"/>
                  <a:gd name="connsiteY241" fmla="*/ 281691 h 821709"/>
                  <a:gd name="connsiteX242" fmla="*/ 950430 w 1064944"/>
                  <a:gd name="connsiteY242" fmla="*/ 265145 h 821709"/>
                  <a:gd name="connsiteX243" fmla="*/ 604949 w 1064944"/>
                  <a:gd name="connsiteY243" fmla="*/ 268786 h 821709"/>
                  <a:gd name="connsiteX244" fmla="*/ 617946 w 1064944"/>
                  <a:gd name="connsiteY244" fmla="*/ 273925 h 821709"/>
                  <a:gd name="connsiteX245" fmla="*/ 655762 w 1064944"/>
                  <a:gd name="connsiteY245" fmla="*/ 315796 h 821709"/>
                  <a:gd name="connsiteX246" fmla="*/ 658043 w 1064944"/>
                  <a:gd name="connsiteY246" fmla="*/ 327572 h 821709"/>
                  <a:gd name="connsiteX247" fmla="*/ 631612 w 1064944"/>
                  <a:gd name="connsiteY247" fmla="*/ 344141 h 821709"/>
                  <a:gd name="connsiteX248" fmla="*/ 618638 w 1064944"/>
                  <a:gd name="connsiteY248" fmla="*/ 339048 h 821709"/>
                  <a:gd name="connsiteX249" fmla="*/ 580799 w 1064944"/>
                  <a:gd name="connsiteY249" fmla="*/ 297154 h 821709"/>
                  <a:gd name="connsiteX250" fmla="*/ 578494 w 1064944"/>
                  <a:gd name="connsiteY250" fmla="*/ 285332 h 821709"/>
                  <a:gd name="connsiteX251" fmla="*/ 604949 w 1064944"/>
                  <a:gd name="connsiteY251" fmla="*/ 268786 h 821709"/>
                  <a:gd name="connsiteX252" fmla="*/ 256427 w 1064944"/>
                  <a:gd name="connsiteY252" fmla="*/ 275492 h 821709"/>
                  <a:gd name="connsiteX253" fmla="*/ 269400 w 1064944"/>
                  <a:gd name="connsiteY253" fmla="*/ 280585 h 821709"/>
                  <a:gd name="connsiteX254" fmla="*/ 307216 w 1064944"/>
                  <a:gd name="connsiteY254" fmla="*/ 322456 h 821709"/>
                  <a:gd name="connsiteX255" fmla="*/ 309520 w 1064944"/>
                  <a:gd name="connsiteY255" fmla="*/ 334301 h 821709"/>
                  <a:gd name="connsiteX256" fmla="*/ 283089 w 1064944"/>
                  <a:gd name="connsiteY256" fmla="*/ 350847 h 821709"/>
                  <a:gd name="connsiteX257" fmla="*/ 270092 w 1064944"/>
                  <a:gd name="connsiteY257" fmla="*/ 345708 h 821709"/>
                  <a:gd name="connsiteX258" fmla="*/ 232276 w 1064944"/>
                  <a:gd name="connsiteY258" fmla="*/ 303836 h 821709"/>
                  <a:gd name="connsiteX259" fmla="*/ 229971 w 1064944"/>
                  <a:gd name="connsiteY259" fmla="*/ 292038 h 821709"/>
                  <a:gd name="connsiteX260" fmla="*/ 256427 w 1064944"/>
                  <a:gd name="connsiteY260" fmla="*/ 275492 h 821709"/>
                  <a:gd name="connsiteX261" fmla="*/ 765315 w 1064944"/>
                  <a:gd name="connsiteY261" fmla="*/ 277520 h 821709"/>
                  <a:gd name="connsiteX262" fmla="*/ 778266 w 1064944"/>
                  <a:gd name="connsiteY262" fmla="*/ 282659 h 821709"/>
                  <a:gd name="connsiteX263" fmla="*/ 816081 w 1064944"/>
                  <a:gd name="connsiteY263" fmla="*/ 324507 h 821709"/>
                  <a:gd name="connsiteX264" fmla="*/ 818409 w 1064944"/>
                  <a:gd name="connsiteY264" fmla="*/ 336329 h 821709"/>
                  <a:gd name="connsiteX265" fmla="*/ 791954 w 1064944"/>
                  <a:gd name="connsiteY265" fmla="*/ 352875 h 821709"/>
                  <a:gd name="connsiteX266" fmla="*/ 778957 w 1064944"/>
                  <a:gd name="connsiteY266" fmla="*/ 347759 h 821709"/>
                  <a:gd name="connsiteX267" fmla="*/ 741142 w 1064944"/>
                  <a:gd name="connsiteY267" fmla="*/ 305888 h 821709"/>
                  <a:gd name="connsiteX268" fmla="*/ 738860 w 1064944"/>
                  <a:gd name="connsiteY268" fmla="*/ 294089 h 821709"/>
                  <a:gd name="connsiteX269" fmla="*/ 765315 w 1064944"/>
                  <a:gd name="connsiteY269" fmla="*/ 277520 h 821709"/>
                  <a:gd name="connsiteX270" fmla="*/ 399739 w 1064944"/>
                  <a:gd name="connsiteY270" fmla="*/ 289250 h 821709"/>
                  <a:gd name="connsiteX271" fmla="*/ 412759 w 1064944"/>
                  <a:gd name="connsiteY271" fmla="*/ 294389 h 821709"/>
                  <a:gd name="connsiteX272" fmla="*/ 450575 w 1064944"/>
                  <a:gd name="connsiteY272" fmla="*/ 336260 h 821709"/>
                  <a:gd name="connsiteX273" fmla="*/ 452856 w 1064944"/>
                  <a:gd name="connsiteY273" fmla="*/ 348059 h 821709"/>
                  <a:gd name="connsiteX274" fmla="*/ 426402 w 1064944"/>
                  <a:gd name="connsiteY274" fmla="*/ 364605 h 821709"/>
                  <a:gd name="connsiteX275" fmla="*/ 413451 w 1064944"/>
                  <a:gd name="connsiteY275" fmla="*/ 359512 h 821709"/>
                  <a:gd name="connsiteX276" fmla="*/ 375635 w 1064944"/>
                  <a:gd name="connsiteY276" fmla="*/ 317640 h 821709"/>
                  <a:gd name="connsiteX277" fmla="*/ 373307 w 1064944"/>
                  <a:gd name="connsiteY277" fmla="*/ 305818 h 821709"/>
                  <a:gd name="connsiteX278" fmla="*/ 399739 w 1064944"/>
                  <a:gd name="connsiteY278" fmla="*/ 289250 h 821709"/>
                  <a:gd name="connsiteX279" fmla="*/ 908628 w 1064944"/>
                  <a:gd name="connsiteY279" fmla="*/ 291301 h 821709"/>
                  <a:gd name="connsiteX280" fmla="*/ 921625 w 1064944"/>
                  <a:gd name="connsiteY280" fmla="*/ 296439 h 821709"/>
                  <a:gd name="connsiteX281" fmla="*/ 959440 w 1064944"/>
                  <a:gd name="connsiteY281" fmla="*/ 338334 h 821709"/>
                  <a:gd name="connsiteX282" fmla="*/ 961722 w 1064944"/>
                  <a:gd name="connsiteY282" fmla="*/ 350087 h 821709"/>
                  <a:gd name="connsiteX283" fmla="*/ 935290 w 1064944"/>
                  <a:gd name="connsiteY283" fmla="*/ 366655 h 821709"/>
                  <a:gd name="connsiteX284" fmla="*/ 922316 w 1064944"/>
                  <a:gd name="connsiteY284" fmla="*/ 361563 h 821709"/>
                  <a:gd name="connsiteX285" fmla="*/ 884501 w 1064944"/>
                  <a:gd name="connsiteY285" fmla="*/ 319691 h 821709"/>
                  <a:gd name="connsiteX286" fmla="*/ 882196 w 1064944"/>
                  <a:gd name="connsiteY286" fmla="*/ 307869 h 821709"/>
                  <a:gd name="connsiteX287" fmla="*/ 908628 w 1064944"/>
                  <a:gd name="connsiteY287" fmla="*/ 291301 h 821709"/>
                  <a:gd name="connsiteX288" fmla="*/ 563124 w 1064944"/>
                  <a:gd name="connsiteY288" fmla="*/ 294965 h 821709"/>
                  <a:gd name="connsiteX289" fmla="*/ 576144 w 1064944"/>
                  <a:gd name="connsiteY289" fmla="*/ 300080 h 821709"/>
                  <a:gd name="connsiteX290" fmla="*/ 613959 w 1064944"/>
                  <a:gd name="connsiteY290" fmla="*/ 341952 h 821709"/>
                  <a:gd name="connsiteX291" fmla="*/ 616241 w 1064944"/>
                  <a:gd name="connsiteY291" fmla="*/ 353751 h 821709"/>
                  <a:gd name="connsiteX292" fmla="*/ 589786 w 1064944"/>
                  <a:gd name="connsiteY292" fmla="*/ 370320 h 821709"/>
                  <a:gd name="connsiteX293" fmla="*/ 576835 w 1064944"/>
                  <a:gd name="connsiteY293" fmla="*/ 365204 h 821709"/>
                  <a:gd name="connsiteX294" fmla="*/ 539020 w 1064944"/>
                  <a:gd name="connsiteY294" fmla="*/ 323332 h 821709"/>
                  <a:gd name="connsiteX295" fmla="*/ 536692 w 1064944"/>
                  <a:gd name="connsiteY295" fmla="*/ 311510 h 821709"/>
                  <a:gd name="connsiteX296" fmla="*/ 563124 w 1064944"/>
                  <a:gd name="connsiteY296" fmla="*/ 294965 h 821709"/>
                  <a:gd name="connsiteX297" fmla="*/ 214624 w 1064944"/>
                  <a:gd name="connsiteY297" fmla="*/ 301670 h 821709"/>
                  <a:gd name="connsiteX298" fmla="*/ 227575 w 1064944"/>
                  <a:gd name="connsiteY298" fmla="*/ 306763 h 821709"/>
                  <a:gd name="connsiteX299" fmla="*/ 265414 w 1064944"/>
                  <a:gd name="connsiteY299" fmla="*/ 348635 h 821709"/>
                  <a:gd name="connsiteX300" fmla="*/ 267741 w 1064944"/>
                  <a:gd name="connsiteY300" fmla="*/ 360456 h 821709"/>
                  <a:gd name="connsiteX301" fmla="*/ 241286 w 1064944"/>
                  <a:gd name="connsiteY301" fmla="*/ 377002 h 821709"/>
                  <a:gd name="connsiteX302" fmla="*/ 228289 w 1064944"/>
                  <a:gd name="connsiteY302" fmla="*/ 371887 h 821709"/>
                  <a:gd name="connsiteX303" fmla="*/ 190450 w 1064944"/>
                  <a:gd name="connsiteY303" fmla="*/ 329992 h 821709"/>
                  <a:gd name="connsiteX304" fmla="*/ 188192 w 1064944"/>
                  <a:gd name="connsiteY304" fmla="*/ 318216 h 821709"/>
                  <a:gd name="connsiteX305" fmla="*/ 214624 w 1064944"/>
                  <a:gd name="connsiteY305" fmla="*/ 301670 h 821709"/>
                  <a:gd name="connsiteX306" fmla="*/ 706483 w 1064944"/>
                  <a:gd name="connsiteY306" fmla="*/ 308768 h 821709"/>
                  <a:gd name="connsiteX307" fmla="*/ 719480 w 1064944"/>
                  <a:gd name="connsiteY307" fmla="*/ 313861 h 821709"/>
                  <a:gd name="connsiteX308" fmla="*/ 757295 w 1064944"/>
                  <a:gd name="connsiteY308" fmla="*/ 355732 h 821709"/>
                  <a:gd name="connsiteX309" fmla="*/ 759600 w 1064944"/>
                  <a:gd name="connsiteY309" fmla="*/ 367554 h 821709"/>
                  <a:gd name="connsiteX310" fmla="*/ 733168 w 1064944"/>
                  <a:gd name="connsiteY310" fmla="*/ 384123 h 821709"/>
                  <a:gd name="connsiteX311" fmla="*/ 720171 w 1064944"/>
                  <a:gd name="connsiteY311" fmla="*/ 378984 h 821709"/>
                  <a:gd name="connsiteX312" fmla="*/ 682332 w 1064944"/>
                  <a:gd name="connsiteY312" fmla="*/ 337090 h 821709"/>
                  <a:gd name="connsiteX313" fmla="*/ 680051 w 1064944"/>
                  <a:gd name="connsiteY313" fmla="*/ 325314 h 821709"/>
                  <a:gd name="connsiteX314" fmla="*/ 706483 w 1064944"/>
                  <a:gd name="connsiteY314" fmla="*/ 308768 h 821709"/>
                  <a:gd name="connsiteX315" fmla="*/ 357960 w 1064944"/>
                  <a:gd name="connsiteY315" fmla="*/ 315428 h 821709"/>
                  <a:gd name="connsiteX316" fmla="*/ 370934 w 1064944"/>
                  <a:gd name="connsiteY316" fmla="*/ 320567 h 821709"/>
                  <a:gd name="connsiteX317" fmla="*/ 408749 w 1064944"/>
                  <a:gd name="connsiteY317" fmla="*/ 362438 h 821709"/>
                  <a:gd name="connsiteX318" fmla="*/ 411054 w 1064944"/>
                  <a:gd name="connsiteY318" fmla="*/ 374214 h 821709"/>
                  <a:gd name="connsiteX319" fmla="*/ 384622 w 1064944"/>
                  <a:gd name="connsiteY319" fmla="*/ 390760 h 821709"/>
                  <a:gd name="connsiteX320" fmla="*/ 371625 w 1064944"/>
                  <a:gd name="connsiteY320" fmla="*/ 385690 h 821709"/>
                  <a:gd name="connsiteX321" fmla="*/ 333810 w 1064944"/>
                  <a:gd name="connsiteY321" fmla="*/ 343818 h 821709"/>
                  <a:gd name="connsiteX322" fmla="*/ 331505 w 1064944"/>
                  <a:gd name="connsiteY322" fmla="*/ 331974 h 821709"/>
                  <a:gd name="connsiteX323" fmla="*/ 357960 w 1064944"/>
                  <a:gd name="connsiteY323" fmla="*/ 315428 h 821709"/>
                  <a:gd name="connsiteX324" fmla="*/ 866826 w 1064944"/>
                  <a:gd name="connsiteY324" fmla="*/ 317479 h 821709"/>
                  <a:gd name="connsiteX325" fmla="*/ 879823 w 1064944"/>
                  <a:gd name="connsiteY325" fmla="*/ 322595 h 821709"/>
                  <a:gd name="connsiteX326" fmla="*/ 917638 w 1064944"/>
                  <a:gd name="connsiteY326" fmla="*/ 364489 h 821709"/>
                  <a:gd name="connsiteX327" fmla="*/ 919920 w 1064944"/>
                  <a:gd name="connsiteY327" fmla="*/ 376265 h 821709"/>
                  <a:gd name="connsiteX328" fmla="*/ 893464 w 1064944"/>
                  <a:gd name="connsiteY328" fmla="*/ 392834 h 821709"/>
                  <a:gd name="connsiteX329" fmla="*/ 880514 w 1064944"/>
                  <a:gd name="connsiteY329" fmla="*/ 387718 h 821709"/>
                  <a:gd name="connsiteX330" fmla="*/ 842698 w 1064944"/>
                  <a:gd name="connsiteY330" fmla="*/ 345846 h 821709"/>
                  <a:gd name="connsiteX331" fmla="*/ 840370 w 1064944"/>
                  <a:gd name="connsiteY331" fmla="*/ 334025 h 821709"/>
                  <a:gd name="connsiteX332" fmla="*/ 866826 w 1064944"/>
                  <a:gd name="connsiteY332" fmla="*/ 317479 h 821709"/>
                  <a:gd name="connsiteX333" fmla="*/ 521345 w 1064944"/>
                  <a:gd name="connsiteY333" fmla="*/ 321120 h 821709"/>
                  <a:gd name="connsiteX334" fmla="*/ 534318 w 1064944"/>
                  <a:gd name="connsiteY334" fmla="*/ 326259 h 821709"/>
                  <a:gd name="connsiteX335" fmla="*/ 572157 w 1064944"/>
                  <a:gd name="connsiteY335" fmla="*/ 368130 h 821709"/>
                  <a:gd name="connsiteX336" fmla="*/ 574438 w 1064944"/>
                  <a:gd name="connsiteY336" fmla="*/ 379929 h 821709"/>
                  <a:gd name="connsiteX337" fmla="*/ 548007 w 1064944"/>
                  <a:gd name="connsiteY337" fmla="*/ 396475 h 821709"/>
                  <a:gd name="connsiteX338" fmla="*/ 535010 w 1064944"/>
                  <a:gd name="connsiteY338" fmla="*/ 391382 h 821709"/>
                  <a:gd name="connsiteX339" fmla="*/ 497194 w 1064944"/>
                  <a:gd name="connsiteY339" fmla="*/ 349511 h 821709"/>
                  <a:gd name="connsiteX340" fmla="*/ 494913 w 1064944"/>
                  <a:gd name="connsiteY340" fmla="*/ 337689 h 821709"/>
                  <a:gd name="connsiteX341" fmla="*/ 521345 w 1064944"/>
                  <a:gd name="connsiteY341" fmla="*/ 321120 h 821709"/>
                  <a:gd name="connsiteX342" fmla="*/ 1010138 w 1064944"/>
                  <a:gd name="connsiteY342" fmla="*/ 331259 h 821709"/>
                  <a:gd name="connsiteX343" fmla="*/ 1023158 w 1064944"/>
                  <a:gd name="connsiteY343" fmla="*/ 336375 h 821709"/>
                  <a:gd name="connsiteX344" fmla="*/ 1060974 w 1064944"/>
                  <a:gd name="connsiteY344" fmla="*/ 378270 h 821709"/>
                  <a:gd name="connsiteX345" fmla="*/ 1063232 w 1064944"/>
                  <a:gd name="connsiteY345" fmla="*/ 390045 h 821709"/>
                  <a:gd name="connsiteX346" fmla="*/ 1036800 w 1064944"/>
                  <a:gd name="connsiteY346" fmla="*/ 406591 h 821709"/>
                  <a:gd name="connsiteX347" fmla="*/ 1023850 w 1064944"/>
                  <a:gd name="connsiteY347" fmla="*/ 401499 h 821709"/>
                  <a:gd name="connsiteX348" fmla="*/ 986033 w 1064944"/>
                  <a:gd name="connsiteY348" fmla="*/ 359627 h 821709"/>
                  <a:gd name="connsiteX349" fmla="*/ 983683 w 1064944"/>
                  <a:gd name="connsiteY349" fmla="*/ 347805 h 821709"/>
                  <a:gd name="connsiteX350" fmla="*/ 1010138 w 1064944"/>
                  <a:gd name="connsiteY350" fmla="*/ 331259 h 821709"/>
                  <a:gd name="connsiteX351" fmla="*/ 664703 w 1064944"/>
                  <a:gd name="connsiteY351" fmla="*/ 334923 h 821709"/>
                  <a:gd name="connsiteX352" fmla="*/ 677654 w 1064944"/>
                  <a:gd name="connsiteY352" fmla="*/ 340039 h 821709"/>
                  <a:gd name="connsiteX353" fmla="*/ 715470 w 1064944"/>
                  <a:gd name="connsiteY353" fmla="*/ 381911 h 821709"/>
                  <a:gd name="connsiteX354" fmla="*/ 717798 w 1064944"/>
                  <a:gd name="connsiteY354" fmla="*/ 393733 h 821709"/>
                  <a:gd name="connsiteX355" fmla="*/ 691342 w 1064944"/>
                  <a:gd name="connsiteY355" fmla="*/ 410278 h 821709"/>
                  <a:gd name="connsiteX356" fmla="*/ 678346 w 1064944"/>
                  <a:gd name="connsiteY356" fmla="*/ 405163 h 821709"/>
                  <a:gd name="connsiteX357" fmla="*/ 640530 w 1064944"/>
                  <a:gd name="connsiteY357" fmla="*/ 363291 h 821709"/>
                  <a:gd name="connsiteX358" fmla="*/ 638249 w 1064944"/>
                  <a:gd name="connsiteY358" fmla="*/ 351492 h 821709"/>
                  <a:gd name="connsiteX359" fmla="*/ 664703 w 1064944"/>
                  <a:gd name="connsiteY359" fmla="*/ 334923 h 821709"/>
                  <a:gd name="connsiteX360" fmla="*/ 153534 w 1064944"/>
                  <a:gd name="connsiteY360" fmla="*/ 336605 h 821709"/>
                  <a:gd name="connsiteX361" fmla="*/ 166507 w 1064944"/>
                  <a:gd name="connsiteY361" fmla="*/ 341698 h 821709"/>
                  <a:gd name="connsiteX362" fmla="*/ 204346 w 1064944"/>
                  <a:gd name="connsiteY362" fmla="*/ 383570 h 821709"/>
                  <a:gd name="connsiteX363" fmla="*/ 206628 w 1064944"/>
                  <a:gd name="connsiteY363" fmla="*/ 395392 h 821709"/>
                  <a:gd name="connsiteX364" fmla="*/ 180196 w 1064944"/>
                  <a:gd name="connsiteY364" fmla="*/ 411938 h 821709"/>
                  <a:gd name="connsiteX365" fmla="*/ 167222 w 1064944"/>
                  <a:gd name="connsiteY365" fmla="*/ 406799 h 821709"/>
                  <a:gd name="connsiteX366" fmla="*/ 129383 w 1064944"/>
                  <a:gd name="connsiteY366" fmla="*/ 364927 h 821709"/>
                  <a:gd name="connsiteX367" fmla="*/ 127079 w 1064944"/>
                  <a:gd name="connsiteY367" fmla="*/ 353151 h 821709"/>
                  <a:gd name="connsiteX368" fmla="*/ 153534 w 1064944"/>
                  <a:gd name="connsiteY368" fmla="*/ 336605 h 821709"/>
                  <a:gd name="connsiteX369" fmla="*/ 316135 w 1064944"/>
                  <a:gd name="connsiteY369" fmla="*/ 341606 h 821709"/>
                  <a:gd name="connsiteX370" fmla="*/ 329155 w 1064944"/>
                  <a:gd name="connsiteY370" fmla="*/ 346745 h 821709"/>
                  <a:gd name="connsiteX371" fmla="*/ 366970 w 1064944"/>
                  <a:gd name="connsiteY371" fmla="*/ 388617 h 821709"/>
                  <a:gd name="connsiteX372" fmla="*/ 369228 w 1064944"/>
                  <a:gd name="connsiteY372" fmla="*/ 400416 h 821709"/>
                  <a:gd name="connsiteX373" fmla="*/ 342797 w 1064944"/>
                  <a:gd name="connsiteY373" fmla="*/ 416962 h 821709"/>
                  <a:gd name="connsiteX374" fmla="*/ 329846 w 1064944"/>
                  <a:gd name="connsiteY374" fmla="*/ 411846 h 821709"/>
                  <a:gd name="connsiteX375" fmla="*/ 292030 w 1064944"/>
                  <a:gd name="connsiteY375" fmla="*/ 369974 h 821709"/>
                  <a:gd name="connsiteX376" fmla="*/ 289679 w 1064944"/>
                  <a:gd name="connsiteY376" fmla="*/ 358152 h 821709"/>
                  <a:gd name="connsiteX377" fmla="*/ 316135 w 1064944"/>
                  <a:gd name="connsiteY377" fmla="*/ 341606 h 821709"/>
                  <a:gd name="connsiteX378" fmla="*/ 825023 w 1064944"/>
                  <a:gd name="connsiteY378" fmla="*/ 343657 h 821709"/>
                  <a:gd name="connsiteX379" fmla="*/ 837997 w 1064944"/>
                  <a:gd name="connsiteY379" fmla="*/ 348796 h 821709"/>
                  <a:gd name="connsiteX380" fmla="*/ 875836 w 1064944"/>
                  <a:gd name="connsiteY380" fmla="*/ 390668 h 821709"/>
                  <a:gd name="connsiteX381" fmla="*/ 878140 w 1064944"/>
                  <a:gd name="connsiteY381" fmla="*/ 402443 h 821709"/>
                  <a:gd name="connsiteX382" fmla="*/ 851685 w 1064944"/>
                  <a:gd name="connsiteY382" fmla="*/ 418989 h 821709"/>
                  <a:gd name="connsiteX383" fmla="*/ 838712 w 1064944"/>
                  <a:gd name="connsiteY383" fmla="*/ 413896 h 821709"/>
                  <a:gd name="connsiteX384" fmla="*/ 800873 w 1064944"/>
                  <a:gd name="connsiteY384" fmla="*/ 372025 h 821709"/>
                  <a:gd name="connsiteX385" fmla="*/ 798568 w 1064944"/>
                  <a:gd name="connsiteY385" fmla="*/ 360203 h 821709"/>
                  <a:gd name="connsiteX386" fmla="*/ 825023 w 1064944"/>
                  <a:gd name="connsiteY386" fmla="*/ 343657 h 821709"/>
                  <a:gd name="connsiteX387" fmla="*/ 459471 w 1064944"/>
                  <a:gd name="connsiteY387" fmla="*/ 355387 h 821709"/>
                  <a:gd name="connsiteX388" fmla="*/ 472467 w 1064944"/>
                  <a:gd name="connsiteY388" fmla="*/ 360503 h 821709"/>
                  <a:gd name="connsiteX389" fmla="*/ 510306 w 1064944"/>
                  <a:gd name="connsiteY389" fmla="*/ 402374 h 821709"/>
                  <a:gd name="connsiteX390" fmla="*/ 512564 w 1064944"/>
                  <a:gd name="connsiteY390" fmla="*/ 414173 h 821709"/>
                  <a:gd name="connsiteX391" fmla="*/ 486132 w 1064944"/>
                  <a:gd name="connsiteY391" fmla="*/ 430719 h 821709"/>
                  <a:gd name="connsiteX392" fmla="*/ 473159 w 1064944"/>
                  <a:gd name="connsiteY392" fmla="*/ 425626 h 821709"/>
                  <a:gd name="connsiteX393" fmla="*/ 435343 w 1064944"/>
                  <a:gd name="connsiteY393" fmla="*/ 383754 h 821709"/>
                  <a:gd name="connsiteX394" fmla="*/ 433015 w 1064944"/>
                  <a:gd name="connsiteY394" fmla="*/ 371933 h 821709"/>
                  <a:gd name="connsiteX395" fmla="*/ 459471 w 1064944"/>
                  <a:gd name="connsiteY395" fmla="*/ 355387 h 821709"/>
                  <a:gd name="connsiteX396" fmla="*/ 968358 w 1064944"/>
                  <a:gd name="connsiteY396" fmla="*/ 357415 h 821709"/>
                  <a:gd name="connsiteX397" fmla="*/ 981333 w 1064944"/>
                  <a:gd name="connsiteY397" fmla="*/ 362554 h 821709"/>
                  <a:gd name="connsiteX398" fmla="*/ 1019148 w 1064944"/>
                  <a:gd name="connsiteY398" fmla="*/ 404448 h 821709"/>
                  <a:gd name="connsiteX399" fmla="*/ 1021453 w 1064944"/>
                  <a:gd name="connsiteY399" fmla="*/ 416224 h 821709"/>
                  <a:gd name="connsiteX400" fmla="*/ 995021 w 1064944"/>
                  <a:gd name="connsiteY400" fmla="*/ 432770 h 821709"/>
                  <a:gd name="connsiteX401" fmla="*/ 982024 w 1064944"/>
                  <a:gd name="connsiteY401" fmla="*/ 427677 h 821709"/>
                  <a:gd name="connsiteX402" fmla="*/ 944209 w 1064944"/>
                  <a:gd name="connsiteY402" fmla="*/ 385805 h 821709"/>
                  <a:gd name="connsiteX403" fmla="*/ 941904 w 1064944"/>
                  <a:gd name="connsiteY403" fmla="*/ 373984 h 821709"/>
                  <a:gd name="connsiteX404" fmla="*/ 968358 w 1064944"/>
                  <a:gd name="connsiteY404" fmla="*/ 357415 h 821709"/>
                  <a:gd name="connsiteX405" fmla="*/ 622878 w 1064944"/>
                  <a:gd name="connsiteY405" fmla="*/ 361102 h 821709"/>
                  <a:gd name="connsiteX406" fmla="*/ 635852 w 1064944"/>
                  <a:gd name="connsiteY406" fmla="*/ 366195 h 821709"/>
                  <a:gd name="connsiteX407" fmla="*/ 673667 w 1064944"/>
                  <a:gd name="connsiteY407" fmla="*/ 408066 h 821709"/>
                  <a:gd name="connsiteX408" fmla="*/ 675995 w 1064944"/>
                  <a:gd name="connsiteY408" fmla="*/ 419911 h 821709"/>
                  <a:gd name="connsiteX409" fmla="*/ 649540 w 1064944"/>
                  <a:gd name="connsiteY409" fmla="*/ 436457 h 821709"/>
                  <a:gd name="connsiteX410" fmla="*/ 636543 w 1064944"/>
                  <a:gd name="connsiteY410" fmla="*/ 431318 h 821709"/>
                  <a:gd name="connsiteX411" fmla="*/ 598750 w 1064944"/>
                  <a:gd name="connsiteY411" fmla="*/ 389447 h 821709"/>
                  <a:gd name="connsiteX412" fmla="*/ 596446 w 1064944"/>
                  <a:gd name="connsiteY412" fmla="*/ 377671 h 821709"/>
                  <a:gd name="connsiteX413" fmla="*/ 622878 w 1064944"/>
                  <a:gd name="connsiteY413" fmla="*/ 361102 h 821709"/>
                  <a:gd name="connsiteX414" fmla="*/ 111754 w 1064944"/>
                  <a:gd name="connsiteY414" fmla="*/ 362761 h 821709"/>
                  <a:gd name="connsiteX415" fmla="*/ 124705 w 1064944"/>
                  <a:gd name="connsiteY415" fmla="*/ 367877 h 821709"/>
                  <a:gd name="connsiteX416" fmla="*/ 162521 w 1064944"/>
                  <a:gd name="connsiteY416" fmla="*/ 409749 h 821709"/>
                  <a:gd name="connsiteX417" fmla="*/ 164848 w 1064944"/>
                  <a:gd name="connsiteY417" fmla="*/ 421547 h 821709"/>
                  <a:gd name="connsiteX418" fmla="*/ 138393 w 1064944"/>
                  <a:gd name="connsiteY418" fmla="*/ 438116 h 821709"/>
                  <a:gd name="connsiteX419" fmla="*/ 125396 w 1064944"/>
                  <a:gd name="connsiteY419" fmla="*/ 432977 h 821709"/>
                  <a:gd name="connsiteX420" fmla="*/ 87581 w 1064944"/>
                  <a:gd name="connsiteY420" fmla="*/ 391106 h 821709"/>
                  <a:gd name="connsiteX421" fmla="*/ 85299 w 1064944"/>
                  <a:gd name="connsiteY421" fmla="*/ 379307 h 821709"/>
                  <a:gd name="connsiteX422" fmla="*/ 111754 w 1064944"/>
                  <a:gd name="connsiteY422" fmla="*/ 362761 h 821709"/>
                  <a:gd name="connsiteX423" fmla="*/ 274355 w 1064944"/>
                  <a:gd name="connsiteY423" fmla="*/ 367785 h 821709"/>
                  <a:gd name="connsiteX424" fmla="*/ 287329 w 1064944"/>
                  <a:gd name="connsiteY424" fmla="*/ 372923 h 821709"/>
                  <a:gd name="connsiteX425" fmla="*/ 325145 w 1064944"/>
                  <a:gd name="connsiteY425" fmla="*/ 414795 h 821709"/>
                  <a:gd name="connsiteX426" fmla="*/ 327449 w 1064944"/>
                  <a:gd name="connsiteY426" fmla="*/ 426571 h 821709"/>
                  <a:gd name="connsiteX427" fmla="*/ 300994 w 1064944"/>
                  <a:gd name="connsiteY427" fmla="*/ 443117 h 821709"/>
                  <a:gd name="connsiteX428" fmla="*/ 288020 w 1064944"/>
                  <a:gd name="connsiteY428" fmla="*/ 438024 h 821709"/>
                  <a:gd name="connsiteX429" fmla="*/ 250204 w 1064944"/>
                  <a:gd name="connsiteY429" fmla="*/ 396152 h 821709"/>
                  <a:gd name="connsiteX430" fmla="*/ 247900 w 1064944"/>
                  <a:gd name="connsiteY430" fmla="*/ 384331 h 821709"/>
                  <a:gd name="connsiteX431" fmla="*/ 274355 w 1064944"/>
                  <a:gd name="connsiteY431" fmla="*/ 367785 h 821709"/>
                  <a:gd name="connsiteX432" fmla="*/ 766213 w 1064944"/>
                  <a:gd name="connsiteY432" fmla="*/ 374882 h 821709"/>
                  <a:gd name="connsiteX433" fmla="*/ 779211 w 1064944"/>
                  <a:gd name="connsiteY433" fmla="*/ 379998 h 821709"/>
                  <a:gd name="connsiteX434" fmla="*/ 817027 w 1064944"/>
                  <a:gd name="connsiteY434" fmla="*/ 421893 h 821709"/>
                  <a:gd name="connsiteX435" fmla="*/ 819308 w 1064944"/>
                  <a:gd name="connsiteY435" fmla="*/ 433668 h 821709"/>
                  <a:gd name="connsiteX436" fmla="*/ 792876 w 1064944"/>
                  <a:gd name="connsiteY436" fmla="*/ 450238 h 821709"/>
                  <a:gd name="connsiteX437" fmla="*/ 779902 w 1064944"/>
                  <a:gd name="connsiteY437" fmla="*/ 445122 h 821709"/>
                  <a:gd name="connsiteX438" fmla="*/ 742086 w 1064944"/>
                  <a:gd name="connsiteY438" fmla="*/ 403250 h 821709"/>
                  <a:gd name="connsiteX439" fmla="*/ 739759 w 1064944"/>
                  <a:gd name="connsiteY439" fmla="*/ 391428 h 821709"/>
                  <a:gd name="connsiteX440" fmla="*/ 766213 w 1064944"/>
                  <a:gd name="connsiteY440" fmla="*/ 374882 h 821709"/>
                  <a:gd name="connsiteX441" fmla="*/ 417667 w 1064944"/>
                  <a:gd name="connsiteY441" fmla="*/ 381542 h 821709"/>
                  <a:gd name="connsiteX442" fmla="*/ 430665 w 1064944"/>
                  <a:gd name="connsiteY442" fmla="*/ 386681 h 821709"/>
                  <a:gd name="connsiteX443" fmla="*/ 468481 w 1064944"/>
                  <a:gd name="connsiteY443" fmla="*/ 428553 h 821709"/>
                  <a:gd name="connsiteX444" fmla="*/ 470762 w 1064944"/>
                  <a:gd name="connsiteY444" fmla="*/ 440352 h 821709"/>
                  <a:gd name="connsiteX445" fmla="*/ 444330 w 1064944"/>
                  <a:gd name="connsiteY445" fmla="*/ 456897 h 821709"/>
                  <a:gd name="connsiteX446" fmla="*/ 431356 w 1064944"/>
                  <a:gd name="connsiteY446" fmla="*/ 451804 h 821709"/>
                  <a:gd name="connsiteX447" fmla="*/ 393518 w 1064944"/>
                  <a:gd name="connsiteY447" fmla="*/ 409933 h 821709"/>
                  <a:gd name="connsiteX448" fmla="*/ 391213 w 1064944"/>
                  <a:gd name="connsiteY448" fmla="*/ 398088 h 821709"/>
                  <a:gd name="connsiteX449" fmla="*/ 417667 w 1064944"/>
                  <a:gd name="connsiteY449" fmla="*/ 381542 h 821709"/>
                  <a:gd name="connsiteX450" fmla="*/ 926533 w 1064944"/>
                  <a:gd name="connsiteY450" fmla="*/ 383593 h 821709"/>
                  <a:gd name="connsiteX451" fmla="*/ 939531 w 1064944"/>
                  <a:gd name="connsiteY451" fmla="*/ 388709 h 821709"/>
                  <a:gd name="connsiteX452" fmla="*/ 977369 w 1064944"/>
                  <a:gd name="connsiteY452" fmla="*/ 430604 h 821709"/>
                  <a:gd name="connsiteX453" fmla="*/ 979628 w 1064944"/>
                  <a:gd name="connsiteY453" fmla="*/ 442402 h 821709"/>
                  <a:gd name="connsiteX454" fmla="*/ 953196 w 1064944"/>
                  <a:gd name="connsiteY454" fmla="*/ 458948 h 821709"/>
                  <a:gd name="connsiteX455" fmla="*/ 940244 w 1064944"/>
                  <a:gd name="connsiteY455" fmla="*/ 453832 h 821709"/>
                  <a:gd name="connsiteX456" fmla="*/ 902429 w 1064944"/>
                  <a:gd name="connsiteY456" fmla="*/ 411961 h 821709"/>
                  <a:gd name="connsiteX457" fmla="*/ 900078 w 1064944"/>
                  <a:gd name="connsiteY457" fmla="*/ 400139 h 821709"/>
                  <a:gd name="connsiteX458" fmla="*/ 926533 w 1064944"/>
                  <a:gd name="connsiteY458" fmla="*/ 383593 h 821709"/>
                  <a:gd name="connsiteX459" fmla="*/ 581075 w 1064944"/>
                  <a:gd name="connsiteY459" fmla="*/ 387280 h 821709"/>
                  <a:gd name="connsiteX460" fmla="*/ 594050 w 1064944"/>
                  <a:gd name="connsiteY460" fmla="*/ 392396 h 821709"/>
                  <a:gd name="connsiteX461" fmla="*/ 631865 w 1064944"/>
                  <a:gd name="connsiteY461" fmla="*/ 434245 h 821709"/>
                  <a:gd name="connsiteX462" fmla="*/ 634193 w 1064944"/>
                  <a:gd name="connsiteY462" fmla="*/ 446066 h 821709"/>
                  <a:gd name="connsiteX463" fmla="*/ 607738 w 1064944"/>
                  <a:gd name="connsiteY463" fmla="*/ 462635 h 821709"/>
                  <a:gd name="connsiteX464" fmla="*/ 594741 w 1064944"/>
                  <a:gd name="connsiteY464" fmla="*/ 457496 h 821709"/>
                  <a:gd name="connsiteX465" fmla="*/ 556925 w 1064944"/>
                  <a:gd name="connsiteY465" fmla="*/ 415625 h 821709"/>
                  <a:gd name="connsiteX466" fmla="*/ 554643 w 1064944"/>
                  <a:gd name="connsiteY466" fmla="*/ 403826 h 821709"/>
                  <a:gd name="connsiteX467" fmla="*/ 581075 w 1064944"/>
                  <a:gd name="connsiteY467" fmla="*/ 387280 h 821709"/>
                  <a:gd name="connsiteX468" fmla="*/ 69928 w 1064944"/>
                  <a:gd name="connsiteY468" fmla="*/ 388939 h 821709"/>
                  <a:gd name="connsiteX469" fmla="*/ 82903 w 1064944"/>
                  <a:gd name="connsiteY469" fmla="*/ 394032 h 821709"/>
                  <a:gd name="connsiteX470" fmla="*/ 120741 w 1064944"/>
                  <a:gd name="connsiteY470" fmla="*/ 435904 h 821709"/>
                  <a:gd name="connsiteX471" fmla="*/ 123023 w 1064944"/>
                  <a:gd name="connsiteY471" fmla="*/ 447749 h 821709"/>
                  <a:gd name="connsiteX472" fmla="*/ 96591 w 1064944"/>
                  <a:gd name="connsiteY472" fmla="*/ 464294 h 821709"/>
                  <a:gd name="connsiteX473" fmla="*/ 83594 w 1064944"/>
                  <a:gd name="connsiteY473" fmla="*/ 459156 h 821709"/>
                  <a:gd name="connsiteX474" fmla="*/ 45778 w 1064944"/>
                  <a:gd name="connsiteY474" fmla="*/ 417284 h 821709"/>
                  <a:gd name="connsiteX475" fmla="*/ 43496 w 1064944"/>
                  <a:gd name="connsiteY475" fmla="*/ 405485 h 821709"/>
                  <a:gd name="connsiteX476" fmla="*/ 69928 w 1064944"/>
                  <a:gd name="connsiteY476" fmla="*/ 388939 h 821709"/>
                  <a:gd name="connsiteX477" fmla="*/ 724411 w 1064944"/>
                  <a:gd name="connsiteY477" fmla="*/ 401038 h 821709"/>
                  <a:gd name="connsiteX478" fmla="*/ 737385 w 1064944"/>
                  <a:gd name="connsiteY478" fmla="*/ 406177 h 821709"/>
                  <a:gd name="connsiteX479" fmla="*/ 775224 w 1064944"/>
                  <a:gd name="connsiteY479" fmla="*/ 448071 h 821709"/>
                  <a:gd name="connsiteX480" fmla="*/ 777506 w 1064944"/>
                  <a:gd name="connsiteY480" fmla="*/ 459847 h 821709"/>
                  <a:gd name="connsiteX481" fmla="*/ 751074 w 1064944"/>
                  <a:gd name="connsiteY481" fmla="*/ 476393 h 821709"/>
                  <a:gd name="connsiteX482" fmla="*/ 738100 w 1064944"/>
                  <a:gd name="connsiteY482" fmla="*/ 471300 h 821709"/>
                  <a:gd name="connsiteX483" fmla="*/ 700284 w 1064944"/>
                  <a:gd name="connsiteY483" fmla="*/ 429428 h 821709"/>
                  <a:gd name="connsiteX484" fmla="*/ 697979 w 1064944"/>
                  <a:gd name="connsiteY484" fmla="*/ 417607 h 821709"/>
                  <a:gd name="connsiteX485" fmla="*/ 724411 w 1064944"/>
                  <a:gd name="connsiteY485" fmla="*/ 401038 h 821709"/>
                  <a:gd name="connsiteX486" fmla="*/ 213264 w 1064944"/>
                  <a:gd name="connsiteY486" fmla="*/ 402720 h 821709"/>
                  <a:gd name="connsiteX487" fmla="*/ 226261 w 1064944"/>
                  <a:gd name="connsiteY487" fmla="*/ 407836 h 821709"/>
                  <a:gd name="connsiteX488" fmla="*/ 264077 w 1064944"/>
                  <a:gd name="connsiteY488" fmla="*/ 449731 h 821709"/>
                  <a:gd name="connsiteX489" fmla="*/ 266359 w 1064944"/>
                  <a:gd name="connsiteY489" fmla="*/ 461506 h 821709"/>
                  <a:gd name="connsiteX490" fmla="*/ 239904 w 1064944"/>
                  <a:gd name="connsiteY490" fmla="*/ 478052 h 821709"/>
                  <a:gd name="connsiteX491" fmla="*/ 226953 w 1064944"/>
                  <a:gd name="connsiteY491" fmla="*/ 472959 h 821709"/>
                  <a:gd name="connsiteX492" fmla="*/ 189137 w 1064944"/>
                  <a:gd name="connsiteY492" fmla="*/ 431087 h 821709"/>
                  <a:gd name="connsiteX493" fmla="*/ 186810 w 1064944"/>
                  <a:gd name="connsiteY493" fmla="*/ 419266 h 821709"/>
                  <a:gd name="connsiteX494" fmla="*/ 213264 w 1064944"/>
                  <a:gd name="connsiteY494" fmla="*/ 402720 h 821709"/>
                  <a:gd name="connsiteX495" fmla="*/ 375865 w 1064944"/>
                  <a:gd name="connsiteY495" fmla="*/ 407721 h 821709"/>
                  <a:gd name="connsiteX496" fmla="*/ 388862 w 1064944"/>
                  <a:gd name="connsiteY496" fmla="*/ 412837 h 821709"/>
                  <a:gd name="connsiteX497" fmla="*/ 426678 w 1064944"/>
                  <a:gd name="connsiteY497" fmla="*/ 454731 h 821709"/>
                  <a:gd name="connsiteX498" fmla="*/ 428960 w 1064944"/>
                  <a:gd name="connsiteY498" fmla="*/ 466530 h 821709"/>
                  <a:gd name="connsiteX499" fmla="*/ 402505 w 1064944"/>
                  <a:gd name="connsiteY499" fmla="*/ 483075 h 821709"/>
                  <a:gd name="connsiteX500" fmla="*/ 389554 w 1064944"/>
                  <a:gd name="connsiteY500" fmla="*/ 477960 h 821709"/>
                  <a:gd name="connsiteX501" fmla="*/ 351738 w 1064944"/>
                  <a:gd name="connsiteY501" fmla="*/ 436088 h 821709"/>
                  <a:gd name="connsiteX502" fmla="*/ 349411 w 1064944"/>
                  <a:gd name="connsiteY502" fmla="*/ 424289 h 821709"/>
                  <a:gd name="connsiteX503" fmla="*/ 375865 w 1064944"/>
                  <a:gd name="connsiteY503" fmla="*/ 407721 h 821709"/>
                  <a:gd name="connsiteX504" fmla="*/ 884731 w 1064944"/>
                  <a:gd name="connsiteY504" fmla="*/ 409749 h 821709"/>
                  <a:gd name="connsiteX505" fmla="*/ 897727 w 1064944"/>
                  <a:gd name="connsiteY505" fmla="*/ 414910 h 821709"/>
                  <a:gd name="connsiteX506" fmla="*/ 935544 w 1064944"/>
                  <a:gd name="connsiteY506" fmla="*/ 456782 h 821709"/>
                  <a:gd name="connsiteX507" fmla="*/ 937848 w 1064944"/>
                  <a:gd name="connsiteY507" fmla="*/ 468558 h 821709"/>
                  <a:gd name="connsiteX508" fmla="*/ 911416 w 1064944"/>
                  <a:gd name="connsiteY508" fmla="*/ 485103 h 821709"/>
                  <a:gd name="connsiteX509" fmla="*/ 898420 w 1064944"/>
                  <a:gd name="connsiteY509" fmla="*/ 480011 h 821709"/>
                  <a:gd name="connsiteX510" fmla="*/ 860603 w 1064944"/>
                  <a:gd name="connsiteY510" fmla="*/ 438139 h 821709"/>
                  <a:gd name="connsiteX511" fmla="*/ 858299 w 1064944"/>
                  <a:gd name="connsiteY511" fmla="*/ 426317 h 821709"/>
                  <a:gd name="connsiteX512" fmla="*/ 884731 w 1064944"/>
                  <a:gd name="connsiteY512" fmla="*/ 409749 h 821709"/>
                  <a:gd name="connsiteX513" fmla="*/ 28126 w 1064944"/>
                  <a:gd name="connsiteY513" fmla="*/ 415118 h 821709"/>
                  <a:gd name="connsiteX514" fmla="*/ 41100 w 1064944"/>
                  <a:gd name="connsiteY514" fmla="*/ 420211 h 821709"/>
                  <a:gd name="connsiteX515" fmla="*/ 78916 w 1064944"/>
                  <a:gd name="connsiteY515" fmla="*/ 462082 h 821709"/>
                  <a:gd name="connsiteX516" fmla="*/ 81243 w 1064944"/>
                  <a:gd name="connsiteY516" fmla="*/ 473904 h 821709"/>
                  <a:gd name="connsiteX517" fmla="*/ 54789 w 1064944"/>
                  <a:gd name="connsiteY517" fmla="*/ 490450 h 821709"/>
                  <a:gd name="connsiteX518" fmla="*/ 41792 w 1064944"/>
                  <a:gd name="connsiteY518" fmla="*/ 485334 h 821709"/>
                  <a:gd name="connsiteX519" fmla="*/ 3975 w 1064944"/>
                  <a:gd name="connsiteY519" fmla="*/ 443462 h 821709"/>
                  <a:gd name="connsiteX520" fmla="*/ 1694 w 1064944"/>
                  <a:gd name="connsiteY520" fmla="*/ 431663 h 821709"/>
                  <a:gd name="connsiteX521" fmla="*/ 28126 w 1064944"/>
                  <a:gd name="connsiteY521" fmla="*/ 415118 h 821709"/>
                  <a:gd name="connsiteX522" fmla="*/ 519201 w 1064944"/>
                  <a:gd name="connsiteY522" fmla="*/ 421547 h 821709"/>
                  <a:gd name="connsiteX523" fmla="*/ 532198 w 1064944"/>
                  <a:gd name="connsiteY523" fmla="*/ 426617 h 821709"/>
                  <a:gd name="connsiteX524" fmla="*/ 570014 w 1064944"/>
                  <a:gd name="connsiteY524" fmla="*/ 468489 h 821709"/>
                  <a:gd name="connsiteX525" fmla="*/ 572319 w 1064944"/>
                  <a:gd name="connsiteY525" fmla="*/ 480333 h 821709"/>
                  <a:gd name="connsiteX526" fmla="*/ 545887 w 1064944"/>
                  <a:gd name="connsiteY526" fmla="*/ 496879 h 821709"/>
                  <a:gd name="connsiteX527" fmla="*/ 532889 w 1064944"/>
                  <a:gd name="connsiteY527" fmla="*/ 491740 h 821709"/>
                  <a:gd name="connsiteX528" fmla="*/ 495074 w 1064944"/>
                  <a:gd name="connsiteY528" fmla="*/ 449869 h 821709"/>
                  <a:gd name="connsiteX529" fmla="*/ 492769 w 1064944"/>
                  <a:gd name="connsiteY529" fmla="*/ 438093 h 821709"/>
                  <a:gd name="connsiteX530" fmla="*/ 519201 w 1064944"/>
                  <a:gd name="connsiteY530" fmla="*/ 421547 h 821709"/>
                  <a:gd name="connsiteX531" fmla="*/ 682609 w 1064944"/>
                  <a:gd name="connsiteY531" fmla="*/ 427216 h 821709"/>
                  <a:gd name="connsiteX532" fmla="*/ 695606 w 1064944"/>
                  <a:gd name="connsiteY532" fmla="*/ 432355 h 821709"/>
                  <a:gd name="connsiteX533" fmla="*/ 733422 w 1064944"/>
                  <a:gd name="connsiteY533" fmla="*/ 474226 h 821709"/>
                  <a:gd name="connsiteX534" fmla="*/ 735703 w 1064944"/>
                  <a:gd name="connsiteY534" fmla="*/ 486025 h 821709"/>
                  <a:gd name="connsiteX535" fmla="*/ 709248 w 1064944"/>
                  <a:gd name="connsiteY535" fmla="*/ 502571 h 821709"/>
                  <a:gd name="connsiteX536" fmla="*/ 696297 w 1064944"/>
                  <a:gd name="connsiteY536" fmla="*/ 497478 h 821709"/>
                  <a:gd name="connsiteX537" fmla="*/ 658481 w 1064944"/>
                  <a:gd name="connsiteY537" fmla="*/ 455607 h 821709"/>
                  <a:gd name="connsiteX538" fmla="*/ 656154 w 1064944"/>
                  <a:gd name="connsiteY538" fmla="*/ 443785 h 821709"/>
                  <a:gd name="connsiteX539" fmla="*/ 682609 w 1064944"/>
                  <a:gd name="connsiteY539" fmla="*/ 427216 h 821709"/>
                  <a:gd name="connsiteX540" fmla="*/ 171462 w 1064944"/>
                  <a:gd name="connsiteY540" fmla="*/ 428875 h 821709"/>
                  <a:gd name="connsiteX541" fmla="*/ 184436 w 1064944"/>
                  <a:gd name="connsiteY541" fmla="*/ 434014 h 821709"/>
                  <a:gd name="connsiteX542" fmla="*/ 222275 w 1064944"/>
                  <a:gd name="connsiteY542" fmla="*/ 475909 h 821709"/>
                  <a:gd name="connsiteX543" fmla="*/ 224556 w 1064944"/>
                  <a:gd name="connsiteY543" fmla="*/ 487661 h 821709"/>
                  <a:gd name="connsiteX544" fmla="*/ 198124 w 1064944"/>
                  <a:gd name="connsiteY544" fmla="*/ 504230 h 821709"/>
                  <a:gd name="connsiteX545" fmla="*/ 185150 w 1064944"/>
                  <a:gd name="connsiteY545" fmla="*/ 499138 h 821709"/>
                  <a:gd name="connsiteX546" fmla="*/ 147311 w 1064944"/>
                  <a:gd name="connsiteY546" fmla="*/ 457266 h 821709"/>
                  <a:gd name="connsiteX547" fmla="*/ 145007 w 1064944"/>
                  <a:gd name="connsiteY547" fmla="*/ 445421 h 821709"/>
                  <a:gd name="connsiteX548" fmla="*/ 171462 w 1064944"/>
                  <a:gd name="connsiteY548" fmla="*/ 428875 h 821709"/>
                  <a:gd name="connsiteX549" fmla="*/ 334063 w 1064944"/>
                  <a:gd name="connsiteY549" fmla="*/ 433899 h 821709"/>
                  <a:gd name="connsiteX550" fmla="*/ 347037 w 1064944"/>
                  <a:gd name="connsiteY550" fmla="*/ 439038 h 821709"/>
                  <a:gd name="connsiteX551" fmla="*/ 384853 w 1064944"/>
                  <a:gd name="connsiteY551" fmla="*/ 480909 h 821709"/>
                  <a:gd name="connsiteX552" fmla="*/ 387157 w 1064944"/>
                  <a:gd name="connsiteY552" fmla="*/ 492685 h 821709"/>
                  <a:gd name="connsiteX553" fmla="*/ 360725 w 1064944"/>
                  <a:gd name="connsiteY553" fmla="*/ 509231 h 821709"/>
                  <a:gd name="connsiteX554" fmla="*/ 347751 w 1064944"/>
                  <a:gd name="connsiteY554" fmla="*/ 504138 h 821709"/>
                  <a:gd name="connsiteX555" fmla="*/ 309912 w 1064944"/>
                  <a:gd name="connsiteY555" fmla="*/ 462266 h 821709"/>
                  <a:gd name="connsiteX556" fmla="*/ 307631 w 1064944"/>
                  <a:gd name="connsiteY556" fmla="*/ 450445 h 821709"/>
                  <a:gd name="connsiteX557" fmla="*/ 334063 w 1064944"/>
                  <a:gd name="connsiteY557" fmla="*/ 433899 h 821709"/>
                  <a:gd name="connsiteX558" fmla="*/ 825921 w 1064944"/>
                  <a:gd name="connsiteY558" fmla="*/ 440997 h 821709"/>
                  <a:gd name="connsiteX559" fmla="*/ 838941 w 1064944"/>
                  <a:gd name="connsiteY559" fmla="*/ 446113 h 821709"/>
                  <a:gd name="connsiteX560" fmla="*/ 876758 w 1064944"/>
                  <a:gd name="connsiteY560" fmla="*/ 488007 h 821709"/>
                  <a:gd name="connsiteX561" fmla="*/ 879016 w 1064944"/>
                  <a:gd name="connsiteY561" fmla="*/ 499783 h 821709"/>
                  <a:gd name="connsiteX562" fmla="*/ 852584 w 1064944"/>
                  <a:gd name="connsiteY562" fmla="*/ 516352 h 821709"/>
                  <a:gd name="connsiteX563" fmla="*/ 839633 w 1064944"/>
                  <a:gd name="connsiteY563" fmla="*/ 511236 h 821709"/>
                  <a:gd name="connsiteX564" fmla="*/ 801794 w 1064944"/>
                  <a:gd name="connsiteY564" fmla="*/ 469364 h 821709"/>
                  <a:gd name="connsiteX565" fmla="*/ 799467 w 1064944"/>
                  <a:gd name="connsiteY565" fmla="*/ 457542 h 821709"/>
                  <a:gd name="connsiteX566" fmla="*/ 825921 w 1064944"/>
                  <a:gd name="connsiteY566" fmla="*/ 440997 h 821709"/>
                  <a:gd name="connsiteX567" fmla="*/ 477422 w 1064944"/>
                  <a:gd name="connsiteY567" fmla="*/ 447703 h 821709"/>
                  <a:gd name="connsiteX568" fmla="*/ 490373 w 1064944"/>
                  <a:gd name="connsiteY568" fmla="*/ 452795 h 821709"/>
                  <a:gd name="connsiteX569" fmla="*/ 528189 w 1064944"/>
                  <a:gd name="connsiteY569" fmla="*/ 494667 h 821709"/>
                  <a:gd name="connsiteX570" fmla="*/ 530516 w 1064944"/>
                  <a:gd name="connsiteY570" fmla="*/ 506489 h 821709"/>
                  <a:gd name="connsiteX571" fmla="*/ 504084 w 1064944"/>
                  <a:gd name="connsiteY571" fmla="*/ 523035 h 821709"/>
                  <a:gd name="connsiteX572" fmla="*/ 491064 w 1064944"/>
                  <a:gd name="connsiteY572" fmla="*/ 517919 h 821709"/>
                  <a:gd name="connsiteX573" fmla="*/ 453248 w 1064944"/>
                  <a:gd name="connsiteY573" fmla="*/ 476047 h 821709"/>
                  <a:gd name="connsiteX574" fmla="*/ 450967 w 1064944"/>
                  <a:gd name="connsiteY574" fmla="*/ 464248 h 821709"/>
                  <a:gd name="connsiteX575" fmla="*/ 477422 w 1064944"/>
                  <a:gd name="connsiteY575" fmla="*/ 447703 h 821709"/>
                  <a:gd name="connsiteX576" fmla="*/ 640806 w 1064944"/>
                  <a:gd name="connsiteY576" fmla="*/ 453394 h 821709"/>
                  <a:gd name="connsiteX577" fmla="*/ 653780 w 1064944"/>
                  <a:gd name="connsiteY577" fmla="*/ 458533 h 821709"/>
                  <a:gd name="connsiteX578" fmla="*/ 691596 w 1064944"/>
                  <a:gd name="connsiteY578" fmla="*/ 500405 h 821709"/>
                  <a:gd name="connsiteX579" fmla="*/ 693923 w 1064944"/>
                  <a:gd name="connsiteY579" fmla="*/ 512181 h 821709"/>
                  <a:gd name="connsiteX580" fmla="*/ 667469 w 1064944"/>
                  <a:gd name="connsiteY580" fmla="*/ 528750 h 821709"/>
                  <a:gd name="connsiteX581" fmla="*/ 654495 w 1064944"/>
                  <a:gd name="connsiteY581" fmla="*/ 523657 h 821709"/>
                  <a:gd name="connsiteX582" fmla="*/ 616656 w 1064944"/>
                  <a:gd name="connsiteY582" fmla="*/ 481785 h 821709"/>
                  <a:gd name="connsiteX583" fmla="*/ 614351 w 1064944"/>
                  <a:gd name="connsiteY583" fmla="*/ 469940 h 821709"/>
                  <a:gd name="connsiteX584" fmla="*/ 640806 w 1064944"/>
                  <a:gd name="connsiteY584" fmla="*/ 453394 h 821709"/>
                  <a:gd name="connsiteX585" fmla="*/ 129659 w 1064944"/>
                  <a:gd name="connsiteY585" fmla="*/ 455077 h 821709"/>
                  <a:gd name="connsiteX586" fmla="*/ 142656 w 1064944"/>
                  <a:gd name="connsiteY586" fmla="*/ 460193 h 821709"/>
                  <a:gd name="connsiteX587" fmla="*/ 180472 w 1064944"/>
                  <a:gd name="connsiteY587" fmla="*/ 502064 h 821709"/>
                  <a:gd name="connsiteX588" fmla="*/ 182753 w 1064944"/>
                  <a:gd name="connsiteY588" fmla="*/ 513863 h 821709"/>
                  <a:gd name="connsiteX589" fmla="*/ 156299 w 1064944"/>
                  <a:gd name="connsiteY589" fmla="*/ 530409 h 821709"/>
                  <a:gd name="connsiteX590" fmla="*/ 143348 w 1064944"/>
                  <a:gd name="connsiteY590" fmla="*/ 525293 h 821709"/>
                  <a:gd name="connsiteX591" fmla="*/ 105532 w 1064944"/>
                  <a:gd name="connsiteY591" fmla="*/ 483421 h 821709"/>
                  <a:gd name="connsiteX592" fmla="*/ 103204 w 1064944"/>
                  <a:gd name="connsiteY592" fmla="*/ 471599 h 821709"/>
                  <a:gd name="connsiteX593" fmla="*/ 129659 w 1064944"/>
                  <a:gd name="connsiteY593" fmla="*/ 455077 h 821709"/>
                  <a:gd name="connsiteX594" fmla="*/ 784119 w 1064944"/>
                  <a:gd name="connsiteY594" fmla="*/ 467152 h 821709"/>
                  <a:gd name="connsiteX595" fmla="*/ 797116 w 1064944"/>
                  <a:gd name="connsiteY595" fmla="*/ 472291 h 821709"/>
                  <a:gd name="connsiteX596" fmla="*/ 834932 w 1064944"/>
                  <a:gd name="connsiteY596" fmla="*/ 514185 h 821709"/>
                  <a:gd name="connsiteX597" fmla="*/ 837236 w 1064944"/>
                  <a:gd name="connsiteY597" fmla="*/ 525961 h 821709"/>
                  <a:gd name="connsiteX598" fmla="*/ 810782 w 1064944"/>
                  <a:gd name="connsiteY598" fmla="*/ 542507 h 821709"/>
                  <a:gd name="connsiteX599" fmla="*/ 797807 w 1064944"/>
                  <a:gd name="connsiteY599" fmla="*/ 537414 h 821709"/>
                  <a:gd name="connsiteX600" fmla="*/ 759992 w 1064944"/>
                  <a:gd name="connsiteY600" fmla="*/ 495542 h 821709"/>
                  <a:gd name="connsiteX601" fmla="*/ 757687 w 1064944"/>
                  <a:gd name="connsiteY601" fmla="*/ 483721 h 821709"/>
                  <a:gd name="connsiteX602" fmla="*/ 784119 w 1064944"/>
                  <a:gd name="connsiteY602" fmla="*/ 467152 h 821709"/>
                  <a:gd name="connsiteX603" fmla="*/ 272972 w 1064944"/>
                  <a:gd name="connsiteY603" fmla="*/ 468834 h 821709"/>
                  <a:gd name="connsiteX604" fmla="*/ 285969 w 1064944"/>
                  <a:gd name="connsiteY604" fmla="*/ 473950 h 821709"/>
                  <a:gd name="connsiteX605" fmla="*/ 323808 w 1064944"/>
                  <a:gd name="connsiteY605" fmla="*/ 515844 h 821709"/>
                  <a:gd name="connsiteX606" fmla="*/ 326067 w 1064944"/>
                  <a:gd name="connsiteY606" fmla="*/ 527620 h 821709"/>
                  <a:gd name="connsiteX607" fmla="*/ 299635 w 1064944"/>
                  <a:gd name="connsiteY607" fmla="*/ 544166 h 821709"/>
                  <a:gd name="connsiteX608" fmla="*/ 286684 w 1064944"/>
                  <a:gd name="connsiteY608" fmla="*/ 539073 h 821709"/>
                  <a:gd name="connsiteX609" fmla="*/ 248845 w 1064944"/>
                  <a:gd name="connsiteY609" fmla="*/ 497202 h 821709"/>
                  <a:gd name="connsiteX610" fmla="*/ 246518 w 1064944"/>
                  <a:gd name="connsiteY610" fmla="*/ 485380 h 821709"/>
                  <a:gd name="connsiteX611" fmla="*/ 272972 w 1064944"/>
                  <a:gd name="connsiteY611" fmla="*/ 468834 h 821709"/>
                  <a:gd name="connsiteX612" fmla="*/ 435596 w 1064944"/>
                  <a:gd name="connsiteY612" fmla="*/ 473881 h 821709"/>
                  <a:gd name="connsiteX613" fmla="*/ 448570 w 1064944"/>
                  <a:gd name="connsiteY613" fmla="*/ 478974 h 821709"/>
                  <a:gd name="connsiteX614" fmla="*/ 486409 w 1064944"/>
                  <a:gd name="connsiteY614" fmla="*/ 520845 h 821709"/>
                  <a:gd name="connsiteX615" fmla="*/ 488713 w 1064944"/>
                  <a:gd name="connsiteY615" fmla="*/ 532667 h 821709"/>
                  <a:gd name="connsiteX616" fmla="*/ 462259 w 1064944"/>
                  <a:gd name="connsiteY616" fmla="*/ 549213 h 821709"/>
                  <a:gd name="connsiteX617" fmla="*/ 449285 w 1064944"/>
                  <a:gd name="connsiteY617" fmla="*/ 544074 h 821709"/>
                  <a:gd name="connsiteX618" fmla="*/ 411469 w 1064944"/>
                  <a:gd name="connsiteY618" fmla="*/ 502202 h 821709"/>
                  <a:gd name="connsiteX619" fmla="*/ 409164 w 1064944"/>
                  <a:gd name="connsiteY619" fmla="*/ 490427 h 821709"/>
                  <a:gd name="connsiteX620" fmla="*/ 435596 w 1064944"/>
                  <a:gd name="connsiteY620" fmla="*/ 473881 h 821709"/>
                  <a:gd name="connsiteX621" fmla="*/ 87857 w 1064944"/>
                  <a:gd name="connsiteY621" fmla="*/ 481232 h 821709"/>
                  <a:gd name="connsiteX622" fmla="*/ 100831 w 1064944"/>
                  <a:gd name="connsiteY622" fmla="*/ 486371 h 821709"/>
                  <a:gd name="connsiteX623" fmla="*/ 138647 w 1064944"/>
                  <a:gd name="connsiteY623" fmla="*/ 528243 h 821709"/>
                  <a:gd name="connsiteX624" fmla="*/ 140951 w 1064944"/>
                  <a:gd name="connsiteY624" fmla="*/ 540018 h 821709"/>
                  <a:gd name="connsiteX625" fmla="*/ 114519 w 1064944"/>
                  <a:gd name="connsiteY625" fmla="*/ 556564 h 821709"/>
                  <a:gd name="connsiteX626" fmla="*/ 101522 w 1064944"/>
                  <a:gd name="connsiteY626" fmla="*/ 551471 h 821709"/>
                  <a:gd name="connsiteX627" fmla="*/ 63707 w 1064944"/>
                  <a:gd name="connsiteY627" fmla="*/ 509600 h 821709"/>
                  <a:gd name="connsiteX628" fmla="*/ 61402 w 1064944"/>
                  <a:gd name="connsiteY628" fmla="*/ 497778 h 821709"/>
                  <a:gd name="connsiteX629" fmla="*/ 87857 w 1064944"/>
                  <a:gd name="connsiteY629" fmla="*/ 481232 h 821709"/>
                  <a:gd name="connsiteX630" fmla="*/ 578932 w 1064944"/>
                  <a:gd name="connsiteY630" fmla="*/ 487661 h 821709"/>
                  <a:gd name="connsiteX631" fmla="*/ 591929 w 1064944"/>
                  <a:gd name="connsiteY631" fmla="*/ 492777 h 821709"/>
                  <a:gd name="connsiteX632" fmla="*/ 629768 w 1064944"/>
                  <a:gd name="connsiteY632" fmla="*/ 534649 h 821709"/>
                  <a:gd name="connsiteX633" fmla="*/ 632026 w 1064944"/>
                  <a:gd name="connsiteY633" fmla="*/ 546447 h 821709"/>
                  <a:gd name="connsiteX634" fmla="*/ 605595 w 1064944"/>
                  <a:gd name="connsiteY634" fmla="*/ 562993 h 821709"/>
                  <a:gd name="connsiteX635" fmla="*/ 592620 w 1064944"/>
                  <a:gd name="connsiteY635" fmla="*/ 557901 h 821709"/>
                  <a:gd name="connsiteX636" fmla="*/ 554805 w 1064944"/>
                  <a:gd name="connsiteY636" fmla="*/ 516006 h 821709"/>
                  <a:gd name="connsiteX637" fmla="*/ 552477 w 1064944"/>
                  <a:gd name="connsiteY637" fmla="*/ 504207 h 821709"/>
                  <a:gd name="connsiteX638" fmla="*/ 578932 w 1064944"/>
                  <a:gd name="connsiteY638" fmla="*/ 487661 h 821709"/>
                  <a:gd name="connsiteX639" fmla="*/ 742317 w 1064944"/>
                  <a:gd name="connsiteY639" fmla="*/ 493330 h 821709"/>
                  <a:gd name="connsiteX640" fmla="*/ 755314 w 1064944"/>
                  <a:gd name="connsiteY640" fmla="*/ 498469 h 821709"/>
                  <a:gd name="connsiteX641" fmla="*/ 793152 w 1064944"/>
                  <a:gd name="connsiteY641" fmla="*/ 540341 h 821709"/>
                  <a:gd name="connsiteX642" fmla="*/ 795411 w 1064944"/>
                  <a:gd name="connsiteY642" fmla="*/ 552140 h 821709"/>
                  <a:gd name="connsiteX643" fmla="*/ 768979 w 1064944"/>
                  <a:gd name="connsiteY643" fmla="*/ 568686 h 821709"/>
                  <a:gd name="connsiteX644" fmla="*/ 756005 w 1064944"/>
                  <a:gd name="connsiteY644" fmla="*/ 563593 h 821709"/>
                  <a:gd name="connsiteX645" fmla="*/ 718189 w 1064944"/>
                  <a:gd name="connsiteY645" fmla="*/ 521721 h 821709"/>
                  <a:gd name="connsiteX646" fmla="*/ 715861 w 1064944"/>
                  <a:gd name="connsiteY646" fmla="*/ 509899 h 821709"/>
                  <a:gd name="connsiteX647" fmla="*/ 742317 w 1064944"/>
                  <a:gd name="connsiteY647" fmla="*/ 493330 h 821709"/>
                  <a:gd name="connsiteX648" fmla="*/ 231170 w 1064944"/>
                  <a:gd name="connsiteY648" fmla="*/ 494989 h 821709"/>
                  <a:gd name="connsiteX649" fmla="*/ 244167 w 1064944"/>
                  <a:gd name="connsiteY649" fmla="*/ 500128 h 821709"/>
                  <a:gd name="connsiteX650" fmla="*/ 281983 w 1064944"/>
                  <a:gd name="connsiteY650" fmla="*/ 542023 h 821709"/>
                  <a:gd name="connsiteX651" fmla="*/ 284287 w 1064944"/>
                  <a:gd name="connsiteY651" fmla="*/ 553799 h 821709"/>
                  <a:gd name="connsiteX652" fmla="*/ 257832 w 1064944"/>
                  <a:gd name="connsiteY652" fmla="*/ 570345 h 821709"/>
                  <a:gd name="connsiteX653" fmla="*/ 244858 w 1064944"/>
                  <a:gd name="connsiteY653" fmla="*/ 565252 h 821709"/>
                  <a:gd name="connsiteX654" fmla="*/ 207042 w 1064944"/>
                  <a:gd name="connsiteY654" fmla="*/ 523380 h 821709"/>
                  <a:gd name="connsiteX655" fmla="*/ 204738 w 1064944"/>
                  <a:gd name="connsiteY655" fmla="*/ 511535 h 821709"/>
                  <a:gd name="connsiteX656" fmla="*/ 231170 w 1064944"/>
                  <a:gd name="connsiteY656" fmla="*/ 494989 h 821709"/>
                  <a:gd name="connsiteX657" fmla="*/ 393794 w 1064944"/>
                  <a:gd name="connsiteY657" fmla="*/ 500036 h 821709"/>
                  <a:gd name="connsiteX658" fmla="*/ 406768 w 1064944"/>
                  <a:gd name="connsiteY658" fmla="*/ 505152 h 821709"/>
                  <a:gd name="connsiteX659" fmla="*/ 444584 w 1064944"/>
                  <a:gd name="connsiteY659" fmla="*/ 547024 h 821709"/>
                  <a:gd name="connsiteX660" fmla="*/ 446911 w 1064944"/>
                  <a:gd name="connsiteY660" fmla="*/ 558846 h 821709"/>
                  <a:gd name="connsiteX661" fmla="*/ 420456 w 1064944"/>
                  <a:gd name="connsiteY661" fmla="*/ 575391 h 821709"/>
                  <a:gd name="connsiteX662" fmla="*/ 407459 w 1064944"/>
                  <a:gd name="connsiteY662" fmla="*/ 570276 h 821709"/>
                  <a:gd name="connsiteX663" fmla="*/ 369643 w 1064944"/>
                  <a:gd name="connsiteY663" fmla="*/ 528381 h 821709"/>
                  <a:gd name="connsiteX664" fmla="*/ 367362 w 1064944"/>
                  <a:gd name="connsiteY664" fmla="*/ 516605 h 821709"/>
                  <a:gd name="connsiteX665" fmla="*/ 393794 w 1064944"/>
                  <a:gd name="connsiteY665" fmla="*/ 500036 h 821709"/>
                  <a:gd name="connsiteX666" fmla="*/ 537130 w 1064944"/>
                  <a:gd name="connsiteY666" fmla="*/ 513817 h 821709"/>
                  <a:gd name="connsiteX667" fmla="*/ 550104 w 1064944"/>
                  <a:gd name="connsiteY667" fmla="*/ 518956 h 821709"/>
                  <a:gd name="connsiteX668" fmla="*/ 587942 w 1064944"/>
                  <a:gd name="connsiteY668" fmla="*/ 560827 h 821709"/>
                  <a:gd name="connsiteX669" fmla="*/ 590224 w 1064944"/>
                  <a:gd name="connsiteY669" fmla="*/ 572603 h 821709"/>
                  <a:gd name="connsiteX670" fmla="*/ 563792 w 1064944"/>
                  <a:gd name="connsiteY670" fmla="*/ 589149 h 821709"/>
                  <a:gd name="connsiteX671" fmla="*/ 550818 w 1064944"/>
                  <a:gd name="connsiteY671" fmla="*/ 584079 h 821709"/>
                  <a:gd name="connsiteX672" fmla="*/ 512979 w 1064944"/>
                  <a:gd name="connsiteY672" fmla="*/ 542184 h 821709"/>
                  <a:gd name="connsiteX673" fmla="*/ 510698 w 1064944"/>
                  <a:gd name="connsiteY673" fmla="*/ 530363 h 821709"/>
                  <a:gd name="connsiteX674" fmla="*/ 537130 w 1064944"/>
                  <a:gd name="connsiteY674" fmla="*/ 513817 h 821709"/>
                  <a:gd name="connsiteX675" fmla="*/ 700514 w 1064944"/>
                  <a:gd name="connsiteY675" fmla="*/ 519509 h 821709"/>
                  <a:gd name="connsiteX676" fmla="*/ 713511 w 1064944"/>
                  <a:gd name="connsiteY676" fmla="*/ 524648 h 821709"/>
                  <a:gd name="connsiteX677" fmla="*/ 751327 w 1064944"/>
                  <a:gd name="connsiteY677" fmla="*/ 566519 h 821709"/>
                  <a:gd name="connsiteX678" fmla="*/ 753631 w 1064944"/>
                  <a:gd name="connsiteY678" fmla="*/ 578295 h 821709"/>
                  <a:gd name="connsiteX679" fmla="*/ 727199 w 1064944"/>
                  <a:gd name="connsiteY679" fmla="*/ 594864 h 821709"/>
                  <a:gd name="connsiteX680" fmla="*/ 714203 w 1064944"/>
                  <a:gd name="connsiteY680" fmla="*/ 589771 h 821709"/>
                  <a:gd name="connsiteX681" fmla="*/ 676387 w 1064944"/>
                  <a:gd name="connsiteY681" fmla="*/ 547899 h 821709"/>
                  <a:gd name="connsiteX682" fmla="*/ 674082 w 1064944"/>
                  <a:gd name="connsiteY682" fmla="*/ 536055 h 821709"/>
                  <a:gd name="connsiteX683" fmla="*/ 700514 w 1064944"/>
                  <a:gd name="connsiteY683" fmla="*/ 519509 h 821709"/>
                  <a:gd name="connsiteX684" fmla="*/ 189367 w 1064944"/>
                  <a:gd name="connsiteY684" fmla="*/ 521168 h 821709"/>
                  <a:gd name="connsiteX685" fmla="*/ 202364 w 1064944"/>
                  <a:gd name="connsiteY685" fmla="*/ 526284 h 821709"/>
                  <a:gd name="connsiteX686" fmla="*/ 240180 w 1064944"/>
                  <a:gd name="connsiteY686" fmla="*/ 568178 h 821709"/>
                  <a:gd name="connsiteX687" fmla="*/ 242461 w 1064944"/>
                  <a:gd name="connsiteY687" fmla="*/ 579977 h 821709"/>
                  <a:gd name="connsiteX688" fmla="*/ 216029 w 1064944"/>
                  <a:gd name="connsiteY688" fmla="*/ 596523 h 821709"/>
                  <a:gd name="connsiteX689" fmla="*/ 203056 w 1064944"/>
                  <a:gd name="connsiteY689" fmla="*/ 591407 h 821709"/>
                  <a:gd name="connsiteX690" fmla="*/ 165240 w 1064944"/>
                  <a:gd name="connsiteY690" fmla="*/ 549535 h 821709"/>
                  <a:gd name="connsiteX691" fmla="*/ 162912 w 1064944"/>
                  <a:gd name="connsiteY691" fmla="*/ 537737 h 821709"/>
                  <a:gd name="connsiteX692" fmla="*/ 189367 w 1064944"/>
                  <a:gd name="connsiteY692" fmla="*/ 521168 h 821709"/>
                  <a:gd name="connsiteX693" fmla="*/ 332727 w 1064944"/>
                  <a:gd name="connsiteY693" fmla="*/ 534995 h 821709"/>
                  <a:gd name="connsiteX694" fmla="*/ 345700 w 1064944"/>
                  <a:gd name="connsiteY694" fmla="*/ 540087 h 821709"/>
                  <a:gd name="connsiteX695" fmla="*/ 383516 w 1064944"/>
                  <a:gd name="connsiteY695" fmla="*/ 581959 h 821709"/>
                  <a:gd name="connsiteX696" fmla="*/ 385820 w 1064944"/>
                  <a:gd name="connsiteY696" fmla="*/ 593781 h 821709"/>
                  <a:gd name="connsiteX697" fmla="*/ 359389 w 1064944"/>
                  <a:gd name="connsiteY697" fmla="*/ 610326 h 821709"/>
                  <a:gd name="connsiteX698" fmla="*/ 346392 w 1064944"/>
                  <a:gd name="connsiteY698" fmla="*/ 605188 h 821709"/>
                  <a:gd name="connsiteX699" fmla="*/ 308576 w 1064944"/>
                  <a:gd name="connsiteY699" fmla="*/ 563316 h 821709"/>
                  <a:gd name="connsiteX700" fmla="*/ 306271 w 1064944"/>
                  <a:gd name="connsiteY700" fmla="*/ 551540 h 821709"/>
                  <a:gd name="connsiteX701" fmla="*/ 332727 w 1064944"/>
                  <a:gd name="connsiteY701" fmla="*/ 534995 h 821709"/>
                  <a:gd name="connsiteX702" fmla="*/ 495304 w 1064944"/>
                  <a:gd name="connsiteY702" fmla="*/ 539995 h 821709"/>
                  <a:gd name="connsiteX703" fmla="*/ 508324 w 1064944"/>
                  <a:gd name="connsiteY703" fmla="*/ 545111 h 821709"/>
                  <a:gd name="connsiteX704" fmla="*/ 546140 w 1064944"/>
                  <a:gd name="connsiteY704" fmla="*/ 586983 h 821709"/>
                  <a:gd name="connsiteX705" fmla="*/ 548421 w 1064944"/>
                  <a:gd name="connsiteY705" fmla="*/ 598781 h 821709"/>
                  <a:gd name="connsiteX706" fmla="*/ 521966 w 1064944"/>
                  <a:gd name="connsiteY706" fmla="*/ 615327 h 821709"/>
                  <a:gd name="connsiteX707" fmla="*/ 509016 w 1064944"/>
                  <a:gd name="connsiteY707" fmla="*/ 610234 h 821709"/>
                  <a:gd name="connsiteX708" fmla="*/ 471200 w 1064944"/>
                  <a:gd name="connsiteY708" fmla="*/ 568363 h 821709"/>
                  <a:gd name="connsiteX709" fmla="*/ 468872 w 1064944"/>
                  <a:gd name="connsiteY709" fmla="*/ 556541 h 821709"/>
                  <a:gd name="connsiteX710" fmla="*/ 495304 w 1064944"/>
                  <a:gd name="connsiteY710" fmla="*/ 539995 h 821709"/>
                  <a:gd name="connsiteX711" fmla="*/ 147565 w 1064944"/>
                  <a:gd name="connsiteY711" fmla="*/ 547346 h 821709"/>
                  <a:gd name="connsiteX712" fmla="*/ 160562 w 1064944"/>
                  <a:gd name="connsiteY712" fmla="*/ 552485 h 821709"/>
                  <a:gd name="connsiteX713" fmla="*/ 198378 w 1064944"/>
                  <a:gd name="connsiteY713" fmla="*/ 594357 h 821709"/>
                  <a:gd name="connsiteX714" fmla="*/ 200659 w 1064944"/>
                  <a:gd name="connsiteY714" fmla="*/ 606133 h 821709"/>
                  <a:gd name="connsiteX715" fmla="*/ 174227 w 1064944"/>
                  <a:gd name="connsiteY715" fmla="*/ 622678 h 821709"/>
                  <a:gd name="connsiteX716" fmla="*/ 161253 w 1064944"/>
                  <a:gd name="connsiteY716" fmla="*/ 617586 h 821709"/>
                  <a:gd name="connsiteX717" fmla="*/ 123438 w 1064944"/>
                  <a:gd name="connsiteY717" fmla="*/ 575714 h 821709"/>
                  <a:gd name="connsiteX718" fmla="*/ 121133 w 1064944"/>
                  <a:gd name="connsiteY718" fmla="*/ 563892 h 821709"/>
                  <a:gd name="connsiteX719" fmla="*/ 147565 w 1064944"/>
                  <a:gd name="connsiteY719" fmla="*/ 547346 h 821709"/>
                  <a:gd name="connsiteX720" fmla="*/ 638640 w 1064944"/>
                  <a:gd name="connsiteY720" fmla="*/ 553776 h 821709"/>
                  <a:gd name="connsiteX721" fmla="*/ 651660 w 1064944"/>
                  <a:gd name="connsiteY721" fmla="*/ 558892 h 821709"/>
                  <a:gd name="connsiteX722" fmla="*/ 689476 w 1064944"/>
                  <a:gd name="connsiteY722" fmla="*/ 600763 h 821709"/>
                  <a:gd name="connsiteX723" fmla="*/ 691734 w 1064944"/>
                  <a:gd name="connsiteY723" fmla="*/ 612562 h 821709"/>
                  <a:gd name="connsiteX724" fmla="*/ 665302 w 1064944"/>
                  <a:gd name="connsiteY724" fmla="*/ 629108 h 821709"/>
                  <a:gd name="connsiteX725" fmla="*/ 652352 w 1064944"/>
                  <a:gd name="connsiteY725" fmla="*/ 624015 h 821709"/>
                  <a:gd name="connsiteX726" fmla="*/ 614536 w 1064944"/>
                  <a:gd name="connsiteY726" fmla="*/ 582120 h 821709"/>
                  <a:gd name="connsiteX727" fmla="*/ 612185 w 1064944"/>
                  <a:gd name="connsiteY727" fmla="*/ 570322 h 821709"/>
                  <a:gd name="connsiteX728" fmla="*/ 638640 w 1064944"/>
                  <a:gd name="connsiteY728" fmla="*/ 553776 h 821709"/>
                  <a:gd name="connsiteX729" fmla="*/ 290924 w 1064944"/>
                  <a:gd name="connsiteY729" fmla="*/ 561150 h 821709"/>
                  <a:gd name="connsiteX730" fmla="*/ 303875 w 1064944"/>
                  <a:gd name="connsiteY730" fmla="*/ 566243 h 821709"/>
                  <a:gd name="connsiteX731" fmla="*/ 341714 w 1064944"/>
                  <a:gd name="connsiteY731" fmla="*/ 608137 h 821709"/>
                  <a:gd name="connsiteX732" fmla="*/ 344041 w 1064944"/>
                  <a:gd name="connsiteY732" fmla="*/ 619936 h 821709"/>
                  <a:gd name="connsiteX733" fmla="*/ 317586 w 1064944"/>
                  <a:gd name="connsiteY733" fmla="*/ 636482 h 821709"/>
                  <a:gd name="connsiteX734" fmla="*/ 304566 w 1064944"/>
                  <a:gd name="connsiteY734" fmla="*/ 631366 h 821709"/>
                  <a:gd name="connsiteX735" fmla="*/ 266750 w 1064944"/>
                  <a:gd name="connsiteY735" fmla="*/ 589495 h 821709"/>
                  <a:gd name="connsiteX736" fmla="*/ 264492 w 1064944"/>
                  <a:gd name="connsiteY736" fmla="*/ 577696 h 821709"/>
                  <a:gd name="connsiteX737" fmla="*/ 290924 w 1064944"/>
                  <a:gd name="connsiteY737" fmla="*/ 561150 h 821709"/>
                  <a:gd name="connsiteX738" fmla="*/ 453525 w 1064944"/>
                  <a:gd name="connsiteY738" fmla="*/ 566151 h 821709"/>
                  <a:gd name="connsiteX739" fmla="*/ 466499 w 1064944"/>
                  <a:gd name="connsiteY739" fmla="*/ 571289 h 821709"/>
                  <a:gd name="connsiteX740" fmla="*/ 504314 w 1064944"/>
                  <a:gd name="connsiteY740" fmla="*/ 613161 h 821709"/>
                  <a:gd name="connsiteX741" fmla="*/ 506642 w 1064944"/>
                  <a:gd name="connsiteY741" fmla="*/ 624960 h 821709"/>
                  <a:gd name="connsiteX742" fmla="*/ 480187 w 1064944"/>
                  <a:gd name="connsiteY742" fmla="*/ 641505 h 821709"/>
                  <a:gd name="connsiteX743" fmla="*/ 467213 w 1064944"/>
                  <a:gd name="connsiteY743" fmla="*/ 636413 h 821709"/>
                  <a:gd name="connsiteX744" fmla="*/ 429375 w 1064944"/>
                  <a:gd name="connsiteY744" fmla="*/ 594541 h 821709"/>
                  <a:gd name="connsiteX745" fmla="*/ 427070 w 1064944"/>
                  <a:gd name="connsiteY745" fmla="*/ 582719 h 821709"/>
                  <a:gd name="connsiteX746" fmla="*/ 453525 w 1064944"/>
                  <a:gd name="connsiteY746" fmla="*/ 566151 h 821709"/>
                  <a:gd name="connsiteX747" fmla="*/ 596860 w 1064944"/>
                  <a:gd name="connsiteY747" fmla="*/ 579931 h 821709"/>
                  <a:gd name="connsiteX748" fmla="*/ 609835 w 1064944"/>
                  <a:gd name="connsiteY748" fmla="*/ 585070 h 821709"/>
                  <a:gd name="connsiteX749" fmla="*/ 647650 w 1064944"/>
                  <a:gd name="connsiteY749" fmla="*/ 626942 h 821709"/>
                  <a:gd name="connsiteX750" fmla="*/ 649955 w 1064944"/>
                  <a:gd name="connsiteY750" fmla="*/ 638717 h 821709"/>
                  <a:gd name="connsiteX751" fmla="*/ 623500 w 1064944"/>
                  <a:gd name="connsiteY751" fmla="*/ 655286 h 821709"/>
                  <a:gd name="connsiteX752" fmla="*/ 610526 w 1064944"/>
                  <a:gd name="connsiteY752" fmla="*/ 650193 h 821709"/>
                  <a:gd name="connsiteX753" fmla="*/ 572711 w 1064944"/>
                  <a:gd name="connsiteY753" fmla="*/ 608299 h 821709"/>
                  <a:gd name="connsiteX754" fmla="*/ 570406 w 1064944"/>
                  <a:gd name="connsiteY754" fmla="*/ 596477 h 821709"/>
                  <a:gd name="connsiteX755" fmla="*/ 596860 w 1064944"/>
                  <a:gd name="connsiteY755" fmla="*/ 579931 h 821709"/>
                  <a:gd name="connsiteX756" fmla="*/ 249099 w 1064944"/>
                  <a:gd name="connsiteY756" fmla="*/ 587328 h 821709"/>
                  <a:gd name="connsiteX757" fmla="*/ 262096 w 1064944"/>
                  <a:gd name="connsiteY757" fmla="*/ 592421 h 821709"/>
                  <a:gd name="connsiteX758" fmla="*/ 299911 w 1064944"/>
                  <a:gd name="connsiteY758" fmla="*/ 634293 h 821709"/>
                  <a:gd name="connsiteX759" fmla="*/ 302216 w 1064944"/>
                  <a:gd name="connsiteY759" fmla="*/ 646115 h 821709"/>
                  <a:gd name="connsiteX760" fmla="*/ 275761 w 1064944"/>
                  <a:gd name="connsiteY760" fmla="*/ 662660 h 821709"/>
                  <a:gd name="connsiteX761" fmla="*/ 262787 w 1064944"/>
                  <a:gd name="connsiteY761" fmla="*/ 657521 h 821709"/>
                  <a:gd name="connsiteX762" fmla="*/ 224971 w 1064944"/>
                  <a:gd name="connsiteY762" fmla="*/ 615650 h 821709"/>
                  <a:gd name="connsiteX763" fmla="*/ 222667 w 1064944"/>
                  <a:gd name="connsiteY763" fmla="*/ 603874 h 821709"/>
                  <a:gd name="connsiteX764" fmla="*/ 249099 w 1064944"/>
                  <a:gd name="connsiteY764" fmla="*/ 587328 h 821709"/>
                  <a:gd name="connsiteX765" fmla="*/ 392435 w 1064944"/>
                  <a:gd name="connsiteY765" fmla="*/ 601109 h 821709"/>
                  <a:gd name="connsiteX766" fmla="*/ 405432 w 1064944"/>
                  <a:gd name="connsiteY766" fmla="*/ 606225 h 821709"/>
                  <a:gd name="connsiteX767" fmla="*/ 443270 w 1064944"/>
                  <a:gd name="connsiteY767" fmla="*/ 648096 h 821709"/>
                  <a:gd name="connsiteX768" fmla="*/ 445528 w 1064944"/>
                  <a:gd name="connsiteY768" fmla="*/ 659895 h 821709"/>
                  <a:gd name="connsiteX769" fmla="*/ 419097 w 1064944"/>
                  <a:gd name="connsiteY769" fmla="*/ 676441 h 821709"/>
                  <a:gd name="connsiteX770" fmla="*/ 406145 w 1064944"/>
                  <a:gd name="connsiteY770" fmla="*/ 671348 h 821709"/>
                  <a:gd name="connsiteX771" fmla="*/ 368307 w 1064944"/>
                  <a:gd name="connsiteY771" fmla="*/ 629453 h 821709"/>
                  <a:gd name="connsiteX772" fmla="*/ 365979 w 1064944"/>
                  <a:gd name="connsiteY772" fmla="*/ 617655 h 821709"/>
                  <a:gd name="connsiteX773" fmla="*/ 392435 w 1064944"/>
                  <a:gd name="connsiteY773" fmla="*/ 601109 h 821709"/>
                  <a:gd name="connsiteX774" fmla="*/ 555036 w 1064944"/>
                  <a:gd name="connsiteY774" fmla="*/ 606109 h 821709"/>
                  <a:gd name="connsiteX775" fmla="*/ 568032 w 1064944"/>
                  <a:gd name="connsiteY775" fmla="*/ 611225 h 821709"/>
                  <a:gd name="connsiteX776" fmla="*/ 605871 w 1064944"/>
                  <a:gd name="connsiteY776" fmla="*/ 653097 h 821709"/>
                  <a:gd name="connsiteX777" fmla="*/ 608129 w 1064944"/>
                  <a:gd name="connsiteY777" fmla="*/ 664895 h 821709"/>
                  <a:gd name="connsiteX778" fmla="*/ 581697 w 1064944"/>
                  <a:gd name="connsiteY778" fmla="*/ 681465 h 821709"/>
                  <a:gd name="connsiteX779" fmla="*/ 568724 w 1064944"/>
                  <a:gd name="connsiteY779" fmla="*/ 676349 h 821709"/>
                  <a:gd name="connsiteX780" fmla="*/ 530907 w 1064944"/>
                  <a:gd name="connsiteY780" fmla="*/ 634477 h 821709"/>
                  <a:gd name="connsiteX781" fmla="*/ 528580 w 1064944"/>
                  <a:gd name="connsiteY781" fmla="*/ 622655 h 821709"/>
                  <a:gd name="connsiteX782" fmla="*/ 555036 w 1064944"/>
                  <a:gd name="connsiteY782" fmla="*/ 606109 h 821709"/>
                  <a:gd name="connsiteX783" fmla="*/ 207319 w 1064944"/>
                  <a:gd name="connsiteY783" fmla="*/ 613484 h 821709"/>
                  <a:gd name="connsiteX784" fmla="*/ 220270 w 1064944"/>
                  <a:gd name="connsiteY784" fmla="*/ 618600 h 821709"/>
                  <a:gd name="connsiteX785" fmla="*/ 258086 w 1064944"/>
                  <a:gd name="connsiteY785" fmla="*/ 660471 h 821709"/>
                  <a:gd name="connsiteX786" fmla="*/ 260413 w 1064944"/>
                  <a:gd name="connsiteY786" fmla="*/ 672293 h 821709"/>
                  <a:gd name="connsiteX787" fmla="*/ 233981 w 1064944"/>
                  <a:gd name="connsiteY787" fmla="*/ 688839 h 821709"/>
                  <a:gd name="connsiteX788" fmla="*/ 220961 w 1064944"/>
                  <a:gd name="connsiteY788" fmla="*/ 683723 h 821709"/>
                  <a:gd name="connsiteX789" fmla="*/ 183146 w 1064944"/>
                  <a:gd name="connsiteY789" fmla="*/ 641828 h 821709"/>
                  <a:gd name="connsiteX790" fmla="*/ 180887 w 1064944"/>
                  <a:gd name="connsiteY790" fmla="*/ 630053 h 821709"/>
                  <a:gd name="connsiteX791" fmla="*/ 207319 w 1064944"/>
                  <a:gd name="connsiteY791" fmla="*/ 613484 h 821709"/>
                  <a:gd name="connsiteX792" fmla="*/ 350632 w 1064944"/>
                  <a:gd name="connsiteY792" fmla="*/ 627264 h 821709"/>
                  <a:gd name="connsiteX793" fmla="*/ 363629 w 1064944"/>
                  <a:gd name="connsiteY793" fmla="*/ 632403 h 821709"/>
                  <a:gd name="connsiteX794" fmla="*/ 401445 w 1064944"/>
                  <a:gd name="connsiteY794" fmla="*/ 674274 h 821709"/>
                  <a:gd name="connsiteX795" fmla="*/ 403726 w 1064944"/>
                  <a:gd name="connsiteY795" fmla="*/ 686050 h 821709"/>
                  <a:gd name="connsiteX796" fmla="*/ 377294 w 1064944"/>
                  <a:gd name="connsiteY796" fmla="*/ 702596 h 821709"/>
                  <a:gd name="connsiteX797" fmla="*/ 364320 w 1064944"/>
                  <a:gd name="connsiteY797" fmla="*/ 697526 h 821709"/>
                  <a:gd name="connsiteX798" fmla="*/ 326504 w 1064944"/>
                  <a:gd name="connsiteY798" fmla="*/ 655632 h 821709"/>
                  <a:gd name="connsiteX799" fmla="*/ 324200 w 1064944"/>
                  <a:gd name="connsiteY799" fmla="*/ 643810 h 821709"/>
                  <a:gd name="connsiteX800" fmla="*/ 350632 w 1064944"/>
                  <a:gd name="connsiteY800" fmla="*/ 627264 h 821709"/>
                  <a:gd name="connsiteX801" fmla="*/ 513232 w 1064944"/>
                  <a:gd name="connsiteY801" fmla="*/ 632265 h 821709"/>
                  <a:gd name="connsiteX802" fmla="*/ 526230 w 1064944"/>
                  <a:gd name="connsiteY802" fmla="*/ 637404 h 821709"/>
                  <a:gd name="connsiteX803" fmla="*/ 564046 w 1064944"/>
                  <a:gd name="connsiteY803" fmla="*/ 679275 h 821709"/>
                  <a:gd name="connsiteX804" fmla="*/ 566327 w 1064944"/>
                  <a:gd name="connsiteY804" fmla="*/ 691074 h 821709"/>
                  <a:gd name="connsiteX805" fmla="*/ 539918 w 1064944"/>
                  <a:gd name="connsiteY805" fmla="*/ 707620 h 821709"/>
                  <a:gd name="connsiteX806" fmla="*/ 526921 w 1064944"/>
                  <a:gd name="connsiteY806" fmla="*/ 702527 h 821709"/>
                  <a:gd name="connsiteX807" fmla="*/ 489105 w 1064944"/>
                  <a:gd name="connsiteY807" fmla="*/ 660655 h 821709"/>
                  <a:gd name="connsiteX808" fmla="*/ 486801 w 1064944"/>
                  <a:gd name="connsiteY808" fmla="*/ 648834 h 821709"/>
                  <a:gd name="connsiteX809" fmla="*/ 513232 w 1064944"/>
                  <a:gd name="connsiteY809" fmla="*/ 632265 h 821709"/>
                  <a:gd name="connsiteX810" fmla="*/ 308829 w 1064944"/>
                  <a:gd name="connsiteY810" fmla="*/ 653443 h 821709"/>
                  <a:gd name="connsiteX811" fmla="*/ 321849 w 1064944"/>
                  <a:gd name="connsiteY811" fmla="*/ 658558 h 821709"/>
                  <a:gd name="connsiteX812" fmla="*/ 359642 w 1064944"/>
                  <a:gd name="connsiteY812" fmla="*/ 700430 h 821709"/>
                  <a:gd name="connsiteX813" fmla="*/ 361924 w 1064944"/>
                  <a:gd name="connsiteY813" fmla="*/ 712229 h 821709"/>
                  <a:gd name="connsiteX814" fmla="*/ 335469 w 1064944"/>
                  <a:gd name="connsiteY814" fmla="*/ 728774 h 821709"/>
                  <a:gd name="connsiteX815" fmla="*/ 322517 w 1064944"/>
                  <a:gd name="connsiteY815" fmla="*/ 723682 h 821709"/>
                  <a:gd name="connsiteX816" fmla="*/ 284702 w 1064944"/>
                  <a:gd name="connsiteY816" fmla="*/ 681810 h 821709"/>
                  <a:gd name="connsiteX817" fmla="*/ 282375 w 1064944"/>
                  <a:gd name="connsiteY817" fmla="*/ 669988 h 821709"/>
                  <a:gd name="connsiteX818" fmla="*/ 308829 w 1064944"/>
                  <a:gd name="connsiteY818" fmla="*/ 653443 h 821709"/>
                  <a:gd name="connsiteX819" fmla="*/ 452142 w 1064944"/>
                  <a:gd name="connsiteY819" fmla="*/ 667223 h 821709"/>
                  <a:gd name="connsiteX820" fmla="*/ 465162 w 1064944"/>
                  <a:gd name="connsiteY820" fmla="*/ 672339 h 821709"/>
                  <a:gd name="connsiteX821" fmla="*/ 502978 w 1064944"/>
                  <a:gd name="connsiteY821" fmla="*/ 714210 h 821709"/>
                  <a:gd name="connsiteX822" fmla="*/ 505260 w 1064944"/>
                  <a:gd name="connsiteY822" fmla="*/ 726009 h 821709"/>
                  <a:gd name="connsiteX823" fmla="*/ 478805 w 1064944"/>
                  <a:gd name="connsiteY823" fmla="*/ 742555 h 821709"/>
                  <a:gd name="connsiteX824" fmla="*/ 465853 w 1064944"/>
                  <a:gd name="connsiteY824" fmla="*/ 737462 h 821709"/>
                  <a:gd name="connsiteX825" fmla="*/ 428038 w 1064944"/>
                  <a:gd name="connsiteY825" fmla="*/ 695568 h 821709"/>
                  <a:gd name="connsiteX826" fmla="*/ 425711 w 1064944"/>
                  <a:gd name="connsiteY826" fmla="*/ 683769 h 821709"/>
                  <a:gd name="connsiteX827" fmla="*/ 452142 w 1064944"/>
                  <a:gd name="connsiteY827" fmla="*/ 667223 h 821709"/>
                  <a:gd name="connsiteX828" fmla="*/ 267027 w 1064944"/>
                  <a:gd name="connsiteY828" fmla="*/ 679598 h 821709"/>
                  <a:gd name="connsiteX829" fmla="*/ 280024 w 1064944"/>
                  <a:gd name="connsiteY829" fmla="*/ 684737 h 821709"/>
                  <a:gd name="connsiteX830" fmla="*/ 317840 w 1064944"/>
                  <a:gd name="connsiteY830" fmla="*/ 726608 h 821709"/>
                  <a:gd name="connsiteX831" fmla="*/ 320144 w 1064944"/>
                  <a:gd name="connsiteY831" fmla="*/ 738407 h 821709"/>
                  <a:gd name="connsiteX832" fmla="*/ 293689 w 1064944"/>
                  <a:gd name="connsiteY832" fmla="*/ 754953 h 821709"/>
                  <a:gd name="connsiteX833" fmla="*/ 280715 w 1064944"/>
                  <a:gd name="connsiteY833" fmla="*/ 749860 h 821709"/>
                  <a:gd name="connsiteX834" fmla="*/ 242876 w 1064944"/>
                  <a:gd name="connsiteY834" fmla="*/ 707989 h 821709"/>
                  <a:gd name="connsiteX835" fmla="*/ 240572 w 1064944"/>
                  <a:gd name="connsiteY835" fmla="*/ 696167 h 821709"/>
                  <a:gd name="connsiteX836" fmla="*/ 267027 w 1064944"/>
                  <a:gd name="connsiteY836" fmla="*/ 679598 h 821709"/>
                  <a:gd name="connsiteX837" fmla="*/ 410363 w 1064944"/>
                  <a:gd name="connsiteY837" fmla="*/ 693378 h 821709"/>
                  <a:gd name="connsiteX838" fmla="*/ 423336 w 1064944"/>
                  <a:gd name="connsiteY838" fmla="*/ 698517 h 821709"/>
                  <a:gd name="connsiteX839" fmla="*/ 461153 w 1064944"/>
                  <a:gd name="connsiteY839" fmla="*/ 740389 h 821709"/>
                  <a:gd name="connsiteX840" fmla="*/ 463457 w 1064944"/>
                  <a:gd name="connsiteY840" fmla="*/ 752164 h 821709"/>
                  <a:gd name="connsiteX841" fmla="*/ 437025 w 1064944"/>
                  <a:gd name="connsiteY841" fmla="*/ 768734 h 821709"/>
                  <a:gd name="connsiteX842" fmla="*/ 424051 w 1064944"/>
                  <a:gd name="connsiteY842" fmla="*/ 763641 h 821709"/>
                  <a:gd name="connsiteX843" fmla="*/ 386212 w 1064944"/>
                  <a:gd name="connsiteY843" fmla="*/ 721746 h 821709"/>
                  <a:gd name="connsiteX844" fmla="*/ 383908 w 1064944"/>
                  <a:gd name="connsiteY844" fmla="*/ 709924 h 821709"/>
                  <a:gd name="connsiteX845" fmla="*/ 410363 w 1064944"/>
                  <a:gd name="connsiteY845" fmla="*/ 693378 h 821709"/>
                  <a:gd name="connsiteX846" fmla="*/ 368537 w 1064944"/>
                  <a:gd name="connsiteY846" fmla="*/ 719557 h 821709"/>
                  <a:gd name="connsiteX847" fmla="*/ 381534 w 1064944"/>
                  <a:gd name="connsiteY847" fmla="*/ 724673 h 821709"/>
                  <a:gd name="connsiteX848" fmla="*/ 419373 w 1064944"/>
                  <a:gd name="connsiteY848" fmla="*/ 766544 h 821709"/>
                  <a:gd name="connsiteX849" fmla="*/ 421632 w 1064944"/>
                  <a:gd name="connsiteY849" fmla="*/ 778343 h 821709"/>
                  <a:gd name="connsiteX850" fmla="*/ 395200 w 1064944"/>
                  <a:gd name="connsiteY850" fmla="*/ 794912 h 821709"/>
                  <a:gd name="connsiteX851" fmla="*/ 382249 w 1064944"/>
                  <a:gd name="connsiteY851" fmla="*/ 789796 h 821709"/>
                  <a:gd name="connsiteX852" fmla="*/ 344433 w 1064944"/>
                  <a:gd name="connsiteY852" fmla="*/ 747925 h 821709"/>
                  <a:gd name="connsiteX853" fmla="*/ 342082 w 1064944"/>
                  <a:gd name="connsiteY853" fmla="*/ 736103 h 821709"/>
                  <a:gd name="connsiteX854" fmla="*/ 368537 w 1064944"/>
                  <a:gd name="connsiteY854" fmla="*/ 719557 h 821709"/>
                  <a:gd name="connsiteX855" fmla="*/ 326735 w 1064944"/>
                  <a:gd name="connsiteY855" fmla="*/ 745712 h 821709"/>
                  <a:gd name="connsiteX856" fmla="*/ 339732 w 1064944"/>
                  <a:gd name="connsiteY856" fmla="*/ 750851 h 821709"/>
                  <a:gd name="connsiteX857" fmla="*/ 377547 w 1064944"/>
                  <a:gd name="connsiteY857" fmla="*/ 792723 h 821709"/>
                  <a:gd name="connsiteX858" fmla="*/ 379852 w 1064944"/>
                  <a:gd name="connsiteY858" fmla="*/ 804521 h 821709"/>
                  <a:gd name="connsiteX859" fmla="*/ 353420 w 1064944"/>
                  <a:gd name="connsiteY859" fmla="*/ 821067 h 821709"/>
                  <a:gd name="connsiteX860" fmla="*/ 340446 w 1064944"/>
                  <a:gd name="connsiteY860" fmla="*/ 815974 h 821709"/>
                  <a:gd name="connsiteX861" fmla="*/ 302607 w 1064944"/>
                  <a:gd name="connsiteY861" fmla="*/ 774103 h 821709"/>
                  <a:gd name="connsiteX862" fmla="*/ 300303 w 1064944"/>
                  <a:gd name="connsiteY862" fmla="*/ 762281 h 821709"/>
                  <a:gd name="connsiteX863" fmla="*/ 326735 w 1064944"/>
                  <a:gd name="connsiteY863" fmla="*/ 745712 h 821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44" h="821709">
                    <a:moveTo>
                      <a:pt x="711529" y="642"/>
                    </a:moveTo>
                    <a:cubicBezTo>
                      <a:pt x="714479" y="-1202"/>
                      <a:pt x="720263" y="1057"/>
                      <a:pt x="724503" y="5735"/>
                    </a:cubicBezTo>
                    <a:lnTo>
                      <a:pt x="762342" y="47607"/>
                    </a:lnTo>
                    <a:cubicBezTo>
                      <a:pt x="766559" y="52308"/>
                      <a:pt x="767597" y="57585"/>
                      <a:pt x="764623" y="59451"/>
                    </a:cubicBezTo>
                    <a:lnTo>
                      <a:pt x="738192" y="75997"/>
                    </a:lnTo>
                    <a:cubicBezTo>
                      <a:pt x="735219" y="77841"/>
                      <a:pt x="729435" y="75536"/>
                      <a:pt x="725218" y="70858"/>
                    </a:cubicBezTo>
                    <a:lnTo>
                      <a:pt x="687379" y="28986"/>
                    </a:lnTo>
                    <a:cubicBezTo>
                      <a:pt x="683139" y="24285"/>
                      <a:pt x="682125" y="19054"/>
                      <a:pt x="685074" y="17211"/>
                    </a:cubicBezTo>
                    <a:lnTo>
                      <a:pt x="711529" y="642"/>
                    </a:lnTo>
                    <a:close/>
                    <a:moveTo>
                      <a:pt x="669727" y="26820"/>
                    </a:moveTo>
                    <a:cubicBezTo>
                      <a:pt x="672700" y="24954"/>
                      <a:pt x="678461" y="27235"/>
                      <a:pt x="682701" y="31913"/>
                    </a:cubicBezTo>
                    <a:lnTo>
                      <a:pt x="720517" y="73785"/>
                    </a:lnTo>
                    <a:cubicBezTo>
                      <a:pt x="724757" y="78486"/>
                      <a:pt x="725817" y="83763"/>
                      <a:pt x="722844" y="85606"/>
                    </a:cubicBezTo>
                    <a:lnTo>
                      <a:pt x="696389" y="102152"/>
                    </a:lnTo>
                    <a:cubicBezTo>
                      <a:pt x="693440" y="104019"/>
                      <a:pt x="687633" y="101715"/>
                      <a:pt x="683370" y="97036"/>
                    </a:cubicBezTo>
                    <a:lnTo>
                      <a:pt x="645577" y="55165"/>
                    </a:lnTo>
                    <a:cubicBezTo>
                      <a:pt x="641337" y="50464"/>
                      <a:pt x="640346" y="45210"/>
                      <a:pt x="643295" y="43366"/>
                    </a:cubicBezTo>
                    <a:lnTo>
                      <a:pt x="669727" y="26820"/>
                    </a:lnTo>
                    <a:close/>
                    <a:moveTo>
                      <a:pt x="627925" y="52999"/>
                    </a:moveTo>
                    <a:cubicBezTo>
                      <a:pt x="630874" y="51132"/>
                      <a:pt x="636658" y="53391"/>
                      <a:pt x="640898" y="58069"/>
                    </a:cubicBezTo>
                    <a:lnTo>
                      <a:pt x="678737" y="99963"/>
                    </a:lnTo>
                    <a:cubicBezTo>
                      <a:pt x="682955" y="104641"/>
                      <a:pt x="683991" y="109941"/>
                      <a:pt x="681019" y="111785"/>
                    </a:cubicBezTo>
                    <a:lnTo>
                      <a:pt x="654587" y="128331"/>
                    </a:lnTo>
                    <a:cubicBezTo>
                      <a:pt x="651614" y="130198"/>
                      <a:pt x="645830" y="127870"/>
                      <a:pt x="641590" y="123192"/>
                    </a:cubicBezTo>
                    <a:lnTo>
                      <a:pt x="603774" y="81320"/>
                    </a:lnTo>
                    <a:cubicBezTo>
                      <a:pt x="599534" y="76642"/>
                      <a:pt x="598520" y="71388"/>
                      <a:pt x="601470" y="69545"/>
                    </a:cubicBezTo>
                    <a:lnTo>
                      <a:pt x="627925" y="52999"/>
                    </a:lnTo>
                    <a:close/>
                    <a:moveTo>
                      <a:pt x="771237" y="66756"/>
                    </a:moveTo>
                    <a:cubicBezTo>
                      <a:pt x="774210" y="64913"/>
                      <a:pt x="780018" y="67194"/>
                      <a:pt x="784258" y="71895"/>
                    </a:cubicBezTo>
                    <a:lnTo>
                      <a:pt x="822073" y="113767"/>
                    </a:lnTo>
                    <a:cubicBezTo>
                      <a:pt x="826313" y="118445"/>
                      <a:pt x="827304" y="123699"/>
                      <a:pt x="824354" y="125566"/>
                    </a:cubicBezTo>
                    <a:lnTo>
                      <a:pt x="797899" y="142111"/>
                    </a:lnTo>
                    <a:cubicBezTo>
                      <a:pt x="794950" y="143955"/>
                      <a:pt x="789189" y="141697"/>
                      <a:pt x="784949" y="137018"/>
                    </a:cubicBezTo>
                    <a:lnTo>
                      <a:pt x="747133" y="95124"/>
                    </a:lnTo>
                    <a:cubicBezTo>
                      <a:pt x="742893" y="90446"/>
                      <a:pt x="741833" y="85169"/>
                      <a:pt x="744805" y="83325"/>
                    </a:cubicBezTo>
                    <a:lnTo>
                      <a:pt x="771237" y="66756"/>
                    </a:lnTo>
                    <a:close/>
                    <a:moveTo>
                      <a:pt x="586122" y="79154"/>
                    </a:moveTo>
                    <a:cubicBezTo>
                      <a:pt x="589095" y="77310"/>
                      <a:pt x="594856" y="79569"/>
                      <a:pt x="599073" y="84247"/>
                    </a:cubicBezTo>
                    <a:lnTo>
                      <a:pt x="636912" y="126142"/>
                    </a:lnTo>
                    <a:cubicBezTo>
                      <a:pt x="641129" y="130820"/>
                      <a:pt x="642189" y="136097"/>
                      <a:pt x="639239" y="137940"/>
                    </a:cubicBezTo>
                    <a:lnTo>
                      <a:pt x="612784" y="154509"/>
                    </a:lnTo>
                    <a:cubicBezTo>
                      <a:pt x="609835" y="156330"/>
                      <a:pt x="604027" y="154071"/>
                      <a:pt x="599787" y="149370"/>
                    </a:cubicBezTo>
                    <a:lnTo>
                      <a:pt x="561949" y="107499"/>
                    </a:lnTo>
                    <a:cubicBezTo>
                      <a:pt x="557731" y="102821"/>
                      <a:pt x="556740" y="97544"/>
                      <a:pt x="559690" y="95700"/>
                    </a:cubicBezTo>
                    <a:lnTo>
                      <a:pt x="586122" y="79154"/>
                    </a:lnTo>
                    <a:close/>
                    <a:moveTo>
                      <a:pt x="729458" y="92935"/>
                    </a:moveTo>
                    <a:cubicBezTo>
                      <a:pt x="732408" y="91068"/>
                      <a:pt x="738215" y="93372"/>
                      <a:pt x="742432" y="98051"/>
                    </a:cubicBezTo>
                    <a:lnTo>
                      <a:pt x="780271" y="139945"/>
                    </a:lnTo>
                    <a:cubicBezTo>
                      <a:pt x="784488" y="144623"/>
                      <a:pt x="785525" y="149877"/>
                      <a:pt x="782552" y="151721"/>
                    </a:cubicBezTo>
                    <a:lnTo>
                      <a:pt x="756120" y="168267"/>
                    </a:lnTo>
                    <a:cubicBezTo>
                      <a:pt x="753148" y="170133"/>
                      <a:pt x="747363" y="167875"/>
                      <a:pt x="743146" y="163197"/>
                    </a:cubicBezTo>
                    <a:lnTo>
                      <a:pt x="705308" y="121302"/>
                    </a:lnTo>
                    <a:cubicBezTo>
                      <a:pt x="701067" y="116624"/>
                      <a:pt x="700054" y="111324"/>
                      <a:pt x="703003" y="109481"/>
                    </a:cubicBezTo>
                    <a:lnTo>
                      <a:pt x="729458" y="92935"/>
                    </a:lnTo>
                    <a:close/>
                    <a:moveTo>
                      <a:pt x="527313" y="110402"/>
                    </a:moveTo>
                    <a:cubicBezTo>
                      <a:pt x="530263" y="108536"/>
                      <a:pt x="536047" y="110794"/>
                      <a:pt x="540287" y="115472"/>
                    </a:cubicBezTo>
                    <a:lnTo>
                      <a:pt x="578102" y="157344"/>
                    </a:lnTo>
                    <a:cubicBezTo>
                      <a:pt x="582343" y="162045"/>
                      <a:pt x="583380" y="167322"/>
                      <a:pt x="580407" y="169188"/>
                    </a:cubicBezTo>
                    <a:lnTo>
                      <a:pt x="553975" y="185734"/>
                    </a:lnTo>
                    <a:cubicBezTo>
                      <a:pt x="551002" y="187601"/>
                      <a:pt x="545218" y="185274"/>
                      <a:pt x="540978" y="180595"/>
                    </a:cubicBezTo>
                    <a:lnTo>
                      <a:pt x="503163" y="138724"/>
                    </a:lnTo>
                    <a:cubicBezTo>
                      <a:pt x="498922" y="134023"/>
                      <a:pt x="497909" y="128792"/>
                      <a:pt x="500858" y="126948"/>
                    </a:cubicBezTo>
                    <a:lnTo>
                      <a:pt x="527313" y="110402"/>
                    </a:lnTo>
                    <a:close/>
                    <a:moveTo>
                      <a:pt x="687633" y="119113"/>
                    </a:moveTo>
                    <a:cubicBezTo>
                      <a:pt x="690582" y="117246"/>
                      <a:pt x="696412" y="119551"/>
                      <a:pt x="700653" y="124229"/>
                    </a:cubicBezTo>
                    <a:lnTo>
                      <a:pt x="738468" y="166101"/>
                    </a:lnTo>
                    <a:cubicBezTo>
                      <a:pt x="742708" y="170802"/>
                      <a:pt x="743699" y="176056"/>
                      <a:pt x="740727" y="177899"/>
                    </a:cubicBezTo>
                    <a:lnTo>
                      <a:pt x="714295" y="194445"/>
                    </a:lnTo>
                    <a:cubicBezTo>
                      <a:pt x="711322" y="196312"/>
                      <a:pt x="705584" y="194030"/>
                      <a:pt x="701344" y="189352"/>
                    </a:cubicBezTo>
                    <a:lnTo>
                      <a:pt x="663528" y="147481"/>
                    </a:lnTo>
                    <a:cubicBezTo>
                      <a:pt x="659288" y="142780"/>
                      <a:pt x="658228" y="137502"/>
                      <a:pt x="661178" y="135659"/>
                    </a:cubicBezTo>
                    <a:lnTo>
                      <a:pt x="687633" y="119113"/>
                    </a:lnTo>
                    <a:close/>
                    <a:moveTo>
                      <a:pt x="830969" y="132871"/>
                    </a:moveTo>
                    <a:cubicBezTo>
                      <a:pt x="833918" y="131027"/>
                      <a:pt x="839748" y="133308"/>
                      <a:pt x="843966" y="137986"/>
                    </a:cubicBezTo>
                    <a:lnTo>
                      <a:pt x="881804" y="179881"/>
                    </a:lnTo>
                    <a:cubicBezTo>
                      <a:pt x="886021" y="184559"/>
                      <a:pt x="887035" y="189813"/>
                      <a:pt x="884062" y="191680"/>
                    </a:cubicBezTo>
                    <a:lnTo>
                      <a:pt x="857631" y="208225"/>
                    </a:lnTo>
                    <a:cubicBezTo>
                      <a:pt x="854658" y="210069"/>
                      <a:pt x="848920" y="207811"/>
                      <a:pt x="844680" y="203133"/>
                    </a:cubicBezTo>
                    <a:lnTo>
                      <a:pt x="806841" y="161238"/>
                    </a:lnTo>
                    <a:cubicBezTo>
                      <a:pt x="802624" y="156560"/>
                      <a:pt x="801564" y="151283"/>
                      <a:pt x="804513" y="149439"/>
                    </a:cubicBezTo>
                    <a:lnTo>
                      <a:pt x="830969" y="132871"/>
                    </a:lnTo>
                    <a:close/>
                    <a:moveTo>
                      <a:pt x="485510" y="136557"/>
                    </a:moveTo>
                    <a:cubicBezTo>
                      <a:pt x="488483" y="134691"/>
                      <a:pt x="494221" y="136972"/>
                      <a:pt x="498484" y="141650"/>
                    </a:cubicBezTo>
                    <a:lnTo>
                      <a:pt x="536300" y="183522"/>
                    </a:lnTo>
                    <a:cubicBezTo>
                      <a:pt x="540518" y="188223"/>
                      <a:pt x="541577" y="193500"/>
                      <a:pt x="538628" y="195344"/>
                    </a:cubicBezTo>
                    <a:lnTo>
                      <a:pt x="512173" y="211890"/>
                    </a:lnTo>
                    <a:cubicBezTo>
                      <a:pt x="509200" y="213756"/>
                      <a:pt x="503416" y="211452"/>
                      <a:pt x="499153" y="206774"/>
                    </a:cubicBezTo>
                    <a:lnTo>
                      <a:pt x="461360" y="164902"/>
                    </a:lnTo>
                    <a:cubicBezTo>
                      <a:pt x="457120" y="160201"/>
                      <a:pt x="456129" y="154970"/>
                      <a:pt x="459079" y="153103"/>
                    </a:cubicBezTo>
                    <a:lnTo>
                      <a:pt x="485510" y="136557"/>
                    </a:lnTo>
                    <a:close/>
                    <a:moveTo>
                      <a:pt x="645853" y="145268"/>
                    </a:moveTo>
                    <a:cubicBezTo>
                      <a:pt x="648803" y="143425"/>
                      <a:pt x="654587" y="145729"/>
                      <a:pt x="658827" y="150407"/>
                    </a:cubicBezTo>
                    <a:lnTo>
                      <a:pt x="696643" y="192279"/>
                    </a:lnTo>
                    <a:cubicBezTo>
                      <a:pt x="700883" y="196980"/>
                      <a:pt x="701897" y="202211"/>
                      <a:pt x="698947" y="204054"/>
                    </a:cubicBezTo>
                    <a:lnTo>
                      <a:pt x="672492" y="220623"/>
                    </a:lnTo>
                    <a:cubicBezTo>
                      <a:pt x="669565" y="222444"/>
                      <a:pt x="663759" y="220209"/>
                      <a:pt x="659519" y="215531"/>
                    </a:cubicBezTo>
                    <a:lnTo>
                      <a:pt x="621702" y="173659"/>
                    </a:lnTo>
                    <a:cubicBezTo>
                      <a:pt x="617462" y="168958"/>
                      <a:pt x="616448" y="163658"/>
                      <a:pt x="619398" y="161814"/>
                    </a:cubicBezTo>
                    <a:lnTo>
                      <a:pt x="645853" y="145268"/>
                    </a:lnTo>
                    <a:close/>
                    <a:moveTo>
                      <a:pt x="789166" y="159049"/>
                    </a:moveTo>
                    <a:cubicBezTo>
                      <a:pt x="792138" y="157182"/>
                      <a:pt x="797923" y="159487"/>
                      <a:pt x="802163" y="164188"/>
                    </a:cubicBezTo>
                    <a:lnTo>
                      <a:pt x="839979" y="206059"/>
                    </a:lnTo>
                    <a:cubicBezTo>
                      <a:pt x="844219" y="210737"/>
                      <a:pt x="845233" y="215991"/>
                      <a:pt x="842283" y="217835"/>
                    </a:cubicBezTo>
                    <a:lnTo>
                      <a:pt x="815828" y="234381"/>
                    </a:lnTo>
                    <a:cubicBezTo>
                      <a:pt x="812856" y="236247"/>
                      <a:pt x="807094" y="233989"/>
                      <a:pt x="802854" y="229311"/>
                    </a:cubicBezTo>
                    <a:lnTo>
                      <a:pt x="765038" y="187416"/>
                    </a:lnTo>
                    <a:cubicBezTo>
                      <a:pt x="760798" y="182739"/>
                      <a:pt x="759761" y="177438"/>
                      <a:pt x="762711" y="175595"/>
                    </a:cubicBezTo>
                    <a:lnTo>
                      <a:pt x="789166" y="159049"/>
                    </a:lnTo>
                    <a:close/>
                    <a:moveTo>
                      <a:pt x="443708" y="162736"/>
                    </a:moveTo>
                    <a:cubicBezTo>
                      <a:pt x="446658" y="160869"/>
                      <a:pt x="452441" y="163128"/>
                      <a:pt x="456682" y="167829"/>
                    </a:cubicBezTo>
                    <a:lnTo>
                      <a:pt x="494498" y="209700"/>
                    </a:lnTo>
                    <a:cubicBezTo>
                      <a:pt x="498738" y="214401"/>
                      <a:pt x="499775" y="219679"/>
                      <a:pt x="496802" y="221522"/>
                    </a:cubicBezTo>
                    <a:lnTo>
                      <a:pt x="470370" y="238091"/>
                    </a:lnTo>
                    <a:cubicBezTo>
                      <a:pt x="467398" y="239935"/>
                      <a:pt x="461613" y="237630"/>
                      <a:pt x="457373" y="232929"/>
                    </a:cubicBezTo>
                    <a:lnTo>
                      <a:pt x="419557" y="191057"/>
                    </a:lnTo>
                    <a:cubicBezTo>
                      <a:pt x="415317" y="186379"/>
                      <a:pt x="414303" y="181149"/>
                      <a:pt x="417253" y="179282"/>
                    </a:cubicBezTo>
                    <a:lnTo>
                      <a:pt x="443708" y="162736"/>
                    </a:lnTo>
                    <a:close/>
                    <a:moveTo>
                      <a:pt x="587021" y="176493"/>
                    </a:moveTo>
                    <a:cubicBezTo>
                      <a:pt x="589994" y="174650"/>
                      <a:pt x="595801" y="176931"/>
                      <a:pt x="600041" y="181632"/>
                    </a:cubicBezTo>
                    <a:lnTo>
                      <a:pt x="637857" y="223504"/>
                    </a:lnTo>
                    <a:cubicBezTo>
                      <a:pt x="642097" y="228205"/>
                      <a:pt x="643088" y="233436"/>
                      <a:pt x="640115" y="235303"/>
                    </a:cubicBezTo>
                    <a:lnTo>
                      <a:pt x="613683" y="251849"/>
                    </a:lnTo>
                    <a:cubicBezTo>
                      <a:pt x="610710" y="253692"/>
                      <a:pt x="604973" y="251434"/>
                      <a:pt x="600732" y="246756"/>
                    </a:cubicBezTo>
                    <a:lnTo>
                      <a:pt x="562916" y="204861"/>
                    </a:lnTo>
                    <a:cubicBezTo>
                      <a:pt x="558676" y="200183"/>
                      <a:pt x="557617" y="194906"/>
                      <a:pt x="560589" y="193062"/>
                    </a:cubicBezTo>
                    <a:lnTo>
                      <a:pt x="587021" y="176493"/>
                    </a:lnTo>
                    <a:close/>
                    <a:moveTo>
                      <a:pt x="747363" y="185227"/>
                    </a:moveTo>
                    <a:cubicBezTo>
                      <a:pt x="750313" y="183361"/>
                      <a:pt x="756120" y="185665"/>
                      <a:pt x="760360" y="190343"/>
                    </a:cubicBezTo>
                    <a:lnTo>
                      <a:pt x="798176" y="232215"/>
                    </a:lnTo>
                    <a:cubicBezTo>
                      <a:pt x="802416" y="236916"/>
                      <a:pt x="803407" y="242170"/>
                      <a:pt x="800458" y="244014"/>
                    </a:cubicBezTo>
                    <a:lnTo>
                      <a:pt x="774003" y="260559"/>
                    </a:lnTo>
                    <a:cubicBezTo>
                      <a:pt x="771053" y="262426"/>
                      <a:pt x="765292" y="260144"/>
                      <a:pt x="761051" y="255466"/>
                    </a:cubicBezTo>
                    <a:lnTo>
                      <a:pt x="723236" y="213595"/>
                    </a:lnTo>
                    <a:cubicBezTo>
                      <a:pt x="718996" y="208894"/>
                      <a:pt x="717959" y="203617"/>
                      <a:pt x="720909" y="201773"/>
                    </a:cubicBezTo>
                    <a:lnTo>
                      <a:pt x="747363" y="185227"/>
                    </a:lnTo>
                    <a:close/>
                    <a:moveTo>
                      <a:pt x="401905" y="188891"/>
                    </a:moveTo>
                    <a:cubicBezTo>
                      <a:pt x="404878" y="187048"/>
                      <a:pt x="410639" y="189306"/>
                      <a:pt x="414857" y="194007"/>
                    </a:cubicBezTo>
                    <a:lnTo>
                      <a:pt x="452695" y="235879"/>
                    </a:lnTo>
                    <a:cubicBezTo>
                      <a:pt x="456912" y="240557"/>
                      <a:pt x="457973" y="245834"/>
                      <a:pt x="455022" y="247701"/>
                    </a:cubicBezTo>
                    <a:lnTo>
                      <a:pt x="428568" y="264246"/>
                    </a:lnTo>
                    <a:cubicBezTo>
                      <a:pt x="425618" y="266090"/>
                      <a:pt x="419788" y="263808"/>
                      <a:pt x="415571" y="259130"/>
                    </a:cubicBezTo>
                    <a:lnTo>
                      <a:pt x="377732" y="217236"/>
                    </a:lnTo>
                    <a:cubicBezTo>
                      <a:pt x="373515" y="212558"/>
                      <a:pt x="372524" y="207281"/>
                      <a:pt x="375473" y="205460"/>
                    </a:cubicBezTo>
                    <a:lnTo>
                      <a:pt x="401905" y="188891"/>
                    </a:lnTo>
                    <a:close/>
                    <a:moveTo>
                      <a:pt x="890722" y="199031"/>
                    </a:moveTo>
                    <a:cubicBezTo>
                      <a:pt x="893672" y="197187"/>
                      <a:pt x="899456" y="199423"/>
                      <a:pt x="903696" y="204124"/>
                    </a:cubicBezTo>
                    <a:lnTo>
                      <a:pt x="941512" y="245995"/>
                    </a:lnTo>
                    <a:cubicBezTo>
                      <a:pt x="945752" y="250673"/>
                      <a:pt x="946766" y="255973"/>
                      <a:pt x="943816" y="257817"/>
                    </a:cubicBezTo>
                    <a:lnTo>
                      <a:pt x="917385" y="274363"/>
                    </a:lnTo>
                    <a:cubicBezTo>
                      <a:pt x="914412" y="276229"/>
                      <a:pt x="908628" y="273925"/>
                      <a:pt x="904387" y="269247"/>
                    </a:cubicBezTo>
                    <a:lnTo>
                      <a:pt x="866572" y="227352"/>
                    </a:lnTo>
                    <a:cubicBezTo>
                      <a:pt x="862332" y="222675"/>
                      <a:pt x="861318" y="217443"/>
                      <a:pt x="864267" y="215577"/>
                    </a:cubicBezTo>
                    <a:lnTo>
                      <a:pt x="890722" y="199031"/>
                    </a:lnTo>
                    <a:close/>
                    <a:moveTo>
                      <a:pt x="545241" y="202672"/>
                    </a:moveTo>
                    <a:cubicBezTo>
                      <a:pt x="548191" y="200805"/>
                      <a:pt x="553998" y="203133"/>
                      <a:pt x="558216" y="207811"/>
                    </a:cubicBezTo>
                    <a:lnTo>
                      <a:pt x="596031" y="249682"/>
                    </a:lnTo>
                    <a:cubicBezTo>
                      <a:pt x="600271" y="254383"/>
                      <a:pt x="601309" y="259615"/>
                      <a:pt x="598336" y="261458"/>
                    </a:cubicBezTo>
                    <a:lnTo>
                      <a:pt x="571881" y="278004"/>
                    </a:lnTo>
                    <a:cubicBezTo>
                      <a:pt x="568931" y="279871"/>
                      <a:pt x="563147" y="277612"/>
                      <a:pt x="558907" y="272934"/>
                    </a:cubicBezTo>
                    <a:lnTo>
                      <a:pt x="521091" y="231039"/>
                    </a:lnTo>
                    <a:cubicBezTo>
                      <a:pt x="516851" y="226361"/>
                      <a:pt x="515837" y="221084"/>
                      <a:pt x="518786" y="219218"/>
                    </a:cubicBezTo>
                    <a:lnTo>
                      <a:pt x="545241" y="202672"/>
                    </a:lnTo>
                    <a:close/>
                    <a:moveTo>
                      <a:pt x="705561" y="211383"/>
                    </a:moveTo>
                    <a:cubicBezTo>
                      <a:pt x="708510" y="209539"/>
                      <a:pt x="714318" y="211844"/>
                      <a:pt x="718558" y="216521"/>
                    </a:cubicBezTo>
                    <a:lnTo>
                      <a:pt x="756374" y="258393"/>
                    </a:lnTo>
                    <a:cubicBezTo>
                      <a:pt x="760591" y="263094"/>
                      <a:pt x="761628" y="268325"/>
                      <a:pt x="758655" y="270169"/>
                    </a:cubicBezTo>
                    <a:lnTo>
                      <a:pt x="732223" y="286738"/>
                    </a:lnTo>
                    <a:cubicBezTo>
                      <a:pt x="729273" y="288558"/>
                      <a:pt x="723467" y="286323"/>
                      <a:pt x="719249" y="281645"/>
                    </a:cubicBezTo>
                    <a:lnTo>
                      <a:pt x="681410" y="239773"/>
                    </a:lnTo>
                    <a:cubicBezTo>
                      <a:pt x="677194" y="235072"/>
                      <a:pt x="676179" y="229772"/>
                      <a:pt x="679129" y="227929"/>
                    </a:cubicBezTo>
                    <a:lnTo>
                      <a:pt x="705561" y="211383"/>
                    </a:lnTo>
                    <a:close/>
                    <a:moveTo>
                      <a:pt x="340031" y="223158"/>
                    </a:moveTo>
                    <a:cubicBezTo>
                      <a:pt x="342981" y="221292"/>
                      <a:pt x="348765" y="223550"/>
                      <a:pt x="353005" y="228251"/>
                    </a:cubicBezTo>
                    <a:lnTo>
                      <a:pt x="390821" y="270123"/>
                    </a:lnTo>
                    <a:cubicBezTo>
                      <a:pt x="395061" y="274801"/>
                      <a:pt x="396099" y="280078"/>
                      <a:pt x="393126" y="281944"/>
                    </a:cubicBezTo>
                    <a:lnTo>
                      <a:pt x="366694" y="298490"/>
                    </a:lnTo>
                    <a:cubicBezTo>
                      <a:pt x="363721" y="300357"/>
                      <a:pt x="357937" y="298053"/>
                      <a:pt x="353720" y="293351"/>
                    </a:cubicBezTo>
                    <a:lnTo>
                      <a:pt x="315881" y="251480"/>
                    </a:lnTo>
                    <a:cubicBezTo>
                      <a:pt x="311641" y="246779"/>
                      <a:pt x="310627" y="241571"/>
                      <a:pt x="313576" y="239704"/>
                    </a:cubicBezTo>
                    <a:lnTo>
                      <a:pt x="340031" y="223158"/>
                    </a:lnTo>
                    <a:close/>
                    <a:moveTo>
                      <a:pt x="848920" y="225186"/>
                    </a:moveTo>
                    <a:cubicBezTo>
                      <a:pt x="851893" y="223343"/>
                      <a:pt x="857631" y="225601"/>
                      <a:pt x="861870" y="230302"/>
                    </a:cubicBezTo>
                    <a:lnTo>
                      <a:pt x="899687" y="272174"/>
                    </a:lnTo>
                    <a:cubicBezTo>
                      <a:pt x="903927" y="276852"/>
                      <a:pt x="904987" y="282129"/>
                      <a:pt x="902014" y="283972"/>
                    </a:cubicBezTo>
                    <a:lnTo>
                      <a:pt x="875582" y="300541"/>
                    </a:lnTo>
                    <a:cubicBezTo>
                      <a:pt x="872609" y="302385"/>
                      <a:pt x="866802" y="300103"/>
                      <a:pt x="862562" y="295426"/>
                    </a:cubicBezTo>
                    <a:lnTo>
                      <a:pt x="824746" y="253531"/>
                    </a:lnTo>
                    <a:cubicBezTo>
                      <a:pt x="820506" y="248853"/>
                      <a:pt x="819515" y="243599"/>
                      <a:pt x="822465" y="241755"/>
                    </a:cubicBezTo>
                    <a:lnTo>
                      <a:pt x="848920" y="225186"/>
                    </a:lnTo>
                    <a:close/>
                    <a:moveTo>
                      <a:pt x="503416" y="228850"/>
                    </a:moveTo>
                    <a:cubicBezTo>
                      <a:pt x="506366" y="226984"/>
                      <a:pt x="512196" y="229288"/>
                      <a:pt x="516436" y="233966"/>
                    </a:cubicBezTo>
                    <a:lnTo>
                      <a:pt x="554251" y="275838"/>
                    </a:lnTo>
                    <a:cubicBezTo>
                      <a:pt x="558469" y="280539"/>
                      <a:pt x="559483" y="285793"/>
                      <a:pt x="556510" y="287636"/>
                    </a:cubicBezTo>
                    <a:lnTo>
                      <a:pt x="530078" y="304205"/>
                    </a:lnTo>
                    <a:cubicBezTo>
                      <a:pt x="527106" y="306049"/>
                      <a:pt x="521367" y="303768"/>
                      <a:pt x="517127" y="299090"/>
                    </a:cubicBezTo>
                    <a:lnTo>
                      <a:pt x="479312" y="257218"/>
                    </a:lnTo>
                    <a:cubicBezTo>
                      <a:pt x="475072" y="252517"/>
                      <a:pt x="474011" y="247263"/>
                      <a:pt x="476961" y="245396"/>
                    </a:cubicBezTo>
                    <a:lnTo>
                      <a:pt x="503416" y="228850"/>
                    </a:lnTo>
                    <a:close/>
                    <a:moveTo>
                      <a:pt x="646752" y="242631"/>
                    </a:moveTo>
                    <a:cubicBezTo>
                      <a:pt x="649701" y="240764"/>
                      <a:pt x="655509" y="243045"/>
                      <a:pt x="659749" y="247747"/>
                    </a:cubicBezTo>
                    <a:lnTo>
                      <a:pt x="697565" y="289618"/>
                    </a:lnTo>
                    <a:cubicBezTo>
                      <a:pt x="701805" y="294319"/>
                      <a:pt x="702819" y="299550"/>
                      <a:pt x="699846" y="301417"/>
                    </a:cubicBezTo>
                    <a:lnTo>
                      <a:pt x="673391" y="317963"/>
                    </a:lnTo>
                    <a:cubicBezTo>
                      <a:pt x="670442" y="319806"/>
                      <a:pt x="664703" y="317548"/>
                      <a:pt x="660463" y="312870"/>
                    </a:cubicBezTo>
                    <a:lnTo>
                      <a:pt x="622624" y="270975"/>
                    </a:lnTo>
                    <a:cubicBezTo>
                      <a:pt x="618384" y="266297"/>
                      <a:pt x="617347" y="261020"/>
                      <a:pt x="620297" y="259177"/>
                    </a:cubicBezTo>
                    <a:lnTo>
                      <a:pt x="646752" y="242631"/>
                    </a:lnTo>
                    <a:close/>
                    <a:moveTo>
                      <a:pt x="298229" y="249314"/>
                    </a:moveTo>
                    <a:cubicBezTo>
                      <a:pt x="301202" y="247470"/>
                      <a:pt x="306940" y="249729"/>
                      <a:pt x="311203" y="254429"/>
                    </a:cubicBezTo>
                    <a:lnTo>
                      <a:pt x="349019" y="296301"/>
                    </a:lnTo>
                    <a:cubicBezTo>
                      <a:pt x="353259" y="300979"/>
                      <a:pt x="354296" y="306256"/>
                      <a:pt x="351346" y="308100"/>
                    </a:cubicBezTo>
                    <a:lnTo>
                      <a:pt x="324892" y="324646"/>
                    </a:lnTo>
                    <a:cubicBezTo>
                      <a:pt x="321941" y="326512"/>
                      <a:pt x="316111" y="324231"/>
                      <a:pt x="311871" y="319530"/>
                    </a:cubicBezTo>
                    <a:lnTo>
                      <a:pt x="274078" y="277658"/>
                    </a:lnTo>
                    <a:cubicBezTo>
                      <a:pt x="269838" y="272957"/>
                      <a:pt x="268848" y="267726"/>
                      <a:pt x="271797" y="265860"/>
                    </a:cubicBezTo>
                    <a:lnTo>
                      <a:pt x="298229" y="249314"/>
                    </a:lnTo>
                    <a:close/>
                    <a:moveTo>
                      <a:pt x="807094" y="251365"/>
                    </a:moveTo>
                    <a:cubicBezTo>
                      <a:pt x="810067" y="249521"/>
                      <a:pt x="815851" y="251779"/>
                      <a:pt x="820068" y="256457"/>
                    </a:cubicBezTo>
                    <a:lnTo>
                      <a:pt x="857907" y="298329"/>
                    </a:lnTo>
                    <a:cubicBezTo>
                      <a:pt x="862148" y="303030"/>
                      <a:pt x="863161" y="308307"/>
                      <a:pt x="860212" y="310151"/>
                    </a:cubicBezTo>
                    <a:lnTo>
                      <a:pt x="833756" y="326720"/>
                    </a:lnTo>
                    <a:cubicBezTo>
                      <a:pt x="830807" y="328563"/>
                      <a:pt x="825000" y="326259"/>
                      <a:pt x="820783" y="321581"/>
                    </a:cubicBezTo>
                    <a:lnTo>
                      <a:pt x="782967" y="279709"/>
                    </a:lnTo>
                    <a:cubicBezTo>
                      <a:pt x="778727" y="275008"/>
                      <a:pt x="777713" y="269777"/>
                      <a:pt x="780662" y="267933"/>
                    </a:cubicBezTo>
                    <a:lnTo>
                      <a:pt x="807094" y="251365"/>
                    </a:lnTo>
                    <a:close/>
                    <a:moveTo>
                      <a:pt x="461637" y="255006"/>
                    </a:moveTo>
                    <a:cubicBezTo>
                      <a:pt x="464586" y="253162"/>
                      <a:pt x="470370" y="255466"/>
                      <a:pt x="474610" y="260144"/>
                    </a:cubicBezTo>
                    <a:lnTo>
                      <a:pt x="512427" y="302016"/>
                    </a:lnTo>
                    <a:cubicBezTo>
                      <a:pt x="516667" y="306717"/>
                      <a:pt x="517681" y="311948"/>
                      <a:pt x="514730" y="313815"/>
                    </a:cubicBezTo>
                    <a:lnTo>
                      <a:pt x="488276" y="330361"/>
                    </a:lnTo>
                    <a:cubicBezTo>
                      <a:pt x="485349" y="332204"/>
                      <a:pt x="479542" y="329946"/>
                      <a:pt x="475302" y="325268"/>
                    </a:cubicBezTo>
                    <a:lnTo>
                      <a:pt x="437486" y="283396"/>
                    </a:lnTo>
                    <a:cubicBezTo>
                      <a:pt x="433246" y="278695"/>
                      <a:pt x="432232" y="273395"/>
                      <a:pt x="435181" y="271575"/>
                    </a:cubicBezTo>
                    <a:lnTo>
                      <a:pt x="461637" y="255006"/>
                    </a:lnTo>
                    <a:close/>
                    <a:moveTo>
                      <a:pt x="950430" y="265145"/>
                    </a:moveTo>
                    <a:cubicBezTo>
                      <a:pt x="953380" y="263279"/>
                      <a:pt x="959210" y="265583"/>
                      <a:pt x="963427" y="270261"/>
                    </a:cubicBezTo>
                    <a:lnTo>
                      <a:pt x="1001266" y="312156"/>
                    </a:lnTo>
                    <a:cubicBezTo>
                      <a:pt x="1005483" y="316834"/>
                      <a:pt x="1006497" y="322088"/>
                      <a:pt x="1003524" y="323931"/>
                    </a:cubicBezTo>
                    <a:lnTo>
                      <a:pt x="977092" y="340477"/>
                    </a:lnTo>
                    <a:cubicBezTo>
                      <a:pt x="974120" y="342344"/>
                      <a:pt x="968358" y="340085"/>
                      <a:pt x="964142" y="335384"/>
                    </a:cubicBezTo>
                    <a:lnTo>
                      <a:pt x="926303" y="293513"/>
                    </a:lnTo>
                    <a:cubicBezTo>
                      <a:pt x="922086" y="288812"/>
                      <a:pt x="921026" y="283558"/>
                      <a:pt x="923975" y="281691"/>
                    </a:cubicBezTo>
                    <a:lnTo>
                      <a:pt x="950430" y="265145"/>
                    </a:lnTo>
                    <a:close/>
                    <a:moveTo>
                      <a:pt x="604949" y="268786"/>
                    </a:moveTo>
                    <a:cubicBezTo>
                      <a:pt x="607899" y="266943"/>
                      <a:pt x="613706" y="269247"/>
                      <a:pt x="617946" y="273925"/>
                    </a:cubicBezTo>
                    <a:lnTo>
                      <a:pt x="655762" y="315796"/>
                    </a:lnTo>
                    <a:cubicBezTo>
                      <a:pt x="659979" y="320498"/>
                      <a:pt x="661017" y="325729"/>
                      <a:pt x="658043" y="327572"/>
                    </a:cubicBezTo>
                    <a:lnTo>
                      <a:pt x="631612" y="344141"/>
                    </a:lnTo>
                    <a:cubicBezTo>
                      <a:pt x="628639" y="345985"/>
                      <a:pt x="622855" y="343726"/>
                      <a:pt x="618638" y="339048"/>
                    </a:cubicBezTo>
                    <a:lnTo>
                      <a:pt x="580799" y="297154"/>
                    </a:lnTo>
                    <a:cubicBezTo>
                      <a:pt x="576582" y="292476"/>
                      <a:pt x="575545" y="287198"/>
                      <a:pt x="578494" y="285332"/>
                    </a:cubicBezTo>
                    <a:lnTo>
                      <a:pt x="604949" y="268786"/>
                    </a:lnTo>
                    <a:close/>
                    <a:moveTo>
                      <a:pt x="256427" y="275492"/>
                    </a:moveTo>
                    <a:cubicBezTo>
                      <a:pt x="259376" y="273648"/>
                      <a:pt x="265160" y="275884"/>
                      <a:pt x="269400" y="280585"/>
                    </a:cubicBezTo>
                    <a:lnTo>
                      <a:pt x="307216" y="322456"/>
                    </a:lnTo>
                    <a:cubicBezTo>
                      <a:pt x="311457" y="327158"/>
                      <a:pt x="312493" y="332434"/>
                      <a:pt x="309520" y="334301"/>
                    </a:cubicBezTo>
                    <a:lnTo>
                      <a:pt x="283089" y="350847"/>
                    </a:lnTo>
                    <a:cubicBezTo>
                      <a:pt x="280116" y="352691"/>
                      <a:pt x="274332" y="350386"/>
                      <a:pt x="270092" y="345708"/>
                    </a:cubicBezTo>
                    <a:lnTo>
                      <a:pt x="232276" y="303836"/>
                    </a:lnTo>
                    <a:cubicBezTo>
                      <a:pt x="228036" y="299136"/>
                      <a:pt x="227022" y="293904"/>
                      <a:pt x="229971" y="292038"/>
                    </a:cubicBezTo>
                    <a:lnTo>
                      <a:pt x="256427" y="275492"/>
                    </a:lnTo>
                    <a:close/>
                    <a:moveTo>
                      <a:pt x="765315" y="277520"/>
                    </a:moveTo>
                    <a:cubicBezTo>
                      <a:pt x="768265" y="275676"/>
                      <a:pt x="774026" y="277958"/>
                      <a:pt x="778266" y="282659"/>
                    </a:cubicBezTo>
                    <a:lnTo>
                      <a:pt x="816081" y="324507"/>
                    </a:lnTo>
                    <a:cubicBezTo>
                      <a:pt x="820322" y="329208"/>
                      <a:pt x="821359" y="334486"/>
                      <a:pt x="818409" y="336329"/>
                    </a:cubicBezTo>
                    <a:lnTo>
                      <a:pt x="791954" y="352875"/>
                    </a:lnTo>
                    <a:cubicBezTo>
                      <a:pt x="789028" y="354719"/>
                      <a:pt x="783198" y="352437"/>
                      <a:pt x="778957" y="347759"/>
                    </a:cubicBezTo>
                    <a:lnTo>
                      <a:pt x="741142" y="305888"/>
                    </a:lnTo>
                    <a:cubicBezTo>
                      <a:pt x="736902" y="301187"/>
                      <a:pt x="735933" y="295932"/>
                      <a:pt x="738860" y="294089"/>
                    </a:cubicBezTo>
                    <a:lnTo>
                      <a:pt x="765315" y="277520"/>
                    </a:lnTo>
                    <a:close/>
                    <a:moveTo>
                      <a:pt x="399739" y="289250"/>
                    </a:moveTo>
                    <a:cubicBezTo>
                      <a:pt x="402712" y="287406"/>
                      <a:pt x="408520" y="289711"/>
                      <a:pt x="412759" y="294389"/>
                    </a:cubicBezTo>
                    <a:lnTo>
                      <a:pt x="450575" y="336260"/>
                    </a:lnTo>
                    <a:cubicBezTo>
                      <a:pt x="454816" y="340961"/>
                      <a:pt x="455807" y="346192"/>
                      <a:pt x="452856" y="348059"/>
                    </a:cubicBezTo>
                    <a:lnTo>
                      <a:pt x="426402" y="364605"/>
                    </a:lnTo>
                    <a:cubicBezTo>
                      <a:pt x="423452" y="366471"/>
                      <a:pt x="417691" y="364213"/>
                      <a:pt x="413451" y="359512"/>
                    </a:cubicBezTo>
                    <a:lnTo>
                      <a:pt x="375635" y="317640"/>
                    </a:lnTo>
                    <a:cubicBezTo>
                      <a:pt x="371395" y="312939"/>
                      <a:pt x="370335" y="307685"/>
                      <a:pt x="373307" y="305818"/>
                    </a:cubicBezTo>
                    <a:lnTo>
                      <a:pt x="399739" y="289250"/>
                    </a:lnTo>
                    <a:close/>
                    <a:moveTo>
                      <a:pt x="908628" y="291301"/>
                    </a:moveTo>
                    <a:cubicBezTo>
                      <a:pt x="911577" y="289457"/>
                      <a:pt x="917385" y="291761"/>
                      <a:pt x="921625" y="296439"/>
                    </a:cubicBezTo>
                    <a:lnTo>
                      <a:pt x="959440" y="338334"/>
                    </a:lnTo>
                    <a:cubicBezTo>
                      <a:pt x="963680" y="343012"/>
                      <a:pt x="964695" y="348243"/>
                      <a:pt x="961722" y="350087"/>
                    </a:cubicBezTo>
                    <a:lnTo>
                      <a:pt x="935290" y="366655"/>
                    </a:lnTo>
                    <a:cubicBezTo>
                      <a:pt x="932340" y="368499"/>
                      <a:pt x="926556" y="366264"/>
                      <a:pt x="922316" y="361563"/>
                    </a:cubicBezTo>
                    <a:lnTo>
                      <a:pt x="884501" y="319691"/>
                    </a:lnTo>
                    <a:cubicBezTo>
                      <a:pt x="880260" y="314990"/>
                      <a:pt x="879223" y="309713"/>
                      <a:pt x="882196" y="307869"/>
                    </a:cubicBezTo>
                    <a:lnTo>
                      <a:pt x="908628" y="291301"/>
                    </a:lnTo>
                    <a:close/>
                    <a:moveTo>
                      <a:pt x="563124" y="294965"/>
                    </a:moveTo>
                    <a:cubicBezTo>
                      <a:pt x="566096" y="293121"/>
                      <a:pt x="571904" y="295402"/>
                      <a:pt x="576144" y="300080"/>
                    </a:cubicBezTo>
                    <a:lnTo>
                      <a:pt x="613959" y="341952"/>
                    </a:lnTo>
                    <a:cubicBezTo>
                      <a:pt x="618200" y="346653"/>
                      <a:pt x="619191" y="351907"/>
                      <a:pt x="616241" y="353751"/>
                    </a:cubicBezTo>
                    <a:lnTo>
                      <a:pt x="589786" y="370320"/>
                    </a:lnTo>
                    <a:cubicBezTo>
                      <a:pt x="586836" y="372163"/>
                      <a:pt x="581075" y="369882"/>
                      <a:pt x="576835" y="365204"/>
                    </a:cubicBezTo>
                    <a:lnTo>
                      <a:pt x="539020" y="323332"/>
                    </a:lnTo>
                    <a:cubicBezTo>
                      <a:pt x="534779" y="318631"/>
                      <a:pt x="533719" y="313377"/>
                      <a:pt x="536692" y="311510"/>
                    </a:cubicBezTo>
                    <a:lnTo>
                      <a:pt x="563124" y="294965"/>
                    </a:lnTo>
                    <a:close/>
                    <a:moveTo>
                      <a:pt x="214624" y="301670"/>
                    </a:moveTo>
                    <a:cubicBezTo>
                      <a:pt x="217597" y="299804"/>
                      <a:pt x="223358" y="302062"/>
                      <a:pt x="227575" y="306763"/>
                    </a:cubicBezTo>
                    <a:lnTo>
                      <a:pt x="265414" y="348635"/>
                    </a:lnTo>
                    <a:cubicBezTo>
                      <a:pt x="269631" y="353336"/>
                      <a:pt x="270691" y="358590"/>
                      <a:pt x="267741" y="360456"/>
                    </a:cubicBezTo>
                    <a:lnTo>
                      <a:pt x="241286" y="377002"/>
                    </a:lnTo>
                    <a:cubicBezTo>
                      <a:pt x="238337" y="378846"/>
                      <a:pt x="232507" y="376565"/>
                      <a:pt x="228289" y="371887"/>
                    </a:cubicBezTo>
                    <a:lnTo>
                      <a:pt x="190450" y="329992"/>
                    </a:lnTo>
                    <a:cubicBezTo>
                      <a:pt x="186233" y="325314"/>
                      <a:pt x="185242" y="320060"/>
                      <a:pt x="188192" y="318216"/>
                    </a:cubicBezTo>
                    <a:lnTo>
                      <a:pt x="214624" y="301670"/>
                    </a:lnTo>
                    <a:close/>
                    <a:moveTo>
                      <a:pt x="706483" y="308768"/>
                    </a:moveTo>
                    <a:cubicBezTo>
                      <a:pt x="709456" y="306925"/>
                      <a:pt x="715240" y="309183"/>
                      <a:pt x="719480" y="313861"/>
                    </a:cubicBezTo>
                    <a:lnTo>
                      <a:pt x="757295" y="355732"/>
                    </a:lnTo>
                    <a:cubicBezTo>
                      <a:pt x="761536" y="360434"/>
                      <a:pt x="762549" y="365711"/>
                      <a:pt x="759600" y="367554"/>
                    </a:cubicBezTo>
                    <a:lnTo>
                      <a:pt x="733168" y="384123"/>
                    </a:lnTo>
                    <a:cubicBezTo>
                      <a:pt x="730172" y="385967"/>
                      <a:pt x="724411" y="383662"/>
                      <a:pt x="720171" y="378984"/>
                    </a:cubicBezTo>
                    <a:lnTo>
                      <a:pt x="682332" y="337090"/>
                    </a:lnTo>
                    <a:cubicBezTo>
                      <a:pt x="678115" y="332412"/>
                      <a:pt x="677078" y="327180"/>
                      <a:pt x="680051" y="325314"/>
                    </a:cubicBezTo>
                    <a:lnTo>
                      <a:pt x="706483" y="308768"/>
                    </a:lnTo>
                    <a:close/>
                    <a:moveTo>
                      <a:pt x="357960" y="315428"/>
                    </a:moveTo>
                    <a:cubicBezTo>
                      <a:pt x="360910" y="313584"/>
                      <a:pt x="366716" y="315889"/>
                      <a:pt x="370934" y="320567"/>
                    </a:cubicBezTo>
                    <a:lnTo>
                      <a:pt x="408749" y="362438"/>
                    </a:lnTo>
                    <a:cubicBezTo>
                      <a:pt x="412990" y="367140"/>
                      <a:pt x="414027" y="372370"/>
                      <a:pt x="411054" y="374214"/>
                    </a:cubicBezTo>
                    <a:lnTo>
                      <a:pt x="384622" y="390760"/>
                    </a:lnTo>
                    <a:cubicBezTo>
                      <a:pt x="381649" y="392627"/>
                      <a:pt x="375865" y="390368"/>
                      <a:pt x="371625" y="385690"/>
                    </a:cubicBezTo>
                    <a:lnTo>
                      <a:pt x="333810" y="343818"/>
                    </a:lnTo>
                    <a:cubicBezTo>
                      <a:pt x="329569" y="339118"/>
                      <a:pt x="328556" y="333840"/>
                      <a:pt x="331505" y="331974"/>
                    </a:cubicBezTo>
                    <a:lnTo>
                      <a:pt x="357960" y="315428"/>
                    </a:lnTo>
                    <a:close/>
                    <a:moveTo>
                      <a:pt x="866826" y="317479"/>
                    </a:moveTo>
                    <a:cubicBezTo>
                      <a:pt x="869775" y="315635"/>
                      <a:pt x="875605" y="317917"/>
                      <a:pt x="879823" y="322595"/>
                    </a:cubicBezTo>
                    <a:lnTo>
                      <a:pt x="917638" y="364489"/>
                    </a:lnTo>
                    <a:cubicBezTo>
                      <a:pt x="921878" y="369167"/>
                      <a:pt x="922892" y="374421"/>
                      <a:pt x="919920" y="376265"/>
                    </a:cubicBezTo>
                    <a:lnTo>
                      <a:pt x="893464" y="392834"/>
                    </a:lnTo>
                    <a:cubicBezTo>
                      <a:pt x="890515" y="394677"/>
                      <a:pt x="884754" y="392419"/>
                      <a:pt x="880514" y="387718"/>
                    </a:cubicBezTo>
                    <a:lnTo>
                      <a:pt x="842698" y="345846"/>
                    </a:lnTo>
                    <a:cubicBezTo>
                      <a:pt x="838458" y="341169"/>
                      <a:pt x="837421" y="335891"/>
                      <a:pt x="840370" y="334025"/>
                    </a:cubicBezTo>
                    <a:lnTo>
                      <a:pt x="866826" y="317479"/>
                    </a:lnTo>
                    <a:close/>
                    <a:moveTo>
                      <a:pt x="521345" y="321120"/>
                    </a:moveTo>
                    <a:cubicBezTo>
                      <a:pt x="524294" y="319276"/>
                      <a:pt x="530102" y="321581"/>
                      <a:pt x="534318" y="326259"/>
                    </a:cubicBezTo>
                    <a:lnTo>
                      <a:pt x="572157" y="368130"/>
                    </a:lnTo>
                    <a:cubicBezTo>
                      <a:pt x="576375" y="372831"/>
                      <a:pt x="577411" y="378063"/>
                      <a:pt x="574438" y="379929"/>
                    </a:cubicBezTo>
                    <a:lnTo>
                      <a:pt x="548007" y="396475"/>
                    </a:lnTo>
                    <a:cubicBezTo>
                      <a:pt x="545057" y="398318"/>
                      <a:pt x="539250" y="396060"/>
                      <a:pt x="535010" y="391382"/>
                    </a:cubicBezTo>
                    <a:lnTo>
                      <a:pt x="497194" y="349511"/>
                    </a:lnTo>
                    <a:cubicBezTo>
                      <a:pt x="492977" y="344809"/>
                      <a:pt x="491963" y="339509"/>
                      <a:pt x="494913" y="337689"/>
                    </a:cubicBezTo>
                    <a:lnTo>
                      <a:pt x="521345" y="321120"/>
                    </a:lnTo>
                    <a:close/>
                    <a:moveTo>
                      <a:pt x="1010138" y="331259"/>
                    </a:moveTo>
                    <a:cubicBezTo>
                      <a:pt x="1013111" y="329416"/>
                      <a:pt x="1018918" y="331697"/>
                      <a:pt x="1023158" y="336375"/>
                    </a:cubicBezTo>
                    <a:lnTo>
                      <a:pt x="1060974" y="378270"/>
                    </a:lnTo>
                    <a:cubicBezTo>
                      <a:pt x="1065214" y="382948"/>
                      <a:pt x="1066205" y="388202"/>
                      <a:pt x="1063232" y="390045"/>
                    </a:cubicBezTo>
                    <a:lnTo>
                      <a:pt x="1036800" y="406591"/>
                    </a:lnTo>
                    <a:cubicBezTo>
                      <a:pt x="1033828" y="408458"/>
                      <a:pt x="1028090" y="406200"/>
                      <a:pt x="1023850" y="401499"/>
                    </a:cubicBezTo>
                    <a:lnTo>
                      <a:pt x="986033" y="359627"/>
                    </a:lnTo>
                    <a:cubicBezTo>
                      <a:pt x="981794" y="354926"/>
                      <a:pt x="980734" y="349672"/>
                      <a:pt x="983683" y="347805"/>
                    </a:cubicBezTo>
                    <a:lnTo>
                      <a:pt x="1010138" y="331259"/>
                    </a:lnTo>
                    <a:close/>
                    <a:moveTo>
                      <a:pt x="664703" y="334923"/>
                    </a:moveTo>
                    <a:cubicBezTo>
                      <a:pt x="667653" y="333080"/>
                      <a:pt x="673414" y="335361"/>
                      <a:pt x="677654" y="340039"/>
                    </a:cubicBezTo>
                    <a:lnTo>
                      <a:pt x="715470" y="381911"/>
                    </a:lnTo>
                    <a:cubicBezTo>
                      <a:pt x="719710" y="386612"/>
                      <a:pt x="720770" y="391889"/>
                      <a:pt x="717798" y="393733"/>
                    </a:cubicBezTo>
                    <a:lnTo>
                      <a:pt x="691342" y="410278"/>
                    </a:lnTo>
                    <a:cubicBezTo>
                      <a:pt x="688393" y="412122"/>
                      <a:pt x="682585" y="409841"/>
                      <a:pt x="678346" y="405163"/>
                    </a:cubicBezTo>
                    <a:lnTo>
                      <a:pt x="640530" y="363291"/>
                    </a:lnTo>
                    <a:cubicBezTo>
                      <a:pt x="636290" y="358590"/>
                      <a:pt x="635298" y="353336"/>
                      <a:pt x="638249" y="351492"/>
                    </a:cubicBezTo>
                    <a:lnTo>
                      <a:pt x="664703" y="334923"/>
                    </a:lnTo>
                    <a:close/>
                    <a:moveTo>
                      <a:pt x="153534" y="336605"/>
                    </a:moveTo>
                    <a:cubicBezTo>
                      <a:pt x="156506" y="334739"/>
                      <a:pt x="162267" y="336998"/>
                      <a:pt x="166507" y="341698"/>
                    </a:cubicBezTo>
                    <a:lnTo>
                      <a:pt x="204346" y="383570"/>
                    </a:lnTo>
                    <a:cubicBezTo>
                      <a:pt x="208564" y="388248"/>
                      <a:pt x="209600" y="393548"/>
                      <a:pt x="206628" y="395392"/>
                    </a:cubicBezTo>
                    <a:lnTo>
                      <a:pt x="180196" y="411938"/>
                    </a:lnTo>
                    <a:cubicBezTo>
                      <a:pt x="177223" y="413804"/>
                      <a:pt x="171439" y="411500"/>
                      <a:pt x="167222" y="406799"/>
                    </a:cubicBezTo>
                    <a:lnTo>
                      <a:pt x="129383" y="364927"/>
                    </a:lnTo>
                    <a:cubicBezTo>
                      <a:pt x="125142" y="360249"/>
                      <a:pt x="124129" y="355018"/>
                      <a:pt x="127079" y="353151"/>
                    </a:cubicBezTo>
                    <a:lnTo>
                      <a:pt x="153534" y="336605"/>
                    </a:lnTo>
                    <a:close/>
                    <a:moveTo>
                      <a:pt x="316135" y="341606"/>
                    </a:moveTo>
                    <a:cubicBezTo>
                      <a:pt x="319084" y="339763"/>
                      <a:pt x="324914" y="342044"/>
                      <a:pt x="329155" y="346745"/>
                    </a:cubicBezTo>
                    <a:lnTo>
                      <a:pt x="366970" y="388617"/>
                    </a:lnTo>
                    <a:cubicBezTo>
                      <a:pt x="371210" y="393295"/>
                      <a:pt x="372201" y="398549"/>
                      <a:pt x="369228" y="400416"/>
                    </a:cubicBezTo>
                    <a:lnTo>
                      <a:pt x="342797" y="416962"/>
                    </a:lnTo>
                    <a:cubicBezTo>
                      <a:pt x="339824" y="418805"/>
                      <a:pt x="334086" y="416547"/>
                      <a:pt x="329846" y="411846"/>
                    </a:cubicBezTo>
                    <a:lnTo>
                      <a:pt x="292030" y="369974"/>
                    </a:lnTo>
                    <a:cubicBezTo>
                      <a:pt x="287790" y="365296"/>
                      <a:pt x="286730" y="360019"/>
                      <a:pt x="289679" y="358152"/>
                    </a:cubicBezTo>
                    <a:lnTo>
                      <a:pt x="316135" y="341606"/>
                    </a:lnTo>
                    <a:close/>
                    <a:moveTo>
                      <a:pt x="825023" y="343657"/>
                    </a:moveTo>
                    <a:cubicBezTo>
                      <a:pt x="827995" y="341791"/>
                      <a:pt x="833780" y="344095"/>
                      <a:pt x="837997" y="348796"/>
                    </a:cubicBezTo>
                    <a:lnTo>
                      <a:pt x="875836" y="390668"/>
                    </a:lnTo>
                    <a:cubicBezTo>
                      <a:pt x="880076" y="395346"/>
                      <a:pt x="881090" y="400600"/>
                      <a:pt x="878140" y="402443"/>
                    </a:cubicBezTo>
                    <a:lnTo>
                      <a:pt x="851685" y="418989"/>
                    </a:lnTo>
                    <a:cubicBezTo>
                      <a:pt x="848758" y="420833"/>
                      <a:pt x="842951" y="418598"/>
                      <a:pt x="838712" y="413896"/>
                    </a:cubicBezTo>
                    <a:lnTo>
                      <a:pt x="800873" y="372025"/>
                    </a:lnTo>
                    <a:cubicBezTo>
                      <a:pt x="796632" y="367347"/>
                      <a:pt x="795618" y="362024"/>
                      <a:pt x="798568" y="360203"/>
                    </a:cubicBezTo>
                    <a:lnTo>
                      <a:pt x="825023" y="343657"/>
                    </a:lnTo>
                    <a:close/>
                    <a:moveTo>
                      <a:pt x="459471" y="355387"/>
                    </a:moveTo>
                    <a:cubicBezTo>
                      <a:pt x="462420" y="353520"/>
                      <a:pt x="468250" y="355825"/>
                      <a:pt x="472467" y="360503"/>
                    </a:cubicBezTo>
                    <a:lnTo>
                      <a:pt x="510306" y="402374"/>
                    </a:lnTo>
                    <a:cubicBezTo>
                      <a:pt x="514523" y="407075"/>
                      <a:pt x="515537" y="412306"/>
                      <a:pt x="512564" y="414173"/>
                    </a:cubicBezTo>
                    <a:lnTo>
                      <a:pt x="486132" y="430719"/>
                    </a:lnTo>
                    <a:cubicBezTo>
                      <a:pt x="483160" y="432585"/>
                      <a:pt x="477422" y="430304"/>
                      <a:pt x="473159" y="425626"/>
                    </a:cubicBezTo>
                    <a:lnTo>
                      <a:pt x="435343" y="383754"/>
                    </a:lnTo>
                    <a:cubicBezTo>
                      <a:pt x="431103" y="379053"/>
                      <a:pt x="430066" y="373799"/>
                      <a:pt x="433015" y="371933"/>
                    </a:cubicBezTo>
                    <a:lnTo>
                      <a:pt x="459471" y="355387"/>
                    </a:lnTo>
                    <a:close/>
                    <a:moveTo>
                      <a:pt x="968358" y="357415"/>
                    </a:moveTo>
                    <a:cubicBezTo>
                      <a:pt x="971309" y="355571"/>
                      <a:pt x="977115" y="357876"/>
                      <a:pt x="981333" y="362554"/>
                    </a:cubicBezTo>
                    <a:lnTo>
                      <a:pt x="1019148" y="404448"/>
                    </a:lnTo>
                    <a:cubicBezTo>
                      <a:pt x="1023388" y="409126"/>
                      <a:pt x="1024426" y="414357"/>
                      <a:pt x="1021453" y="416224"/>
                    </a:cubicBezTo>
                    <a:lnTo>
                      <a:pt x="995021" y="432770"/>
                    </a:lnTo>
                    <a:cubicBezTo>
                      <a:pt x="992048" y="434613"/>
                      <a:pt x="986264" y="432378"/>
                      <a:pt x="982024" y="427677"/>
                    </a:cubicBezTo>
                    <a:lnTo>
                      <a:pt x="944209" y="385805"/>
                    </a:lnTo>
                    <a:cubicBezTo>
                      <a:pt x="939968" y="381104"/>
                      <a:pt x="938954" y="375827"/>
                      <a:pt x="941904" y="373984"/>
                    </a:cubicBezTo>
                    <a:lnTo>
                      <a:pt x="968358" y="357415"/>
                    </a:lnTo>
                    <a:close/>
                    <a:moveTo>
                      <a:pt x="622878" y="361102"/>
                    </a:moveTo>
                    <a:cubicBezTo>
                      <a:pt x="625851" y="359258"/>
                      <a:pt x="631634" y="361517"/>
                      <a:pt x="635852" y="366195"/>
                    </a:cubicBezTo>
                    <a:lnTo>
                      <a:pt x="673667" y="408066"/>
                    </a:lnTo>
                    <a:cubicBezTo>
                      <a:pt x="677908" y="412767"/>
                      <a:pt x="678945" y="418067"/>
                      <a:pt x="675995" y="419911"/>
                    </a:cubicBezTo>
                    <a:lnTo>
                      <a:pt x="649540" y="436457"/>
                    </a:lnTo>
                    <a:cubicBezTo>
                      <a:pt x="646591" y="438300"/>
                      <a:pt x="640783" y="435996"/>
                      <a:pt x="636543" y="431318"/>
                    </a:cubicBezTo>
                    <a:lnTo>
                      <a:pt x="598750" y="389447"/>
                    </a:lnTo>
                    <a:cubicBezTo>
                      <a:pt x="594510" y="384768"/>
                      <a:pt x="593496" y="379514"/>
                      <a:pt x="596446" y="377671"/>
                    </a:cubicBezTo>
                    <a:lnTo>
                      <a:pt x="622878" y="361102"/>
                    </a:lnTo>
                    <a:close/>
                    <a:moveTo>
                      <a:pt x="111754" y="362761"/>
                    </a:moveTo>
                    <a:cubicBezTo>
                      <a:pt x="114704" y="360917"/>
                      <a:pt x="120465" y="363176"/>
                      <a:pt x="124705" y="367877"/>
                    </a:cubicBezTo>
                    <a:lnTo>
                      <a:pt x="162521" y="409749"/>
                    </a:lnTo>
                    <a:cubicBezTo>
                      <a:pt x="166761" y="414427"/>
                      <a:pt x="167821" y="419704"/>
                      <a:pt x="164848" y="421547"/>
                    </a:cubicBezTo>
                    <a:lnTo>
                      <a:pt x="138393" y="438116"/>
                    </a:lnTo>
                    <a:cubicBezTo>
                      <a:pt x="135444" y="439959"/>
                      <a:pt x="129636" y="437678"/>
                      <a:pt x="125396" y="432977"/>
                    </a:cubicBezTo>
                    <a:lnTo>
                      <a:pt x="87581" y="391106"/>
                    </a:lnTo>
                    <a:cubicBezTo>
                      <a:pt x="83340" y="386427"/>
                      <a:pt x="82349" y="381173"/>
                      <a:pt x="85299" y="379307"/>
                    </a:cubicBezTo>
                    <a:lnTo>
                      <a:pt x="111754" y="362761"/>
                    </a:lnTo>
                    <a:close/>
                    <a:moveTo>
                      <a:pt x="274355" y="367785"/>
                    </a:moveTo>
                    <a:cubicBezTo>
                      <a:pt x="277305" y="365918"/>
                      <a:pt x="283089" y="368223"/>
                      <a:pt x="287329" y="372923"/>
                    </a:cubicBezTo>
                    <a:lnTo>
                      <a:pt x="325145" y="414795"/>
                    </a:lnTo>
                    <a:cubicBezTo>
                      <a:pt x="329385" y="419473"/>
                      <a:pt x="330399" y="424704"/>
                      <a:pt x="327449" y="426571"/>
                    </a:cubicBezTo>
                    <a:lnTo>
                      <a:pt x="300994" y="443117"/>
                    </a:lnTo>
                    <a:cubicBezTo>
                      <a:pt x="298068" y="444960"/>
                      <a:pt x="292260" y="442725"/>
                      <a:pt x="288020" y="438024"/>
                    </a:cubicBezTo>
                    <a:lnTo>
                      <a:pt x="250204" y="396152"/>
                    </a:lnTo>
                    <a:cubicBezTo>
                      <a:pt x="245964" y="391474"/>
                      <a:pt x="244950" y="386151"/>
                      <a:pt x="247900" y="384331"/>
                    </a:cubicBezTo>
                    <a:lnTo>
                      <a:pt x="274355" y="367785"/>
                    </a:lnTo>
                    <a:close/>
                    <a:moveTo>
                      <a:pt x="766213" y="374882"/>
                    </a:moveTo>
                    <a:cubicBezTo>
                      <a:pt x="769164" y="373039"/>
                      <a:pt x="774970" y="375320"/>
                      <a:pt x="779211" y="379998"/>
                    </a:cubicBezTo>
                    <a:lnTo>
                      <a:pt x="817027" y="421893"/>
                    </a:lnTo>
                    <a:cubicBezTo>
                      <a:pt x="821266" y="426571"/>
                      <a:pt x="822281" y="431825"/>
                      <a:pt x="819308" y="433668"/>
                    </a:cubicBezTo>
                    <a:lnTo>
                      <a:pt x="792876" y="450238"/>
                    </a:lnTo>
                    <a:cubicBezTo>
                      <a:pt x="789903" y="452081"/>
                      <a:pt x="784142" y="449823"/>
                      <a:pt x="779902" y="445122"/>
                    </a:cubicBezTo>
                    <a:lnTo>
                      <a:pt x="742086" y="403250"/>
                    </a:lnTo>
                    <a:cubicBezTo>
                      <a:pt x="737846" y="398572"/>
                      <a:pt x="736809" y="393295"/>
                      <a:pt x="739759" y="391428"/>
                    </a:cubicBezTo>
                    <a:lnTo>
                      <a:pt x="766213" y="374882"/>
                    </a:lnTo>
                    <a:close/>
                    <a:moveTo>
                      <a:pt x="417667" y="381542"/>
                    </a:moveTo>
                    <a:cubicBezTo>
                      <a:pt x="420641" y="379699"/>
                      <a:pt x="426424" y="382003"/>
                      <a:pt x="430665" y="386681"/>
                    </a:cubicBezTo>
                    <a:lnTo>
                      <a:pt x="468481" y="428553"/>
                    </a:lnTo>
                    <a:cubicBezTo>
                      <a:pt x="472721" y="433254"/>
                      <a:pt x="473735" y="438485"/>
                      <a:pt x="470762" y="440352"/>
                    </a:cubicBezTo>
                    <a:lnTo>
                      <a:pt x="444330" y="456897"/>
                    </a:lnTo>
                    <a:cubicBezTo>
                      <a:pt x="441357" y="458741"/>
                      <a:pt x="435573" y="456482"/>
                      <a:pt x="431356" y="451804"/>
                    </a:cubicBezTo>
                    <a:lnTo>
                      <a:pt x="393518" y="409933"/>
                    </a:lnTo>
                    <a:cubicBezTo>
                      <a:pt x="389300" y="405232"/>
                      <a:pt x="388264" y="399955"/>
                      <a:pt x="391213" y="398088"/>
                    </a:cubicBezTo>
                    <a:lnTo>
                      <a:pt x="417667" y="381542"/>
                    </a:lnTo>
                    <a:close/>
                    <a:moveTo>
                      <a:pt x="926533" y="383593"/>
                    </a:moveTo>
                    <a:cubicBezTo>
                      <a:pt x="929506" y="381750"/>
                      <a:pt x="935313" y="384031"/>
                      <a:pt x="939531" y="388709"/>
                    </a:cubicBezTo>
                    <a:lnTo>
                      <a:pt x="977369" y="430604"/>
                    </a:lnTo>
                    <a:cubicBezTo>
                      <a:pt x="981586" y="435282"/>
                      <a:pt x="982600" y="440536"/>
                      <a:pt x="979628" y="442402"/>
                    </a:cubicBezTo>
                    <a:lnTo>
                      <a:pt x="953196" y="458948"/>
                    </a:lnTo>
                    <a:cubicBezTo>
                      <a:pt x="950223" y="460815"/>
                      <a:pt x="944485" y="458533"/>
                      <a:pt x="940244" y="453832"/>
                    </a:cubicBezTo>
                    <a:lnTo>
                      <a:pt x="902429" y="411961"/>
                    </a:lnTo>
                    <a:cubicBezTo>
                      <a:pt x="898189" y="407283"/>
                      <a:pt x="897128" y="402006"/>
                      <a:pt x="900078" y="400139"/>
                    </a:cubicBezTo>
                    <a:lnTo>
                      <a:pt x="926533" y="383593"/>
                    </a:lnTo>
                    <a:close/>
                    <a:moveTo>
                      <a:pt x="581075" y="387280"/>
                    </a:moveTo>
                    <a:cubicBezTo>
                      <a:pt x="584048" y="385437"/>
                      <a:pt x="589786" y="387695"/>
                      <a:pt x="594050" y="392396"/>
                    </a:cubicBezTo>
                    <a:lnTo>
                      <a:pt x="631865" y="434245"/>
                    </a:lnTo>
                    <a:cubicBezTo>
                      <a:pt x="636105" y="438946"/>
                      <a:pt x="637142" y="444223"/>
                      <a:pt x="634193" y="446066"/>
                    </a:cubicBezTo>
                    <a:lnTo>
                      <a:pt x="607738" y="462635"/>
                    </a:lnTo>
                    <a:cubicBezTo>
                      <a:pt x="604811" y="464456"/>
                      <a:pt x="598958" y="462174"/>
                      <a:pt x="594741" y="457496"/>
                    </a:cubicBezTo>
                    <a:lnTo>
                      <a:pt x="556925" y="415625"/>
                    </a:lnTo>
                    <a:cubicBezTo>
                      <a:pt x="552685" y="410924"/>
                      <a:pt x="551717" y="405670"/>
                      <a:pt x="554643" y="403826"/>
                    </a:cubicBezTo>
                    <a:lnTo>
                      <a:pt x="581075" y="387280"/>
                    </a:lnTo>
                    <a:close/>
                    <a:moveTo>
                      <a:pt x="69928" y="388939"/>
                    </a:moveTo>
                    <a:cubicBezTo>
                      <a:pt x="72878" y="387096"/>
                      <a:pt x="78662" y="389354"/>
                      <a:pt x="82903" y="394032"/>
                    </a:cubicBezTo>
                    <a:lnTo>
                      <a:pt x="120741" y="435904"/>
                    </a:lnTo>
                    <a:cubicBezTo>
                      <a:pt x="124958" y="440605"/>
                      <a:pt x="125996" y="445882"/>
                      <a:pt x="123023" y="447749"/>
                    </a:cubicBezTo>
                    <a:lnTo>
                      <a:pt x="96591" y="464294"/>
                    </a:lnTo>
                    <a:cubicBezTo>
                      <a:pt x="93618" y="466138"/>
                      <a:pt x="87834" y="463834"/>
                      <a:pt x="83594" y="459156"/>
                    </a:cubicBezTo>
                    <a:lnTo>
                      <a:pt x="45778" y="417284"/>
                    </a:lnTo>
                    <a:cubicBezTo>
                      <a:pt x="41561" y="412583"/>
                      <a:pt x="40524" y="407352"/>
                      <a:pt x="43496" y="405485"/>
                    </a:cubicBezTo>
                    <a:lnTo>
                      <a:pt x="69928" y="388939"/>
                    </a:lnTo>
                    <a:close/>
                    <a:moveTo>
                      <a:pt x="724411" y="401038"/>
                    </a:moveTo>
                    <a:cubicBezTo>
                      <a:pt x="727361" y="399194"/>
                      <a:pt x="733168" y="401499"/>
                      <a:pt x="737385" y="406177"/>
                    </a:cubicBezTo>
                    <a:lnTo>
                      <a:pt x="775224" y="448071"/>
                    </a:lnTo>
                    <a:cubicBezTo>
                      <a:pt x="779464" y="452749"/>
                      <a:pt x="780478" y="458003"/>
                      <a:pt x="777506" y="459847"/>
                    </a:cubicBezTo>
                    <a:lnTo>
                      <a:pt x="751074" y="476393"/>
                    </a:lnTo>
                    <a:cubicBezTo>
                      <a:pt x="748124" y="478236"/>
                      <a:pt x="742340" y="476001"/>
                      <a:pt x="738100" y="471300"/>
                    </a:cubicBezTo>
                    <a:lnTo>
                      <a:pt x="700284" y="429428"/>
                    </a:lnTo>
                    <a:cubicBezTo>
                      <a:pt x="696044" y="424750"/>
                      <a:pt x="695006" y="419450"/>
                      <a:pt x="697979" y="417607"/>
                    </a:cubicBezTo>
                    <a:lnTo>
                      <a:pt x="724411" y="401038"/>
                    </a:lnTo>
                    <a:close/>
                    <a:moveTo>
                      <a:pt x="213264" y="402720"/>
                    </a:moveTo>
                    <a:cubicBezTo>
                      <a:pt x="216214" y="400853"/>
                      <a:pt x="222021" y="403158"/>
                      <a:pt x="226261" y="407836"/>
                    </a:cubicBezTo>
                    <a:lnTo>
                      <a:pt x="264077" y="449731"/>
                    </a:lnTo>
                    <a:cubicBezTo>
                      <a:pt x="268317" y="454409"/>
                      <a:pt x="269308" y="459663"/>
                      <a:pt x="266359" y="461506"/>
                    </a:cubicBezTo>
                    <a:lnTo>
                      <a:pt x="239904" y="478052"/>
                    </a:lnTo>
                    <a:cubicBezTo>
                      <a:pt x="236954" y="479919"/>
                      <a:pt x="231216" y="477660"/>
                      <a:pt x="226953" y="472959"/>
                    </a:cubicBezTo>
                    <a:lnTo>
                      <a:pt x="189137" y="431087"/>
                    </a:lnTo>
                    <a:cubicBezTo>
                      <a:pt x="184897" y="426387"/>
                      <a:pt x="183860" y="421133"/>
                      <a:pt x="186810" y="419266"/>
                    </a:cubicBezTo>
                    <a:lnTo>
                      <a:pt x="213264" y="402720"/>
                    </a:lnTo>
                    <a:close/>
                    <a:moveTo>
                      <a:pt x="375865" y="407721"/>
                    </a:moveTo>
                    <a:cubicBezTo>
                      <a:pt x="378815" y="405877"/>
                      <a:pt x="384622" y="408158"/>
                      <a:pt x="388862" y="412837"/>
                    </a:cubicBezTo>
                    <a:lnTo>
                      <a:pt x="426678" y="454731"/>
                    </a:lnTo>
                    <a:cubicBezTo>
                      <a:pt x="430918" y="459409"/>
                      <a:pt x="431909" y="464663"/>
                      <a:pt x="428960" y="466530"/>
                    </a:cubicBezTo>
                    <a:lnTo>
                      <a:pt x="402505" y="483075"/>
                    </a:lnTo>
                    <a:cubicBezTo>
                      <a:pt x="399555" y="484919"/>
                      <a:pt x="393794" y="482661"/>
                      <a:pt x="389554" y="477960"/>
                    </a:cubicBezTo>
                    <a:lnTo>
                      <a:pt x="351738" y="436088"/>
                    </a:lnTo>
                    <a:cubicBezTo>
                      <a:pt x="347498" y="431410"/>
                      <a:pt x="346461" y="426133"/>
                      <a:pt x="349411" y="424289"/>
                    </a:cubicBezTo>
                    <a:lnTo>
                      <a:pt x="375865" y="407721"/>
                    </a:lnTo>
                    <a:close/>
                    <a:moveTo>
                      <a:pt x="884731" y="409749"/>
                    </a:moveTo>
                    <a:cubicBezTo>
                      <a:pt x="887703" y="407905"/>
                      <a:pt x="893488" y="410209"/>
                      <a:pt x="897727" y="414910"/>
                    </a:cubicBezTo>
                    <a:lnTo>
                      <a:pt x="935544" y="456782"/>
                    </a:lnTo>
                    <a:cubicBezTo>
                      <a:pt x="939784" y="461460"/>
                      <a:pt x="940798" y="466714"/>
                      <a:pt x="937848" y="468558"/>
                    </a:cubicBezTo>
                    <a:lnTo>
                      <a:pt x="911416" y="485103"/>
                    </a:lnTo>
                    <a:cubicBezTo>
                      <a:pt x="908466" y="486947"/>
                      <a:pt x="902659" y="484712"/>
                      <a:pt x="898420" y="480011"/>
                    </a:cubicBezTo>
                    <a:lnTo>
                      <a:pt x="860603" y="438139"/>
                    </a:lnTo>
                    <a:cubicBezTo>
                      <a:pt x="856363" y="433461"/>
                      <a:pt x="855349" y="428161"/>
                      <a:pt x="858299" y="426317"/>
                    </a:cubicBezTo>
                    <a:lnTo>
                      <a:pt x="884731" y="409749"/>
                    </a:lnTo>
                    <a:close/>
                    <a:moveTo>
                      <a:pt x="28126" y="415118"/>
                    </a:moveTo>
                    <a:cubicBezTo>
                      <a:pt x="31099" y="413251"/>
                      <a:pt x="36860" y="415532"/>
                      <a:pt x="41100" y="420211"/>
                    </a:cubicBezTo>
                    <a:lnTo>
                      <a:pt x="78916" y="462082"/>
                    </a:lnTo>
                    <a:cubicBezTo>
                      <a:pt x="83156" y="466783"/>
                      <a:pt x="84193" y="472037"/>
                      <a:pt x="81243" y="473904"/>
                    </a:cubicBezTo>
                    <a:lnTo>
                      <a:pt x="54789" y="490450"/>
                    </a:lnTo>
                    <a:cubicBezTo>
                      <a:pt x="51862" y="492293"/>
                      <a:pt x="46032" y="490012"/>
                      <a:pt x="41792" y="485334"/>
                    </a:cubicBezTo>
                    <a:lnTo>
                      <a:pt x="3975" y="443462"/>
                    </a:lnTo>
                    <a:cubicBezTo>
                      <a:pt x="-265" y="438761"/>
                      <a:pt x="-1255" y="433507"/>
                      <a:pt x="1694" y="431663"/>
                    </a:cubicBezTo>
                    <a:lnTo>
                      <a:pt x="28126" y="415118"/>
                    </a:lnTo>
                    <a:close/>
                    <a:moveTo>
                      <a:pt x="519201" y="421547"/>
                    </a:moveTo>
                    <a:cubicBezTo>
                      <a:pt x="522174" y="419681"/>
                      <a:pt x="527958" y="421939"/>
                      <a:pt x="532198" y="426617"/>
                    </a:cubicBezTo>
                    <a:lnTo>
                      <a:pt x="570014" y="468489"/>
                    </a:lnTo>
                    <a:cubicBezTo>
                      <a:pt x="574254" y="473189"/>
                      <a:pt x="575268" y="478467"/>
                      <a:pt x="572319" y="480333"/>
                    </a:cubicBezTo>
                    <a:lnTo>
                      <a:pt x="545887" y="496879"/>
                    </a:lnTo>
                    <a:cubicBezTo>
                      <a:pt x="542914" y="498723"/>
                      <a:pt x="537130" y="496418"/>
                      <a:pt x="532889" y="491740"/>
                    </a:cubicBezTo>
                    <a:lnTo>
                      <a:pt x="495074" y="449869"/>
                    </a:lnTo>
                    <a:cubicBezTo>
                      <a:pt x="490834" y="445168"/>
                      <a:pt x="489796" y="439937"/>
                      <a:pt x="492769" y="438093"/>
                    </a:cubicBezTo>
                    <a:lnTo>
                      <a:pt x="519201" y="421547"/>
                    </a:lnTo>
                    <a:close/>
                    <a:moveTo>
                      <a:pt x="682609" y="427216"/>
                    </a:moveTo>
                    <a:cubicBezTo>
                      <a:pt x="685558" y="425372"/>
                      <a:pt x="691366" y="427677"/>
                      <a:pt x="695606" y="432355"/>
                    </a:cubicBezTo>
                    <a:lnTo>
                      <a:pt x="733422" y="474226"/>
                    </a:lnTo>
                    <a:cubicBezTo>
                      <a:pt x="737662" y="478904"/>
                      <a:pt x="738653" y="484182"/>
                      <a:pt x="735703" y="486025"/>
                    </a:cubicBezTo>
                    <a:lnTo>
                      <a:pt x="709248" y="502571"/>
                    </a:lnTo>
                    <a:cubicBezTo>
                      <a:pt x="706299" y="504415"/>
                      <a:pt x="700538" y="502156"/>
                      <a:pt x="696297" y="497478"/>
                    </a:cubicBezTo>
                    <a:lnTo>
                      <a:pt x="658481" y="455607"/>
                    </a:lnTo>
                    <a:cubicBezTo>
                      <a:pt x="654241" y="450906"/>
                      <a:pt x="653181" y="445628"/>
                      <a:pt x="656154" y="443785"/>
                    </a:cubicBezTo>
                    <a:lnTo>
                      <a:pt x="682609" y="427216"/>
                    </a:lnTo>
                    <a:close/>
                    <a:moveTo>
                      <a:pt x="171462" y="428875"/>
                    </a:moveTo>
                    <a:cubicBezTo>
                      <a:pt x="174411" y="427032"/>
                      <a:pt x="180219" y="429336"/>
                      <a:pt x="184436" y="434014"/>
                    </a:cubicBezTo>
                    <a:lnTo>
                      <a:pt x="222275" y="475909"/>
                    </a:lnTo>
                    <a:cubicBezTo>
                      <a:pt x="226492" y="480587"/>
                      <a:pt x="227529" y="485818"/>
                      <a:pt x="224556" y="487661"/>
                    </a:cubicBezTo>
                    <a:lnTo>
                      <a:pt x="198124" y="504230"/>
                    </a:lnTo>
                    <a:cubicBezTo>
                      <a:pt x="195152" y="506074"/>
                      <a:pt x="189367" y="503838"/>
                      <a:pt x="185150" y="499138"/>
                    </a:cubicBezTo>
                    <a:lnTo>
                      <a:pt x="147311" y="457266"/>
                    </a:lnTo>
                    <a:cubicBezTo>
                      <a:pt x="143095" y="452565"/>
                      <a:pt x="142057" y="447288"/>
                      <a:pt x="145007" y="445421"/>
                    </a:cubicBezTo>
                    <a:lnTo>
                      <a:pt x="171462" y="428875"/>
                    </a:lnTo>
                    <a:close/>
                    <a:moveTo>
                      <a:pt x="334063" y="433899"/>
                    </a:moveTo>
                    <a:cubicBezTo>
                      <a:pt x="337012" y="432032"/>
                      <a:pt x="342820" y="434337"/>
                      <a:pt x="347037" y="439038"/>
                    </a:cubicBezTo>
                    <a:lnTo>
                      <a:pt x="384853" y="480909"/>
                    </a:lnTo>
                    <a:cubicBezTo>
                      <a:pt x="389093" y="485588"/>
                      <a:pt x="390130" y="490818"/>
                      <a:pt x="387157" y="492685"/>
                    </a:cubicBezTo>
                    <a:lnTo>
                      <a:pt x="360725" y="509231"/>
                    </a:lnTo>
                    <a:cubicBezTo>
                      <a:pt x="357775" y="511075"/>
                      <a:pt x="351968" y="508839"/>
                      <a:pt x="347751" y="504138"/>
                    </a:cubicBezTo>
                    <a:lnTo>
                      <a:pt x="309912" y="462266"/>
                    </a:lnTo>
                    <a:cubicBezTo>
                      <a:pt x="305695" y="457588"/>
                      <a:pt x="304681" y="452288"/>
                      <a:pt x="307631" y="450445"/>
                    </a:cubicBezTo>
                    <a:lnTo>
                      <a:pt x="334063" y="433899"/>
                    </a:lnTo>
                    <a:close/>
                    <a:moveTo>
                      <a:pt x="825921" y="440997"/>
                    </a:moveTo>
                    <a:cubicBezTo>
                      <a:pt x="828894" y="439153"/>
                      <a:pt x="834702" y="441435"/>
                      <a:pt x="838941" y="446113"/>
                    </a:cubicBezTo>
                    <a:lnTo>
                      <a:pt x="876758" y="488007"/>
                    </a:lnTo>
                    <a:cubicBezTo>
                      <a:pt x="880998" y="492685"/>
                      <a:pt x="881989" y="497939"/>
                      <a:pt x="879016" y="499783"/>
                    </a:cubicBezTo>
                    <a:lnTo>
                      <a:pt x="852584" y="516352"/>
                    </a:lnTo>
                    <a:cubicBezTo>
                      <a:pt x="849611" y="518195"/>
                      <a:pt x="843873" y="515937"/>
                      <a:pt x="839633" y="511236"/>
                    </a:cubicBezTo>
                    <a:lnTo>
                      <a:pt x="801794" y="469364"/>
                    </a:lnTo>
                    <a:cubicBezTo>
                      <a:pt x="797577" y="464686"/>
                      <a:pt x="796517" y="459409"/>
                      <a:pt x="799467" y="457542"/>
                    </a:cubicBezTo>
                    <a:lnTo>
                      <a:pt x="825921" y="440997"/>
                    </a:lnTo>
                    <a:close/>
                    <a:moveTo>
                      <a:pt x="477422" y="447703"/>
                    </a:moveTo>
                    <a:cubicBezTo>
                      <a:pt x="480371" y="445836"/>
                      <a:pt x="486132" y="448117"/>
                      <a:pt x="490373" y="452795"/>
                    </a:cubicBezTo>
                    <a:lnTo>
                      <a:pt x="528189" y="494667"/>
                    </a:lnTo>
                    <a:cubicBezTo>
                      <a:pt x="532429" y="499368"/>
                      <a:pt x="533488" y="504645"/>
                      <a:pt x="530516" y="506489"/>
                    </a:cubicBezTo>
                    <a:lnTo>
                      <a:pt x="504084" y="523035"/>
                    </a:lnTo>
                    <a:cubicBezTo>
                      <a:pt x="501111" y="524901"/>
                      <a:pt x="495304" y="522597"/>
                      <a:pt x="491064" y="517919"/>
                    </a:cubicBezTo>
                    <a:lnTo>
                      <a:pt x="453248" y="476047"/>
                    </a:lnTo>
                    <a:cubicBezTo>
                      <a:pt x="449008" y="471346"/>
                      <a:pt x="448017" y="466115"/>
                      <a:pt x="450967" y="464248"/>
                    </a:cubicBezTo>
                    <a:lnTo>
                      <a:pt x="477422" y="447703"/>
                    </a:lnTo>
                    <a:close/>
                    <a:moveTo>
                      <a:pt x="640806" y="453394"/>
                    </a:moveTo>
                    <a:cubicBezTo>
                      <a:pt x="643779" y="451551"/>
                      <a:pt x="649563" y="453855"/>
                      <a:pt x="653780" y="458533"/>
                    </a:cubicBezTo>
                    <a:lnTo>
                      <a:pt x="691596" y="500405"/>
                    </a:lnTo>
                    <a:cubicBezTo>
                      <a:pt x="695859" y="505083"/>
                      <a:pt x="696874" y="510337"/>
                      <a:pt x="693923" y="512181"/>
                    </a:cubicBezTo>
                    <a:lnTo>
                      <a:pt x="667469" y="528750"/>
                    </a:lnTo>
                    <a:cubicBezTo>
                      <a:pt x="664519" y="530570"/>
                      <a:pt x="658735" y="528335"/>
                      <a:pt x="654495" y="523657"/>
                    </a:cubicBezTo>
                    <a:lnTo>
                      <a:pt x="616656" y="481785"/>
                    </a:lnTo>
                    <a:cubicBezTo>
                      <a:pt x="612416" y="477084"/>
                      <a:pt x="611402" y="471784"/>
                      <a:pt x="614351" y="469940"/>
                    </a:cubicBezTo>
                    <a:lnTo>
                      <a:pt x="640806" y="453394"/>
                    </a:lnTo>
                    <a:close/>
                    <a:moveTo>
                      <a:pt x="129659" y="455077"/>
                    </a:moveTo>
                    <a:cubicBezTo>
                      <a:pt x="132609" y="453210"/>
                      <a:pt x="138416" y="455492"/>
                      <a:pt x="142656" y="460193"/>
                    </a:cubicBezTo>
                    <a:lnTo>
                      <a:pt x="180472" y="502064"/>
                    </a:lnTo>
                    <a:cubicBezTo>
                      <a:pt x="184713" y="506742"/>
                      <a:pt x="185704" y="511996"/>
                      <a:pt x="182753" y="513863"/>
                    </a:cubicBezTo>
                    <a:lnTo>
                      <a:pt x="156299" y="530409"/>
                    </a:lnTo>
                    <a:cubicBezTo>
                      <a:pt x="153349" y="532275"/>
                      <a:pt x="147588" y="529994"/>
                      <a:pt x="143348" y="525293"/>
                    </a:cubicBezTo>
                    <a:lnTo>
                      <a:pt x="105532" y="483421"/>
                    </a:lnTo>
                    <a:cubicBezTo>
                      <a:pt x="101292" y="478743"/>
                      <a:pt x="100232" y="473466"/>
                      <a:pt x="103204" y="471599"/>
                    </a:cubicBezTo>
                    <a:lnTo>
                      <a:pt x="129659" y="455077"/>
                    </a:lnTo>
                    <a:close/>
                    <a:moveTo>
                      <a:pt x="784119" y="467152"/>
                    </a:moveTo>
                    <a:cubicBezTo>
                      <a:pt x="787092" y="465308"/>
                      <a:pt x="792876" y="467613"/>
                      <a:pt x="797116" y="472291"/>
                    </a:cubicBezTo>
                    <a:lnTo>
                      <a:pt x="834932" y="514185"/>
                    </a:lnTo>
                    <a:cubicBezTo>
                      <a:pt x="839172" y="518864"/>
                      <a:pt x="840186" y="524118"/>
                      <a:pt x="837236" y="525961"/>
                    </a:cubicBezTo>
                    <a:lnTo>
                      <a:pt x="810782" y="542507"/>
                    </a:lnTo>
                    <a:cubicBezTo>
                      <a:pt x="807831" y="544351"/>
                      <a:pt x="802048" y="542115"/>
                      <a:pt x="797807" y="537414"/>
                    </a:cubicBezTo>
                    <a:lnTo>
                      <a:pt x="759992" y="495542"/>
                    </a:lnTo>
                    <a:cubicBezTo>
                      <a:pt x="755752" y="490864"/>
                      <a:pt x="754714" y="485564"/>
                      <a:pt x="757687" y="483721"/>
                    </a:cubicBezTo>
                    <a:lnTo>
                      <a:pt x="784119" y="467152"/>
                    </a:lnTo>
                    <a:close/>
                    <a:moveTo>
                      <a:pt x="272972" y="468834"/>
                    </a:moveTo>
                    <a:cubicBezTo>
                      <a:pt x="275922" y="466968"/>
                      <a:pt x="281752" y="469272"/>
                      <a:pt x="285969" y="473950"/>
                    </a:cubicBezTo>
                    <a:lnTo>
                      <a:pt x="323808" y="515844"/>
                    </a:lnTo>
                    <a:cubicBezTo>
                      <a:pt x="328025" y="520523"/>
                      <a:pt x="329039" y="525777"/>
                      <a:pt x="326067" y="527620"/>
                    </a:cubicBezTo>
                    <a:lnTo>
                      <a:pt x="299635" y="544166"/>
                    </a:lnTo>
                    <a:cubicBezTo>
                      <a:pt x="296662" y="546033"/>
                      <a:pt x="290924" y="543774"/>
                      <a:pt x="286684" y="539073"/>
                    </a:cubicBezTo>
                    <a:lnTo>
                      <a:pt x="248845" y="497202"/>
                    </a:lnTo>
                    <a:cubicBezTo>
                      <a:pt x="244628" y="492501"/>
                      <a:pt x="243568" y="487247"/>
                      <a:pt x="246518" y="485380"/>
                    </a:cubicBezTo>
                    <a:lnTo>
                      <a:pt x="272972" y="468834"/>
                    </a:lnTo>
                    <a:close/>
                    <a:moveTo>
                      <a:pt x="435596" y="473881"/>
                    </a:moveTo>
                    <a:cubicBezTo>
                      <a:pt x="438569" y="472014"/>
                      <a:pt x="444353" y="474273"/>
                      <a:pt x="448570" y="478974"/>
                    </a:cubicBezTo>
                    <a:lnTo>
                      <a:pt x="486409" y="520845"/>
                    </a:lnTo>
                    <a:cubicBezTo>
                      <a:pt x="490626" y="525546"/>
                      <a:pt x="491664" y="530824"/>
                      <a:pt x="488713" y="532667"/>
                    </a:cubicBezTo>
                    <a:lnTo>
                      <a:pt x="462259" y="549213"/>
                    </a:lnTo>
                    <a:cubicBezTo>
                      <a:pt x="459309" y="551079"/>
                      <a:pt x="453502" y="548775"/>
                      <a:pt x="449285" y="544074"/>
                    </a:cubicBezTo>
                    <a:lnTo>
                      <a:pt x="411469" y="502202"/>
                    </a:lnTo>
                    <a:cubicBezTo>
                      <a:pt x="407229" y="497524"/>
                      <a:pt x="406215" y="492293"/>
                      <a:pt x="409164" y="490427"/>
                    </a:cubicBezTo>
                    <a:lnTo>
                      <a:pt x="435596" y="473881"/>
                    </a:lnTo>
                    <a:close/>
                    <a:moveTo>
                      <a:pt x="87857" y="481232"/>
                    </a:moveTo>
                    <a:cubicBezTo>
                      <a:pt x="90807" y="479365"/>
                      <a:pt x="96614" y="481670"/>
                      <a:pt x="100831" y="486371"/>
                    </a:cubicBezTo>
                    <a:lnTo>
                      <a:pt x="138647" y="528243"/>
                    </a:lnTo>
                    <a:cubicBezTo>
                      <a:pt x="142887" y="532921"/>
                      <a:pt x="143924" y="538151"/>
                      <a:pt x="140951" y="540018"/>
                    </a:cubicBezTo>
                    <a:lnTo>
                      <a:pt x="114519" y="556564"/>
                    </a:lnTo>
                    <a:cubicBezTo>
                      <a:pt x="111570" y="558407"/>
                      <a:pt x="105785" y="556172"/>
                      <a:pt x="101522" y="551471"/>
                    </a:cubicBezTo>
                    <a:lnTo>
                      <a:pt x="63707" y="509600"/>
                    </a:lnTo>
                    <a:cubicBezTo>
                      <a:pt x="59467" y="504921"/>
                      <a:pt x="58476" y="499599"/>
                      <a:pt x="61402" y="497778"/>
                    </a:cubicBezTo>
                    <a:lnTo>
                      <a:pt x="87857" y="481232"/>
                    </a:lnTo>
                    <a:close/>
                    <a:moveTo>
                      <a:pt x="578932" y="487661"/>
                    </a:moveTo>
                    <a:cubicBezTo>
                      <a:pt x="581882" y="485795"/>
                      <a:pt x="587689" y="488076"/>
                      <a:pt x="591929" y="492777"/>
                    </a:cubicBezTo>
                    <a:lnTo>
                      <a:pt x="629768" y="534649"/>
                    </a:lnTo>
                    <a:cubicBezTo>
                      <a:pt x="633985" y="539350"/>
                      <a:pt x="634999" y="544581"/>
                      <a:pt x="632026" y="546447"/>
                    </a:cubicBezTo>
                    <a:lnTo>
                      <a:pt x="605595" y="562993"/>
                    </a:lnTo>
                    <a:cubicBezTo>
                      <a:pt x="602622" y="564837"/>
                      <a:pt x="596860" y="562579"/>
                      <a:pt x="592620" y="557901"/>
                    </a:cubicBezTo>
                    <a:lnTo>
                      <a:pt x="554805" y="516006"/>
                    </a:lnTo>
                    <a:cubicBezTo>
                      <a:pt x="550587" y="511328"/>
                      <a:pt x="549528" y="506051"/>
                      <a:pt x="552477" y="504207"/>
                    </a:cubicBezTo>
                    <a:lnTo>
                      <a:pt x="578932" y="487661"/>
                    </a:lnTo>
                    <a:close/>
                    <a:moveTo>
                      <a:pt x="742317" y="493330"/>
                    </a:moveTo>
                    <a:cubicBezTo>
                      <a:pt x="745289" y="491487"/>
                      <a:pt x="751097" y="493791"/>
                      <a:pt x="755314" y="498469"/>
                    </a:cubicBezTo>
                    <a:lnTo>
                      <a:pt x="793152" y="540341"/>
                    </a:lnTo>
                    <a:cubicBezTo>
                      <a:pt x="797370" y="545019"/>
                      <a:pt x="798384" y="550273"/>
                      <a:pt x="795411" y="552140"/>
                    </a:cubicBezTo>
                    <a:lnTo>
                      <a:pt x="768979" y="568686"/>
                    </a:lnTo>
                    <a:cubicBezTo>
                      <a:pt x="766007" y="570552"/>
                      <a:pt x="760268" y="568271"/>
                      <a:pt x="756005" y="563593"/>
                    </a:cubicBezTo>
                    <a:lnTo>
                      <a:pt x="718189" y="521721"/>
                    </a:lnTo>
                    <a:cubicBezTo>
                      <a:pt x="713972" y="517020"/>
                      <a:pt x="712912" y="511743"/>
                      <a:pt x="715861" y="509899"/>
                    </a:cubicBezTo>
                    <a:lnTo>
                      <a:pt x="742317" y="493330"/>
                    </a:lnTo>
                    <a:close/>
                    <a:moveTo>
                      <a:pt x="231170" y="494989"/>
                    </a:moveTo>
                    <a:cubicBezTo>
                      <a:pt x="234143" y="493146"/>
                      <a:pt x="239927" y="495450"/>
                      <a:pt x="244167" y="500128"/>
                    </a:cubicBezTo>
                    <a:lnTo>
                      <a:pt x="281983" y="542023"/>
                    </a:lnTo>
                    <a:cubicBezTo>
                      <a:pt x="286223" y="546701"/>
                      <a:pt x="287237" y="551932"/>
                      <a:pt x="284287" y="553799"/>
                    </a:cubicBezTo>
                    <a:lnTo>
                      <a:pt x="257832" y="570345"/>
                    </a:lnTo>
                    <a:cubicBezTo>
                      <a:pt x="254882" y="572211"/>
                      <a:pt x="249099" y="569953"/>
                      <a:pt x="244858" y="565252"/>
                    </a:cubicBezTo>
                    <a:lnTo>
                      <a:pt x="207042" y="523380"/>
                    </a:lnTo>
                    <a:cubicBezTo>
                      <a:pt x="202803" y="518679"/>
                      <a:pt x="201765" y="513402"/>
                      <a:pt x="204738" y="511535"/>
                    </a:cubicBezTo>
                    <a:lnTo>
                      <a:pt x="231170" y="494989"/>
                    </a:lnTo>
                    <a:close/>
                    <a:moveTo>
                      <a:pt x="393794" y="500036"/>
                    </a:moveTo>
                    <a:cubicBezTo>
                      <a:pt x="396767" y="498193"/>
                      <a:pt x="402528" y="500451"/>
                      <a:pt x="406768" y="505152"/>
                    </a:cubicBezTo>
                    <a:lnTo>
                      <a:pt x="444584" y="547024"/>
                    </a:lnTo>
                    <a:cubicBezTo>
                      <a:pt x="448824" y="551702"/>
                      <a:pt x="449861" y="556979"/>
                      <a:pt x="446911" y="558846"/>
                    </a:cubicBezTo>
                    <a:lnTo>
                      <a:pt x="420456" y="575391"/>
                    </a:lnTo>
                    <a:cubicBezTo>
                      <a:pt x="417530" y="577235"/>
                      <a:pt x="411676" y="574953"/>
                      <a:pt x="407459" y="570276"/>
                    </a:cubicBezTo>
                    <a:lnTo>
                      <a:pt x="369643" y="528381"/>
                    </a:lnTo>
                    <a:cubicBezTo>
                      <a:pt x="365403" y="523703"/>
                      <a:pt x="364435" y="518426"/>
                      <a:pt x="367362" y="516605"/>
                    </a:cubicBezTo>
                    <a:lnTo>
                      <a:pt x="393794" y="500036"/>
                    </a:lnTo>
                    <a:close/>
                    <a:moveTo>
                      <a:pt x="537130" y="513817"/>
                    </a:moveTo>
                    <a:cubicBezTo>
                      <a:pt x="540079" y="511950"/>
                      <a:pt x="545887" y="514278"/>
                      <a:pt x="550104" y="518956"/>
                    </a:cubicBezTo>
                    <a:lnTo>
                      <a:pt x="587942" y="560827"/>
                    </a:lnTo>
                    <a:cubicBezTo>
                      <a:pt x="592183" y="565528"/>
                      <a:pt x="593196" y="570759"/>
                      <a:pt x="590224" y="572603"/>
                    </a:cubicBezTo>
                    <a:lnTo>
                      <a:pt x="563792" y="589149"/>
                    </a:lnTo>
                    <a:cubicBezTo>
                      <a:pt x="560842" y="591015"/>
                      <a:pt x="555058" y="588757"/>
                      <a:pt x="550818" y="584079"/>
                    </a:cubicBezTo>
                    <a:lnTo>
                      <a:pt x="512979" y="542184"/>
                    </a:lnTo>
                    <a:cubicBezTo>
                      <a:pt x="508762" y="537506"/>
                      <a:pt x="507725" y="532229"/>
                      <a:pt x="510698" y="530363"/>
                    </a:cubicBezTo>
                    <a:lnTo>
                      <a:pt x="537130" y="513817"/>
                    </a:lnTo>
                    <a:close/>
                    <a:moveTo>
                      <a:pt x="700514" y="519509"/>
                    </a:moveTo>
                    <a:cubicBezTo>
                      <a:pt x="703487" y="517665"/>
                      <a:pt x="709271" y="519969"/>
                      <a:pt x="713511" y="524648"/>
                    </a:cubicBezTo>
                    <a:lnTo>
                      <a:pt x="751327" y="566519"/>
                    </a:lnTo>
                    <a:cubicBezTo>
                      <a:pt x="755567" y="571197"/>
                      <a:pt x="756581" y="576451"/>
                      <a:pt x="753631" y="578295"/>
                    </a:cubicBezTo>
                    <a:lnTo>
                      <a:pt x="727199" y="594864"/>
                    </a:lnTo>
                    <a:cubicBezTo>
                      <a:pt x="724227" y="596684"/>
                      <a:pt x="718442" y="594449"/>
                      <a:pt x="714203" y="589771"/>
                    </a:cubicBezTo>
                    <a:lnTo>
                      <a:pt x="676387" y="547899"/>
                    </a:lnTo>
                    <a:cubicBezTo>
                      <a:pt x="672147" y="543198"/>
                      <a:pt x="671133" y="537898"/>
                      <a:pt x="674082" y="536055"/>
                    </a:cubicBezTo>
                    <a:lnTo>
                      <a:pt x="700514" y="519509"/>
                    </a:lnTo>
                    <a:close/>
                    <a:moveTo>
                      <a:pt x="189367" y="521168"/>
                    </a:moveTo>
                    <a:cubicBezTo>
                      <a:pt x="192317" y="519324"/>
                      <a:pt x="198148" y="521606"/>
                      <a:pt x="202364" y="526284"/>
                    </a:cubicBezTo>
                    <a:lnTo>
                      <a:pt x="240180" y="568178"/>
                    </a:lnTo>
                    <a:cubicBezTo>
                      <a:pt x="244421" y="572857"/>
                      <a:pt x="245434" y="578111"/>
                      <a:pt x="242461" y="579977"/>
                    </a:cubicBezTo>
                    <a:lnTo>
                      <a:pt x="216029" y="596523"/>
                    </a:lnTo>
                    <a:cubicBezTo>
                      <a:pt x="213057" y="598389"/>
                      <a:pt x="207319" y="596108"/>
                      <a:pt x="203056" y="591407"/>
                    </a:cubicBezTo>
                    <a:lnTo>
                      <a:pt x="165240" y="549535"/>
                    </a:lnTo>
                    <a:cubicBezTo>
                      <a:pt x="161023" y="544857"/>
                      <a:pt x="159963" y="539581"/>
                      <a:pt x="162912" y="537737"/>
                    </a:cubicBezTo>
                    <a:lnTo>
                      <a:pt x="189367" y="521168"/>
                    </a:lnTo>
                    <a:close/>
                    <a:moveTo>
                      <a:pt x="332727" y="534995"/>
                    </a:moveTo>
                    <a:cubicBezTo>
                      <a:pt x="335676" y="533128"/>
                      <a:pt x="341460" y="535386"/>
                      <a:pt x="345700" y="540087"/>
                    </a:cubicBezTo>
                    <a:lnTo>
                      <a:pt x="383516" y="581959"/>
                    </a:lnTo>
                    <a:cubicBezTo>
                      <a:pt x="387757" y="586637"/>
                      <a:pt x="388793" y="591914"/>
                      <a:pt x="385820" y="593781"/>
                    </a:cubicBezTo>
                    <a:lnTo>
                      <a:pt x="359389" y="610326"/>
                    </a:lnTo>
                    <a:cubicBezTo>
                      <a:pt x="356416" y="612193"/>
                      <a:pt x="350632" y="609889"/>
                      <a:pt x="346392" y="605188"/>
                    </a:cubicBezTo>
                    <a:lnTo>
                      <a:pt x="308576" y="563316"/>
                    </a:lnTo>
                    <a:cubicBezTo>
                      <a:pt x="304335" y="558615"/>
                      <a:pt x="303322" y="553384"/>
                      <a:pt x="306271" y="551540"/>
                    </a:cubicBezTo>
                    <a:lnTo>
                      <a:pt x="332727" y="534995"/>
                    </a:lnTo>
                    <a:close/>
                    <a:moveTo>
                      <a:pt x="495304" y="539995"/>
                    </a:moveTo>
                    <a:cubicBezTo>
                      <a:pt x="498277" y="538129"/>
                      <a:pt x="504084" y="540433"/>
                      <a:pt x="508324" y="545111"/>
                    </a:cubicBezTo>
                    <a:lnTo>
                      <a:pt x="546140" y="586983"/>
                    </a:lnTo>
                    <a:cubicBezTo>
                      <a:pt x="550380" y="591683"/>
                      <a:pt x="551394" y="596938"/>
                      <a:pt x="548421" y="598781"/>
                    </a:cubicBezTo>
                    <a:lnTo>
                      <a:pt x="521966" y="615327"/>
                    </a:lnTo>
                    <a:cubicBezTo>
                      <a:pt x="519017" y="617194"/>
                      <a:pt x="513256" y="614912"/>
                      <a:pt x="509016" y="610234"/>
                    </a:cubicBezTo>
                    <a:lnTo>
                      <a:pt x="471200" y="568363"/>
                    </a:lnTo>
                    <a:cubicBezTo>
                      <a:pt x="466960" y="563662"/>
                      <a:pt x="465900" y="558407"/>
                      <a:pt x="468872" y="556541"/>
                    </a:cubicBezTo>
                    <a:lnTo>
                      <a:pt x="495304" y="539995"/>
                    </a:lnTo>
                    <a:close/>
                    <a:moveTo>
                      <a:pt x="147565" y="547346"/>
                    </a:moveTo>
                    <a:cubicBezTo>
                      <a:pt x="150515" y="545480"/>
                      <a:pt x="156322" y="547784"/>
                      <a:pt x="160562" y="552485"/>
                    </a:cubicBezTo>
                    <a:lnTo>
                      <a:pt x="198378" y="594357"/>
                    </a:lnTo>
                    <a:cubicBezTo>
                      <a:pt x="202595" y="599035"/>
                      <a:pt x="203632" y="604266"/>
                      <a:pt x="200659" y="606133"/>
                    </a:cubicBezTo>
                    <a:lnTo>
                      <a:pt x="174227" y="622678"/>
                    </a:lnTo>
                    <a:cubicBezTo>
                      <a:pt x="171278" y="624522"/>
                      <a:pt x="165470" y="622286"/>
                      <a:pt x="161253" y="617586"/>
                    </a:cubicBezTo>
                    <a:lnTo>
                      <a:pt x="123438" y="575714"/>
                    </a:lnTo>
                    <a:cubicBezTo>
                      <a:pt x="119197" y="571036"/>
                      <a:pt x="118184" y="565736"/>
                      <a:pt x="121133" y="563892"/>
                    </a:cubicBezTo>
                    <a:lnTo>
                      <a:pt x="147565" y="547346"/>
                    </a:lnTo>
                    <a:close/>
                    <a:moveTo>
                      <a:pt x="638640" y="553776"/>
                    </a:moveTo>
                    <a:cubicBezTo>
                      <a:pt x="641613" y="551909"/>
                      <a:pt x="647420" y="554190"/>
                      <a:pt x="651660" y="558892"/>
                    </a:cubicBezTo>
                    <a:lnTo>
                      <a:pt x="689476" y="600763"/>
                    </a:lnTo>
                    <a:cubicBezTo>
                      <a:pt x="693716" y="605464"/>
                      <a:pt x="694707" y="610695"/>
                      <a:pt x="691734" y="612562"/>
                    </a:cubicBezTo>
                    <a:lnTo>
                      <a:pt x="665302" y="629108"/>
                    </a:lnTo>
                    <a:cubicBezTo>
                      <a:pt x="662330" y="630951"/>
                      <a:pt x="656592" y="628693"/>
                      <a:pt x="652352" y="624015"/>
                    </a:cubicBezTo>
                    <a:lnTo>
                      <a:pt x="614536" y="582120"/>
                    </a:lnTo>
                    <a:cubicBezTo>
                      <a:pt x="610295" y="577442"/>
                      <a:pt x="609236" y="572165"/>
                      <a:pt x="612185" y="570322"/>
                    </a:cubicBezTo>
                    <a:lnTo>
                      <a:pt x="638640" y="553776"/>
                    </a:lnTo>
                    <a:close/>
                    <a:moveTo>
                      <a:pt x="290924" y="561150"/>
                    </a:moveTo>
                    <a:cubicBezTo>
                      <a:pt x="293897" y="559283"/>
                      <a:pt x="299635" y="561565"/>
                      <a:pt x="303875" y="566243"/>
                    </a:cubicBezTo>
                    <a:lnTo>
                      <a:pt x="341714" y="608137"/>
                    </a:lnTo>
                    <a:cubicBezTo>
                      <a:pt x="345931" y="612815"/>
                      <a:pt x="346991" y="618093"/>
                      <a:pt x="344041" y="619936"/>
                    </a:cubicBezTo>
                    <a:lnTo>
                      <a:pt x="317586" y="636482"/>
                    </a:lnTo>
                    <a:cubicBezTo>
                      <a:pt x="314637" y="638349"/>
                      <a:pt x="308806" y="636067"/>
                      <a:pt x="304566" y="631366"/>
                    </a:cubicBezTo>
                    <a:lnTo>
                      <a:pt x="266750" y="589495"/>
                    </a:lnTo>
                    <a:cubicBezTo>
                      <a:pt x="262511" y="584793"/>
                      <a:pt x="261520" y="579562"/>
                      <a:pt x="264492" y="577696"/>
                    </a:cubicBezTo>
                    <a:lnTo>
                      <a:pt x="290924" y="561150"/>
                    </a:lnTo>
                    <a:close/>
                    <a:moveTo>
                      <a:pt x="453525" y="566151"/>
                    </a:moveTo>
                    <a:cubicBezTo>
                      <a:pt x="456498" y="564307"/>
                      <a:pt x="462281" y="566611"/>
                      <a:pt x="466499" y="571289"/>
                    </a:cubicBezTo>
                    <a:lnTo>
                      <a:pt x="504314" y="613161"/>
                    </a:lnTo>
                    <a:cubicBezTo>
                      <a:pt x="508578" y="617862"/>
                      <a:pt x="509592" y="623093"/>
                      <a:pt x="506642" y="624960"/>
                    </a:cubicBezTo>
                    <a:lnTo>
                      <a:pt x="480187" y="641505"/>
                    </a:lnTo>
                    <a:cubicBezTo>
                      <a:pt x="477261" y="643349"/>
                      <a:pt x="471453" y="641091"/>
                      <a:pt x="467213" y="636413"/>
                    </a:cubicBezTo>
                    <a:lnTo>
                      <a:pt x="429375" y="594541"/>
                    </a:lnTo>
                    <a:cubicBezTo>
                      <a:pt x="425134" y="589840"/>
                      <a:pt x="424121" y="584540"/>
                      <a:pt x="427070" y="582719"/>
                    </a:cubicBezTo>
                    <a:lnTo>
                      <a:pt x="453525" y="566151"/>
                    </a:lnTo>
                    <a:close/>
                    <a:moveTo>
                      <a:pt x="596860" y="579931"/>
                    </a:moveTo>
                    <a:cubicBezTo>
                      <a:pt x="599811" y="578065"/>
                      <a:pt x="605595" y="580392"/>
                      <a:pt x="609835" y="585070"/>
                    </a:cubicBezTo>
                    <a:lnTo>
                      <a:pt x="647650" y="626942"/>
                    </a:lnTo>
                    <a:cubicBezTo>
                      <a:pt x="651890" y="631643"/>
                      <a:pt x="652904" y="636874"/>
                      <a:pt x="649955" y="638717"/>
                    </a:cubicBezTo>
                    <a:lnTo>
                      <a:pt x="623500" y="655286"/>
                    </a:lnTo>
                    <a:cubicBezTo>
                      <a:pt x="620550" y="657130"/>
                      <a:pt x="614766" y="654871"/>
                      <a:pt x="610526" y="650193"/>
                    </a:cubicBezTo>
                    <a:lnTo>
                      <a:pt x="572711" y="608299"/>
                    </a:lnTo>
                    <a:cubicBezTo>
                      <a:pt x="568470" y="603621"/>
                      <a:pt x="567433" y="598343"/>
                      <a:pt x="570406" y="596477"/>
                    </a:cubicBezTo>
                    <a:lnTo>
                      <a:pt x="596860" y="579931"/>
                    </a:lnTo>
                    <a:close/>
                    <a:moveTo>
                      <a:pt x="249099" y="587328"/>
                    </a:moveTo>
                    <a:cubicBezTo>
                      <a:pt x="252071" y="585462"/>
                      <a:pt x="257855" y="587720"/>
                      <a:pt x="262096" y="592421"/>
                    </a:cubicBezTo>
                    <a:lnTo>
                      <a:pt x="299911" y="634293"/>
                    </a:lnTo>
                    <a:cubicBezTo>
                      <a:pt x="304151" y="638994"/>
                      <a:pt x="305165" y="644271"/>
                      <a:pt x="302216" y="646115"/>
                    </a:cubicBezTo>
                    <a:lnTo>
                      <a:pt x="275761" y="662660"/>
                    </a:lnTo>
                    <a:cubicBezTo>
                      <a:pt x="272811" y="664527"/>
                      <a:pt x="267004" y="662222"/>
                      <a:pt x="262787" y="657521"/>
                    </a:cubicBezTo>
                    <a:lnTo>
                      <a:pt x="224971" y="615650"/>
                    </a:lnTo>
                    <a:cubicBezTo>
                      <a:pt x="220731" y="610972"/>
                      <a:pt x="219717" y="605741"/>
                      <a:pt x="222667" y="603874"/>
                    </a:cubicBezTo>
                    <a:lnTo>
                      <a:pt x="249099" y="587328"/>
                    </a:lnTo>
                    <a:close/>
                    <a:moveTo>
                      <a:pt x="392435" y="601109"/>
                    </a:moveTo>
                    <a:cubicBezTo>
                      <a:pt x="395384" y="599242"/>
                      <a:pt x="401214" y="601523"/>
                      <a:pt x="405432" y="606225"/>
                    </a:cubicBezTo>
                    <a:lnTo>
                      <a:pt x="443270" y="648096"/>
                    </a:lnTo>
                    <a:cubicBezTo>
                      <a:pt x="447487" y="652797"/>
                      <a:pt x="448501" y="658028"/>
                      <a:pt x="445528" y="659895"/>
                    </a:cubicBezTo>
                    <a:lnTo>
                      <a:pt x="419097" y="676441"/>
                    </a:lnTo>
                    <a:cubicBezTo>
                      <a:pt x="416124" y="678307"/>
                      <a:pt x="410363" y="676026"/>
                      <a:pt x="406145" y="671348"/>
                    </a:cubicBezTo>
                    <a:lnTo>
                      <a:pt x="368307" y="629453"/>
                    </a:lnTo>
                    <a:cubicBezTo>
                      <a:pt x="364090" y="624775"/>
                      <a:pt x="363030" y="619498"/>
                      <a:pt x="365979" y="617655"/>
                    </a:cubicBezTo>
                    <a:lnTo>
                      <a:pt x="392435" y="601109"/>
                    </a:lnTo>
                    <a:close/>
                    <a:moveTo>
                      <a:pt x="555036" y="606109"/>
                    </a:moveTo>
                    <a:cubicBezTo>
                      <a:pt x="557985" y="604243"/>
                      <a:pt x="563815" y="606547"/>
                      <a:pt x="568032" y="611225"/>
                    </a:cubicBezTo>
                    <a:lnTo>
                      <a:pt x="605871" y="653097"/>
                    </a:lnTo>
                    <a:cubicBezTo>
                      <a:pt x="610088" y="657798"/>
                      <a:pt x="611102" y="663052"/>
                      <a:pt x="608129" y="664895"/>
                    </a:cubicBezTo>
                    <a:lnTo>
                      <a:pt x="581697" y="681465"/>
                    </a:lnTo>
                    <a:cubicBezTo>
                      <a:pt x="578725" y="683308"/>
                      <a:pt x="572987" y="681027"/>
                      <a:pt x="568724" y="676349"/>
                    </a:cubicBezTo>
                    <a:lnTo>
                      <a:pt x="530907" y="634477"/>
                    </a:lnTo>
                    <a:cubicBezTo>
                      <a:pt x="526691" y="629776"/>
                      <a:pt x="525631" y="624522"/>
                      <a:pt x="528580" y="622655"/>
                    </a:cubicBezTo>
                    <a:lnTo>
                      <a:pt x="555036" y="606109"/>
                    </a:lnTo>
                    <a:close/>
                    <a:moveTo>
                      <a:pt x="207319" y="613484"/>
                    </a:moveTo>
                    <a:cubicBezTo>
                      <a:pt x="210292" y="611640"/>
                      <a:pt x="216029" y="613898"/>
                      <a:pt x="220270" y="618600"/>
                    </a:cubicBezTo>
                    <a:lnTo>
                      <a:pt x="258086" y="660471"/>
                    </a:lnTo>
                    <a:cubicBezTo>
                      <a:pt x="262326" y="665172"/>
                      <a:pt x="263386" y="670426"/>
                      <a:pt x="260413" y="672293"/>
                    </a:cubicBezTo>
                    <a:lnTo>
                      <a:pt x="233981" y="688839"/>
                    </a:lnTo>
                    <a:cubicBezTo>
                      <a:pt x="231031" y="690682"/>
                      <a:pt x="225201" y="688401"/>
                      <a:pt x="220961" y="683723"/>
                    </a:cubicBezTo>
                    <a:lnTo>
                      <a:pt x="183146" y="641828"/>
                    </a:lnTo>
                    <a:cubicBezTo>
                      <a:pt x="178905" y="637150"/>
                      <a:pt x="177937" y="631896"/>
                      <a:pt x="180887" y="630053"/>
                    </a:cubicBezTo>
                    <a:lnTo>
                      <a:pt x="207319" y="613484"/>
                    </a:lnTo>
                    <a:close/>
                    <a:moveTo>
                      <a:pt x="350632" y="627264"/>
                    </a:moveTo>
                    <a:cubicBezTo>
                      <a:pt x="353604" y="625398"/>
                      <a:pt x="359389" y="627725"/>
                      <a:pt x="363629" y="632403"/>
                    </a:cubicBezTo>
                    <a:lnTo>
                      <a:pt x="401445" y="674274"/>
                    </a:lnTo>
                    <a:cubicBezTo>
                      <a:pt x="405685" y="678976"/>
                      <a:pt x="406699" y="684207"/>
                      <a:pt x="403726" y="686050"/>
                    </a:cubicBezTo>
                    <a:lnTo>
                      <a:pt x="377294" y="702596"/>
                    </a:lnTo>
                    <a:cubicBezTo>
                      <a:pt x="374345" y="704463"/>
                      <a:pt x="368560" y="702204"/>
                      <a:pt x="364320" y="697526"/>
                    </a:cubicBezTo>
                    <a:lnTo>
                      <a:pt x="326504" y="655632"/>
                    </a:lnTo>
                    <a:cubicBezTo>
                      <a:pt x="322264" y="650954"/>
                      <a:pt x="321227" y="645676"/>
                      <a:pt x="324200" y="643810"/>
                    </a:cubicBezTo>
                    <a:lnTo>
                      <a:pt x="350632" y="627264"/>
                    </a:lnTo>
                    <a:close/>
                    <a:moveTo>
                      <a:pt x="513232" y="632265"/>
                    </a:moveTo>
                    <a:cubicBezTo>
                      <a:pt x="516205" y="630421"/>
                      <a:pt x="521989" y="632726"/>
                      <a:pt x="526230" y="637404"/>
                    </a:cubicBezTo>
                    <a:lnTo>
                      <a:pt x="564046" y="679275"/>
                    </a:lnTo>
                    <a:cubicBezTo>
                      <a:pt x="568286" y="683976"/>
                      <a:pt x="569300" y="689207"/>
                      <a:pt x="566327" y="691074"/>
                    </a:cubicBezTo>
                    <a:lnTo>
                      <a:pt x="539918" y="707620"/>
                    </a:lnTo>
                    <a:cubicBezTo>
                      <a:pt x="536946" y="709463"/>
                      <a:pt x="531161" y="707205"/>
                      <a:pt x="526921" y="702527"/>
                    </a:cubicBezTo>
                    <a:lnTo>
                      <a:pt x="489105" y="660655"/>
                    </a:lnTo>
                    <a:cubicBezTo>
                      <a:pt x="484865" y="655954"/>
                      <a:pt x="483851" y="650654"/>
                      <a:pt x="486801" y="648834"/>
                    </a:cubicBezTo>
                    <a:lnTo>
                      <a:pt x="513232" y="632265"/>
                    </a:lnTo>
                    <a:close/>
                    <a:moveTo>
                      <a:pt x="308829" y="653443"/>
                    </a:moveTo>
                    <a:cubicBezTo>
                      <a:pt x="311779" y="651576"/>
                      <a:pt x="317609" y="653880"/>
                      <a:pt x="321849" y="658558"/>
                    </a:cubicBezTo>
                    <a:lnTo>
                      <a:pt x="359642" y="700430"/>
                    </a:lnTo>
                    <a:cubicBezTo>
                      <a:pt x="363882" y="705131"/>
                      <a:pt x="364896" y="710385"/>
                      <a:pt x="361924" y="712229"/>
                    </a:cubicBezTo>
                    <a:lnTo>
                      <a:pt x="335469" y="728774"/>
                    </a:lnTo>
                    <a:cubicBezTo>
                      <a:pt x="332519" y="730641"/>
                      <a:pt x="326781" y="728383"/>
                      <a:pt x="322517" y="723682"/>
                    </a:cubicBezTo>
                    <a:lnTo>
                      <a:pt x="284702" y="681810"/>
                    </a:lnTo>
                    <a:cubicBezTo>
                      <a:pt x="280485" y="677132"/>
                      <a:pt x="279425" y="671855"/>
                      <a:pt x="282375" y="669988"/>
                    </a:cubicBezTo>
                    <a:lnTo>
                      <a:pt x="308829" y="653443"/>
                    </a:lnTo>
                    <a:close/>
                    <a:moveTo>
                      <a:pt x="452142" y="667223"/>
                    </a:moveTo>
                    <a:cubicBezTo>
                      <a:pt x="455115" y="665356"/>
                      <a:pt x="460922" y="667638"/>
                      <a:pt x="465162" y="672339"/>
                    </a:cubicBezTo>
                    <a:lnTo>
                      <a:pt x="502978" y="714210"/>
                    </a:lnTo>
                    <a:cubicBezTo>
                      <a:pt x="507218" y="718912"/>
                      <a:pt x="508209" y="724142"/>
                      <a:pt x="505260" y="726009"/>
                    </a:cubicBezTo>
                    <a:lnTo>
                      <a:pt x="478805" y="742555"/>
                    </a:lnTo>
                    <a:cubicBezTo>
                      <a:pt x="475832" y="744422"/>
                      <a:pt x="470094" y="742140"/>
                      <a:pt x="465853" y="737462"/>
                    </a:cubicBezTo>
                    <a:lnTo>
                      <a:pt x="428038" y="695568"/>
                    </a:lnTo>
                    <a:cubicBezTo>
                      <a:pt x="423798" y="690890"/>
                      <a:pt x="422737" y="685612"/>
                      <a:pt x="425711" y="683769"/>
                    </a:cubicBezTo>
                    <a:lnTo>
                      <a:pt x="452142" y="667223"/>
                    </a:lnTo>
                    <a:close/>
                    <a:moveTo>
                      <a:pt x="267027" y="679598"/>
                    </a:moveTo>
                    <a:cubicBezTo>
                      <a:pt x="270000" y="677754"/>
                      <a:pt x="275784" y="680059"/>
                      <a:pt x="280024" y="684737"/>
                    </a:cubicBezTo>
                    <a:lnTo>
                      <a:pt x="317840" y="726608"/>
                    </a:lnTo>
                    <a:cubicBezTo>
                      <a:pt x="322080" y="731309"/>
                      <a:pt x="323094" y="736541"/>
                      <a:pt x="320144" y="738407"/>
                    </a:cubicBezTo>
                    <a:lnTo>
                      <a:pt x="293689" y="754953"/>
                    </a:lnTo>
                    <a:cubicBezTo>
                      <a:pt x="290763" y="756796"/>
                      <a:pt x="284956" y="754538"/>
                      <a:pt x="280715" y="749860"/>
                    </a:cubicBezTo>
                    <a:lnTo>
                      <a:pt x="242876" y="707989"/>
                    </a:lnTo>
                    <a:cubicBezTo>
                      <a:pt x="238636" y="703311"/>
                      <a:pt x="237622" y="697987"/>
                      <a:pt x="240572" y="696167"/>
                    </a:cubicBezTo>
                    <a:lnTo>
                      <a:pt x="267027" y="679598"/>
                    </a:lnTo>
                    <a:close/>
                    <a:moveTo>
                      <a:pt x="410363" y="693378"/>
                    </a:moveTo>
                    <a:cubicBezTo>
                      <a:pt x="413312" y="691512"/>
                      <a:pt x="419120" y="693839"/>
                      <a:pt x="423336" y="698517"/>
                    </a:cubicBezTo>
                    <a:lnTo>
                      <a:pt x="461153" y="740389"/>
                    </a:lnTo>
                    <a:cubicBezTo>
                      <a:pt x="465393" y="745090"/>
                      <a:pt x="466430" y="750321"/>
                      <a:pt x="463457" y="752164"/>
                    </a:cubicBezTo>
                    <a:lnTo>
                      <a:pt x="437025" y="768734"/>
                    </a:lnTo>
                    <a:cubicBezTo>
                      <a:pt x="434053" y="770577"/>
                      <a:pt x="428292" y="768319"/>
                      <a:pt x="424051" y="763641"/>
                    </a:cubicBezTo>
                    <a:lnTo>
                      <a:pt x="386212" y="721746"/>
                    </a:lnTo>
                    <a:cubicBezTo>
                      <a:pt x="381972" y="717068"/>
                      <a:pt x="380958" y="711791"/>
                      <a:pt x="383908" y="709924"/>
                    </a:cubicBezTo>
                    <a:lnTo>
                      <a:pt x="410363" y="693378"/>
                    </a:lnTo>
                    <a:close/>
                    <a:moveTo>
                      <a:pt x="368537" y="719557"/>
                    </a:moveTo>
                    <a:cubicBezTo>
                      <a:pt x="371510" y="717690"/>
                      <a:pt x="377317" y="719995"/>
                      <a:pt x="381534" y="724673"/>
                    </a:cubicBezTo>
                    <a:lnTo>
                      <a:pt x="419373" y="766544"/>
                    </a:lnTo>
                    <a:cubicBezTo>
                      <a:pt x="423590" y="771245"/>
                      <a:pt x="424604" y="776499"/>
                      <a:pt x="421632" y="778343"/>
                    </a:cubicBezTo>
                    <a:lnTo>
                      <a:pt x="395200" y="794912"/>
                    </a:lnTo>
                    <a:cubicBezTo>
                      <a:pt x="392227" y="796755"/>
                      <a:pt x="386489" y="794474"/>
                      <a:pt x="382249" y="789796"/>
                    </a:cubicBezTo>
                    <a:lnTo>
                      <a:pt x="344433" y="747925"/>
                    </a:lnTo>
                    <a:cubicBezTo>
                      <a:pt x="340192" y="743246"/>
                      <a:pt x="339133" y="737969"/>
                      <a:pt x="342082" y="736103"/>
                    </a:cubicBezTo>
                    <a:lnTo>
                      <a:pt x="368537" y="719557"/>
                    </a:lnTo>
                    <a:close/>
                    <a:moveTo>
                      <a:pt x="326735" y="745712"/>
                    </a:moveTo>
                    <a:cubicBezTo>
                      <a:pt x="329708" y="743868"/>
                      <a:pt x="335492" y="746173"/>
                      <a:pt x="339732" y="750851"/>
                    </a:cubicBezTo>
                    <a:lnTo>
                      <a:pt x="377547" y="792723"/>
                    </a:lnTo>
                    <a:cubicBezTo>
                      <a:pt x="381788" y="797424"/>
                      <a:pt x="382802" y="802655"/>
                      <a:pt x="379852" y="804521"/>
                    </a:cubicBezTo>
                    <a:lnTo>
                      <a:pt x="353420" y="821067"/>
                    </a:lnTo>
                    <a:cubicBezTo>
                      <a:pt x="350471" y="822911"/>
                      <a:pt x="344663" y="820652"/>
                      <a:pt x="340446" y="815974"/>
                    </a:cubicBezTo>
                    <a:lnTo>
                      <a:pt x="302607" y="774103"/>
                    </a:lnTo>
                    <a:cubicBezTo>
                      <a:pt x="298368" y="769425"/>
                      <a:pt x="297377" y="764102"/>
                      <a:pt x="300303" y="762281"/>
                    </a:cubicBezTo>
                    <a:lnTo>
                      <a:pt x="326735" y="74571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7" name="Freeform 656">
                <a:extLst>
                  <a:ext uri="{FF2B5EF4-FFF2-40B4-BE49-F238E27FC236}">
                    <a16:creationId xmlns:a16="http://schemas.microsoft.com/office/drawing/2014/main" id="{58EE309D-6219-A47E-BCB4-6403127449DE}"/>
                  </a:ext>
                </a:extLst>
              </p:cNvPr>
              <p:cNvSpPr/>
              <p:nvPr/>
            </p:nvSpPr>
            <p:spPr>
              <a:xfrm>
                <a:off x="9325410" y="6819263"/>
                <a:ext cx="817867" cy="650611"/>
              </a:xfrm>
              <a:custGeom>
                <a:avLst/>
                <a:gdLst>
                  <a:gd name="connsiteX0" fmla="*/ 817867 w 817867"/>
                  <a:gd name="connsiteY0" fmla="*/ 47379 h 650611"/>
                  <a:gd name="connsiteX1" fmla="*/ 173224 w 817867"/>
                  <a:gd name="connsiteY1" fmla="*/ 422196 h 650611"/>
                  <a:gd name="connsiteX2" fmla="*/ 172648 w 817867"/>
                  <a:gd name="connsiteY2" fmla="*/ 650611 h 650611"/>
                  <a:gd name="connsiteX3" fmla="*/ 36986 w 817867"/>
                  <a:gd name="connsiteY3" fmla="*/ 500108 h 650611"/>
                  <a:gd name="connsiteX4" fmla="*/ 0 w 817867"/>
                  <a:gd name="connsiteY4" fmla="*/ 459159 h 650611"/>
                  <a:gd name="connsiteX5" fmla="*/ 775258 w 817867"/>
                  <a:gd name="connsiteY5" fmla="*/ 0 h 650611"/>
                  <a:gd name="connsiteX6" fmla="*/ 817867 w 817867"/>
                  <a:gd name="connsiteY6" fmla="*/ 47379 h 6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67" h="650611">
                    <a:moveTo>
                      <a:pt x="817867" y="47379"/>
                    </a:moveTo>
                    <a:lnTo>
                      <a:pt x="173224" y="422196"/>
                    </a:lnTo>
                    <a:lnTo>
                      <a:pt x="172648" y="650611"/>
                    </a:lnTo>
                    <a:lnTo>
                      <a:pt x="36986" y="500108"/>
                    </a:lnTo>
                    <a:lnTo>
                      <a:pt x="0" y="459159"/>
                    </a:lnTo>
                    <a:lnTo>
                      <a:pt x="775258" y="0"/>
                    </a:lnTo>
                    <a:lnTo>
                      <a:pt x="817867" y="47379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8" name="Freeform 657">
                <a:extLst>
                  <a:ext uri="{FF2B5EF4-FFF2-40B4-BE49-F238E27FC236}">
                    <a16:creationId xmlns:a16="http://schemas.microsoft.com/office/drawing/2014/main" id="{2A762985-1E92-040A-C2BE-6A0E7B379293}"/>
                  </a:ext>
                </a:extLst>
              </p:cNvPr>
              <p:cNvSpPr/>
              <p:nvPr/>
            </p:nvSpPr>
            <p:spPr>
              <a:xfrm>
                <a:off x="9496054" y="7057196"/>
                <a:ext cx="781917" cy="929724"/>
              </a:xfrm>
              <a:custGeom>
                <a:avLst/>
                <a:gdLst>
                  <a:gd name="connsiteX0" fmla="*/ 1336 w 781917"/>
                  <a:gd name="connsiteY0" fmla="*/ 453605 h 929724"/>
                  <a:gd name="connsiteX1" fmla="*/ 781918 w 781917"/>
                  <a:gd name="connsiteY1" fmla="*/ 0 h 929724"/>
                  <a:gd name="connsiteX2" fmla="*/ 780581 w 781917"/>
                  <a:gd name="connsiteY2" fmla="*/ 476119 h 929724"/>
                  <a:gd name="connsiteX3" fmla="*/ 0 w 781917"/>
                  <a:gd name="connsiteY3" fmla="*/ 929725 h 929724"/>
                  <a:gd name="connsiteX4" fmla="*/ 1336 w 781917"/>
                  <a:gd name="connsiteY4" fmla="*/ 453605 h 92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17" h="929724">
                    <a:moveTo>
                      <a:pt x="1336" y="453605"/>
                    </a:moveTo>
                    <a:lnTo>
                      <a:pt x="781918" y="0"/>
                    </a:lnTo>
                    <a:lnTo>
                      <a:pt x="780581" y="476119"/>
                    </a:lnTo>
                    <a:lnTo>
                      <a:pt x="0" y="929725"/>
                    </a:lnTo>
                    <a:lnTo>
                      <a:pt x="1336" y="453605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9" name="Freeform 658">
                <a:extLst>
                  <a:ext uri="{FF2B5EF4-FFF2-40B4-BE49-F238E27FC236}">
                    <a16:creationId xmlns:a16="http://schemas.microsoft.com/office/drawing/2014/main" id="{AA157B36-C9F3-8360-C184-B2F73F39BD33}"/>
                  </a:ext>
                </a:extLst>
              </p:cNvPr>
              <p:cNvSpPr/>
              <p:nvPr/>
            </p:nvSpPr>
            <p:spPr>
              <a:xfrm>
                <a:off x="9497505" y="7016315"/>
                <a:ext cx="780673" cy="494508"/>
              </a:xfrm>
              <a:custGeom>
                <a:avLst/>
                <a:gdLst>
                  <a:gd name="connsiteX0" fmla="*/ 115 w 780673"/>
                  <a:gd name="connsiteY0" fmla="*/ 453605 h 494508"/>
                  <a:gd name="connsiteX1" fmla="*/ 780674 w 780673"/>
                  <a:gd name="connsiteY1" fmla="*/ 0 h 494508"/>
                  <a:gd name="connsiteX2" fmla="*/ 780559 w 780673"/>
                  <a:gd name="connsiteY2" fmla="*/ 40904 h 494508"/>
                  <a:gd name="connsiteX3" fmla="*/ 0 w 780673"/>
                  <a:gd name="connsiteY3" fmla="*/ 494509 h 494508"/>
                  <a:gd name="connsiteX4" fmla="*/ 115 w 780673"/>
                  <a:gd name="connsiteY4" fmla="*/ 453605 h 494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73" h="494508">
                    <a:moveTo>
                      <a:pt x="115" y="453605"/>
                    </a:moveTo>
                    <a:lnTo>
                      <a:pt x="780674" y="0"/>
                    </a:lnTo>
                    <a:lnTo>
                      <a:pt x="780559" y="40904"/>
                    </a:lnTo>
                    <a:lnTo>
                      <a:pt x="0" y="494509"/>
                    </a:lnTo>
                    <a:lnTo>
                      <a:pt x="115" y="453605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0" name="Freeform 659">
                <a:extLst>
                  <a:ext uri="{FF2B5EF4-FFF2-40B4-BE49-F238E27FC236}">
                    <a16:creationId xmlns:a16="http://schemas.microsoft.com/office/drawing/2014/main" id="{543763DE-2797-422A-A086-C59B72BFAADE}"/>
                  </a:ext>
                </a:extLst>
              </p:cNvPr>
              <p:cNvSpPr/>
              <p:nvPr/>
            </p:nvSpPr>
            <p:spPr>
              <a:xfrm>
                <a:off x="9498151" y="6828803"/>
                <a:ext cx="1210565" cy="930669"/>
              </a:xfrm>
              <a:custGeom>
                <a:avLst/>
                <a:gdLst>
                  <a:gd name="connsiteX0" fmla="*/ 0 w 1210565"/>
                  <a:gd name="connsiteY0" fmla="*/ 453651 h 930669"/>
                  <a:gd name="connsiteX1" fmla="*/ 780558 w 1210565"/>
                  <a:gd name="connsiteY1" fmla="*/ 0 h 930669"/>
                  <a:gd name="connsiteX2" fmla="*/ 1210566 w 1210565"/>
                  <a:gd name="connsiteY2" fmla="*/ 477064 h 930669"/>
                  <a:gd name="connsiteX3" fmla="*/ 429985 w 1210565"/>
                  <a:gd name="connsiteY3" fmla="*/ 930669 h 930669"/>
                  <a:gd name="connsiteX4" fmla="*/ 0 w 1210565"/>
                  <a:gd name="connsiteY4" fmla="*/ 453651 h 930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5" h="930669">
                    <a:moveTo>
                      <a:pt x="0" y="453651"/>
                    </a:moveTo>
                    <a:lnTo>
                      <a:pt x="780558" y="0"/>
                    </a:lnTo>
                    <a:lnTo>
                      <a:pt x="1210566" y="477064"/>
                    </a:lnTo>
                    <a:lnTo>
                      <a:pt x="429985" y="930669"/>
                    </a:lnTo>
                    <a:lnTo>
                      <a:pt x="0" y="453651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1" name="Freeform 660">
                <a:extLst>
                  <a:ext uri="{FF2B5EF4-FFF2-40B4-BE49-F238E27FC236}">
                    <a16:creationId xmlns:a16="http://schemas.microsoft.com/office/drawing/2014/main" id="{40D24061-F237-D53B-ACDF-576544E69ED0}"/>
                  </a:ext>
                </a:extLst>
              </p:cNvPr>
              <p:cNvSpPr/>
              <p:nvPr/>
            </p:nvSpPr>
            <p:spPr>
              <a:xfrm>
                <a:off x="9926775" y="7305867"/>
                <a:ext cx="781941" cy="929747"/>
              </a:xfrm>
              <a:custGeom>
                <a:avLst/>
                <a:gdLst>
                  <a:gd name="connsiteX0" fmla="*/ 1360 w 781941"/>
                  <a:gd name="connsiteY0" fmla="*/ 453605 h 929747"/>
                  <a:gd name="connsiteX1" fmla="*/ 781941 w 781941"/>
                  <a:gd name="connsiteY1" fmla="*/ 0 h 929747"/>
                  <a:gd name="connsiteX2" fmla="*/ 780582 w 781941"/>
                  <a:gd name="connsiteY2" fmla="*/ 476119 h 929747"/>
                  <a:gd name="connsiteX3" fmla="*/ 0 w 781941"/>
                  <a:gd name="connsiteY3" fmla="*/ 929747 h 929747"/>
                  <a:gd name="connsiteX4" fmla="*/ 1360 w 781941"/>
                  <a:gd name="connsiteY4" fmla="*/ 453605 h 929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41" h="929747">
                    <a:moveTo>
                      <a:pt x="1360" y="453605"/>
                    </a:moveTo>
                    <a:lnTo>
                      <a:pt x="781941" y="0"/>
                    </a:lnTo>
                    <a:lnTo>
                      <a:pt x="780582" y="476119"/>
                    </a:lnTo>
                    <a:lnTo>
                      <a:pt x="0" y="929747"/>
                    </a:lnTo>
                    <a:lnTo>
                      <a:pt x="1360" y="453605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2" name="Freeform 661">
                <a:extLst>
                  <a:ext uri="{FF2B5EF4-FFF2-40B4-BE49-F238E27FC236}">
                    <a16:creationId xmlns:a16="http://schemas.microsoft.com/office/drawing/2014/main" id="{1E7D892D-88EF-B320-4C93-93224EA59449}"/>
                  </a:ext>
                </a:extLst>
              </p:cNvPr>
              <p:cNvSpPr/>
              <p:nvPr/>
            </p:nvSpPr>
            <p:spPr>
              <a:xfrm>
                <a:off x="9496169" y="7282454"/>
                <a:ext cx="431966" cy="1194688"/>
              </a:xfrm>
              <a:custGeom>
                <a:avLst/>
                <a:gdLst>
                  <a:gd name="connsiteX0" fmla="*/ 1982 w 431966"/>
                  <a:gd name="connsiteY0" fmla="*/ 0 h 1194688"/>
                  <a:gd name="connsiteX1" fmla="*/ 431966 w 431966"/>
                  <a:gd name="connsiteY1" fmla="*/ 477018 h 1194688"/>
                  <a:gd name="connsiteX2" fmla="*/ 430606 w 431966"/>
                  <a:gd name="connsiteY2" fmla="*/ 1194689 h 1194688"/>
                  <a:gd name="connsiteX3" fmla="*/ 0 w 431966"/>
                  <a:gd name="connsiteY3" fmla="*/ 946063 h 1194688"/>
                  <a:gd name="connsiteX4" fmla="*/ 1336 w 431966"/>
                  <a:gd name="connsiteY4" fmla="*/ 228416 h 1194688"/>
                  <a:gd name="connsiteX5" fmla="*/ 1452 w 431966"/>
                  <a:gd name="connsiteY5" fmla="*/ 187466 h 1194688"/>
                  <a:gd name="connsiteX6" fmla="*/ 1982 w 431966"/>
                  <a:gd name="connsiteY6" fmla="*/ 0 h 119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688">
                    <a:moveTo>
                      <a:pt x="1982" y="0"/>
                    </a:moveTo>
                    <a:lnTo>
                      <a:pt x="431966" y="477018"/>
                    </a:lnTo>
                    <a:lnTo>
                      <a:pt x="430606" y="1194689"/>
                    </a:lnTo>
                    <a:lnTo>
                      <a:pt x="0" y="946063"/>
                    </a:lnTo>
                    <a:lnTo>
                      <a:pt x="1336" y="228416"/>
                    </a:lnTo>
                    <a:lnTo>
                      <a:pt x="1452" y="187466"/>
                    </a:lnTo>
                    <a:lnTo>
                      <a:pt x="1982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3" name="Freeform 662">
                <a:extLst>
                  <a:ext uri="{FF2B5EF4-FFF2-40B4-BE49-F238E27FC236}">
                    <a16:creationId xmlns:a16="http://schemas.microsoft.com/office/drawing/2014/main" id="{5A9E35F0-FC23-69A4-37EA-AC72EAF40955}"/>
                  </a:ext>
                </a:extLst>
              </p:cNvPr>
              <p:cNvSpPr/>
              <p:nvPr/>
            </p:nvSpPr>
            <p:spPr>
              <a:xfrm>
                <a:off x="9498151" y="7241504"/>
                <a:ext cx="430099" cy="517968"/>
              </a:xfrm>
              <a:custGeom>
                <a:avLst/>
                <a:gdLst>
                  <a:gd name="connsiteX0" fmla="*/ 92 w 430099"/>
                  <a:gd name="connsiteY0" fmla="*/ 0 h 517968"/>
                  <a:gd name="connsiteX1" fmla="*/ 430100 w 430099"/>
                  <a:gd name="connsiteY1" fmla="*/ 477041 h 517968"/>
                  <a:gd name="connsiteX2" fmla="*/ 429961 w 430099"/>
                  <a:gd name="connsiteY2" fmla="*/ 517968 h 517968"/>
                  <a:gd name="connsiteX3" fmla="*/ 0 w 430099"/>
                  <a:gd name="connsiteY3" fmla="*/ 40950 h 517968"/>
                  <a:gd name="connsiteX4" fmla="*/ 92 w 430099"/>
                  <a:gd name="connsiteY4" fmla="*/ 0 h 517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099" h="517968">
                    <a:moveTo>
                      <a:pt x="92" y="0"/>
                    </a:moveTo>
                    <a:lnTo>
                      <a:pt x="430100" y="477041"/>
                    </a:lnTo>
                    <a:lnTo>
                      <a:pt x="429961" y="517968"/>
                    </a:lnTo>
                    <a:lnTo>
                      <a:pt x="0" y="40950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4" name="Freeform 663">
                <a:extLst>
                  <a:ext uri="{FF2B5EF4-FFF2-40B4-BE49-F238E27FC236}">
                    <a16:creationId xmlns:a16="http://schemas.microsoft.com/office/drawing/2014/main" id="{C0AE2FD0-41D6-5C68-9E95-5802A59079FF}"/>
                  </a:ext>
                </a:extLst>
              </p:cNvPr>
              <p:cNvSpPr/>
              <p:nvPr/>
            </p:nvSpPr>
            <p:spPr>
              <a:xfrm>
                <a:off x="9498243" y="6787899"/>
                <a:ext cx="1210565" cy="930623"/>
              </a:xfrm>
              <a:custGeom>
                <a:avLst/>
                <a:gdLst>
                  <a:gd name="connsiteX0" fmla="*/ 0 w 1210565"/>
                  <a:gd name="connsiteY0" fmla="*/ 453605 h 930623"/>
                  <a:gd name="connsiteX1" fmla="*/ 780581 w 1210565"/>
                  <a:gd name="connsiteY1" fmla="*/ 0 h 930623"/>
                  <a:gd name="connsiteX2" fmla="*/ 1210566 w 1210565"/>
                  <a:gd name="connsiteY2" fmla="*/ 477018 h 930623"/>
                  <a:gd name="connsiteX3" fmla="*/ 430008 w 1210565"/>
                  <a:gd name="connsiteY3" fmla="*/ 930623 h 930623"/>
                  <a:gd name="connsiteX4" fmla="*/ 0 w 1210565"/>
                  <a:gd name="connsiteY4" fmla="*/ 453605 h 93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5" h="930623">
                    <a:moveTo>
                      <a:pt x="0" y="453605"/>
                    </a:moveTo>
                    <a:lnTo>
                      <a:pt x="780581" y="0"/>
                    </a:lnTo>
                    <a:lnTo>
                      <a:pt x="1210566" y="477018"/>
                    </a:lnTo>
                    <a:lnTo>
                      <a:pt x="430008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5" name="Freeform 664">
                <a:extLst>
                  <a:ext uri="{FF2B5EF4-FFF2-40B4-BE49-F238E27FC236}">
                    <a16:creationId xmlns:a16="http://schemas.microsoft.com/office/drawing/2014/main" id="{766CD125-8DA3-67B0-1DB1-A1BA729A2019}"/>
                  </a:ext>
                </a:extLst>
              </p:cNvPr>
              <p:cNvSpPr/>
              <p:nvPr/>
            </p:nvSpPr>
            <p:spPr>
              <a:xfrm>
                <a:off x="9538136" y="6819276"/>
                <a:ext cx="1064945" cy="821701"/>
              </a:xfrm>
              <a:custGeom>
                <a:avLst/>
                <a:gdLst>
                  <a:gd name="connsiteX0" fmla="*/ 711537 w 1064945"/>
                  <a:gd name="connsiteY0" fmla="*/ 654 h 821701"/>
                  <a:gd name="connsiteX1" fmla="*/ 724511 w 1064945"/>
                  <a:gd name="connsiteY1" fmla="*/ 5747 h 821701"/>
                  <a:gd name="connsiteX2" fmla="*/ 762326 w 1064945"/>
                  <a:gd name="connsiteY2" fmla="*/ 47619 h 821701"/>
                  <a:gd name="connsiteX3" fmla="*/ 764631 w 1064945"/>
                  <a:gd name="connsiteY3" fmla="*/ 59441 h 821701"/>
                  <a:gd name="connsiteX4" fmla="*/ 738176 w 1064945"/>
                  <a:gd name="connsiteY4" fmla="*/ 75987 h 821701"/>
                  <a:gd name="connsiteX5" fmla="*/ 725202 w 1064945"/>
                  <a:gd name="connsiteY5" fmla="*/ 70848 h 821701"/>
                  <a:gd name="connsiteX6" fmla="*/ 687387 w 1064945"/>
                  <a:gd name="connsiteY6" fmla="*/ 28976 h 821701"/>
                  <a:gd name="connsiteX7" fmla="*/ 685082 w 1064945"/>
                  <a:gd name="connsiteY7" fmla="*/ 17200 h 821701"/>
                  <a:gd name="connsiteX8" fmla="*/ 711537 w 1064945"/>
                  <a:gd name="connsiteY8" fmla="*/ 654 h 821701"/>
                  <a:gd name="connsiteX9" fmla="*/ 669734 w 1064945"/>
                  <a:gd name="connsiteY9" fmla="*/ 26810 h 821701"/>
                  <a:gd name="connsiteX10" fmla="*/ 682685 w 1064945"/>
                  <a:gd name="connsiteY10" fmla="*/ 31926 h 821701"/>
                  <a:gd name="connsiteX11" fmla="*/ 720501 w 1064945"/>
                  <a:gd name="connsiteY11" fmla="*/ 73797 h 821701"/>
                  <a:gd name="connsiteX12" fmla="*/ 722852 w 1064945"/>
                  <a:gd name="connsiteY12" fmla="*/ 85596 h 821701"/>
                  <a:gd name="connsiteX13" fmla="*/ 696397 w 1064945"/>
                  <a:gd name="connsiteY13" fmla="*/ 102142 h 821701"/>
                  <a:gd name="connsiteX14" fmla="*/ 683377 w 1064945"/>
                  <a:gd name="connsiteY14" fmla="*/ 97026 h 821701"/>
                  <a:gd name="connsiteX15" fmla="*/ 645584 w 1064945"/>
                  <a:gd name="connsiteY15" fmla="*/ 55154 h 821701"/>
                  <a:gd name="connsiteX16" fmla="*/ 643303 w 1064945"/>
                  <a:gd name="connsiteY16" fmla="*/ 43356 h 821701"/>
                  <a:gd name="connsiteX17" fmla="*/ 669734 w 1064945"/>
                  <a:gd name="connsiteY17" fmla="*/ 26810 h 821701"/>
                  <a:gd name="connsiteX18" fmla="*/ 627909 w 1064945"/>
                  <a:gd name="connsiteY18" fmla="*/ 52988 h 821701"/>
                  <a:gd name="connsiteX19" fmla="*/ 640906 w 1064945"/>
                  <a:gd name="connsiteY19" fmla="*/ 58081 h 821701"/>
                  <a:gd name="connsiteX20" fmla="*/ 678722 w 1064945"/>
                  <a:gd name="connsiteY20" fmla="*/ 99953 h 821701"/>
                  <a:gd name="connsiteX21" fmla="*/ 681026 w 1064945"/>
                  <a:gd name="connsiteY21" fmla="*/ 111797 h 821701"/>
                  <a:gd name="connsiteX22" fmla="*/ 654594 w 1064945"/>
                  <a:gd name="connsiteY22" fmla="*/ 128343 h 821701"/>
                  <a:gd name="connsiteX23" fmla="*/ 641598 w 1064945"/>
                  <a:gd name="connsiteY23" fmla="*/ 123181 h 821701"/>
                  <a:gd name="connsiteX24" fmla="*/ 603781 w 1064945"/>
                  <a:gd name="connsiteY24" fmla="*/ 81310 h 821701"/>
                  <a:gd name="connsiteX25" fmla="*/ 601477 w 1064945"/>
                  <a:gd name="connsiteY25" fmla="*/ 69534 h 821701"/>
                  <a:gd name="connsiteX26" fmla="*/ 627909 w 1064945"/>
                  <a:gd name="connsiteY26" fmla="*/ 52988 h 821701"/>
                  <a:gd name="connsiteX27" fmla="*/ 771245 w 1064945"/>
                  <a:gd name="connsiteY27" fmla="*/ 66746 h 821701"/>
                  <a:gd name="connsiteX28" fmla="*/ 784242 w 1064945"/>
                  <a:gd name="connsiteY28" fmla="*/ 71885 h 821701"/>
                  <a:gd name="connsiteX29" fmla="*/ 822081 w 1064945"/>
                  <a:gd name="connsiteY29" fmla="*/ 113756 h 821701"/>
                  <a:gd name="connsiteX30" fmla="*/ 824339 w 1064945"/>
                  <a:gd name="connsiteY30" fmla="*/ 125555 h 821701"/>
                  <a:gd name="connsiteX31" fmla="*/ 797907 w 1064945"/>
                  <a:gd name="connsiteY31" fmla="*/ 142101 h 821701"/>
                  <a:gd name="connsiteX32" fmla="*/ 784956 w 1064945"/>
                  <a:gd name="connsiteY32" fmla="*/ 137008 h 821701"/>
                  <a:gd name="connsiteX33" fmla="*/ 747117 w 1064945"/>
                  <a:gd name="connsiteY33" fmla="*/ 95136 h 821701"/>
                  <a:gd name="connsiteX34" fmla="*/ 744790 w 1064945"/>
                  <a:gd name="connsiteY34" fmla="*/ 83315 h 821701"/>
                  <a:gd name="connsiteX35" fmla="*/ 771245 w 1064945"/>
                  <a:gd name="connsiteY35" fmla="*/ 66746 h 821701"/>
                  <a:gd name="connsiteX36" fmla="*/ 586106 w 1064945"/>
                  <a:gd name="connsiteY36" fmla="*/ 79166 h 821701"/>
                  <a:gd name="connsiteX37" fmla="*/ 599081 w 1064945"/>
                  <a:gd name="connsiteY37" fmla="*/ 84259 h 821701"/>
                  <a:gd name="connsiteX38" fmla="*/ 636896 w 1064945"/>
                  <a:gd name="connsiteY38" fmla="*/ 126131 h 821701"/>
                  <a:gd name="connsiteX39" fmla="*/ 639224 w 1064945"/>
                  <a:gd name="connsiteY39" fmla="*/ 137953 h 821701"/>
                  <a:gd name="connsiteX40" fmla="*/ 612792 w 1064945"/>
                  <a:gd name="connsiteY40" fmla="*/ 154499 h 821701"/>
                  <a:gd name="connsiteX41" fmla="*/ 599772 w 1064945"/>
                  <a:gd name="connsiteY41" fmla="*/ 149383 h 821701"/>
                  <a:gd name="connsiteX42" fmla="*/ 561956 w 1064945"/>
                  <a:gd name="connsiteY42" fmla="*/ 107488 h 821701"/>
                  <a:gd name="connsiteX43" fmla="*/ 559698 w 1064945"/>
                  <a:gd name="connsiteY43" fmla="*/ 95712 h 821701"/>
                  <a:gd name="connsiteX44" fmla="*/ 586106 w 1064945"/>
                  <a:gd name="connsiteY44" fmla="*/ 79166 h 821701"/>
                  <a:gd name="connsiteX45" fmla="*/ 729442 w 1064945"/>
                  <a:gd name="connsiteY45" fmla="*/ 92924 h 821701"/>
                  <a:gd name="connsiteX46" fmla="*/ 742439 w 1064945"/>
                  <a:gd name="connsiteY46" fmla="*/ 98063 h 821701"/>
                  <a:gd name="connsiteX47" fmla="*/ 780255 w 1064945"/>
                  <a:gd name="connsiteY47" fmla="*/ 139935 h 821701"/>
                  <a:gd name="connsiteX48" fmla="*/ 782560 w 1064945"/>
                  <a:gd name="connsiteY48" fmla="*/ 151710 h 821701"/>
                  <a:gd name="connsiteX49" fmla="*/ 756105 w 1064945"/>
                  <a:gd name="connsiteY49" fmla="*/ 168256 h 821701"/>
                  <a:gd name="connsiteX50" fmla="*/ 743131 w 1064945"/>
                  <a:gd name="connsiteY50" fmla="*/ 163186 h 821701"/>
                  <a:gd name="connsiteX51" fmla="*/ 705315 w 1064945"/>
                  <a:gd name="connsiteY51" fmla="*/ 121315 h 821701"/>
                  <a:gd name="connsiteX52" fmla="*/ 703010 w 1064945"/>
                  <a:gd name="connsiteY52" fmla="*/ 109470 h 821701"/>
                  <a:gd name="connsiteX53" fmla="*/ 729442 w 1064945"/>
                  <a:gd name="connsiteY53" fmla="*/ 92924 h 821701"/>
                  <a:gd name="connsiteX54" fmla="*/ 527320 w 1064945"/>
                  <a:gd name="connsiteY54" fmla="*/ 110392 h 821701"/>
                  <a:gd name="connsiteX55" fmla="*/ 540271 w 1064945"/>
                  <a:gd name="connsiteY55" fmla="*/ 115484 h 821701"/>
                  <a:gd name="connsiteX56" fmla="*/ 578110 w 1064945"/>
                  <a:gd name="connsiteY56" fmla="*/ 157356 h 821701"/>
                  <a:gd name="connsiteX57" fmla="*/ 580415 w 1064945"/>
                  <a:gd name="connsiteY57" fmla="*/ 169178 h 821701"/>
                  <a:gd name="connsiteX58" fmla="*/ 553960 w 1064945"/>
                  <a:gd name="connsiteY58" fmla="*/ 185724 h 821701"/>
                  <a:gd name="connsiteX59" fmla="*/ 540986 w 1064945"/>
                  <a:gd name="connsiteY59" fmla="*/ 180585 h 821701"/>
                  <a:gd name="connsiteX60" fmla="*/ 503147 w 1064945"/>
                  <a:gd name="connsiteY60" fmla="*/ 138713 h 821701"/>
                  <a:gd name="connsiteX61" fmla="*/ 500866 w 1064945"/>
                  <a:gd name="connsiteY61" fmla="*/ 126938 h 821701"/>
                  <a:gd name="connsiteX62" fmla="*/ 527320 w 1064945"/>
                  <a:gd name="connsiteY62" fmla="*/ 110392 h 821701"/>
                  <a:gd name="connsiteX63" fmla="*/ 687640 w 1064945"/>
                  <a:gd name="connsiteY63" fmla="*/ 119102 h 821701"/>
                  <a:gd name="connsiteX64" fmla="*/ 700637 w 1064945"/>
                  <a:gd name="connsiteY64" fmla="*/ 124241 h 821701"/>
                  <a:gd name="connsiteX65" fmla="*/ 738453 w 1064945"/>
                  <a:gd name="connsiteY65" fmla="*/ 166113 h 821701"/>
                  <a:gd name="connsiteX66" fmla="*/ 740734 w 1064945"/>
                  <a:gd name="connsiteY66" fmla="*/ 177912 h 821701"/>
                  <a:gd name="connsiteX67" fmla="*/ 714302 w 1064945"/>
                  <a:gd name="connsiteY67" fmla="*/ 194458 h 821701"/>
                  <a:gd name="connsiteX68" fmla="*/ 701328 w 1064945"/>
                  <a:gd name="connsiteY68" fmla="*/ 189342 h 821701"/>
                  <a:gd name="connsiteX69" fmla="*/ 663512 w 1064945"/>
                  <a:gd name="connsiteY69" fmla="*/ 147470 h 821701"/>
                  <a:gd name="connsiteX70" fmla="*/ 661185 w 1064945"/>
                  <a:gd name="connsiteY70" fmla="*/ 135648 h 821701"/>
                  <a:gd name="connsiteX71" fmla="*/ 687640 w 1064945"/>
                  <a:gd name="connsiteY71" fmla="*/ 119102 h 821701"/>
                  <a:gd name="connsiteX72" fmla="*/ 830952 w 1064945"/>
                  <a:gd name="connsiteY72" fmla="*/ 132883 h 821701"/>
                  <a:gd name="connsiteX73" fmla="*/ 843973 w 1064945"/>
                  <a:gd name="connsiteY73" fmla="*/ 137999 h 821701"/>
                  <a:gd name="connsiteX74" fmla="*/ 881789 w 1064945"/>
                  <a:gd name="connsiteY74" fmla="*/ 179871 h 821701"/>
                  <a:gd name="connsiteX75" fmla="*/ 884070 w 1064945"/>
                  <a:gd name="connsiteY75" fmla="*/ 191669 h 821701"/>
                  <a:gd name="connsiteX76" fmla="*/ 857615 w 1064945"/>
                  <a:gd name="connsiteY76" fmla="*/ 208215 h 821701"/>
                  <a:gd name="connsiteX77" fmla="*/ 844664 w 1064945"/>
                  <a:gd name="connsiteY77" fmla="*/ 203122 h 821701"/>
                  <a:gd name="connsiteX78" fmla="*/ 806848 w 1064945"/>
                  <a:gd name="connsiteY78" fmla="*/ 161251 h 821701"/>
                  <a:gd name="connsiteX79" fmla="*/ 804521 w 1064945"/>
                  <a:gd name="connsiteY79" fmla="*/ 149429 h 821701"/>
                  <a:gd name="connsiteX80" fmla="*/ 830952 w 1064945"/>
                  <a:gd name="connsiteY80" fmla="*/ 132883 h 821701"/>
                  <a:gd name="connsiteX81" fmla="*/ 485518 w 1064945"/>
                  <a:gd name="connsiteY81" fmla="*/ 136547 h 821701"/>
                  <a:gd name="connsiteX82" fmla="*/ 498469 w 1064945"/>
                  <a:gd name="connsiteY82" fmla="*/ 141663 h 821701"/>
                  <a:gd name="connsiteX83" fmla="*/ 536285 w 1064945"/>
                  <a:gd name="connsiteY83" fmla="*/ 183535 h 821701"/>
                  <a:gd name="connsiteX84" fmla="*/ 538635 w 1064945"/>
                  <a:gd name="connsiteY84" fmla="*/ 195333 h 821701"/>
                  <a:gd name="connsiteX85" fmla="*/ 512180 w 1064945"/>
                  <a:gd name="connsiteY85" fmla="*/ 211902 h 821701"/>
                  <a:gd name="connsiteX86" fmla="*/ 499160 w 1064945"/>
                  <a:gd name="connsiteY86" fmla="*/ 206763 h 821701"/>
                  <a:gd name="connsiteX87" fmla="*/ 461367 w 1064945"/>
                  <a:gd name="connsiteY87" fmla="*/ 164892 h 821701"/>
                  <a:gd name="connsiteX88" fmla="*/ 459086 w 1064945"/>
                  <a:gd name="connsiteY88" fmla="*/ 153093 h 821701"/>
                  <a:gd name="connsiteX89" fmla="*/ 485518 w 1064945"/>
                  <a:gd name="connsiteY89" fmla="*/ 136547 h 821701"/>
                  <a:gd name="connsiteX90" fmla="*/ 645837 w 1064945"/>
                  <a:gd name="connsiteY90" fmla="*/ 145281 h 821701"/>
                  <a:gd name="connsiteX91" fmla="*/ 658834 w 1064945"/>
                  <a:gd name="connsiteY91" fmla="*/ 150420 h 821701"/>
                  <a:gd name="connsiteX92" fmla="*/ 696650 w 1064945"/>
                  <a:gd name="connsiteY92" fmla="*/ 192291 h 821701"/>
                  <a:gd name="connsiteX93" fmla="*/ 698932 w 1064945"/>
                  <a:gd name="connsiteY93" fmla="*/ 204067 h 821701"/>
                  <a:gd name="connsiteX94" fmla="*/ 672500 w 1064945"/>
                  <a:gd name="connsiteY94" fmla="*/ 220613 h 821701"/>
                  <a:gd name="connsiteX95" fmla="*/ 659526 w 1064945"/>
                  <a:gd name="connsiteY95" fmla="*/ 215520 h 821701"/>
                  <a:gd name="connsiteX96" fmla="*/ 621710 w 1064945"/>
                  <a:gd name="connsiteY96" fmla="*/ 173648 h 821701"/>
                  <a:gd name="connsiteX97" fmla="*/ 619406 w 1064945"/>
                  <a:gd name="connsiteY97" fmla="*/ 161827 h 821701"/>
                  <a:gd name="connsiteX98" fmla="*/ 645837 w 1064945"/>
                  <a:gd name="connsiteY98" fmla="*/ 145281 h 821701"/>
                  <a:gd name="connsiteX99" fmla="*/ 789173 w 1064945"/>
                  <a:gd name="connsiteY99" fmla="*/ 159038 h 821701"/>
                  <a:gd name="connsiteX100" fmla="*/ 802147 w 1064945"/>
                  <a:gd name="connsiteY100" fmla="*/ 164177 h 821701"/>
                  <a:gd name="connsiteX101" fmla="*/ 839986 w 1064945"/>
                  <a:gd name="connsiteY101" fmla="*/ 206049 h 821701"/>
                  <a:gd name="connsiteX102" fmla="*/ 842267 w 1064945"/>
                  <a:gd name="connsiteY102" fmla="*/ 217848 h 821701"/>
                  <a:gd name="connsiteX103" fmla="*/ 815836 w 1064945"/>
                  <a:gd name="connsiteY103" fmla="*/ 234393 h 821701"/>
                  <a:gd name="connsiteX104" fmla="*/ 802838 w 1064945"/>
                  <a:gd name="connsiteY104" fmla="*/ 229301 h 821701"/>
                  <a:gd name="connsiteX105" fmla="*/ 765023 w 1064945"/>
                  <a:gd name="connsiteY105" fmla="*/ 187429 h 821701"/>
                  <a:gd name="connsiteX106" fmla="*/ 762718 w 1064945"/>
                  <a:gd name="connsiteY106" fmla="*/ 175584 h 821701"/>
                  <a:gd name="connsiteX107" fmla="*/ 789173 w 1064945"/>
                  <a:gd name="connsiteY107" fmla="*/ 159038 h 821701"/>
                  <a:gd name="connsiteX108" fmla="*/ 443692 w 1064945"/>
                  <a:gd name="connsiteY108" fmla="*/ 162725 h 821701"/>
                  <a:gd name="connsiteX109" fmla="*/ 456689 w 1064945"/>
                  <a:gd name="connsiteY109" fmla="*/ 167818 h 821701"/>
                  <a:gd name="connsiteX110" fmla="*/ 494505 w 1064945"/>
                  <a:gd name="connsiteY110" fmla="*/ 209713 h 821701"/>
                  <a:gd name="connsiteX111" fmla="*/ 496809 w 1064945"/>
                  <a:gd name="connsiteY111" fmla="*/ 221535 h 821701"/>
                  <a:gd name="connsiteX112" fmla="*/ 470377 w 1064945"/>
                  <a:gd name="connsiteY112" fmla="*/ 238081 h 821701"/>
                  <a:gd name="connsiteX113" fmla="*/ 457381 w 1064945"/>
                  <a:gd name="connsiteY113" fmla="*/ 232942 h 821701"/>
                  <a:gd name="connsiteX114" fmla="*/ 419542 w 1064945"/>
                  <a:gd name="connsiteY114" fmla="*/ 191070 h 821701"/>
                  <a:gd name="connsiteX115" fmla="*/ 417260 w 1064945"/>
                  <a:gd name="connsiteY115" fmla="*/ 179271 h 821701"/>
                  <a:gd name="connsiteX116" fmla="*/ 443692 w 1064945"/>
                  <a:gd name="connsiteY116" fmla="*/ 162725 h 821701"/>
                  <a:gd name="connsiteX117" fmla="*/ 587028 w 1064945"/>
                  <a:gd name="connsiteY117" fmla="*/ 176506 h 821701"/>
                  <a:gd name="connsiteX118" fmla="*/ 600025 w 1064945"/>
                  <a:gd name="connsiteY118" fmla="*/ 181622 h 821701"/>
                  <a:gd name="connsiteX119" fmla="*/ 637864 w 1064945"/>
                  <a:gd name="connsiteY119" fmla="*/ 223516 h 821701"/>
                  <a:gd name="connsiteX120" fmla="*/ 640123 w 1064945"/>
                  <a:gd name="connsiteY120" fmla="*/ 235292 h 821701"/>
                  <a:gd name="connsiteX121" fmla="*/ 613691 w 1064945"/>
                  <a:gd name="connsiteY121" fmla="*/ 251838 h 821701"/>
                  <a:gd name="connsiteX122" fmla="*/ 600740 w 1064945"/>
                  <a:gd name="connsiteY122" fmla="*/ 246745 h 821701"/>
                  <a:gd name="connsiteX123" fmla="*/ 562901 w 1064945"/>
                  <a:gd name="connsiteY123" fmla="*/ 204873 h 821701"/>
                  <a:gd name="connsiteX124" fmla="*/ 560573 w 1064945"/>
                  <a:gd name="connsiteY124" fmla="*/ 193052 h 821701"/>
                  <a:gd name="connsiteX125" fmla="*/ 587028 w 1064945"/>
                  <a:gd name="connsiteY125" fmla="*/ 176506 h 821701"/>
                  <a:gd name="connsiteX126" fmla="*/ 747348 w 1064945"/>
                  <a:gd name="connsiteY126" fmla="*/ 185217 h 821701"/>
                  <a:gd name="connsiteX127" fmla="*/ 760345 w 1064945"/>
                  <a:gd name="connsiteY127" fmla="*/ 190333 h 821701"/>
                  <a:gd name="connsiteX128" fmla="*/ 798183 w 1064945"/>
                  <a:gd name="connsiteY128" fmla="*/ 232227 h 821701"/>
                  <a:gd name="connsiteX129" fmla="*/ 800442 w 1064945"/>
                  <a:gd name="connsiteY129" fmla="*/ 244026 h 821701"/>
                  <a:gd name="connsiteX130" fmla="*/ 774010 w 1064945"/>
                  <a:gd name="connsiteY130" fmla="*/ 260572 h 821701"/>
                  <a:gd name="connsiteX131" fmla="*/ 761059 w 1064945"/>
                  <a:gd name="connsiteY131" fmla="*/ 255456 h 821701"/>
                  <a:gd name="connsiteX132" fmla="*/ 723244 w 1064945"/>
                  <a:gd name="connsiteY132" fmla="*/ 213584 h 821701"/>
                  <a:gd name="connsiteX133" fmla="*/ 720893 w 1064945"/>
                  <a:gd name="connsiteY133" fmla="*/ 201786 h 821701"/>
                  <a:gd name="connsiteX134" fmla="*/ 747348 w 1064945"/>
                  <a:gd name="connsiteY134" fmla="*/ 185217 h 821701"/>
                  <a:gd name="connsiteX135" fmla="*/ 401890 w 1064945"/>
                  <a:gd name="connsiteY135" fmla="*/ 188904 h 821701"/>
                  <a:gd name="connsiteX136" fmla="*/ 414864 w 1064945"/>
                  <a:gd name="connsiteY136" fmla="*/ 193997 h 821701"/>
                  <a:gd name="connsiteX137" fmla="*/ 452680 w 1064945"/>
                  <a:gd name="connsiteY137" fmla="*/ 235868 h 821701"/>
                  <a:gd name="connsiteX138" fmla="*/ 455007 w 1064945"/>
                  <a:gd name="connsiteY138" fmla="*/ 247690 h 821701"/>
                  <a:gd name="connsiteX139" fmla="*/ 428575 w 1064945"/>
                  <a:gd name="connsiteY139" fmla="*/ 264236 h 821701"/>
                  <a:gd name="connsiteX140" fmla="*/ 415555 w 1064945"/>
                  <a:gd name="connsiteY140" fmla="*/ 259120 h 821701"/>
                  <a:gd name="connsiteX141" fmla="*/ 377739 w 1064945"/>
                  <a:gd name="connsiteY141" fmla="*/ 217248 h 821701"/>
                  <a:gd name="connsiteX142" fmla="*/ 375458 w 1064945"/>
                  <a:gd name="connsiteY142" fmla="*/ 205450 h 821701"/>
                  <a:gd name="connsiteX143" fmla="*/ 401890 w 1064945"/>
                  <a:gd name="connsiteY143" fmla="*/ 188904 h 821701"/>
                  <a:gd name="connsiteX144" fmla="*/ 890707 w 1064945"/>
                  <a:gd name="connsiteY144" fmla="*/ 199020 h 821701"/>
                  <a:gd name="connsiteX145" fmla="*/ 903681 w 1064945"/>
                  <a:gd name="connsiteY145" fmla="*/ 204113 h 821701"/>
                  <a:gd name="connsiteX146" fmla="*/ 941519 w 1064945"/>
                  <a:gd name="connsiteY146" fmla="*/ 245985 h 821701"/>
                  <a:gd name="connsiteX147" fmla="*/ 943801 w 1064945"/>
                  <a:gd name="connsiteY147" fmla="*/ 257829 h 821701"/>
                  <a:gd name="connsiteX148" fmla="*/ 917369 w 1064945"/>
                  <a:gd name="connsiteY148" fmla="*/ 274375 h 821701"/>
                  <a:gd name="connsiteX149" fmla="*/ 904395 w 1064945"/>
                  <a:gd name="connsiteY149" fmla="*/ 269236 h 821701"/>
                  <a:gd name="connsiteX150" fmla="*/ 866556 w 1064945"/>
                  <a:gd name="connsiteY150" fmla="*/ 227365 h 821701"/>
                  <a:gd name="connsiteX151" fmla="*/ 864275 w 1064945"/>
                  <a:gd name="connsiteY151" fmla="*/ 215589 h 821701"/>
                  <a:gd name="connsiteX152" fmla="*/ 890707 w 1064945"/>
                  <a:gd name="connsiteY152" fmla="*/ 199020 h 821701"/>
                  <a:gd name="connsiteX153" fmla="*/ 545226 w 1064945"/>
                  <a:gd name="connsiteY153" fmla="*/ 202661 h 821701"/>
                  <a:gd name="connsiteX154" fmla="*/ 558223 w 1064945"/>
                  <a:gd name="connsiteY154" fmla="*/ 207800 h 821701"/>
                  <a:gd name="connsiteX155" fmla="*/ 596038 w 1064945"/>
                  <a:gd name="connsiteY155" fmla="*/ 249695 h 821701"/>
                  <a:gd name="connsiteX156" fmla="*/ 598320 w 1064945"/>
                  <a:gd name="connsiteY156" fmla="*/ 261447 h 821701"/>
                  <a:gd name="connsiteX157" fmla="*/ 571888 w 1064945"/>
                  <a:gd name="connsiteY157" fmla="*/ 278017 h 821701"/>
                  <a:gd name="connsiteX158" fmla="*/ 558914 w 1064945"/>
                  <a:gd name="connsiteY158" fmla="*/ 272924 h 821701"/>
                  <a:gd name="connsiteX159" fmla="*/ 521098 w 1064945"/>
                  <a:gd name="connsiteY159" fmla="*/ 231052 h 821701"/>
                  <a:gd name="connsiteX160" fmla="*/ 518771 w 1064945"/>
                  <a:gd name="connsiteY160" fmla="*/ 219207 h 821701"/>
                  <a:gd name="connsiteX161" fmla="*/ 545226 w 1064945"/>
                  <a:gd name="connsiteY161" fmla="*/ 202661 h 821701"/>
                  <a:gd name="connsiteX162" fmla="*/ 705569 w 1064945"/>
                  <a:gd name="connsiteY162" fmla="*/ 211395 h 821701"/>
                  <a:gd name="connsiteX163" fmla="*/ 718542 w 1064945"/>
                  <a:gd name="connsiteY163" fmla="*/ 216534 h 821701"/>
                  <a:gd name="connsiteX164" fmla="*/ 756358 w 1064945"/>
                  <a:gd name="connsiteY164" fmla="*/ 258405 h 821701"/>
                  <a:gd name="connsiteX165" fmla="*/ 758663 w 1064945"/>
                  <a:gd name="connsiteY165" fmla="*/ 270181 h 821701"/>
                  <a:gd name="connsiteX166" fmla="*/ 732207 w 1064945"/>
                  <a:gd name="connsiteY166" fmla="*/ 286727 h 821701"/>
                  <a:gd name="connsiteX167" fmla="*/ 719234 w 1064945"/>
                  <a:gd name="connsiteY167" fmla="*/ 281634 h 821701"/>
                  <a:gd name="connsiteX168" fmla="*/ 681418 w 1064945"/>
                  <a:gd name="connsiteY168" fmla="*/ 239763 h 821701"/>
                  <a:gd name="connsiteX169" fmla="*/ 679114 w 1064945"/>
                  <a:gd name="connsiteY169" fmla="*/ 227941 h 821701"/>
                  <a:gd name="connsiteX170" fmla="*/ 705569 w 1064945"/>
                  <a:gd name="connsiteY170" fmla="*/ 211395 h 821701"/>
                  <a:gd name="connsiteX171" fmla="*/ 340039 w 1064945"/>
                  <a:gd name="connsiteY171" fmla="*/ 223148 h 821701"/>
                  <a:gd name="connsiteX172" fmla="*/ 352990 w 1064945"/>
                  <a:gd name="connsiteY172" fmla="*/ 228241 h 821701"/>
                  <a:gd name="connsiteX173" fmla="*/ 390828 w 1064945"/>
                  <a:gd name="connsiteY173" fmla="*/ 270112 h 821701"/>
                  <a:gd name="connsiteX174" fmla="*/ 393133 w 1064945"/>
                  <a:gd name="connsiteY174" fmla="*/ 281934 h 821701"/>
                  <a:gd name="connsiteX175" fmla="*/ 366678 w 1064945"/>
                  <a:gd name="connsiteY175" fmla="*/ 298503 h 821701"/>
                  <a:gd name="connsiteX176" fmla="*/ 353704 w 1064945"/>
                  <a:gd name="connsiteY176" fmla="*/ 293364 h 821701"/>
                  <a:gd name="connsiteX177" fmla="*/ 315865 w 1064945"/>
                  <a:gd name="connsiteY177" fmla="*/ 251492 h 821701"/>
                  <a:gd name="connsiteX178" fmla="*/ 313584 w 1064945"/>
                  <a:gd name="connsiteY178" fmla="*/ 239717 h 821701"/>
                  <a:gd name="connsiteX179" fmla="*/ 340039 w 1064945"/>
                  <a:gd name="connsiteY179" fmla="*/ 223148 h 821701"/>
                  <a:gd name="connsiteX180" fmla="*/ 848905 w 1064945"/>
                  <a:gd name="connsiteY180" fmla="*/ 225199 h 821701"/>
                  <a:gd name="connsiteX181" fmla="*/ 861878 w 1064945"/>
                  <a:gd name="connsiteY181" fmla="*/ 230292 h 821701"/>
                  <a:gd name="connsiteX182" fmla="*/ 899694 w 1064945"/>
                  <a:gd name="connsiteY182" fmla="*/ 272163 h 821701"/>
                  <a:gd name="connsiteX183" fmla="*/ 902022 w 1064945"/>
                  <a:gd name="connsiteY183" fmla="*/ 283985 h 821701"/>
                  <a:gd name="connsiteX184" fmla="*/ 875566 w 1064945"/>
                  <a:gd name="connsiteY184" fmla="*/ 300531 h 821701"/>
                  <a:gd name="connsiteX185" fmla="*/ 862570 w 1064945"/>
                  <a:gd name="connsiteY185" fmla="*/ 295415 h 821701"/>
                  <a:gd name="connsiteX186" fmla="*/ 824754 w 1064945"/>
                  <a:gd name="connsiteY186" fmla="*/ 253543 h 821701"/>
                  <a:gd name="connsiteX187" fmla="*/ 822473 w 1064945"/>
                  <a:gd name="connsiteY187" fmla="*/ 241745 h 821701"/>
                  <a:gd name="connsiteX188" fmla="*/ 848905 w 1064945"/>
                  <a:gd name="connsiteY188" fmla="*/ 225199 h 821701"/>
                  <a:gd name="connsiteX189" fmla="*/ 503423 w 1064945"/>
                  <a:gd name="connsiteY189" fmla="*/ 228863 h 821701"/>
                  <a:gd name="connsiteX190" fmla="*/ 516420 w 1064945"/>
                  <a:gd name="connsiteY190" fmla="*/ 233979 h 821701"/>
                  <a:gd name="connsiteX191" fmla="*/ 554236 w 1064945"/>
                  <a:gd name="connsiteY191" fmla="*/ 275850 h 821701"/>
                  <a:gd name="connsiteX192" fmla="*/ 556517 w 1064945"/>
                  <a:gd name="connsiteY192" fmla="*/ 287649 h 821701"/>
                  <a:gd name="connsiteX193" fmla="*/ 530085 w 1064945"/>
                  <a:gd name="connsiteY193" fmla="*/ 304195 h 821701"/>
                  <a:gd name="connsiteX194" fmla="*/ 517112 w 1064945"/>
                  <a:gd name="connsiteY194" fmla="*/ 299079 h 821701"/>
                  <a:gd name="connsiteX195" fmla="*/ 479296 w 1064945"/>
                  <a:gd name="connsiteY195" fmla="*/ 257207 h 821701"/>
                  <a:gd name="connsiteX196" fmla="*/ 476968 w 1064945"/>
                  <a:gd name="connsiteY196" fmla="*/ 245386 h 821701"/>
                  <a:gd name="connsiteX197" fmla="*/ 503423 w 1064945"/>
                  <a:gd name="connsiteY197" fmla="*/ 228863 h 821701"/>
                  <a:gd name="connsiteX198" fmla="*/ 646736 w 1064945"/>
                  <a:gd name="connsiteY198" fmla="*/ 242620 h 821701"/>
                  <a:gd name="connsiteX199" fmla="*/ 659756 w 1064945"/>
                  <a:gd name="connsiteY199" fmla="*/ 247736 h 821701"/>
                  <a:gd name="connsiteX200" fmla="*/ 697572 w 1064945"/>
                  <a:gd name="connsiteY200" fmla="*/ 289631 h 821701"/>
                  <a:gd name="connsiteX201" fmla="*/ 699830 w 1064945"/>
                  <a:gd name="connsiteY201" fmla="*/ 301407 h 821701"/>
                  <a:gd name="connsiteX202" fmla="*/ 673399 w 1064945"/>
                  <a:gd name="connsiteY202" fmla="*/ 317952 h 821701"/>
                  <a:gd name="connsiteX203" fmla="*/ 660448 w 1064945"/>
                  <a:gd name="connsiteY203" fmla="*/ 312859 h 821701"/>
                  <a:gd name="connsiteX204" fmla="*/ 622632 w 1064945"/>
                  <a:gd name="connsiteY204" fmla="*/ 270988 h 821701"/>
                  <a:gd name="connsiteX205" fmla="*/ 620304 w 1064945"/>
                  <a:gd name="connsiteY205" fmla="*/ 259166 h 821701"/>
                  <a:gd name="connsiteX206" fmla="*/ 646736 w 1064945"/>
                  <a:gd name="connsiteY206" fmla="*/ 242620 h 821701"/>
                  <a:gd name="connsiteX207" fmla="*/ 298237 w 1064945"/>
                  <a:gd name="connsiteY207" fmla="*/ 249326 h 821701"/>
                  <a:gd name="connsiteX208" fmla="*/ 311187 w 1064945"/>
                  <a:gd name="connsiteY208" fmla="*/ 254419 h 821701"/>
                  <a:gd name="connsiteX209" fmla="*/ 349003 w 1064945"/>
                  <a:gd name="connsiteY209" fmla="*/ 296291 h 821701"/>
                  <a:gd name="connsiteX210" fmla="*/ 351354 w 1064945"/>
                  <a:gd name="connsiteY210" fmla="*/ 308112 h 821701"/>
                  <a:gd name="connsiteX211" fmla="*/ 324899 w 1064945"/>
                  <a:gd name="connsiteY211" fmla="*/ 324658 h 821701"/>
                  <a:gd name="connsiteX212" fmla="*/ 311879 w 1064945"/>
                  <a:gd name="connsiteY212" fmla="*/ 319542 h 821701"/>
                  <a:gd name="connsiteX213" fmla="*/ 274086 w 1064945"/>
                  <a:gd name="connsiteY213" fmla="*/ 277671 h 821701"/>
                  <a:gd name="connsiteX214" fmla="*/ 271805 w 1064945"/>
                  <a:gd name="connsiteY214" fmla="*/ 265872 h 821701"/>
                  <a:gd name="connsiteX215" fmla="*/ 298237 w 1064945"/>
                  <a:gd name="connsiteY215" fmla="*/ 249326 h 821701"/>
                  <a:gd name="connsiteX216" fmla="*/ 807102 w 1064945"/>
                  <a:gd name="connsiteY216" fmla="*/ 251377 h 821701"/>
                  <a:gd name="connsiteX217" fmla="*/ 820076 w 1064945"/>
                  <a:gd name="connsiteY217" fmla="*/ 256470 h 821701"/>
                  <a:gd name="connsiteX218" fmla="*/ 857891 w 1064945"/>
                  <a:gd name="connsiteY218" fmla="*/ 298341 h 821701"/>
                  <a:gd name="connsiteX219" fmla="*/ 860196 w 1064945"/>
                  <a:gd name="connsiteY219" fmla="*/ 310163 h 821701"/>
                  <a:gd name="connsiteX220" fmla="*/ 833764 w 1064945"/>
                  <a:gd name="connsiteY220" fmla="*/ 326709 h 821701"/>
                  <a:gd name="connsiteX221" fmla="*/ 820767 w 1064945"/>
                  <a:gd name="connsiteY221" fmla="*/ 321570 h 821701"/>
                  <a:gd name="connsiteX222" fmla="*/ 782952 w 1064945"/>
                  <a:gd name="connsiteY222" fmla="*/ 279699 h 821701"/>
                  <a:gd name="connsiteX223" fmla="*/ 780670 w 1064945"/>
                  <a:gd name="connsiteY223" fmla="*/ 267923 h 821701"/>
                  <a:gd name="connsiteX224" fmla="*/ 807102 w 1064945"/>
                  <a:gd name="connsiteY224" fmla="*/ 251377 h 821701"/>
                  <a:gd name="connsiteX225" fmla="*/ 461621 w 1064945"/>
                  <a:gd name="connsiteY225" fmla="*/ 255018 h 821701"/>
                  <a:gd name="connsiteX226" fmla="*/ 474618 w 1064945"/>
                  <a:gd name="connsiteY226" fmla="*/ 260157 h 821701"/>
                  <a:gd name="connsiteX227" fmla="*/ 512434 w 1064945"/>
                  <a:gd name="connsiteY227" fmla="*/ 302029 h 821701"/>
                  <a:gd name="connsiteX228" fmla="*/ 514715 w 1064945"/>
                  <a:gd name="connsiteY228" fmla="*/ 313804 h 821701"/>
                  <a:gd name="connsiteX229" fmla="*/ 488283 w 1064945"/>
                  <a:gd name="connsiteY229" fmla="*/ 330350 h 821701"/>
                  <a:gd name="connsiteX230" fmla="*/ 475309 w 1064945"/>
                  <a:gd name="connsiteY230" fmla="*/ 325257 h 821701"/>
                  <a:gd name="connsiteX231" fmla="*/ 437471 w 1064945"/>
                  <a:gd name="connsiteY231" fmla="*/ 283386 h 821701"/>
                  <a:gd name="connsiteX232" fmla="*/ 435189 w 1064945"/>
                  <a:gd name="connsiteY232" fmla="*/ 271564 h 821701"/>
                  <a:gd name="connsiteX233" fmla="*/ 461621 w 1064945"/>
                  <a:gd name="connsiteY233" fmla="*/ 255018 h 821701"/>
                  <a:gd name="connsiteX234" fmla="*/ 950437 w 1064945"/>
                  <a:gd name="connsiteY234" fmla="*/ 265135 h 821701"/>
                  <a:gd name="connsiteX235" fmla="*/ 963435 w 1064945"/>
                  <a:gd name="connsiteY235" fmla="*/ 270274 h 821701"/>
                  <a:gd name="connsiteX236" fmla="*/ 1001251 w 1064945"/>
                  <a:gd name="connsiteY236" fmla="*/ 312145 h 821701"/>
                  <a:gd name="connsiteX237" fmla="*/ 1003532 w 1064945"/>
                  <a:gd name="connsiteY237" fmla="*/ 323944 h 821701"/>
                  <a:gd name="connsiteX238" fmla="*/ 977100 w 1064945"/>
                  <a:gd name="connsiteY238" fmla="*/ 340490 h 821701"/>
                  <a:gd name="connsiteX239" fmla="*/ 964126 w 1064945"/>
                  <a:gd name="connsiteY239" fmla="*/ 335397 h 821701"/>
                  <a:gd name="connsiteX240" fmla="*/ 926310 w 1064945"/>
                  <a:gd name="connsiteY240" fmla="*/ 293502 h 821701"/>
                  <a:gd name="connsiteX241" fmla="*/ 923983 w 1064945"/>
                  <a:gd name="connsiteY241" fmla="*/ 281703 h 821701"/>
                  <a:gd name="connsiteX242" fmla="*/ 950437 w 1064945"/>
                  <a:gd name="connsiteY242" fmla="*/ 265135 h 821701"/>
                  <a:gd name="connsiteX243" fmla="*/ 604957 w 1064945"/>
                  <a:gd name="connsiteY243" fmla="*/ 268776 h 821701"/>
                  <a:gd name="connsiteX244" fmla="*/ 617931 w 1064945"/>
                  <a:gd name="connsiteY244" fmla="*/ 273938 h 821701"/>
                  <a:gd name="connsiteX245" fmla="*/ 655746 w 1064945"/>
                  <a:gd name="connsiteY245" fmla="*/ 315809 h 821701"/>
                  <a:gd name="connsiteX246" fmla="*/ 658051 w 1064945"/>
                  <a:gd name="connsiteY246" fmla="*/ 327585 h 821701"/>
                  <a:gd name="connsiteX247" fmla="*/ 631619 w 1064945"/>
                  <a:gd name="connsiteY247" fmla="*/ 344130 h 821701"/>
                  <a:gd name="connsiteX248" fmla="*/ 618622 w 1064945"/>
                  <a:gd name="connsiteY248" fmla="*/ 339038 h 821701"/>
                  <a:gd name="connsiteX249" fmla="*/ 580806 w 1064945"/>
                  <a:gd name="connsiteY249" fmla="*/ 297166 h 821701"/>
                  <a:gd name="connsiteX250" fmla="*/ 578502 w 1064945"/>
                  <a:gd name="connsiteY250" fmla="*/ 285322 h 821701"/>
                  <a:gd name="connsiteX251" fmla="*/ 604957 w 1064945"/>
                  <a:gd name="connsiteY251" fmla="*/ 268776 h 821701"/>
                  <a:gd name="connsiteX252" fmla="*/ 256411 w 1064945"/>
                  <a:gd name="connsiteY252" fmla="*/ 275482 h 821701"/>
                  <a:gd name="connsiteX253" fmla="*/ 269408 w 1064945"/>
                  <a:gd name="connsiteY253" fmla="*/ 280574 h 821701"/>
                  <a:gd name="connsiteX254" fmla="*/ 307224 w 1064945"/>
                  <a:gd name="connsiteY254" fmla="*/ 322469 h 821701"/>
                  <a:gd name="connsiteX255" fmla="*/ 309528 w 1064945"/>
                  <a:gd name="connsiteY255" fmla="*/ 334291 h 821701"/>
                  <a:gd name="connsiteX256" fmla="*/ 283096 w 1064945"/>
                  <a:gd name="connsiteY256" fmla="*/ 350836 h 821701"/>
                  <a:gd name="connsiteX257" fmla="*/ 270099 w 1064945"/>
                  <a:gd name="connsiteY257" fmla="*/ 345698 h 821701"/>
                  <a:gd name="connsiteX258" fmla="*/ 232284 w 1064945"/>
                  <a:gd name="connsiteY258" fmla="*/ 303826 h 821701"/>
                  <a:gd name="connsiteX259" fmla="*/ 229979 w 1064945"/>
                  <a:gd name="connsiteY259" fmla="*/ 292050 h 821701"/>
                  <a:gd name="connsiteX260" fmla="*/ 256411 w 1064945"/>
                  <a:gd name="connsiteY260" fmla="*/ 275482 h 821701"/>
                  <a:gd name="connsiteX261" fmla="*/ 765299 w 1064945"/>
                  <a:gd name="connsiteY261" fmla="*/ 277532 h 821701"/>
                  <a:gd name="connsiteX262" fmla="*/ 778274 w 1064945"/>
                  <a:gd name="connsiteY262" fmla="*/ 282648 h 821701"/>
                  <a:gd name="connsiteX263" fmla="*/ 816089 w 1064945"/>
                  <a:gd name="connsiteY263" fmla="*/ 324520 h 821701"/>
                  <a:gd name="connsiteX264" fmla="*/ 818417 w 1064945"/>
                  <a:gd name="connsiteY264" fmla="*/ 336342 h 821701"/>
                  <a:gd name="connsiteX265" fmla="*/ 791962 w 1064945"/>
                  <a:gd name="connsiteY265" fmla="*/ 352887 h 821701"/>
                  <a:gd name="connsiteX266" fmla="*/ 778965 w 1064945"/>
                  <a:gd name="connsiteY266" fmla="*/ 347772 h 821701"/>
                  <a:gd name="connsiteX267" fmla="*/ 741126 w 1064945"/>
                  <a:gd name="connsiteY267" fmla="*/ 305877 h 821701"/>
                  <a:gd name="connsiteX268" fmla="*/ 738867 w 1064945"/>
                  <a:gd name="connsiteY268" fmla="*/ 294101 h 821701"/>
                  <a:gd name="connsiteX269" fmla="*/ 765299 w 1064945"/>
                  <a:gd name="connsiteY269" fmla="*/ 277532 h 821701"/>
                  <a:gd name="connsiteX270" fmla="*/ 399747 w 1064945"/>
                  <a:gd name="connsiteY270" fmla="*/ 289262 h 821701"/>
                  <a:gd name="connsiteX271" fmla="*/ 412744 w 1064945"/>
                  <a:gd name="connsiteY271" fmla="*/ 294378 h 821701"/>
                  <a:gd name="connsiteX272" fmla="*/ 450583 w 1064945"/>
                  <a:gd name="connsiteY272" fmla="*/ 336273 h 821701"/>
                  <a:gd name="connsiteX273" fmla="*/ 452841 w 1064945"/>
                  <a:gd name="connsiteY273" fmla="*/ 348048 h 821701"/>
                  <a:gd name="connsiteX274" fmla="*/ 426409 w 1064945"/>
                  <a:gd name="connsiteY274" fmla="*/ 364617 h 821701"/>
                  <a:gd name="connsiteX275" fmla="*/ 413459 w 1064945"/>
                  <a:gd name="connsiteY275" fmla="*/ 359501 h 821701"/>
                  <a:gd name="connsiteX276" fmla="*/ 375619 w 1064945"/>
                  <a:gd name="connsiteY276" fmla="*/ 317630 h 821701"/>
                  <a:gd name="connsiteX277" fmla="*/ 373292 w 1064945"/>
                  <a:gd name="connsiteY277" fmla="*/ 305831 h 821701"/>
                  <a:gd name="connsiteX278" fmla="*/ 399747 w 1064945"/>
                  <a:gd name="connsiteY278" fmla="*/ 289262 h 821701"/>
                  <a:gd name="connsiteX279" fmla="*/ 908635 w 1064945"/>
                  <a:gd name="connsiteY279" fmla="*/ 291313 h 821701"/>
                  <a:gd name="connsiteX280" fmla="*/ 921609 w 1064945"/>
                  <a:gd name="connsiteY280" fmla="*/ 296452 h 821701"/>
                  <a:gd name="connsiteX281" fmla="*/ 959448 w 1064945"/>
                  <a:gd name="connsiteY281" fmla="*/ 338323 h 821701"/>
                  <a:gd name="connsiteX282" fmla="*/ 961730 w 1064945"/>
                  <a:gd name="connsiteY282" fmla="*/ 350099 h 821701"/>
                  <a:gd name="connsiteX283" fmla="*/ 935298 w 1064945"/>
                  <a:gd name="connsiteY283" fmla="*/ 366645 h 821701"/>
                  <a:gd name="connsiteX284" fmla="*/ 922323 w 1064945"/>
                  <a:gd name="connsiteY284" fmla="*/ 361575 h 821701"/>
                  <a:gd name="connsiteX285" fmla="*/ 884484 w 1064945"/>
                  <a:gd name="connsiteY285" fmla="*/ 319681 h 821701"/>
                  <a:gd name="connsiteX286" fmla="*/ 882181 w 1064945"/>
                  <a:gd name="connsiteY286" fmla="*/ 307859 h 821701"/>
                  <a:gd name="connsiteX287" fmla="*/ 908635 w 1064945"/>
                  <a:gd name="connsiteY287" fmla="*/ 291313 h 821701"/>
                  <a:gd name="connsiteX288" fmla="*/ 563132 w 1064945"/>
                  <a:gd name="connsiteY288" fmla="*/ 294954 h 821701"/>
                  <a:gd name="connsiteX289" fmla="*/ 576128 w 1064945"/>
                  <a:gd name="connsiteY289" fmla="*/ 300070 h 821701"/>
                  <a:gd name="connsiteX290" fmla="*/ 613967 w 1064945"/>
                  <a:gd name="connsiteY290" fmla="*/ 341964 h 821701"/>
                  <a:gd name="connsiteX291" fmla="*/ 616225 w 1064945"/>
                  <a:gd name="connsiteY291" fmla="*/ 353763 h 821701"/>
                  <a:gd name="connsiteX292" fmla="*/ 589793 w 1064945"/>
                  <a:gd name="connsiteY292" fmla="*/ 370309 h 821701"/>
                  <a:gd name="connsiteX293" fmla="*/ 576843 w 1064945"/>
                  <a:gd name="connsiteY293" fmla="*/ 365193 h 821701"/>
                  <a:gd name="connsiteX294" fmla="*/ 539027 w 1064945"/>
                  <a:gd name="connsiteY294" fmla="*/ 323321 h 821701"/>
                  <a:gd name="connsiteX295" fmla="*/ 536676 w 1064945"/>
                  <a:gd name="connsiteY295" fmla="*/ 311523 h 821701"/>
                  <a:gd name="connsiteX296" fmla="*/ 563132 w 1064945"/>
                  <a:gd name="connsiteY296" fmla="*/ 294954 h 821701"/>
                  <a:gd name="connsiteX297" fmla="*/ 214608 w 1064945"/>
                  <a:gd name="connsiteY297" fmla="*/ 301660 h 821701"/>
                  <a:gd name="connsiteX298" fmla="*/ 227583 w 1064945"/>
                  <a:gd name="connsiteY298" fmla="*/ 306753 h 821701"/>
                  <a:gd name="connsiteX299" fmla="*/ 265398 w 1064945"/>
                  <a:gd name="connsiteY299" fmla="*/ 348647 h 821701"/>
                  <a:gd name="connsiteX300" fmla="*/ 267726 w 1064945"/>
                  <a:gd name="connsiteY300" fmla="*/ 360446 h 821701"/>
                  <a:gd name="connsiteX301" fmla="*/ 241294 w 1064945"/>
                  <a:gd name="connsiteY301" fmla="*/ 377015 h 821701"/>
                  <a:gd name="connsiteX302" fmla="*/ 228274 w 1064945"/>
                  <a:gd name="connsiteY302" fmla="*/ 371876 h 821701"/>
                  <a:gd name="connsiteX303" fmla="*/ 190458 w 1064945"/>
                  <a:gd name="connsiteY303" fmla="*/ 330005 h 821701"/>
                  <a:gd name="connsiteX304" fmla="*/ 188177 w 1064945"/>
                  <a:gd name="connsiteY304" fmla="*/ 318206 h 821701"/>
                  <a:gd name="connsiteX305" fmla="*/ 214608 w 1064945"/>
                  <a:gd name="connsiteY305" fmla="*/ 301660 h 821701"/>
                  <a:gd name="connsiteX306" fmla="*/ 706490 w 1064945"/>
                  <a:gd name="connsiteY306" fmla="*/ 308781 h 821701"/>
                  <a:gd name="connsiteX307" fmla="*/ 719464 w 1064945"/>
                  <a:gd name="connsiteY307" fmla="*/ 313874 h 821701"/>
                  <a:gd name="connsiteX308" fmla="*/ 757280 w 1064945"/>
                  <a:gd name="connsiteY308" fmla="*/ 355745 h 821701"/>
                  <a:gd name="connsiteX309" fmla="*/ 759584 w 1064945"/>
                  <a:gd name="connsiteY309" fmla="*/ 367567 h 821701"/>
                  <a:gd name="connsiteX310" fmla="*/ 733153 w 1064945"/>
                  <a:gd name="connsiteY310" fmla="*/ 384112 h 821701"/>
                  <a:gd name="connsiteX311" fmla="*/ 720156 w 1064945"/>
                  <a:gd name="connsiteY311" fmla="*/ 378974 h 821701"/>
                  <a:gd name="connsiteX312" fmla="*/ 682340 w 1064945"/>
                  <a:gd name="connsiteY312" fmla="*/ 337102 h 821701"/>
                  <a:gd name="connsiteX313" fmla="*/ 680059 w 1064945"/>
                  <a:gd name="connsiteY313" fmla="*/ 325326 h 821701"/>
                  <a:gd name="connsiteX314" fmla="*/ 706490 w 1064945"/>
                  <a:gd name="connsiteY314" fmla="*/ 308781 h 821701"/>
                  <a:gd name="connsiteX315" fmla="*/ 357944 w 1064945"/>
                  <a:gd name="connsiteY315" fmla="*/ 315440 h 821701"/>
                  <a:gd name="connsiteX316" fmla="*/ 370942 w 1064945"/>
                  <a:gd name="connsiteY316" fmla="*/ 320556 h 821701"/>
                  <a:gd name="connsiteX317" fmla="*/ 408757 w 1064945"/>
                  <a:gd name="connsiteY317" fmla="*/ 362451 h 821701"/>
                  <a:gd name="connsiteX318" fmla="*/ 411039 w 1064945"/>
                  <a:gd name="connsiteY318" fmla="*/ 374226 h 821701"/>
                  <a:gd name="connsiteX319" fmla="*/ 384607 w 1064945"/>
                  <a:gd name="connsiteY319" fmla="*/ 390772 h 821701"/>
                  <a:gd name="connsiteX320" fmla="*/ 371633 w 1064945"/>
                  <a:gd name="connsiteY320" fmla="*/ 385680 h 821701"/>
                  <a:gd name="connsiteX321" fmla="*/ 333817 w 1064945"/>
                  <a:gd name="connsiteY321" fmla="*/ 343808 h 821701"/>
                  <a:gd name="connsiteX322" fmla="*/ 331513 w 1064945"/>
                  <a:gd name="connsiteY322" fmla="*/ 331986 h 821701"/>
                  <a:gd name="connsiteX323" fmla="*/ 357944 w 1064945"/>
                  <a:gd name="connsiteY323" fmla="*/ 315440 h 821701"/>
                  <a:gd name="connsiteX324" fmla="*/ 866810 w 1064945"/>
                  <a:gd name="connsiteY324" fmla="*/ 317491 h 821701"/>
                  <a:gd name="connsiteX325" fmla="*/ 879830 w 1064945"/>
                  <a:gd name="connsiteY325" fmla="*/ 322607 h 821701"/>
                  <a:gd name="connsiteX326" fmla="*/ 917646 w 1064945"/>
                  <a:gd name="connsiteY326" fmla="*/ 364479 h 821701"/>
                  <a:gd name="connsiteX327" fmla="*/ 919927 w 1064945"/>
                  <a:gd name="connsiteY327" fmla="*/ 376277 h 821701"/>
                  <a:gd name="connsiteX328" fmla="*/ 893472 w 1064945"/>
                  <a:gd name="connsiteY328" fmla="*/ 392823 h 821701"/>
                  <a:gd name="connsiteX329" fmla="*/ 880521 w 1064945"/>
                  <a:gd name="connsiteY329" fmla="*/ 387731 h 821701"/>
                  <a:gd name="connsiteX330" fmla="*/ 842705 w 1064945"/>
                  <a:gd name="connsiteY330" fmla="*/ 345859 h 821701"/>
                  <a:gd name="connsiteX331" fmla="*/ 840355 w 1064945"/>
                  <a:gd name="connsiteY331" fmla="*/ 334037 h 821701"/>
                  <a:gd name="connsiteX332" fmla="*/ 866810 w 1064945"/>
                  <a:gd name="connsiteY332" fmla="*/ 317491 h 821701"/>
                  <a:gd name="connsiteX333" fmla="*/ 521352 w 1064945"/>
                  <a:gd name="connsiteY333" fmla="*/ 321132 h 821701"/>
                  <a:gd name="connsiteX334" fmla="*/ 534326 w 1064945"/>
                  <a:gd name="connsiteY334" fmla="*/ 326271 h 821701"/>
                  <a:gd name="connsiteX335" fmla="*/ 572142 w 1064945"/>
                  <a:gd name="connsiteY335" fmla="*/ 368143 h 821701"/>
                  <a:gd name="connsiteX336" fmla="*/ 574446 w 1064945"/>
                  <a:gd name="connsiteY336" fmla="*/ 379919 h 821701"/>
                  <a:gd name="connsiteX337" fmla="*/ 547991 w 1064945"/>
                  <a:gd name="connsiteY337" fmla="*/ 396464 h 821701"/>
                  <a:gd name="connsiteX338" fmla="*/ 535017 w 1064945"/>
                  <a:gd name="connsiteY338" fmla="*/ 391371 h 821701"/>
                  <a:gd name="connsiteX339" fmla="*/ 497201 w 1064945"/>
                  <a:gd name="connsiteY339" fmla="*/ 349500 h 821701"/>
                  <a:gd name="connsiteX340" fmla="*/ 494897 w 1064945"/>
                  <a:gd name="connsiteY340" fmla="*/ 337678 h 821701"/>
                  <a:gd name="connsiteX341" fmla="*/ 521352 w 1064945"/>
                  <a:gd name="connsiteY341" fmla="*/ 321132 h 821701"/>
                  <a:gd name="connsiteX342" fmla="*/ 1010123 w 1064945"/>
                  <a:gd name="connsiteY342" fmla="*/ 331249 h 821701"/>
                  <a:gd name="connsiteX343" fmla="*/ 1023142 w 1064945"/>
                  <a:gd name="connsiteY343" fmla="*/ 336388 h 821701"/>
                  <a:gd name="connsiteX344" fmla="*/ 1060982 w 1064945"/>
                  <a:gd name="connsiteY344" fmla="*/ 378259 h 821701"/>
                  <a:gd name="connsiteX345" fmla="*/ 1063240 w 1064945"/>
                  <a:gd name="connsiteY345" fmla="*/ 390058 h 821701"/>
                  <a:gd name="connsiteX346" fmla="*/ 1036808 w 1064945"/>
                  <a:gd name="connsiteY346" fmla="*/ 406604 h 821701"/>
                  <a:gd name="connsiteX347" fmla="*/ 1023857 w 1064945"/>
                  <a:gd name="connsiteY347" fmla="*/ 401511 h 821701"/>
                  <a:gd name="connsiteX348" fmla="*/ 986018 w 1064945"/>
                  <a:gd name="connsiteY348" fmla="*/ 359617 h 821701"/>
                  <a:gd name="connsiteX349" fmla="*/ 983691 w 1064945"/>
                  <a:gd name="connsiteY349" fmla="*/ 347818 h 821701"/>
                  <a:gd name="connsiteX350" fmla="*/ 1010123 w 1064945"/>
                  <a:gd name="connsiteY350" fmla="*/ 331249 h 821701"/>
                  <a:gd name="connsiteX351" fmla="*/ 664688 w 1064945"/>
                  <a:gd name="connsiteY351" fmla="*/ 334936 h 821701"/>
                  <a:gd name="connsiteX352" fmla="*/ 677662 w 1064945"/>
                  <a:gd name="connsiteY352" fmla="*/ 340052 h 821701"/>
                  <a:gd name="connsiteX353" fmla="*/ 715478 w 1064945"/>
                  <a:gd name="connsiteY353" fmla="*/ 381923 h 821701"/>
                  <a:gd name="connsiteX354" fmla="*/ 717805 w 1064945"/>
                  <a:gd name="connsiteY354" fmla="*/ 393722 h 821701"/>
                  <a:gd name="connsiteX355" fmla="*/ 691350 w 1064945"/>
                  <a:gd name="connsiteY355" fmla="*/ 410268 h 821701"/>
                  <a:gd name="connsiteX356" fmla="*/ 678353 w 1064945"/>
                  <a:gd name="connsiteY356" fmla="*/ 405152 h 821701"/>
                  <a:gd name="connsiteX357" fmla="*/ 640537 w 1064945"/>
                  <a:gd name="connsiteY357" fmla="*/ 363281 h 821701"/>
                  <a:gd name="connsiteX358" fmla="*/ 638256 w 1064945"/>
                  <a:gd name="connsiteY358" fmla="*/ 351482 h 821701"/>
                  <a:gd name="connsiteX359" fmla="*/ 664688 w 1064945"/>
                  <a:gd name="connsiteY359" fmla="*/ 334936 h 821701"/>
                  <a:gd name="connsiteX360" fmla="*/ 153541 w 1064945"/>
                  <a:gd name="connsiteY360" fmla="*/ 336595 h 821701"/>
                  <a:gd name="connsiteX361" fmla="*/ 166515 w 1064945"/>
                  <a:gd name="connsiteY361" fmla="*/ 341688 h 821701"/>
                  <a:gd name="connsiteX362" fmla="*/ 204331 w 1064945"/>
                  <a:gd name="connsiteY362" fmla="*/ 383560 h 821701"/>
                  <a:gd name="connsiteX363" fmla="*/ 206635 w 1064945"/>
                  <a:gd name="connsiteY363" fmla="*/ 395404 h 821701"/>
                  <a:gd name="connsiteX364" fmla="*/ 180203 w 1064945"/>
                  <a:gd name="connsiteY364" fmla="*/ 411950 h 821701"/>
                  <a:gd name="connsiteX365" fmla="*/ 167206 w 1064945"/>
                  <a:gd name="connsiteY365" fmla="*/ 406811 h 821701"/>
                  <a:gd name="connsiteX366" fmla="*/ 129390 w 1064945"/>
                  <a:gd name="connsiteY366" fmla="*/ 364940 h 821701"/>
                  <a:gd name="connsiteX367" fmla="*/ 127086 w 1064945"/>
                  <a:gd name="connsiteY367" fmla="*/ 353164 h 821701"/>
                  <a:gd name="connsiteX368" fmla="*/ 153541 w 1064945"/>
                  <a:gd name="connsiteY368" fmla="*/ 336595 h 821701"/>
                  <a:gd name="connsiteX369" fmla="*/ 316142 w 1064945"/>
                  <a:gd name="connsiteY369" fmla="*/ 341619 h 821701"/>
                  <a:gd name="connsiteX370" fmla="*/ 329139 w 1064945"/>
                  <a:gd name="connsiteY370" fmla="*/ 346735 h 821701"/>
                  <a:gd name="connsiteX371" fmla="*/ 366955 w 1064945"/>
                  <a:gd name="connsiteY371" fmla="*/ 388606 h 821701"/>
                  <a:gd name="connsiteX372" fmla="*/ 369236 w 1064945"/>
                  <a:gd name="connsiteY372" fmla="*/ 400405 h 821701"/>
                  <a:gd name="connsiteX373" fmla="*/ 342804 w 1064945"/>
                  <a:gd name="connsiteY373" fmla="*/ 416951 h 821701"/>
                  <a:gd name="connsiteX374" fmla="*/ 329830 w 1064945"/>
                  <a:gd name="connsiteY374" fmla="*/ 411858 h 821701"/>
                  <a:gd name="connsiteX375" fmla="*/ 292014 w 1064945"/>
                  <a:gd name="connsiteY375" fmla="*/ 369986 h 821701"/>
                  <a:gd name="connsiteX376" fmla="*/ 289687 w 1064945"/>
                  <a:gd name="connsiteY376" fmla="*/ 358165 h 821701"/>
                  <a:gd name="connsiteX377" fmla="*/ 316142 w 1064945"/>
                  <a:gd name="connsiteY377" fmla="*/ 341619 h 821701"/>
                  <a:gd name="connsiteX378" fmla="*/ 825030 w 1064945"/>
                  <a:gd name="connsiteY378" fmla="*/ 343647 h 821701"/>
                  <a:gd name="connsiteX379" fmla="*/ 838004 w 1064945"/>
                  <a:gd name="connsiteY379" fmla="*/ 348786 h 821701"/>
                  <a:gd name="connsiteX380" fmla="*/ 875820 w 1064945"/>
                  <a:gd name="connsiteY380" fmla="*/ 390657 h 821701"/>
                  <a:gd name="connsiteX381" fmla="*/ 878124 w 1064945"/>
                  <a:gd name="connsiteY381" fmla="*/ 402456 h 821701"/>
                  <a:gd name="connsiteX382" fmla="*/ 851670 w 1064945"/>
                  <a:gd name="connsiteY382" fmla="*/ 419002 h 821701"/>
                  <a:gd name="connsiteX383" fmla="*/ 838719 w 1064945"/>
                  <a:gd name="connsiteY383" fmla="*/ 413909 h 821701"/>
                  <a:gd name="connsiteX384" fmla="*/ 800880 w 1064945"/>
                  <a:gd name="connsiteY384" fmla="*/ 372038 h 821701"/>
                  <a:gd name="connsiteX385" fmla="*/ 798575 w 1064945"/>
                  <a:gd name="connsiteY385" fmla="*/ 360216 h 821701"/>
                  <a:gd name="connsiteX386" fmla="*/ 825030 w 1064945"/>
                  <a:gd name="connsiteY386" fmla="*/ 343647 h 821701"/>
                  <a:gd name="connsiteX387" fmla="*/ 459454 w 1064945"/>
                  <a:gd name="connsiteY387" fmla="*/ 355376 h 821701"/>
                  <a:gd name="connsiteX388" fmla="*/ 472475 w 1064945"/>
                  <a:gd name="connsiteY388" fmla="*/ 360492 h 821701"/>
                  <a:gd name="connsiteX389" fmla="*/ 510291 w 1064945"/>
                  <a:gd name="connsiteY389" fmla="*/ 402387 h 821701"/>
                  <a:gd name="connsiteX390" fmla="*/ 512572 w 1064945"/>
                  <a:gd name="connsiteY390" fmla="*/ 414162 h 821701"/>
                  <a:gd name="connsiteX391" fmla="*/ 486117 w 1064945"/>
                  <a:gd name="connsiteY391" fmla="*/ 430731 h 821701"/>
                  <a:gd name="connsiteX392" fmla="*/ 473166 w 1064945"/>
                  <a:gd name="connsiteY392" fmla="*/ 425616 h 821701"/>
                  <a:gd name="connsiteX393" fmla="*/ 435350 w 1064945"/>
                  <a:gd name="connsiteY393" fmla="*/ 383744 h 821701"/>
                  <a:gd name="connsiteX394" fmla="*/ 433023 w 1064945"/>
                  <a:gd name="connsiteY394" fmla="*/ 371945 h 821701"/>
                  <a:gd name="connsiteX395" fmla="*/ 459454 w 1064945"/>
                  <a:gd name="connsiteY395" fmla="*/ 355376 h 821701"/>
                  <a:gd name="connsiteX396" fmla="*/ 968343 w 1064945"/>
                  <a:gd name="connsiteY396" fmla="*/ 357427 h 821701"/>
                  <a:gd name="connsiteX397" fmla="*/ 981340 w 1064945"/>
                  <a:gd name="connsiteY397" fmla="*/ 362566 h 821701"/>
                  <a:gd name="connsiteX398" fmla="*/ 1019156 w 1064945"/>
                  <a:gd name="connsiteY398" fmla="*/ 404438 h 821701"/>
                  <a:gd name="connsiteX399" fmla="*/ 1021460 w 1064945"/>
                  <a:gd name="connsiteY399" fmla="*/ 416213 h 821701"/>
                  <a:gd name="connsiteX400" fmla="*/ 995006 w 1064945"/>
                  <a:gd name="connsiteY400" fmla="*/ 432782 h 821701"/>
                  <a:gd name="connsiteX401" fmla="*/ 982031 w 1064945"/>
                  <a:gd name="connsiteY401" fmla="*/ 427689 h 821701"/>
                  <a:gd name="connsiteX402" fmla="*/ 944216 w 1064945"/>
                  <a:gd name="connsiteY402" fmla="*/ 385795 h 821701"/>
                  <a:gd name="connsiteX403" fmla="*/ 941911 w 1064945"/>
                  <a:gd name="connsiteY403" fmla="*/ 373973 h 821701"/>
                  <a:gd name="connsiteX404" fmla="*/ 968343 w 1064945"/>
                  <a:gd name="connsiteY404" fmla="*/ 357427 h 821701"/>
                  <a:gd name="connsiteX405" fmla="*/ 622885 w 1064945"/>
                  <a:gd name="connsiteY405" fmla="*/ 361114 h 821701"/>
                  <a:gd name="connsiteX406" fmla="*/ 635859 w 1064945"/>
                  <a:gd name="connsiteY406" fmla="*/ 366207 h 821701"/>
                  <a:gd name="connsiteX407" fmla="*/ 673675 w 1064945"/>
                  <a:gd name="connsiteY407" fmla="*/ 408079 h 821701"/>
                  <a:gd name="connsiteX408" fmla="*/ 675980 w 1064945"/>
                  <a:gd name="connsiteY408" fmla="*/ 419901 h 821701"/>
                  <a:gd name="connsiteX409" fmla="*/ 649525 w 1064945"/>
                  <a:gd name="connsiteY409" fmla="*/ 436446 h 821701"/>
                  <a:gd name="connsiteX410" fmla="*/ 636551 w 1064945"/>
                  <a:gd name="connsiteY410" fmla="*/ 431307 h 821701"/>
                  <a:gd name="connsiteX411" fmla="*/ 598735 w 1064945"/>
                  <a:gd name="connsiteY411" fmla="*/ 389436 h 821701"/>
                  <a:gd name="connsiteX412" fmla="*/ 596453 w 1064945"/>
                  <a:gd name="connsiteY412" fmla="*/ 377660 h 821701"/>
                  <a:gd name="connsiteX413" fmla="*/ 622885 w 1064945"/>
                  <a:gd name="connsiteY413" fmla="*/ 361114 h 821701"/>
                  <a:gd name="connsiteX414" fmla="*/ 111738 w 1064945"/>
                  <a:gd name="connsiteY414" fmla="*/ 362774 h 821701"/>
                  <a:gd name="connsiteX415" fmla="*/ 124690 w 1064945"/>
                  <a:gd name="connsiteY415" fmla="*/ 367866 h 821701"/>
                  <a:gd name="connsiteX416" fmla="*/ 162528 w 1064945"/>
                  <a:gd name="connsiteY416" fmla="*/ 409738 h 821701"/>
                  <a:gd name="connsiteX417" fmla="*/ 164855 w 1064945"/>
                  <a:gd name="connsiteY417" fmla="*/ 421560 h 821701"/>
                  <a:gd name="connsiteX418" fmla="*/ 138401 w 1064945"/>
                  <a:gd name="connsiteY418" fmla="*/ 438105 h 821701"/>
                  <a:gd name="connsiteX419" fmla="*/ 125381 w 1064945"/>
                  <a:gd name="connsiteY419" fmla="*/ 432990 h 821701"/>
                  <a:gd name="connsiteX420" fmla="*/ 87588 w 1064945"/>
                  <a:gd name="connsiteY420" fmla="*/ 391118 h 821701"/>
                  <a:gd name="connsiteX421" fmla="*/ 85306 w 1064945"/>
                  <a:gd name="connsiteY421" fmla="*/ 379319 h 821701"/>
                  <a:gd name="connsiteX422" fmla="*/ 111738 w 1064945"/>
                  <a:gd name="connsiteY422" fmla="*/ 362774 h 821701"/>
                  <a:gd name="connsiteX423" fmla="*/ 274339 w 1064945"/>
                  <a:gd name="connsiteY423" fmla="*/ 367774 h 821701"/>
                  <a:gd name="connsiteX424" fmla="*/ 287336 w 1064945"/>
                  <a:gd name="connsiteY424" fmla="*/ 372913 h 821701"/>
                  <a:gd name="connsiteX425" fmla="*/ 325153 w 1064945"/>
                  <a:gd name="connsiteY425" fmla="*/ 414785 h 821701"/>
                  <a:gd name="connsiteX426" fmla="*/ 327434 w 1064945"/>
                  <a:gd name="connsiteY426" fmla="*/ 426560 h 821701"/>
                  <a:gd name="connsiteX427" fmla="*/ 301002 w 1064945"/>
                  <a:gd name="connsiteY427" fmla="*/ 443129 h 821701"/>
                  <a:gd name="connsiteX428" fmla="*/ 288028 w 1064945"/>
                  <a:gd name="connsiteY428" fmla="*/ 438037 h 821701"/>
                  <a:gd name="connsiteX429" fmla="*/ 250212 w 1064945"/>
                  <a:gd name="connsiteY429" fmla="*/ 396165 h 821701"/>
                  <a:gd name="connsiteX430" fmla="*/ 247907 w 1064945"/>
                  <a:gd name="connsiteY430" fmla="*/ 384320 h 821701"/>
                  <a:gd name="connsiteX431" fmla="*/ 274339 w 1064945"/>
                  <a:gd name="connsiteY431" fmla="*/ 367774 h 821701"/>
                  <a:gd name="connsiteX432" fmla="*/ 766198 w 1064945"/>
                  <a:gd name="connsiteY432" fmla="*/ 374895 h 821701"/>
                  <a:gd name="connsiteX433" fmla="*/ 779218 w 1064945"/>
                  <a:gd name="connsiteY433" fmla="*/ 380011 h 821701"/>
                  <a:gd name="connsiteX434" fmla="*/ 817034 w 1064945"/>
                  <a:gd name="connsiteY434" fmla="*/ 421882 h 821701"/>
                  <a:gd name="connsiteX435" fmla="*/ 819292 w 1064945"/>
                  <a:gd name="connsiteY435" fmla="*/ 433681 h 821701"/>
                  <a:gd name="connsiteX436" fmla="*/ 792884 w 1064945"/>
                  <a:gd name="connsiteY436" fmla="*/ 450227 h 821701"/>
                  <a:gd name="connsiteX437" fmla="*/ 779909 w 1064945"/>
                  <a:gd name="connsiteY437" fmla="*/ 445134 h 821701"/>
                  <a:gd name="connsiteX438" fmla="*/ 742094 w 1064945"/>
                  <a:gd name="connsiteY438" fmla="*/ 403239 h 821701"/>
                  <a:gd name="connsiteX439" fmla="*/ 739766 w 1064945"/>
                  <a:gd name="connsiteY439" fmla="*/ 391441 h 821701"/>
                  <a:gd name="connsiteX440" fmla="*/ 766198 w 1064945"/>
                  <a:gd name="connsiteY440" fmla="*/ 374895 h 821701"/>
                  <a:gd name="connsiteX441" fmla="*/ 417675 w 1064945"/>
                  <a:gd name="connsiteY441" fmla="*/ 381555 h 821701"/>
                  <a:gd name="connsiteX442" fmla="*/ 430649 w 1064945"/>
                  <a:gd name="connsiteY442" fmla="*/ 386693 h 821701"/>
                  <a:gd name="connsiteX443" fmla="*/ 468465 w 1064945"/>
                  <a:gd name="connsiteY443" fmla="*/ 428565 h 821701"/>
                  <a:gd name="connsiteX444" fmla="*/ 470770 w 1064945"/>
                  <a:gd name="connsiteY444" fmla="*/ 440341 h 821701"/>
                  <a:gd name="connsiteX445" fmla="*/ 444338 w 1064945"/>
                  <a:gd name="connsiteY445" fmla="*/ 456887 h 821701"/>
                  <a:gd name="connsiteX446" fmla="*/ 431340 w 1064945"/>
                  <a:gd name="connsiteY446" fmla="*/ 451794 h 821701"/>
                  <a:gd name="connsiteX447" fmla="*/ 393525 w 1064945"/>
                  <a:gd name="connsiteY447" fmla="*/ 409922 h 821701"/>
                  <a:gd name="connsiteX448" fmla="*/ 391220 w 1064945"/>
                  <a:gd name="connsiteY448" fmla="*/ 398101 h 821701"/>
                  <a:gd name="connsiteX449" fmla="*/ 417675 w 1064945"/>
                  <a:gd name="connsiteY449" fmla="*/ 381555 h 821701"/>
                  <a:gd name="connsiteX450" fmla="*/ 926541 w 1064945"/>
                  <a:gd name="connsiteY450" fmla="*/ 383606 h 821701"/>
                  <a:gd name="connsiteX451" fmla="*/ 939538 w 1064945"/>
                  <a:gd name="connsiteY451" fmla="*/ 388722 h 821701"/>
                  <a:gd name="connsiteX452" fmla="*/ 977353 w 1064945"/>
                  <a:gd name="connsiteY452" fmla="*/ 430593 h 821701"/>
                  <a:gd name="connsiteX453" fmla="*/ 979635 w 1064945"/>
                  <a:gd name="connsiteY453" fmla="*/ 442392 h 821701"/>
                  <a:gd name="connsiteX454" fmla="*/ 953203 w 1064945"/>
                  <a:gd name="connsiteY454" fmla="*/ 458961 h 821701"/>
                  <a:gd name="connsiteX455" fmla="*/ 940229 w 1064945"/>
                  <a:gd name="connsiteY455" fmla="*/ 453845 h 821701"/>
                  <a:gd name="connsiteX456" fmla="*/ 902413 w 1064945"/>
                  <a:gd name="connsiteY456" fmla="*/ 411973 h 821701"/>
                  <a:gd name="connsiteX457" fmla="*/ 900086 w 1064945"/>
                  <a:gd name="connsiteY457" fmla="*/ 400151 h 821701"/>
                  <a:gd name="connsiteX458" fmla="*/ 926541 w 1064945"/>
                  <a:gd name="connsiteY458" fmla="*/ 383606 h 821701"/>
                  <a:gd name="connsiteX459" fmla="*/ 581083 w 1064945"/>
                  <a:gd name="connsiteY459" fmla="*/ 387270 h 821701"/>
                  <a:gd name="connsiteX460" fmla="*/ 594034 w 1064945"/>
                  <a:gd name="connsiteY460" fmla="*/ 392386 h 821701"/>
                  <a:gd name="connsiteX461" fmla="*/ 631850 w 1064945"/>
                  <a:gd name="connsiteY461" fmla="*/ 434257 h 821701"/>
                  <a:gd name="connsiteX462" fmla="*/ 634200 w 1064945"/>
                  <a:gd name="connsiteY462" fmla="*/ 446079 h 821701"/>
                  <a:gd name="connsiteX463" fmla="*/ 607745 w 1064945"/>
                  <a:gd name="connsiteY463" fmla="*/ 462625 h 821701"/>
                  <a:gd name="connsiteX464" fmla="*/ 594748 w 1064945"/>
                  <a:gd name="connsiteY464" fmla="*/ 457509 h 821701"/>
                  <a:gd name="connsiteX465" fmla="*/ 556909 w 1064945"/>
                  <a:gd name="connsiteY465" fmla="*/ 415614 h 821701"/>
                  <a:gd name="connsiteX466" fmla="*/ 554651 w 1064945"/>
                  <a:gd name="connsiteY466" fmla="*/ 403838 h 821701"/>
                  <a:gd name="connsiteX467" fmla="*/ 581083 w 1064945"/>
                  <a:gd name="connsiteY467" fmla="*/ 387270 h 821701"/>
                  <a:gd name="connsiteX468" fmla="*/ 69936 w 1064945"/>
                  <a:gd name="connsiteY468" fmla="*/ 388952 h 821701"/>
                  <a:gd name="connsiteX469" fmla="*/ 82910 w 1064945"/>
                  <a:gd name="connsiteY469" fmla="*/ 394022 h 821701"/>
                  <a:gd name="connsiteX470" fmla="*/ 120726 w 1064945"/>
                  <a:gd name="connsiteY470" fmla="*/ 435916 h 821701"/>
                  <a:gd name="connsiteX471" fmla="*/ 123030 w 1064945"/>
                  <a:gd name="connsiteY471" fmla="*/ 447738 h 821701"/>
                  <a:gd name="connsiteX472" fmla="*/ 96599 w 1064945"/>
                  <a:gd name="connsiteY472" fmla="*/ 464284 h 821701"/>
                  <a:gd name="connsiteX473" fmla="*/ 83601 w 1064945"/>
                  <a:gd name="connsiteY473" fmla="*/ 459145 h 821701"/>
                  <a:gd name="connsiteX474" fmla="*/ 45785 w 1064945"/>
                  <a:gd name="connsiteY474" fmla="*/ 417274 h 821701"/>
                  <a:gd name="connsiteX475" fmla="*/ 43481 w 1064945"/>
                  <a:gd name="connsiteY475" fmla="*/ 405498 h 821701"/>
                  <a:gd name="connsiteX476" fmla="*/ 69936 w 1064945"/>
                  <a:gd name="connsiteY476" fmla="*/ 388952 h 821701"/>
                  <a:gd name="connsiteX477" fmla="*/ 724419 w 1064945"/>
                  <a:gd name="connsiteY477" fmla="*/ 401050 h 821701"/>
                  <a:gd name="connsiteX478" fmla="*/ 737392 w 1064945"/>
                  <a:gd name="connsiteY478" fmla="*/ 406189 h 821701"/>
                  <a:gd name="connsiteX479" fmla="*/ 775209 w 1064945"/>
                  <a:gd name="connsiteY479" fmla="*/ 448061 h 821701"/>
                  <a:gd name="connsiteX480" fmla="*/ 777513 w 1064945"/>
                  <a:gd name="connsiteY480" fmla="*/ 459836 h 821701"/>
                  <a:gd name="connsiteX481" fmla="*/ 751058 w 1064945"/>
                  <a:gd name="connsiteY481" fmla="*/ 476382 h 821701"/>
                  <a:gd name="connsiteX482" fmla="*/ 738084 w 1064945"/>
                  <a:gd name="connsiteY482" fmla="*/ 471313 h 821701"/>
                  <a:gd name="connsiteX483" fmla="*/ 700268 w 1064945"/>
                  <a:gd name="connsiteY483" fmla="*/ 429418 h 821701"/>
                  <a:gd name="connsiteX484" fmla="*/ 697964 w 1064945"/>
                  <a:gd name="connsiteY484" fmla="*/ 417596 h 821701"/>
                  <a:gd name="connsiteX485" fmla="*/ 724419 w 1064945"/>
                  <a:gd name="connsiteY485" fmla="*/ 401050 h 821701"/>
                  <a:gd name="connsiteX486" fmla="*/ 213249 w 1064945"/>
                  <a:gd name="connsiteY486" fmla="*/ 402709 h 821701"/>
                  <a:gd name="connsiteX487" fmla="*/ 226269 w 1064945"/>
                  <a:gd name="connsiteY487" fmla="*/ 407848 h 821701"/>
                  <a:gd name="connsiteX488" fmla="*/ 264084 w 1064945"/>
                  <a:gd name="connsiteY488" fmla="*/ 449720 h 821701"/>
                  <a:gd name="connsiteX489" fmla="*/ 266343 w 1064945"/>
                  <a:gd name="connsiteY489" fmla="*/ 461519 h 821701"/>
                  <a:gd name="connsiteX490" fmla="*/ 239911 w 1064945"/>
                  <a:gd name="connsiteY490" fmla="*/ 478065 h 821701"/>
                  <a:gd name="connsiteX491" fmla="*/ 226960 w 1064945"/>
                  <a:gd name="connsiteY491" fmla="*/ 472972 h 821701"/>
                  <a:gd name="connsiteX492" fmla="*/ 189145 w 1064945"/>
                  <a:gd name="connsiteY492" fmla="*/ 431077 h 821701"/>
                  <a:gd name="connsiteX493" fmla="*/ 186794 w 1064945"/>
                  <a:gd name="connsiteY493" fmla="*/ 419278 h 821701"/>
                  <a:gd name="connsiteX494" fmla="*/ 213249 w 1064945"/>
                  <a:gd name="connsiteY494" fmla="*/ 402709 h 821701"/>
                  <a:gd name="connsiteX495" fmla="*/ 375850 w 1064945"/>
                  <a:gd name="connsiteY495" fmla="*/ 407710 h 821701"/>
                  <a:gd name="connsiteX496" fmla="*/ 388847 w 1064945"/>
                  <a:gd name="connsiteY496" fmla="*/ 412849 h 821701"/>
                  <a:gd name="connsiteX497" fmla="*/ 426685 w 1064945"/>
                  <a:gd name="connsiteY497" fmla="*/ 454721 h 821701"/>
                  <a:gd name="connsiteX498" fmla="*/ 428944 w 1064945"/>
                  <a:gd name="connsiteY498" fmla="*/ 466519 h 821701"/>
                  <a:gd name="connsiteX499" fmla="*/ 402512 w 1064945"/>
                  <a:gd name="connsiteY499" fmla="*/ 483065 h 821701"/>
                  <a:gd name="connsiteX500" fmla="*/ 389561 w 1064945"/>
                  <a:gd name="connsiteY500" fmla="*/ 477972 h 821701"/>
                  <a:gd name="connsiteX501" fmla="*/ 351746 w 1064945"/>
                  <a:gd name="connsiteY501" fmla="*/ 436101 h 821701"/>
                  <a:gd name="connsiteX502" fmla="*/ 349395 w 1064945"/>
                  <a:gd name="connsiteY502" fmla="*/ 424279 h 821701"/>
                  <a:gd name="connsiteX503" fmla="*/ 375850 w 1064945"/>
                  <a:gd name="connsiteY503" fmla="*/ 407710 h 821701"/>
                  <a:gd name="connsiteX504" fmla="*/ 884738 w 1064945"/>
                  <a:gd name="connsiteY504" fmla="*/ 409761 h 821701"/>
                  <a:gd name="connsiteX505" fmla="*/ 897712 w 1064945"/>
                  <a:gd name="connsiteY505" fmla="*/ 414900 h 821701"/>
                  <a:gd name="connsiteX506" fmla="*/ 935551 w 1064945"/>
                  <a:gd name="connsiteY506" fmla="*/ 456771 h 821701"/>
                  <a:gd name="connsiteX507" fmla="*/ 937832 w 1064945"/>
                  <a:gd name="connsiteY507" fmla="*/ 468547 h 821701"/>
                  <a:gd name="connsiteX508" fmla="*/ 911400 w 1064945"/>
                  <a:gd name="connsiteY508" fmla="*/ 485116 h 821701"/>
                  <a:gd name="connsiteX509" fmla="*/ 898427 w 1064945"/>
                  <a:gd name="connsiteY509" fmla="*/ 480023 h 821701"/>
                  <a:gd name="connsiteX510" fmla="*/ 860588 w 1064945"/>
                  <a:gd name="connsiteY510" fmla="*/ 438152 h 821701"/>
                  <a:gd name="connsiteX511" fmla="*/ 858306 w 1064945"/>
                  <a:gd name="connsiteY511" fmla="*/ 426330 h 821701"/>
                  <a:gd name="connsiteX512" fmla="*/ 884738 w 1064945"/>
                  <a:gd name="connsiteY512" fmla="*/ 409761 h 821701"/>
                  <a:gd name="connsiteX513" fmla="*/ 28134 w 1064945"/>
                  <a:gd name="connsiteY513" fmla="*/ 415107 h 821701"/>
                  <a:gd name="connsiteX514" fmla="*/ 41084 w 1064945"/>
                  <a:gd name="connsiteY514" fmla="*/ 420200 h 821701"/>
                  <a:gd name="connsiteX515" fmla="*/ 78900 w 1064945"/>
                  <a:gd name="connsiteY515" fmla="*/ 462095 h 821701"/>
                  <a:gd name="connsiteX516" fmla="*/ 81251 w 1064945"/>
                  <a:gd name="connsiteY516" fmla="*/ 473894 h 821701"/>
                  <a:gd name="connsiteX517" fmla="*/ 54796 w 1064945"/>
                  <a:gd name="connsiteY517" fmla="*/ 490462 h 821701"/>
                  <a:gd name="connsiteX518" fmla="*/ 41775 w 1064945"/>
                  <a:gd name="connsiteY518" fmla="*/ 485346 h 821701"/>
                  <a:gd name="connsiteX519" fmla="*/ 3960 w 1064945"/>
                  <a:gd name="connsiteY519" fmla="*/ 443452 h 821701"/>
                  <a:gd name="connsiteX520" fmla="*/ 1702 w 1064945"/>
                  <a:gd name="connsiteY520" fmla="*/ 431653 h 821701"/>
                  <a:gd name="connsiteX521" fmla="*/ 28134 w 1064945"/>
                  <a:gd name="connsiteY521" fmla="*/ 415107 h 821701"/>
                  <a:gd name="connsiteX522" fmla="*/ 519209 w 1064945"/>
                  <a:gd name="connsiteY522" fmla="*/ 421537 h 821701"/>
                  <a:gd name="connsiteX523" fmla="*/ 532183 w 1064945"/>
                  <a:gd name="connsiteY523" fmla="*/ 426629 h 821701"/>
                  <a:gd name="connsiteX524" fmla="*/ 569999 w 1064945"/>
                  <a:gd name="connsiteY524" fmla="*/ 468501 h 821701"/>
                  <a:gd name="connsiteX525" fmla="*/ 572303 w 1064945"/>
                  <a:gd name="connsiteY525" fmla="*/ 480323 h 821701"/>
                  <a:gd name="connsiteX526" fmla="*/ 545871 w 1064945"/>
                  <a:gd name="connsiteY526" fmla="*/ 496869 h 821701"/>
                  <a:gd name="connsiteX527" fmla="*/ 532874 w 1064945"/>
                  <a:gd name="connsiteY527" fmla="*/ 491730 h 821701"/>
                  <a:gd name="connsiteX528" fmla="*/ 495058 w 1064945"/>
                  <a:gd name="connsiteY528" fmla="*/ 449858 h 821701"/>
                  <a:gd name="connsiteX529" fmla="*/ 492777 w 1064945"/>
                  <a:gd name="connsiteY529" fmla="*/ 438083 h 821701"/>
                  <a:gd name="connsiteX530" fmla="*/ 519209 w 1064945"/>
                  <a:gd name="connsiteY530" fmla="*/ 421537 h 821701"/>
                  <a:gd name="connsiteX531" fmla="*/ 682593 w 1064945"/>
                  <a:gd name="connsiteY531" fmla="*/ 427229 h 821701"/>
                  <a:gd name="connsiteX532" fmla="*/ 695613 w 1064945"/>
                  <a:gd name="connsiteY532" fmla="*/ 432344 h 821701"/>
                  <a:gd name="connsiteX533" fmla="*/ 733429 w 1064945"/>
                  <a:gd name="connsiteY533" fmla="*/ 474216 h 821701"/>
                  <a:gd name="connsiteX534" fmla="*/ 735710 w 1064945"/>
                  <a:gd name="connsiteY534" fmla="*/ 486015 h 821701"/>
                  <a:gd name="connsiteX535" fmla="*/ 709256 w 1064945"/>
                  <a:gd name="connsiteY535" fmla="*/ 502560 h 821701"/>
                  <a:gd name="connsiteX536" fmla="*/ 696305 w 1064945"/>
                  <a:gd name="connsiteY536" fmla="*/ 497468 h 821701"/>
                  <a:gd name="connsiteX537" fmla="*/ 658489 w 1064945"/>
                  <a:gd name="connsiteY537" fmla="*/ 455596 h 821701"/>
                  <a:gd name="connsiteX538" fmla="*/ 656138 w 1064945"/>
                  <a:gd name="connsiteY538" fmla="*/ 443774 h 821701"/>
                  <a:gd name="connsiteX539" fmla="*/ 682593 w 1064945"/>
                  <a:gd name="connsiteY539" fmla="*/ 427229 h 821701"/>
                  <a:gd name="connsiteX540" fmla="*/ 171470 w 1064945"/>
                  <a:gd name="connsiteY540" fmla="*/ 428888 h 821701"/>
                  <a:gd name="connsiteX541" fmla="*/ 184443 w 1064945"/>
                  <a:gd name="connsiteY541" fmla="*/ 434027 h 821701"/>
                  <a:gd name="connsiteX542" fmla="*/ 222259 w 1064945"/>
                  <a:gd name="connsiteY542" fmla="*/ 475898 h 821701"/>
                  <a:gd name="connsiteX543" fmla="*/ 224563 w 1064945"/>
                  <a:gd name="connsiteY543" fmla="*/ 487674 h 821701"/>
                  <a:gd name="connsiteX544" fmla="*/ 198109 w 1064945"/>
                  <a:gd name="connsiteY544" fmla="*/ 504220 h 821701"/>
                  <a:gd name="connsiteX545" fmla="*/ 185135 w 1064945"/>
                  <a:gd name="connsiteY545" fmla="*/ 499150 h 821701"/>
                  <a:gd name="connsiteX546" fmla="*/ 147319 w 1064945"/>
                  <a:gd name="connsiteY546" fmla="*/ 457256 h 821701"/>
                  <a:gd name="connsiteX547" fmla="*/ 145014 w 1064945"/>
                  <a:gd name="connsiteY547" fmla="*/ 445434 h 821701"/>
                  <a:gd name="connsiteX548" fmla="*/ 171470 w 1064945"/>
                  <a:gd name="connsiteY548" fmla="*/ 428888 h 821701"/>
                  <a:gd name="connsiteX549" fmla="*/ 334071 w 1064945"/>
                  <a:gd name="connsiteY549" fmla="*/ 433888 h 821701"/>
                  <a:gd name="connsiteX550" fmla="*/ 347044 w 1064945"/>
                  <a:gd name="connsiteY550" fmla="*/ 439027 h 821701"/>
                  <a:gd name="connsiteX551" fmla="*/ 384860 w 1064945"/>
                  <a:gd name="connsiteY551" fmla="*/ 480899 h 821701"/>
                  <a:gd name="connsiteX552" fmla="*/ 387164 w 1064945"/>
                  <a:gd name="connsiteY552" fmla="*/ 492674 h 821701"/>
                  <a:gd name="connsiteX553" fmla="*/ 360710 w 1064945"/>
                  <a:gd name="connsiteY553" fmla="*/ 509243 h 821701"/>
                  <a:gd name="connsiteX554" fmla="*/ 347736 w 1064945"/>
                  <a:gd name="connsiteY554" fmla="*/ 504150 h 821701"/>
                  <a:gd name="connsiteX555" fmla="*/ 309920 w 1064945"/>
                  <a:gd name="connsiteY555" fmla="*/ 462279 h 821701"/>
                  <a:gd name="connsiteX556" fmla="*/ 307615 w 1064945"/>
                  <a:gd name="connsiteY556" fmla="*/ 450434 h 821701"/>
                  <a:gd name="connsiteX557" fmla="*/ 334071 w 1064945"/>
                  <a:gd name="connsiteY557" fmla="*/ 433888 h 821701"/>
                  <a:gd name="connsiteX558" fmla="*/ 825906 w 1064945"/>
                  <a:gd name="connsiteY558" fmla="*/ 441009 h 821701"/>
                  <a:gd name="connsiteX559" fmla="*/ 838926 w 1064945"/>
                  <a:gd name="connsiteY559" fmla="*/ 446125 h 821701"/>
                  <a:gd name="connsiteX560" fmla="*/ 876742 w 1064945"/>
                  <a:gd name="connsiteY560" fmla="*/ 487997 h 821701"/>
                  <a:gd name="connsiteX561" fmla="*/ 879023 w 1064945"/>
                  <a:gd name="connsiteY561" fmla="*/ 499795 h 821701"/>
                  <a:gd name="connsiteX562" fmla="*/ 852569 w 1064945"/>
                  <a:gd name="connsiteY562" fmla="*/ 516341 h 821701"/>
                  <a:gd name="connsiteX563" fmla="*/ 839617 w 1064945"/>
                  <a:gd name="connsiteY563" fmla="*/ 511248 h 821701"/>
                  <a:gd name="connsiteX564" fmla="*/ 801802 w 1064945"/>
                  <a:gd name="connsiteY564" fmla="*/ 469354 h 821701"/>
                  <a:gd name="connsiteX565" fmla="*/ 799474 w 1064945"/>
                  <a:gd name="connsiteY565" fmla="*/ 457555 h 821701"/>
                  <a:gd name="connsiteX566" fmla="*/ 825906 w 1064945"/>
                  <a:gd name="connsiteY566" fmla="*/ 441009 h 821701"/>
                  <a:gd name="connsiteX567" fmla="*/ 477406 w 1064945"/>
                  <a:gd name="connsiteY567" fmla="*/ 447692 h 821701"/>
                  <a:gd name="connsiteX568" fmla="*/ 490380 w 1064945"/>
                  <a:gd name="connsiteY568" fmla="*/ 452808 h 821701"/>
                  <a:gd name="connsiteX569" fmla="*/ 528196 w 1064945"/>
                  <a:gd name="connsiteY569" fmla="*/ 494679 h 821701"/>
                  <a:gd name="connsiteX570" fmla="*/ 530524 w 1064945"/>
                  <a:gd name="connsiteY570" fmla="*/ 506478 h 821701"/>
                  <a:gd name="connsiteX571" fmla="*/ 504068 w 1064945"/>
                  <a:gd name="connsiteY571" fmla="*/ 523047 h 821701"/>
                  <a:gd name="connsiteX572" fmla="*/ 491071 w 1064945"/>
                  <a:gd name="connsiteY572" fmla="*/ 517908 h 821701"/>
                  <a:gd name="connsiteX573" fmla="*/ 453256 w 1064945"/>
                  <a:gd name="connsiteY573" fmla="*/ 476036 h 821701"/>
                  <a:gd name="connsiteX574" fmla="*/ 450975 w 1064945"/>
                  <a:gd name="connsiteY574" fmla="*/ 464238 h 821701"/>
                  <a:gd name="connsiteX575" fmla="*/ 477406 w 1064945"/>
                  <a:gd name="connsiteY575" fmla="*/ 447692 h 821701"/>
                  <a:gd name="connsiteX576" fmla="*/ 640814 w 1064945"/>
                  <a:gd name="connsiteY576" fmla="*/ 453407 h 821701"/>
                  <a:gd name="connsiteX577" fmla="*/ 653788 w 1064945"/>
                  <a:gd name="connsiteY577" fmla="*/ 458523 h 821701"/>
                  <a:gd name="connsiteX578" fmla="*/ 691603 w 1064945"/>
                  <a:gd name="connsiteY578" fmla="*/ 500394 h 821701"/>
                  <a:gd name="connsiteX579" fmla="*/ 693908 w 1064945"/>
                  <a:gd name="connsiteY579" fmla="*/ 512193 h 821701"/>
                  <a:gd name="connsiteX580" fmla="*/ 667453 w 1064945"/>
                  <a:gd name="connsiteY580" fmla="*/ 528739 h 821701"/>
                  <a:gd name="connsiteX581" fmla="*/ 654479 w 1064945"/>
                  <a:gd name="connsiteY581" fmla="*/ 523646 h 821701"/>
                  <a:gd name="connsiteX582" fmla="*/ 616640 w 1064945"/>
                  <a:gd name="connsiteY582" fmla="*/ 481775 h 821701"/>
                  <a:gd name="connsiteX583" fmla="*/ 614359 w 1064945"/>
                  <a:gd name="connsiteY583" fmla="*/ 469953 h 821701"/>
                  <a:gd name="connsiteX584" fmla="*/ 640814 w 1064945"/>
                  <a:gd name="connsiteY584" fmla="*/ 453407 h 821701"/>
                  <a:gd name="connsiteX585" fmla="*/ 129644 w 1064945"/>
                  <a:gd name="connsiteY585" fmla="*/ 455066 h 821701"/>
                  <a:gd name="connsiteX586" fmla="*/ 142641 w 1064945"/>
                  <a:gd name="connsiteY586" fmla="*/ 460182 h 821701"/>
                  <a:gd name="connsiteX587" fmla="*/ 180480 w 1064945"/>
                  <a:gd name="connsiteY587" fmla="*/ 502054 h 821701"/>
                  <a:gd name="connsiteX588" fmla="*/ 182738 w 1064945"/>
                  <a:gd name="connsiteY588" fmla="*/ 513852 h 821701"/>
                  <a:gd name="connsiteX589" fmla="*/ 156306 w 1064945"/>
                  <a:gd name="connsiteY589" fmla="*/ 530398 h 821701"/>
                  <a:gd name="connsiteX590" fmla="*/ 143355 w 1064945"/>
                  <a:gd name="connsiteY590" fmla="*/ 525305 h 821701"/>
                  <a:gd name="connsiteX591" fmla="*/ 105517 w 1064945"/>
                  <a:gd name="connsiteY591" fmla="*/ 483434 h 821701"/>
                  <a:gd name="connsiteX592" fmla="*/ 103189 w 1064945"/>
                  <a:gd name="connsiteY592" fmla="*/ 471612 h 821701"/>
                  <a:gd name="connsiteX593" fmla="*/ 129644 w 1064945"/>
                  <a:gd name="connsiteY593" fmla="*/ 455066 h 821701"/>
                  <a:gd name="connsiteX594" fmla="*/ 784127 w 1064945"/>
                  <a:gd name="connsiteY594" fmla="*/ 467164 h 821701"/>
                  <a:gd name="connsiteX595" fmla="*/ 797100 w 1064945"/>
                  <a:gd name="connsiteY595" fmla="*/ 472303 h 821701"/>
                  <a:gd name="connsiteX596" fmla="*/ 834939 w 1064945"/>
                  <a:gd name="connsiteY596" fmla="*/ 514175 h 821701"/>
                  <a:gd name="connsiteX597" fmla="*/ 837221 w 1064945"/>
                  <a:gd name="connsiteY597" fmla="*/ 525950 h 821701"/>
                  <a:gd name="connsiteX598" fmla="*/ 810789 w 1064945"/>
                  <a:gd name="connsiteY598" fmla="*/ 542520 h 821701"/>
                  <a:gd name="connsiteX599" fmla="*/ 797815 w 1064945"/>
                  <a:gd name="connsiteY599" fmla="*/ 537427 h 821701"/>
                  <a:gd name="connsiteX600" fmla="*/ 759976 w 1064945"/>
                  <a:gd name="connsiteY600" fmla="*/ 495532 h 821701"/>
                  <a:gd name="connsiteX601" fmla="*/ 757695 w 1064945"/>
                  <a:gd name="connsiteY601" fmla="*/ 483710 h 821701"/>
                  <a:gd name="connsiteX602" fmla="*/ 784127 w 1064945"/>
                  <a:gd name="connsiteY602" fmla="*/ 467164 h 821701"/>
                  <a:gd name="connsiteX603" fmla="*/ 272980 w 1064945"/>
                  <a:gd name="connsiteY603" fmla="*/ 468824 h 821701"/>
                  <a:gd name="connsiteX604" fmla="*/ 285977 w 1064945"/>
                  <a:gd name="connsiteY604" fmla="*/ 473962 h 821701"/>
                  <a:gd name="connsiteX605" fmla="*/ 323792 w 1064945"/>
                  <a:gd name="connsiteY605" fmla="*/ 515834 h 821701"/>
                  <a:gd name="connsiteX606" fmla="*/ 326074 w 1064945"/>
                  <a:gd name="connsiteY606" fmla="*/ 527633 h 821701"/>
                  <a:gd name="connsiteX607" fmla="*/ 299619 w 1064945"/>
                  <a:gd name="connsiteY607" fmla="*/ 544179 h 821701"/>
                  <a:gd name="connsiteX608" fmla="*/ 286668 w 1064945"/>
                  <a:gd name="connsiteY608" fmla="*/ 539086 h 821701"/>
                  <a:gd name="connsiteX609" fmla="*/ 248853 w 1064945"/>
                  <a:gd name="connsiteY609" fmla="*/ 497191 h 821701"/>
                  <a:gd name="connsiteX610" fmla="*/ 246525 w 1064945"/>
                  <a:gd name="connsiteY610" fmla="*/ 485392 h 821701"/>
                  <a:gd name="connsiteX611" fmla="*/ 272980 w 1064945"/>
                  <a:gd name="connsiteY611" fmla="*/ 468824 h 821701"/>
                  <a:gd name="connsiteX612" fmla="*/ 435604 w 1064945"/>
                  <a:gd name="connsiteY612" fmla="*/ 473870 h 821701"/>
                  <a:gd name="connsiteX613" fmla="*/ 448578 w 1064945"/>
                  <a:gd name="connsiteY613" fmla="*/ 478963 h 821701"/>
                  <a:gd name="connsiteX614" fmla="*/ 486393 w 1064945"/>
                  <a:gd name="connsiteY614" fmla="*/ 520835 h 821701"/>
                  <a:gd name="connsiteX615" fmla="*/ 488698 w 1064945"/>
                  <a:gd name="connsiteY615" fmla="*/ 532656 h 821701"/>
                  <a:gd name="connsiteX616" fmla="*/ 462243 w 1064945"/>
                  <a:gd name="connsiteY616" fmla="*/ 549225 h 821701"/>
                  <a:gd name="connsiteX617" fmla="*/ 449269 w 1064945"/>
                  <a:gd name="connsiteY617" fmla="*/ 544086 h 821701"/>
                  <a:gd name="connsiteX618" fmla="*/ 411454 w 1064945"/>
                  <a:gd name="connsiteY618" fmla="*/ 502215 h 821701"/>
                  <a:gd name="connsiteX619" fmla="*/ 409172 w 1064945"/>
                  <a:gd name="connsiteY619" fmla="*/ 490416 h 821701"/>
                  <a:gd name="connsiteX620" fmla="*/ 435604 w 1064945"/>
                  <a:gd name="connsiteY620" fmla="*/ 473870 h 821701"/>
                  <a:gd name="connsiteX621" fmla="*/ 87842 w 1064945"/>
                  <a:gd name="connsiteY621" fmla="*/ 481221 h 821701"/>
                  <a:gd name="connsiteX622" fmla="*/ 100839 w 1064945"/>
                  <a:gd name="connsiteY622" fmla="*/ 486361 h 821701"/>
                  <a:gd name="connsiteX623" fmla="*/ 138654 w 1064945"/>
                  <a:gd name="connsiteY623" fmla="*/ 528232 h 821701"/>
                  <a:gd name="connsiteX624" fmla="*/ 140959 w 1064945"/>
                  <a:gd name="connsiteY624" fmla="*/ 540008 h 821701"/>
                  <a:gd name="connsiteX625" fmla="*/ 114504 w 1064945"/>
                  <a:gd name="connsiteY625" fmla="*/ 556577 h 821701"/>
                  <a:gd name="connsiteX626" fmla="*/ 101530 w 1064945"/>
                  <a:gd name="connsiteY626" fmla="*/ 551484 h 821701"/>
                  <a:gd name="connsiteX627" fmla="*/ 63714 w 1064945"/>
                  <a:gd name="connsiteY627" fmla="*/ 509612 h 821701"/>
                  <a:gd name="connsiteX628" fmla="*/ 61410 w 1064945"/>
                  <a:gd name="connsiteY628" fmla="*/ 497767 h 821701"/>
                  <a:gd name="connsiteX629" fmla="*/ 87842 w 1064945"/>
                  <a:gd name="connsiteY629" fmla="*/ 481221 h 821701"/>
                  <a:gd name="connsiteX630" fmla="*/ 578917 w 1064945"/>
                  <a:gd name="connsiteY630" fmla="*/ 487651 h 821701"/>
                  <a:gd name="connsiteX631" fmla="*/ 591937 w 1064945"/>
                  <a:gd name="connsiteY631" fmla="*/ 492767 h 821701"/>
                  <a:gd name="connsiteX632" fmla="*/ 629753 w 1064945"/>
                  <a:gd name="connsiteY632" fmla="*/ 534661 h 821701"/>
                  <a:gd name="connsiteX633" fmla="*/ 632034 w 1064945"/>
                  <a:gd name="connsiteY633" fmla="*/ 546437 h 821701"/>
                  <a:gd name="connsiteX634" fmla="*/ 605602 w 1064945"/>
                  <a:gd name="connsiteY634" fmla="*/ 562983 h 821701"/>
                  <a:gd name="connsiteX635" fmla="*/ 592628 w 1064945"/>
                  <a:gd name="connsiteY635" fmla="*/ 557890 h 821701"/>
                  <a:gd name="connsiteX636" fmla="*/ 554812 w 1064945"/>
                  <a:gd name="connsiteY636" fmla="*/ 516018 h 821701"/>
                  <a:gd name="connsiteX637" fmla="*/ 552485 w 1064945"/>
                  <a:gd name="connsiteY637" fmla="*/ 504197 h 821701"/>
                  <a:gd name="connsiteX638" fmla="*/ 578917 w 1064945"/>
                  <a:gd name="connsiteY638" fmla="*/ 487651 h 821701"/>
                  <a:gd name="connsiteX639" fmla="*/ 742301 w 1064945"/>
                  <a:gd name="connsiteY639" fmla="*/ 493343 h 821701"/>
                  <a:gd name="connsiteX640" fmla="*/ 755321 w 1064945"/>
                  <a:gd name="connsiteY640" fmla="*/ 498459 h 821701"/>
                  <a:gd name="connsiteX641" fmla="*/ 793137 w 1064945"/>
                  <a:gd name="connsiteY641" fmla="*/ 540330 h 821701"/>
                  <a:gd name="connsiteX642" fmla="*/ 795418 w 1064945"/>
                  <a:gd name="connsiteY642" fmla="*/ 552129 h 821701"/>
                  <a:gd name="connsiteX643" fmla="*/ 768986 w 1064945"/>
                  <a:gd name="connsiteY643" fmla="*/ 568698 h 821701"/>
                  <a:gd name="connsiteX644" fmla="*/ 756013 w 1064945"/>
                  <a:gd name="connsiteY644" fmla="*/ 563582 h 821701"/>
                  <a:gd name="connsiteX645" fmla="*/ 718197 w 1064945"/>
                  <a:gd name="connsiteY645" fmla="*/ 521710 h 821701"/>
                  <a:gd name="connsiteX646" fmla="*/ 715869 w 1064945"/>
                  <a:gd name="connsiteY646" fmla="*/ 509889 h 821701"/>
                  <a:gd name="connsiteX647" fmla="*/ 742301 w 1064945"/>
                  <a:gd name="connsiteY647" fmla="*/ 493343 h 821701"/>
                  <a:gd name="connsiteX648" fmla="*/ 231178 w 1064945"/>
                  <a:gd name="connsiteY648" fmla="*/ 495002 h 821701"/>
                  <a:gd name="connsiteX649" fmla="*/ 244175 w 1064945"/>
                  <a:gd name="connsiteY649" fmla="*/ 500141 h 821701"/>
                  <a:gd name="connsiteX650" fmla="*/ 281990 w 1064945"/>
                  <a:gd name="connsiteY650" fmla="*/ 542013 h 821701"/>
                  <a:gd name="connsiteX651" fmla="*/ 284271 w 1064945"/>
                  <a:gd name="connsiteY651" fmla="*/ 553788 h 821701"/>
                  <a:gd name="connsiteX652" fmla="*/ 257840 w 1064945"/>
                  <a:gd name="connsiteY652" fmla="*/ 570334 h 821701"/>
                  <a:gd name="connsiteX653" fmla="*/ 244866 w 1064945"/>
                  <a:gd name="connsiteY653" fmla="*/ 565264 h 821701"/>
                  <a:gd name="connsiteX654" fmla="*/ 207027 w 1064945"/>
                  <a:gd name="connsiteY654" fmla="*/ 523369 h 821701"/>
                  <a:gd name="connsiteX655" fmla="*/ 204722 w 1064945"/>
                  <a:gd name="connsiteY655" fmla="*/ 511548 h 821701"/>
                  <a:gd name="connsiteX656" fmla="*/ 231178 w 1064945"/>
                  <a:gd name="connsiteY656" fmla="*/ 495002 h 821701"/>
                  <a:gd name="connsiteX657" fmla="*/ 393801 w 1064945"/>
                  <a:gd name="connsiteY657" fmla="*/ 500026 h 821701"/>
                  <a:gd name="connsiteX658" fmla="*/ 406752 w 1064945"/>
                  <a:gd name="connsiteY658" fmla="*/ 505141 h 821701"/>
                  <a:gd name="connsiteX659" fmla="*/ 444568 w 1064945"/>
                  <a:gd name="connsiteY659" fmla="*/ 547013 h 821701"/>
                  <a:gd name="connsiteX660" fmla="*/ 446919 w 1064945"/>
                  <a:gd name="connsiteY660" fmla="*/ 558835 h 821701"/>
                  <a:gd name="connsiteX661" fmla="*/ 420464 w 1064945"/>
                  <a:gd name="connsiteY661" fmla="*/ 575381 h 821701"/>
                  <a:gd name="connsiteX662" fmla="*/ 407467 w 1064945"/>
                  <a:gd name="connsiteY662" fmla="*/ 570265 h 821701"/>
                  <a:gd name="connsiteX663" fmla="*/ 369628 w 1064945"/>
                  <a:gd name="connsiteY663" fmla="*/ 528393 h 821701"/>
                  <a:gd name="connsiteX664" fmla="*/ 367370 w 1064945"/>
                  <a:gd name="connsiteY664" fmla="*/ 516595 h 821701"/>
                  <a:gd name="connsiteX665" fmla="*/ 393801 w 1064945"/>
                  <a:gd name="connsiteY665" fmla="*/ 500026 h 821701"/>
                  <a:gd name="connsiteX666" fmla="*/ 537137 w 1064945"/>
                  <a:gd name="connsiteY666" fmla="*/ 513806 h 821701"/>
                  <a:gd name="connsiteX667" fmla="*/ 550111 w 1064945"/>
                  <a:gd name="connsiteY667" fmla="*/ 518945 h 821701"/>
                  <a:gd name="connsiteX668" fmla="*/ 587927 w 1064945"/>
                  <a:gd name="connsiteY668" fmla="*/ 560840 h 821701"/>
                  <a:gd name="connsiteX669" fmla="*/ 590232 w 1064945"/>
                  <a:gd name="connsiteY669" fmla="*/ 572592 h 821701"/>
                  <a:gd name="connsiteX670" fmla="*/ 563776 w 1064945"/>
                  <a:gd name="connsiteY670" fmla="*/ 589161 h 821701"/>
                  <a:gd name="connsiteX671" fmla="*/ 550803 w 1064945"/>
                  <a:gd name="connsiteY671" fmla="*/ 584068 h 821701"/>
                  <a:gd name="connsiteX672" fmla="*/ 512987 w 1064945"/>
                  <a:gd name="connsiteY672" fmla="*/ 542197 h 821701"/>
                  <a:gd name="connsiteX673" fmla="*/ 510683 w 1064945"/>
                  <a:gd name="connsiteY673" fmla="*/ 530352 h 821701"/>
                  <a:gd name="connsiteX674" fmla="*/ 537137 w 1064945"/>
                  <a:gd name="connsiteY674" fmla="*/ 513806 h 821701"/>
                  <a:gd name="connsiteX675" fmla="*/ 700521 w 1064945"/>
                  <a:gd name="connsiteY675" fmla="*/ 519498 h 821701"/>
                  <a:gd name="connsiteX676" fmla="*/ 713496 w 1064945"/>
                  <a:gd name="connsiteY676" fmla="*/ 524637 h 821701"/>
                  <a:gd name="connsiteX677" fmla="*/ 751311 w 1064945"/>
                  <a:gd name="connsiteY677" fmla="*/ 566509 h 821701"/>
                  <a:gd name="connsiteX678" fmla="*/ 753616 w 1064945"/>
                  <a:gd name="connsiteY678" fmla="*/ 578307 h 821701"/>
                  <a:gd name="connsiteX679" fmla="*/ 727184 w 1064945"/>
                  <a:gd name="connsiteY679" fmla="*/ 594853 h 821701"/>
                  <a:gd name="connsiteX680" fmla="*/ 714210 w 1064945"/>
                  <a:gd name="connsiteY680" fmla="*/ 589761 h 821701"/>
                  <a:gd name="connsiteX681" fmla="*/ 676371 w 1064945"/>
                  <a:gd name="connsiteY681" fmla="*/ 547889 h 821701"/>
                  <a:gd name="connsiteX682" fmla="*/ 674090 w 1064945"/>
                  <a:gd name="connsiteY682" fmla="*/ 536067 h 821701"/>
                  <a:gd name="connsiteX683" fmla="*/ 700521 w 1064945"/>
                  <a:gd name="connsiteY683" fmla="*/ 519498 h 821701"/>
                  <a:gd name="connsiteX684" fmla="*/ 189352 w 1064945"/>
                  <a:gd name="connsiteY684" fmla="*/ 521180 h 821701"/>
                  <a:gd name="connsiteX685" fmla="*/ 202372 w 1064945"/>
                  <a:gd name="connsiteY685" fmla="*/ 526296 h 821701"/>
                  <a:gd name="connsiteX686" fmla="*/ 240188 w 1064945"/>
                  <a:gd name="connsiteY686" fmla="*/ 568168 h 821701"/>
                  <a:gd name="connsiteX687" fmla="*/ 242469 w 1064945"/>
                  <a:gd name="connsiteY687" fmla="*/ 579967 h 821701"/>
                  <a:gd name="connsiteX688" fmla="*/ 216014 w 1064945"/>
                  <a:gd name="connsiteY688" fmla="*/ 596513 h 821701"/>
                  <a:gd name="connsiteX689" fmla="*/ 203063 w 1064945"/>
                  <a:gd name="connsiteY689" fmla="*/ 591420 h 821701"/>
                  <a:gd name="connsiteX690" fmla="*/ 165247 w 1064945"/>
                  <a:gd name="connsiteY690" fmla="*/ 549548 h 821701"/>
                  <a:gd name="connsiteX691" fmla="*/ 162920 w 1064945"/>
                  <a:gd name="connsiteY691" fmla="*/ 537726 h 821701"/>
                  <a:gd name="connsiteX692" fmla="*/ 189352 w 1064945"/>
                  <a:gd name="connsiteY692" fmla="*/ 521180 h 821701"/>
                  <a:gd name="connsiteX693" fmla="*/ 332710 w 1064945"/>
                  <a:gd name="connsiteY693" fmla="*/ 534984 h 821701"/>
                  <a:gd name="connsiteX694" fmla="*/ 345708 w 1064945"/>
                  <a:gd name="connsiteY694" fmla="*/ 540077 h 821701"/>
                  <a:gd name="connsiteX695" fmla="*/ 383524 w 1064945"/>
                  <a:gd name="connsiteY695" fmla="*/ 581948 h 821701"/>
                  <a:gd name="connsiteX696" fmla="*/ 385805 w 1064945"/>
                  <a:gd name="connsiteY696" fmla="*/ 593770 h 821701"/>
                  <a:gd name="connsiteX697" fmla="*/ 359373 w 1064945"/>
                  <a:gd name="connsiteY697" fmla="*/ 610339 h 821701"/>
                  <a:gd name="connsiteX698" fmla="*/ 346399 w 1064945"/>
                  <a:gd name="connsiteY698" fmla="*/ 605200 h 821701"/>
                  <a:gd name="connsiteX699" fmla="*/ 308561 w 1064945"/>
                  <a:gd name="connsiteY699" fmla="*/ 563305 h 821701"/>
                  <a:gd name="connsiteX700" fmla="*/ 306279 w 1064945"/>
                  <a:gd name="connsiteY700" fmla="*/ 551530 h 821701"/>
                  <a:gd name="connsiteX701" fmla="*/ 332710 w 1064945"/>
                  <a:gd name="connsiteY701" fmla="*/ 534984 h 821701"/>
                  <a:gd name="connsiteX702" fmla="*/ 495311 w 1064945"/>
                  <a:gd name="connsiteY702" fmla="*/ 539985 h 821701"/>
                  <a:gd name="connsiteX703" fmla="*/ 508332 w 1064945"/>
                  <a:gd name="connsiteY703" fmla="*/ 545101 h 821701"/>
                  <a:gd name="connsiteX704" fmla="*/ 546148 w 1064945"/>
                  <a:gd name="connsiteY704" fmla="*/ 586995 h 821701"/>
                  <a:gd name="connsiteX705" fmla="*/ 548429 w 1064945"/>
                  <a:gd name="connsiteY705" fmla="*/ 598771 h 821701"/>
                  <a:gd name="connsiteX706" fmla="*/ 521974 w 1064945"/>
                  <a:gd name="connsiteY706" fmla="*/ 615340 h 821701"/>
                  <a:gd name="connsiteX707" fmla="*/ 509023 w 1064945"/>
                  <a:gd name="connsiteY707" fmla="*/ 610224 h 821701"/>
                  <a:gd name="connsiteX708" fmla="*/ 471207 w 1064945"/>
                  <a:gd name="connsiteY708" fmla="*/ 568352 h 821701"/>
                  <a:gd name="connsiteX709" fmla="*/ 468857 w 1064945"/>
                  <a:gd name="connsiteY709" fmla="*/ 556531 h 821701"/>
                  <a:gd name="connsiteX710" fmla="*/ 495311 w 1064945"/>
                  <a:gd name="connsiteY710" fmla="*/ 539985 h 821701"/>
                  <a:gd name="connsiteX711" fmla="*/ 147572 w 1064945"/>
                  <a:gd name="connsiteY711" fmla="*/ 547336 h 821701"/>
                  <a:gd name="connsiteX712" fmla="*/ 160547 w 1064945"/>
                  <a:gd name="connsiteY712" fmla="*/ 552475 h 821701"/>
                  <a:gd name="connsiteX713" fmla="*/ 198362 w 1064945"/>
                  <a:gd name="connsiteY713" fmla="*/ 594346 h 821701"/>
                  <a:gd name="connsiteX714" fmla="*/ 200667 w 1064945"/>
                  <a:gd name="connsiteY714" fmla="*/ 606122 h 821701"/>
                  <a:gd name="connsiteX715" fmla="*/ 174235 w 1064945"/>
                  <a:gd name="connsiteY715" fmla="*/ 622691 h 821701"/>
                  <a:gd name="connsiteX716" fmla="*/ 161238 w 1064945"/>
                  <a:gd name="connsiteY716" fmla="*/ 617598 h 821701"/>
                  <a:gd name="connsiteX717" fmla="*/ 123422 w 1064945"/>
                  <a:gd name="connsiteY717" fmla="*/ 575726 h 821701"/>
                  <a:gd name="connsiteX718" fmla="*/ 121118 w 1064945"/>
                  <a:gd name="connsiteY718" fmla="*/ 563882 h 821701"/>
                  <a:gd name="connsiteX719" fmla="*/ 147572 w 1064945"/>
                  <a:gd name="connsiteY719" fmla="*/ 547336 h 821701"/>
                  <a:gd name="connsiteX720" fmla="*/ 638625 w 1064945"/>
                  <a:gd name="connsiteY720" fmla="*/ 553765 h 821701"/>
                  <a:gd name="connsiteX721" fmla="*/ 651645 w 1064945"/>
                  <a:gd name="connsiteY721" fmla="*/ 558881 h 821701"/>
                  <a:gd name="connsiteX722" fmla="*/ 689461 w 1064945"/>
                  <a:gd name="connsiteY722" fmla="*/ 600776 h 821701"/>
                  <a:gd name="connsiteX723" fmla="*/ 691742 w 1064945"/>
                  <a:gd name="connsiteY723" fmla="*/ 612551 h 821701"/>
                  <a:gd name="connsiteX724" fmla="*/ 665310 w 1064945"/>
                  <a:gd name="connsiteY724" fmla="*/ 629097 h 821701"/>
                  <a:gd name="connsiteX725" fmla="*/ 652336 w 1064945"/>
                  <a:gd name="connsiteY725" fmla="*/ 624004 h 821701"/>
                  <a:gd name="connsiteX726" fmla="*/ 614520 w 1064945"/>
                  <a:gd name="connsiteY726" fmla="*/ 582133 h 821701"/>
                  <a:gd name="connsiteX727" fmla="*/ 612193 w 1064945"/>
                  <a:gd name="connsiteY727" fmla="*/ 570311 h 821701"/>
                  <a:gd name="connsiteX728" fmla="*/ 638625 w 1064945"/>
                  <a:gd name="connsiteY728" fmla="*/ 553765 h 821701"/>
                  <a:gd name="connsiteX729" fmla="*/ 290931 w 1064945"/>
                  <a:gd name="connsiteY729" fmla="*/ 561139 h 821701"/>
                  <a:gd name="connsiteX730" fmla="*/ 303883 w 1064945"/>
                  <a:gd name="connsiteY730" fmla="*/ 566255 h 821701"/>
                  <a:gd name="connsiteX731" fmla="*/ 341698 w 1064945"/>
                  <a:gd name="connsiteY731" fmla="*/ 608127 h 821701"/>
                  <a:gd name="connsiteX732" fmla="*/ 344026 w 1064945"/>
                  <a:gd name="connsiteY732" fmla="*/ 619925 h 821701"/>
                  <a:gd name="connsiteX733" fmla="*/ 317571 w 1064945"/>
                  <a:gd name="connsiteY733" fmla="*/ 636495 h 821701"/>
                  <a:gd name="connsiteX734" fmla="*/ 304574 w 1064945"/>
                  <a:gd name="connsiteY734" fmla="*/ 631379 h 821701"/>
                  <a:gd name="connsiteX735" fmla="*/ 266758 w 1064945"/>
                  <a:gd name="connsiteY735" fmla="*/ 589507 h 821701"/>
                  <a:gd name="connsiteX736" fmla="*/ 264476 w 1064945"/>
                  <a:gd name="connsiteY736" fmla="*/ 577708 h 821701"/>
                  <a:gd name="connsiteX737" fmla="*/ 290931 w 1064945"/>
                  <a:gd name="connsiteY737" fmla="*/ 561139 h 821701"/>
                  <a:gd name="connsiteX738" fmla="*/ 453532 w 1064945"/>
                  <a:gd name="connsiteY738" fmla="*/ 566163 h 821701"/>
                  <a:gd name="connsiteX739" fmla="*/ 466506 w 1064945"/>
                  <a:gd name="connsiteY739" fmla="*/ 571302 h 821701"/>
                  <a:gd name="connsiteX740" fmla="*/ 504322 w 1064945"/>
                  <a:gd name="connsiteY740" fmla="*/ 613173 h 821701"/>
                  <a:gd name="connsiteX741" fmla="*/ 506627 w 1064945"/>
                  <a:gd name="connsiteY741" fmla="*/ 624949 h 821701"/>
                  <a:gd name="connsiteX742" fmla="*/ 480172 w 1064945"/>
                  <a:gd name="connsiteY742" fmla="*/ 641495 h 821701"/>
                  <a:gd name="connsiteX743" fmla="*/ 467220 w 1064945"/>
                  <a:gd name="connsiteY743" fmla="*/ 636402 h 821701"/>
                  <a:gd name="connsiteX744" fmla="*/ 429358 w 1064945"/>
                  <a:gd name="connsiteY744" fmla="*/ 594531 h 821701"/>
                  <a:gd name="connsiteX745" fmla="*/ 427077 w 1064945"/>
                  <a:gd name="connsiteY745" fmla="*/ 582709 h 821701"/>
                  <a:gd name="connsiteX746" fmla="*/ 453532 w 1064945"/>
                  <a:gd name="connsiteY746" fmla="*/ 566163 h 821701"/>
                  <a:gd name="connsiteX747" fmla="*/ 596845 w 1064945"/>
                  <a:gd name="connsiteY747" fmla="*/ 579921 h 821701"/>
                  <a:gd name="connsiteX748" fmla="*/ 609819 w 1064945"/>
                  <a:gd name="connsiteY748" fmla="*/ 585059 h 821701"/>
                  <a:gd name="connsiteX749" fmla="*/ 647658 w 1064945"/>
                  <a:gd name="connsiteY749" fmla="*/ 626954 h 821701"/>
                  <a:gd name="connsiteX750" fmla="*/ 649940 w 1064945"/>
                  <a:gd name="connsiteY750" fmla="*/ 638730 h 821701"/>
                  <a:gd name="connsiteX751" fmla="*/ 623508 w 1064945"/>
                  <a:gd name="connsiteY751" fmla="*/ 655275 h 821701"/>
                  <a:gd name="connsiteX752" fmla="*/ 610533 w 1064945"/>
                  <a:gd name="connsiteY752" fmla="*/ 650183 h 821701"/>
                  <a:gd name="connsiteX753" fmla="*/ 572694 w 1064945"/>
                  <a:gd name="connsiteY753" fmla="*/ 608311 h 821701"/>
                  <a:gd name="connsiteX754" fmla="*/ 570413 w 1064945"/>
                  <a:gd name="connsiteY754" fmla="*/ 596466 h 821701"/>
                  <a:gd name="connsiteX755" fmla="*/ 596845 w 1064945"/>
                  <a:gd name="connsiteY755" fmla="*/ 579921 h 821701"/>
                  <a:gd name="connsiteX756" fmla="*/ 249106 w 1064945"/>
                  <a:gd name="connsiteY756" fmla="*/ 587318 h 821701"/>
                  <a:gd name="connsiteX757" fmla="*/ 262080 w 1064945"/>
                  <a:gd name="connsiteY757" fmla="*/ 592410 h 821701"/>
                  <a:gd name="connsiteX758" fmla="*/ 299896 w 1064945"/>
                  <a:gd name="connsiteY758" fmla="*/ 634282 h 821701"/>
                  <a:gd name="connsiteX759" fmla="*/ 302200 w 1064945"/>
                  <a:gd name="connsiteY759" fmla="*/ 646104 h 821701"/>
                  <a:gd name="connsiteX760" fmla="*/ 275768 w 1064945"/>
                  <a:gd name="connsiteY760" fmla="*/ 662673 h 821701"/>
                  <a:gd name="connsiteX761" fmla="*/ 262771 w 1064945"/>
                  <a:gd name="connsiteY761" fmla="*/ 657534 h 821701"/>
                  <a:gd name="connsiteX762" fmla="*/ 224978 w 1064945"/>
                  <a:gd name="connsiteY762" fmla="*/ 615662 h 821701"/>
                  <a:gd name="connsiteX763" fmla="*/ 222674 w 1064945"/>
                  <a:gd name="connsiteY763" fmla="*/ 603887 h 821701"/>
                  <a:gd name="connsiteX764" fmla="*/ 249106 w 1064945"/>
                  <a:gd name="connsiteY764" fmla="*/ 587318 h 821701"/>
                  <a:gd name="connsiteX765" fmla="*/ 392442 w 1064945"/>
                  <a:gd name="connsiteY765" fmla="*/ 601098 h 821701"/>
                  <a:gd name="connsiteX766" fmla="*/ 405439 w 1064945"/>
                  <a:gd name="connsiteY766" fmla="*/ 606214 h 821701"/>
                  <a:gd name="connsiteX767" fmla="*/ 443255 w 1064945"/>
                  <a:gd name="connsiteY767" fmla="*/ 648109 h 821701"/>
                  <a:gd name="connsiteX768" fmla="*/ 445536 w 1064945"/>
                  <a:gd name="connsiteY768" fmla="*/ 659885 h 821701"/>
                  <a:gd name="connsiteX769" fmla="*/ 419104 w 1064945"/>
                  <a:gd name="connsiteY769" fmla="*/ 676453 h 821701"/>
                  <a:gd name="connsiteX770" fmla="*/ 406130 w 1064945"/>
                  <a:gd name="connsiteY770" fmla="*/ 671337 h 821701"/>
                  <a:gd name="connsiteX771" fmla="*/ 368314 w 1064945"/>
                  <a:gd name="connsiteY771" fmla="*/ 629466 h 821701"/>
                  <a:gd name="connsiteX772" fmla="*/ 365987 w 1064945"/>
                  <a:gd name="connsiteY772" fmla="*/ 617644 h 821701"/>
                  <a:gd name="connsiteX773" fmla="*/ 392442 w 1064945"/>
                  <a:gd name="connsiteY773" fmla="*/ 601098 h 821701"/>
                  <a:gd name="connsiteX774" fmla="*/ 555019 w 1064945"/>
                  <a:gd name="connsiteY774" fmla="*/ 606099 h 821701"/>
                  <a:gd name="connsiteX775" fmla="*/ 568040 w 1064945"/>
                  <a:gd name="connsiteY775" fmla="*/ 611215 h 821701"/>
                  <a:gd name="connsiteX776" fmla="*/ 605856 w 1064945"/>
                  <a:gd name="connsiteY776" fmla="*/ 653109 h 821701"/>
                  <a:gd name="connsiteX777" fmla="*/ 608137 w 1064945"/>
                  <a:gd name="connsiteY777" fmla="*/ 664908 h 821701"/>
                  <a:gd name="connsiteX778" fmla="*/ 581705 w 1064945"/>
                  <a:gd name="connsiteY778" fmla="*/ 681454 h 821701"/>
                  <a:gd name="connsiteX779" fmla="*/ 568731 w 1064945"/>
                  <a:gd name="connsiteY779" fmla="*/ 676338 h 821701"/>
                  <a:gd name="connsiteX780" fmla="*/ 530915 w 1064945"/>
                  <a:gd name="connsiteY780" fmla="*/ 634466 h 821701"/>
                  <a:gd name="connsiteX781" fmla="*/ 528587 w 1064945"/>
                  <a:gd name="connsiteY781" fmla="*/ 622645 h 821701"/>
                  <a:gd name="connsiteX782" fmla="*/ 555019 w 1064945"/>
                  <a:gd name="connsiteY782" fmla="*/ 606099 h 821701"/>
                  <a:gd name="connsiteX783" fmla="*/ 207303 w 1064945"/>
                  <a:gd name="connsiteY783" fmla="*/ 613496 h 821701"/>
                  <a:gd name="connsiteX784" fmla="*/ 220277 w 1064945"/>
                  <a:gd name="connsiteY784" fmla="*/ 618612 h 821701"/>
                  <a:gd name="connsiteX785" fmla="*/ 258093 w 1064945"/>
                  <a:gd name="connsiteY785" fmla="*/ 660460 h 821701"/>
                  <a:gd name="connsiteX786" fmla="*/ 260420 w 1064945"/>
                  <a:gd name="connsiteY786" fmla="*/ 672282 h 821701"/>
                  <a:gd name="connsiteX787" fmla="*/ 233966 w 1064945"/>
                  <a:gd name="connsiteY787" fmla="*/ 688828 h 821701"/>
                  <a:gd name="connsiteX788" fmla="*/ 220968 w 1064945"/>
                  <a:gd name="connsiteY788" fmla="*/ 683712 h 821701"/>
                  <a:gd name="connsiteX789" fmla="*/ 183130 w 1064945"/>
                  <a:gd name="connsiteY789" fmla="*/ 641841 h 821701"/>
                  <a:gd name="connsiteX790" fmla="*/ 180871 w 1064945"/>
                  <a:gd name="connsiteY790" fmla="*/ 630042 h 821701"/>
                  <a:gd name="connsiteX791" fmla="*/ 207303 w 1064945"/>
                  <a:gd name="connsiteY791" fmla="*/ 613496 h 821701"/>
                  <a:gd name="connsiteX792" fmla="*/ 350639 w 1064945"/>
                  <a:gd name="connsiteY792" fmla="*/ 627254 h 821701"/>
                  <a:gd name="connsiteX793" fmla="*/ 363613 w 1064945"/>
                  <a:gd name="connsiteY793" fmla="*/ 632392 h 821701"/>
                  <a:gd name="connsiteX794" fmla="*/ 401452 w 1064945"/>
                  <a:gd name="connsiteY794" fmla="*/ 674287 h 821701"/>
                  <a:gd name="connsiteX795" fmla="*/ 403733 w 1064945"/>
                  <a:gd name="connsiteY795" fmla="*/ 686040 h 821701"/>
                  <a:gd name="connsiteX796" fmla="*/ 377302 w 1064945"/>
                  <a:gd name="connsiteY796" fmla="*/ 702608 h 821701"/>
                  <a:gd name="connsiteX797" fmla="*/ 364328 w 1064945"/>
                  <a:gd name="connsiteY797" fmla="*/ 697516 h 821701"/>
                  <a:gd name="connsiteX798" fmla="*/ 326489 w 1064945"/>
                  <a:gd name="connsiteY798" fmla="*/ 655644 h 821701"/>
                  <a:gd name="connsiteX799" fmla="*/ 324207 w 1064945"/>
                  <a:gd name="connsiteY799" fmla="*/ 643822 h 821701"/>
                  <a:gd name="connsiteX800" fmla="*/ 350639 w 1064945"/>
                  <a:gd name="connsiteY800" fmla="*/ 627254 h 821701"/>
                  <a:gd name="connsiteX801" fmla="*/ 513240 w 1064945"/>
                  <a:gd name="connsiteY801" fmla="*/ 632254 h 821701"/>
                  <a:gd name="connsiteX802" fmla="*/ 526214 w 1064945"/>
                  <a:gd name="connsiteY802" fmla="*/ 637416 h 821701"/>
                  <a:gd name="connsiteX803" fmla="*/ 564030 w 1064945"/>
                  <a:gd name="connsiteY803" fmla="*/ 679288 h 821701"/>
                  <a:gd name="connsiteX804" fmla="*/ 566334 w 1064945"/>
                  <a:gd name="connsiteY804" fmla="*/ 691063 h 821701"/>
                  <a:gd name="connsiteX805" fmla="*/ 539903 w 1064945"/>
                  <a:gd name="connsiteY805" fmla="*/ 707609 h 821701"/>
                  <a:gd name="connsiteX806" fmla="*/ 526929 w 1064945"/>
                  <a:gd name="connsiteY806" fmla="*/ 702516 h 821701"/>
                  <a:gd name="connsiteX807" fmla="*/ 489090 w 1064945"/>
                  <a:gd name="connsiteY807" fmla="*/ 660645 h 821701"/>
                  <a:gd name="connsiteX808" fmla="*/ 486808 w 1064945"/>
                  <a:gd name="connsiteY808" fmla="*/ 648823 h 821701"/>
                  <a:gd name="connsiteX809" fmla="*/ 513240 w 1064945"/>
                  <a:gd name="connsiteY809" fmla="*/ 632254 h 821701"/>
                  <a:gd name="connsiteX810" fmla="*/ 308814 w 1064945"/>
                  <a:gd name="connsiteY810" fmla="*/ 653432 h 821701"/>
                  <a:gd name="connsiteX811" fmla="*/ 321834 w 1064945"/>
                  <a:gd name="connsiteY811" fmla="*/ 658548 h 821701"/>
                  <a:gd name="connsiteX812" fmla="*/ 359649 w 1064945"/>
                  <a:gd name="connsiteY812" fmla="*/ 700442 h 821701"/>
                  <a:gd name="connsiteX813" fmla="*/ 361931 w 1064945"/>
                  <a:gd name="connsiteY813" fmla="*/ 712218 h 821701"/>
                  <a:gd name="connsiteX814" fmla="*/ 335476 w 1064945"/>
                  <a:gd name="connsiteY814" fmla="*/ 728787 h 821701"/>
                  <a:gd name="connsiteX815" fmla="*/ 322525 w 1064945"/>
                  <a:gd name="connsiteY815" fmla="*/ 723671 h 821701"/>
                  <a:gd name="connsiteX816" fmla="*/ 284710 w 1064945"/>
                  <a:gd name="connsiteY816" fmla="*/ 681799 h 821701"/>
                  <a:gd name="connsiteX817" fmla="*/ 282359 w 1064945"/>
                  <a:gd name="connsiteY817" fmla="*/ 670001 h 821701"/>
                  <a:gd name="connsiteX818" fmla="*/ 308814 w 1064945"/>
                  <a:gd name="connsiteY818" fmla="*/ 653432 h 821701"/>
                  <a:gd name="connsiteX819" fmla="*/ 452150 w 1064945"/>
                  <a:gd name="connsiteY819" fmla="*/ 667212 h 821701"/>
                  <a:gd name="connsiteX820" fmla="*/ 465147 w 1064945"/>
                  <a:gd name="connsiteY820" fmla="*/ 672328 h 821701"/>
                  <a:gd name="connsiteX821" fmla="*/ 502985 w 1064945"/>
                  <a:gd name="connsiteY821" fmla="*/ 714223 h 821701"/>
                  <a:gd name="connsiteX822" fmla="*/ 505244 w 1064945"/>
                  <a:gd name="connsiteY822" fmla="*/ 725998 h 821701"/>
                  <a:gd name="connsiteX823" fmla="*/ 478812 w 1064945"/>
                  <a:gd name="connsiteY823" fmla="*/ 742568 h 821701"/>
                  <a:gd name="connsiteX824" fmla="*/ 465861 w 1064945"/>
                  <a:gd name="connsiteY824" fmla="*/ 737452 h 821701"/>
                  <a:gd name="connsiteX825" fmla="*/ 428022 w 1064945"/>
                  <a:gd name="connsiteY825" fmla="*/ 695580 h 821701"/>
                  <a:gd name="connsiteX826" fmla="*/ 425695 w 1064945"/>
                  <a:gd name="connsiteY826" fmla="*/ 683758 h 821701"/>
                  <a:gd name="connsiteX827" fmla="*/ 452150 w 1064945"/>
                  <a:gd name="connsiteY827" fmla="*/ 667212 h 821701"/>
                  <a:gd name="connsiteX828" fmla="*/ 267035 w 1064945"/>
                  <a:gd name="connsiteY828" fmla="*/ 679610 h 821701"/>
                  <a:gd name="connsiteX829" fmla="*/ 280008 w 1064945"/>
                  <a:gd name="connsiteY829" fmla="*/ 684749 h 821701"/>
                  <a:gd name="connsiteX830" fmla="*/ 317824 w 1064945"/>
                  <a:gd name="connsiteY830" fmla="*/ 726621 h 821701"/>
                  <a:gd name="connsiteX831" fmla="*/ 320128 w 1064945"/>
                  <a:gd name="connsiteY831" fmla="*/ 738397 h 821701"/>
                  <a:gd name="connsiteX832" fmla="*/ 293697 w 1064945"/>
                  <a:gd name="connsiteY832" fmla="*/ 754942 h 821701"/>
                  <a:gd name="connsiteX833" fmla="*/ 280723 w 1064945"/>
                  <a:gd name="connsiteY833" fmla="*/ 749873 h 821701"/>
                  <a:gd name="connsiteX834" fmla="*/ 242884 w 1064945"/>
                  <a:gd name="connsiteY834" fmla="*/ 707978 h 821701"/>
                  <a:gd name="connsiteX835" fmla="*/ 240579 w 1064945"/>
                  <a:gd name="connsiteY835" fmla="*/ 696156 h 821701"/>
                  <a:gd name="connsiteX836" fmla="*/ 267035 w 1064945"/>
                  <a:gd name="connsiteY836" fmla="*/ 679610 h 821701"/>
                  <a:gd name="connsiteX837" fmla="*/ 410347 w 1064945"/>
                  <a:gd name="connsiteY837" fmla="*/ 693368 h 821701"/>
                  <a:gd name="connsiteX838" fmla="*/ 423344 w 1064945"/>
                  <a:gd name="connsiteY838" fmla="*/ 698507 h 821701"/>
                  <a:gd name="connsiteX839" fmla="*/ 461160 w 1064945"/>
                  <a:gd name="connsiteY839" fmla="*/ 740401 h 821701"/>
                  <a:gd name="connsiteX840" fmla="*/ 463464 w 1064945"/>
                  <a:gd name="connsiteY840" fmla="*/ 752177 h 821701"/>
                  <a:gd name="connsiteX841" fmla="*/ 437009 w 1064945"/>
                  <a:gd name="connsiteY841" fmla="*/ 768723 h 821701"/>
                  <a:gd name="connsiteX842" fmla="*/ 424036 w 1064945"/>
                  <a:gd name="connsiteY842" fmla="*/ 763630 h 821701"/>
                  <a:gd name="connsiteX843" fmla="*/ 386220 w 1064945"/>
                  <a:gd name="connsiteY843" fmla="*/ 721759 h 821701"/>
                  <a:gd name="connsiteX844" fmla="*/ 383915 w 1064945"/>
                  <a:gd name="connsiteY844" fmla="*/ 709937 h 821701"/>
                  <a:gd name="connsiteX845" fmla="*/ 410347 w 1064945"/>
                  <a:gd name="connsiteY845" fmla="*/ 693368 h 821701"/>
                  <a:gd name="connsiteX846" fmla="*/ 368545 w 1064945"/>
                  <a:gd name="connsiteY846" fmla="*/ 719546 h 821701"/>
                  <a:gd name="connsiteX847" fmla="*/ 381542 w 1064945"/>
                  <a:gd name="connsiteY847" fmla="*/ 724662 h 821701"/>
                  <a:gd name="connsiteX848" fmla="*/ 419357 w 1064945"/>
                  <a:gd name="connsiteY848" fmla="*/ 766557 h 821701"/>
                  <a:gd name="connsiteX849" fmla="*/ 421639 w 1064945"/>
                  <a:gd name="connsiteY849" fmla="*/ 778355 h 821701"/>
                  <a:gd name="connsiteX850" fmla="*/ 395207 w 1064945"/>
                  <a:gd name="connsiteY850" fmla="*/ 794901 h 821701"/>
                  <a:gd name="connsiteX851" fmla="*/ 382233 w 1064945"/>
                  <a:gd name="connsiteY851" fmla="*/ 789785 h 821701"/>
                  <a:gd name="connsiteX852" fmla="*/ 344418 w 1064945"/>
                  <a:gd name="connsiteY852" fmla="*/ 747914 h 821701"/>
                  <a:gd name="connsiteX853" fmla="*/ 342090 w 1064945"/>
                  <a:gd name="connsiteY853" fmla="*/ 736115 h 821701"/>
                  <a:gd name="connsiteX854" fmla="*/ 368545 w 1064945"/>
                  <a:gd name="connsiteY854" fmla="*/ 719546 h 821701"/>
                  <a:gd name="connsiteX855" fmla="*/ 326743 w 1064945"/>
                  <a:gd name="connsiteY855" fmla="*/ 745725 h 821701"/>
                  <a:gd name="connsiteX856" fmla="*/ 339740 w 1064945"/>
                  <a:gd name="connsiteY856" fmla="*/ 750864 h 821701"/>
                  <a:gd name="connsiteX857" fmla="*/ 377555 w 1064945"/>
                  <a:gd name="connsiteY857" fmla="*/ 792735 h 821701"/>
                  <a:gd name="connsiteX858" fmla="*/ 379836 w 1064945"/>
                  <a:gd name="connsiteY858" fmla="*/ 804511 h 821701"/>
                  <a:gd name="connsiteX859" fmla="*/ 353405 w 1064945"/>
                  <a:gd name="connsiteY859" fmla="*/ 821056 h 821701"/>
                  <a:gd name="connsiteX860" fmla="*/ 340431 w 1064945"/>
                  <a:gd name="connsiteY860" fmla="*/ 815987 h 821701"/>
                  <a:gd name="connsiteX861" fmla="*/ 302592 w 1064945"/>
                  <a:gd name="connsiteY861" fmla="*/ 774092 h 821701"/>
                  <a:gd name="connsiteX862" fmla="*/ 300311 w 1064945"/>
                  <a:gd name="connsiteY862" fmla="*/ 762270 h 821701"/>
                  <a:gd name="connsiteX863" fmla="*/ 326743 w 1064945"/>
                  <a:gd name="connsiteY863" fmla="*/ 745725 h 821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45" h="821701">
                    <a:moveTo>
                      <a:pt x="711537" y="654"/>
                    </a:moveTo>
                    <a:cubicBezTo>
                      <a:pt x="714487" y="-1212"/>
                      <a:pt x="720271" y="1046"/>
                      <a:pt x="724511" y="5747"/>
                    </a:cubicBezTo>
                    <a:lnTo>
                      <a:pt x="762326" y="47619"/>
                    </a:lnTo>
                    <a:cubicBezTo>
                      <a:pt x="766567" y="52297"/>
                      <a:pt x="767604" y="57574"/>
                      <a:pt x="764631" y="59441"/>
                    </a:cubicBezTo>
                    <a:lnTo>
                      <a:pt x="738176" y="75987"/>
                    </a:lnTo>
                    <a:cubicBezTo>
                      <a:pt x="735226" y="77853"/>
                      <a:pt x="729442" y="75549"/>
                      <a:pt x="725202" y="70848"/>
                    </a:cubicBezTo>
                    <a:lnTo>
                      <a:pt x="687387" y="28976"/>
                    </a:lnTo>
                    <a:cubicBezTo>
                      <a:pt x="683146" y="24275"/>
                      <a:pt x="682133" y="19067"/>
                      <a:pt x="685082" y="17200"/>
                    </a:cubicBezTo>
                    <a:lnTo>
                      <a:pt x="711537" y="654"/>
                    </a:lnTo>
                    <a:close/>
                    <a:moveTo>
                      <a:pt x="669734" y="26810"/>
                    </a:moveTo>
                    <a:cubicBezTo>
                      <a:pt x="672684" y="24943"/>
                      <a:pt x="678445" y="27225"/>
                      <a:pt x="682685" y="31926"/>
                    </a:cubicBezTo>
                    <a:lnTo>
                      <a:pt x="720501" y="73797"/>
                    </a:lnTo>
                    <a:cubicBezTo>
                      <a:pt x="724742" y="78475"/>
                      <a:pt x="725801" y="83752"/>
                      <a:pt x="722852" y="85596"/>
                    </a:cubicBezTo>
                    <a:lnTo>
                      <a:pt x="696397" y="102142"/>
                    </a:lnTo>
                    <a:cubicBezTo>
                      <a:pt x="693424" y="104008"/>
                      <a:pt x="687617" y="101727"/>
                      <a:pt x="683377" y="97026"/>
                    </a:cubicBezTo>
                    <a:lnTo>
                      <a:pt x="645584" y="55154"/>
                    </a:lnTo>
                    <a:cubicBezTo>
                      <a:pt x="641344" y="50454"/>
                      <a:pt x="640353" y="45222"/>
                      <a:pt x="643303" y="43356"/>
                    </a:cubicBezTo>
                    <a:lnTo>
                      <a:pt x="669734" y="26810"/>
                    </a:lnTo>
                    <a:close/>
                    <a:moveTo>
                      <a:pt x="627909" y="52988"/>
                    </a:moveTo>
                    <a:cubicBezTo>
                      <a:pt x="630882" y="51122"/>
                      <a:pt x="636643" y="53380"/>
                      <a:pt x="640906" y="58081"/>
                    </a:cubicBezTo>
                    <a:lnTo>
                      <a:pt x="678722" y="99953"/>
                    </a:lnTo>
                    <a:cubicBezTo>
                      <a:pt x="682962" y="104654"/>
                      <a:pt x="683976" y="109931"/>
                      <a:pt x="681026" y="111797"/>
                    </a:cubicBezTo>
                    <a:lnTo>
                      <a:pt x="654594" y="128343"/>
                    </a:lnTo>
                    <a:cubicBezTo>
                      <a:pt x="651599" y="130187"/>
                      <a:pt x="645814" y="127883"/>
                      <a:pt x="641598" y="123181"/>
                    </a:cubicBezTo>
                    <a:lnTo>
                      <a:pt x="603781" y="81310"/>
                    </a:lnTo>
                    <a:cubicBezTo>
                      <a:pt x="599541" y="76632"/>
                      <a:pt x="598505" y="71401"/>
                      <a:pt x="601477" y="69534"/>
                    </a:cubicBezTo>
                    <a:lnTo>
                      <a:pt x="627909" y="52988"/>
                    </a:lnTo>
                    <a:close/>
                    <a:moveTo>
                      <a:pt x="771245" y="66746"/>
                    </a:moveTo>
                    <a:cubicBezTo>
                      <a:pt x="774195" y="64902"/>
                      <a:pt x="780025" y="67207"/>
                      <a:pt x="784242" y="71885"/>
                    </a:cubicBezTo>
                    <a:lnTo>
                      <a:pt x="822081" y="113756"/>
                    </a:lnTo>
                    <a:cubicBezTo>
                      <a:pt x="826321" y="118457"/>
                      <a:pt x="827312" y="123688"/>
                      <a:pt x="824339" y="125555"/>
                    </a:cubicBezTo>
                    <a:lnTo>
                      <a:pt x="797907" y="142101"/>
                    </a:lnTo>
                    <a:cubicBezTo>
                      <a:pt x="794934" y="143967"/>
                      <a:pt x="789197" y="141686"/>
                      <a:pt x="784956" y="137008"/>
                    </a:cubicBezTo>
                    <a:lnTo>
                      <a:pt x="747117" y="95136"/>
                    </a:lnTo>
                    <a:cubicBezTo>
                      <a:pt x="742900" y="90435"/>
                      <a:pt x="741841" y="85181"/>
                      <a:pt x="744790" y="83315"/>
                    </a:cubicBezTo>
                    <a:lnTo>
                      <a:pt x="771245" y="66746"/>
                    </a:lnTo>
                    <a:close/>
                    <a:moveTo>
                      <a:pt x="586106" y="79166"/>
                    </a:moveTo>
                    <a:cubicBezTo>
                      <a:pt x="589102" y="77300"/>
                      <a:pt x="594840" y="79559"/>
                      <a:pt x="599081" y="84259"/>
                    </a:cubicBezTo>
                    <a:lnTo>
                      <a:pt x="636896" y="126131"/>
                    </a:lnTo>
                    <a:cubicBezTo>
                      <a:pt x="641136" y="130832"/>
                      <a:pt x="642197" y="136086"/>
                      <a:pt x="639224" y="137953"/>
                    </a:cubicBezTo>
                    <a:lnTo>
                      <a:pt x="612792" y="154499"/>
                    </a:lnTo>
                    <a:cubicBezTo>
                      <a:pt x="609842" y="156342"/>
                      <a:pt x="604012" y="154061"/>
                      <a:pt x="599772" y="149383"/>
                    </a:cubicBezTo>
                    <a:lnTo>
                      <a:pt x="561956" y="107488"/>
                    </a:lnTo>
                    <a:cubicBezTo>
                      <a:pt x="557716" y="102810"/>
                      <a:pt x="556748" y="97556"/>
                      <a:pt x="559698" y="95712"/>
                    </a:cubicBezTo>
                    <a:lnTo>
                      <a:pt x="586106" y="79166"/>
                    </a:lnTo>
                    <a:close/>
                    <a:moveTo>
                      <a:pt x="729442" y="92924"/>
                    </a:moveTo>
                    <a:cubicBezTo>
                      <a:pt x="732415" y="91058"/>
                      <a:pt x="738199" y="93385"/>
                      <a:pt x="742439" y="98063"/>
                    </a:cubicBezTo>
                    <a:lnTo>
                      <a:pt x="780255" y="139935"/>
                    </a:lnTo>
                    <a:cubicBezTo>
                      <a:pt x="784495" y="144636"/>
                      <a:pt x="785509" y="149867"/>
                      <a:pt x="782560" y="151710"/>
                    </a:cubicBezTo>
                    <a:lnTo>
                      <a:pt x="756105" y="168256"/>
                    </a:lnTo>
                    <a:cubicBezTo>
                      <a:pt x="753155" y="170123"/>
                      <a:pt x="747371" y="167865"/>
                      <a:pt x="743131" y="163186"/>
                    </a:cubicBezTo>
                    <a:lnTo>
                      <a:pt x="705315" y="121315"/>
                    </a:lnTo>
                    <a:cubicBezTo>
                      <a:pt x="701075" y="116614"/>
                      <a:pt x="700038" y="111337"/>
                      <a:pt x="703010" y="109470"/>
                    </a:cubicBezTo>
                    <a:lnTo>
                      <a:pt x="729442" y="92924"/>
                    </a:lnTo>
                    <a:close/>
                    <a:moveTo>
                      <a:pt x="527320" y="110392"/>
                    </a:moveTo>
                    <a:cubicBezTo>
                      <a:pt x="530270" y="108525"/>
                      <a:pt x="536054" y="110784"/>
                      <a:pt x="540271" y="115484"/>
                    </a:cubicBezTo>
                    <a:lnTo>
                      <a:pt x="578110" y="157356"/>
                    </a:lnTo>
                    <a:cubicBezTo>
                      <a:pt x="582350" y="162034"/>
                      <a:pt x="583364" y="167334"/>
                      <a:pt x="580415" y="169178"/>
                    </a:cubicBezTo>
                    <a:lnTo>
                      <a:pt x="553960" y="185724"/>
                    </a:lnTo>
                    <a:cubicBezTo>
                      <a:pt x="551010" y="187590"/>
                      <a:pt x="545226" y="185286"/>
                      <a:pt x="540986" y="180585"/>
                    </a:cubicBezTo>
                    <a:lnTo>
                      <a:pt x="503147" y="138713"/>
                    </a:lnTo>
                    <a:cubicBezTo>
                      <a:pt x="498906" y="134035"/>
                      <a:pt x="497916" y="128804"/>
                      <a:pt x="500866" y="126938"/>
                    </a:cubicBezTo>
                    <a:lnTo>
                      <a:pt x="527320" y="110392"/>
                    </a:lnTo>
                    <a:close/>
                    <a:moveTo>
                      <a:pt x="687640" y="119102"/>
                    </a:moveTo>
                    <a:cubicBezTo>
                      <a:pt x="690589" y="117236"/>
                      <a:pt x="696420" y="119541"/>
                      <a:pt x="700637" y="124241"/>
                    </a:cubicBezTo>
                    <a:lnTo>
                      <a:pt x="738453" y="166113"/>
                    </a:lnTo>
                    <a:cubicBezTo>
                      <a:pt x="742693" y="170791"/>
                      <a:pt x="743707" y="176045"/>
                      <a:pt x="740734" y="177912"/>
                    </a:cubicBezTo>
                    <a:lnTo>
                      <a:pt x="714302" y="194458"/>
                    </a:lnTo>
                    <a:cubicBezTo>
                      <a:pt x="711330" y="196301"/>
                      <a:pt x="705591" y="194043"/>
                      <a:pt x="701328" y="189342"/>
                    </a:cubicBezTo>
                    <a:lnTo>
                      <a:pt x="663512" y="147470"/>
                    </a:lnTo>
                    <a:cubicBezTo>
                      <a:pt x="659296" y="142792"/>
                      <a:pt x="658235" y="137515"/>
                      <a:pt x="661185" y="135648"/>
                    </a:cubicBezTo>
                    <a:lnTo>
                      <a:pt x="687640" y="119102"/>
                    </a:lnTo>
                    <a:close/>
                    <a:moveTo>
                      <a:pt x="830952" y="132883"/>
                    </a:moveTo>
                    <a:cubicBezTo>
                      <a:pt x="833925" y="131016"/>
                      <a:pt x="839733" y="133321"/>
                      <a:pt x="843973" y="137999"/>
                    </a:cubicBezTo>
                    <a:lnTo>
                      <a:pt x="881789" y="179871"/>
                    </a:lnTo>
                    <a:cubicBezTo>
                      <a:pt x="886029" y="184571"/>
                      <a:pt x="887020" y="189803"/>
                      <a:pt x="884070" y="191669"/>
                    </a:cubicBezTo>
                    <a:lnTo>
                      <a:pt x="857615" y="208215"/>
                    </a:lnTo>
                    <a:cubicBezTo>
                      <a:pt x="854666" y="210081"/>
                      <a:pt x="848905" y="207800"/>
                      <a:pt x="844664" y="203122"/>
                    </a:cubicBezTo>
                    <a:lnTo>
                      <a:pt x="806848" y="161251"/>
                    </a:lnTo>
                    <a:cubicBezTo>
                      <a:pt x="802608" y="156549"/>
                      <a:pt x="801548" y="151295"/>
                      <a:pt x="804521" y="149429"/>
                    </a:cubicBezTo>
                    <a:lnTo>
                      <a:pt x="830952" y="132883"/>
                    </a:lnTo>
                    <a:close/>
                    <a:moveTo>
                      <a:pt x="485518" y="136547"/>
                    </a:moveTo>
                    <a:cubicBezTo>
                      <a:pt x="488467" y="134703"/>
                      <a:pt x="494228" y="136962"/>
                      <a:pt x="498469" y="141663"/>
                    </a:cubicBezTo>
                    <a:lnTo>
                      <a:pt x="536285" y="183535"/>
                    </a:lnTo>
                    <a:cubicBezTo>
                      <a:pt x="540525" y="188213"/>
                      <a:pt x="541585" y="193490"/>
                      <a:pt x="538635" y="195333"/>
                    </a:cubicBezTo>
                    <a:lnTo>
                      <a:pt x="512180" y="211902"/>
                    </a:lnTo>
                    <a:cubicBezTo>
                      <a:pt x="509208" y="213746"/>
                      <a:pt x="503400" y="211464"/>
                      <a:pt x="499160" y="206763"/>
                    </a:cubicBezTo>
                    <a:lnTo>
                      <a:pt x="461367" y="164892"/>
                    </a:lnTo>
                    <a:cubicBezTo>
                      <a:pt x="457127" y="160214"/>
                      <a:pt x="456113" y="154959"/>
                      <a:pt x="459086" y="153093"/>
                    </a:cubicBezTo>
                    <a:lnTo>
                      <a:pt x="485518" y="136547"/>
                    </a:lnTo>
                    <a:close/>
                    <a:moveTo>
                      <a:pt x="645837" y="145281"/>
                    </a:moveTo>
                    <a:cubicBezTo>
                      <a:pt x="648787" y="143414"/>
                      <a:pt x="654594" y="145719"/>
                      <a:pt x="658834" y="150420"/>
                    </a:cubicBezTo>
                    <a:lnTo>
                      <a:pt x="696650" y="192291"/>
                    </a:lnTo>
                    <a:cubicBezTo>
                      <a:pt x="700867" y="196970"/>
                      <a:pt x="701905" y="202200"/>
                      <a:pt x="698932" y="204067"/>
                    </a:cubicBezTo>
                    <a:lnTo>
                      <a:pt x="672500" y="220613"/>
                    </a:lnTo>
                    <a:cubicBezTo>
                      <a:pt x="669550" y="222456"/>
                      <a:pt x="663766" y="220221"/>
                      <a:pt x="659526" y="215520"/>
                    </a:cubicBezTo>
                    <a:lnTo>
                      <a:pt x="621710" y="173648"/>
                    </a:lnTo>
                    <a:cubicBezTo>
                      <a:pt x="617470" y="168970"/>
                      <a:pt x="616456" y="163647"/>
                      <a:pt x="619406" y="161827"/>
                    </a:cubicBezTo>
                    <a:lnTo>
                      <a:pt x="645837" y="145281"/>
                    </a:lnTo>
                    <a:close/>
                    <a:moveTo>
                      <a:pt x="789173" y="159038"/>
                    </a:moveTo>
                    <a:cubicBezTo>
                      <a:pt x="792123" y="157195"/>
                      <a:pt x="797930" y="159499"/>
                      <a:pt x="802147" y="164177"/>
                    </a:cubicBezTo>
                    <a:lnTo>
                      <a:pt x="839986" y="206049"/>
                    </a:lnTo>
                    <a:cubicBezTo>
                      <a:pt x="844203" y="210750"/>
                      <a:pt x="845241" y="215981"/>
                      <a:pt x="842267" y="217848"/>
                    </a:cubicBezTo>
                    <a:lnTo>
                      <a:pt x="815836" y="234393"/>
                    </a:lnTo>
                    <a:cubicBezTo>
                      <a:pt x="812863" y="236237"/>
                      <a:pt x="807079" y="233979"/>
                      <a:pt x="802838" y="229301"/>
                    </a:cubicBezTo>
                    <a:lnTo>
                      <a:pt x="765023" y="187429"/>
                    </a:lnTo>
                    <a:cubicBezTo>
                      <a:pt x="760783" y="182728"/>
                      <a:pt x="759769" y="177451"/>
                      <a:pt x="762718" y="175584"/>
                    </a:cubicBezTo>
                    <a:lnTo>
                      <a:pt x="789173" y="159038"/>
                    </a:lnTo>
                    <a:close/>
                    <a:moveTo>
                      <a:pt x="443692" y="162725"/>
                    </a:moveTo>
                    <a:cubicBezTo>
                      <a:pt x="446642" y="160882"/>
                      <a:pt x="452426" y="163140"/>
                      <a:pt x="456689" y="167818"/>
                    </a:cubicBezTo>
                    <a:lnTo>
                      <a:pt x="494505" y="209713"/>
                    </a:lnTo>
                    <a:cubicBezTo>
                      <a:pt x="498745" y="214391"/>
                      <a:pt x="499760" y="219668"/>
                      <a:pt x="496809" y="221535"/>
                    </a:cubicBezTo>
                    <a:lnTo>
                      <a:pt x="470377" y="238081"/>
                    </a:lnTo>
                    <a:cubicBezTo>
                      <a:pt x="467382" y="239924"/>
                      <a:pt x="461598" y="237620"/>
                      <a:pt x="457381" y="232942"/>
                    </a:cubicBezTo>
                    <a:lnTo>
                      <a:pt x="419542" y="191070"/>
                    </a:lnTo>
                    <a:cubicBezTo>
                      <a:pt x="415325" y="186369"/>
                      <a:pt x="414288" y="181138"/>
                      <a:pt x="417260" y="179271"/>
                    </a:cubicBezTo>
                    <a:lnTo>
                      <a:pt x="443692" y="162725"/>
                    </a:lnTo>
                    <a:close/>
                    <a:moveTo>
                      <a:pt x="587028" y="176506"/>
                    </a:moveTo>
                    <a:cubicBezTo>
                      <a:pt x="589978" y="174639"/>
                      <a:pt x="595808" y="176944"/>
                      <a:pt x="600025" y="181622"/>
                    </a:cubicBezTo>
                    <a:lnTo>
                      <a:pt x="637864" y="223516"/>
                    </a:lnTo>
                    <a:cubicBezTo>
                      <a:pt x="642081" y="228195"/>
                      <a:pt x="643095" y="233449"/>
                      <a:pt x="640123" y="235292"/>
                    </a:cubicBezTo>
                    <a:lnTo>
                      <a:pt x="613691" y="251838"/>
                    </a:lnTo>
                    <a:cubicBezTo>
                      <a:pt x="610718" y="253705"/>
                      <a:pt x="604980" y="251446"/>
                      <a:pt x="600740" y="246745"/>
                    </a:cubicBezTo>
                    <a:lnTo>
                      <a:pt x="562901" y="204873"/>
                    </a:lnTo>
                    <a:cubicBezTo>
                      <a:pt x="558683" y="200173"/>
                      <a:pt x="557624" y="194919"/>
                      <a:pt x="560573" y="193052"/>
                    </a:cubicBezTo>
                    <a:lnTo>
                      <a:pt x="587028" y="176506"/>
                    </a:lnTo>
                    <a:close/>
                    <a:moveTo>
                      <a:pt x="747348" y="185217"/>
                    </a:moveTo>
                    <a:cubicBezTo>
                      <a:pt x="750320" y="183373"/>
                      <a:pt x="756128" y="185654"/>
                      <a:pt x="760345" y="190333"/>
                    </a:cubicBezTo>
                    <a:lnTo>
                      <a:pt x="798183" y="232227"/>
                    </a:lnTo>
                    <a:cubicBezTo>
                      <a:pt x="802424" y="236905"/>
                      <a:pt x="803415" y="242160"/>
                      <a:pt x="800442" y="244026"/>
                    </a:cubicBezTo>
                    <a:lnTo>
                      <a:pt x="774010" y="260572"/>
                    </a:lnTo>
                    <a:cubicBezTo>
                      <a:pt x="771038" y="262415"/>
                      <a:pt x="765299" y="260157"/>
                      <a:pt x="761059" y="255456"/>
                    </a:cubicBezTo>
                    <a:lnTo>
                      <a:pt x="723244" y="213584"/>
                    </a:lnTo>
                    <a:cubicBezTo>
                      <a:pt x="719003" y="208906"/>
                      <a:pt x="717943" y="203629"/>
                      <a:pt x="720893" y="201786"/>
                    </a:cubicBezTo>
                    <a:lnTo>
                      <a:pt x="747348" y="185217"/>
                    </a:lnTo>
                    <a:close/>
                    <a:moveTo>
                      <a:pt x="401890" y="188904"/>
                    </a:moveTo>
                    <a:cubicBezTo>
                      <a:pt x="404863" y="187037"/>
                      <a:pt x="410624" y="189319"/>
                      <a:pt x="414864" y="193997"/>
                    </a:cubicBezTo>
                    <a:lnTo>
                      <a:pt x="452680" y="235868"/>
                    </a:lnTo>
                    <a:cubicBezTo>
                      <a:pt x="456920" y="240569"/>
                      <a:pt x="457980" y="245823"/>
                      <a:pt x="455007" y="247690"/>
                    </a:cubicBezTo>
                    <a:lnTo>
                      <a:pt x="428575" y="264236"/>
                    </a:lnTo>
                    <a:cubicBezTo>
                      <a:pt x="425626" y="266079"/>
                      <a:pt x="419796" y="263821"/>
                      <a:pt x="415555" y="259120"/>
                    </a:cubicBezTo>
                    <a:lnTo>
                      <a:pt x="377739" y="217248"/>
                    </a:lnTo>
                    <a:cubicBezTo>
                      <a:pt x="373499" y="212547"/>
                      <a:pt x="372532" y="207293"/>
                      <a:pt x="375458" y="205450"/>
                    </a:cubicBezTo>
                    <a:lnTo>
                      <a:pt x="401890" y="188904"/>
                    </a:lnTo>
                    <a:close/>
                    <a:moveTo>
                      <a:pt x="890707" y="199020"/>
                    </a:moveTo>
                    <a:cubicBezTo>
                      <a:pt x="893680" y="197177"/>
                      <a:pt x="899441" y="199435"/>
                      <a:pt x="903681" y="204113"/>
                    </a:cubicBezTo>
                    <a:lnTo>
                      <a:pt x="941519" y="245985"/>
                    </a:lnTo>
                    <a:cubicBezTo>
                      <a:pt x="945737" y="250686"/>
                      <a:pt x="946773" y="255963"/>
                      <a:pt x="943801" y="257829"/>
                    </a:cubicBezTo>
                    <a:lnTo>
                      <a:pt x="917369" y="274375"/>
                    </a:lnTo>
                    <a:cubicBezTo>
                      <a:pt x="914396" y="276219"/>
                      <a:pt x="908613" y="273914"/>
                      <a:pt x="904395" y="269236"/>
                    </a:cubicBezTo>
                    <a:lnTo>
                      <a:pt x="866556" y="227365"/>
                    </a:lnTo>
                    <a:cubicBezTo>
                      <a:pt x="862316" y="222664"/>
                      <a:pt x="861302" y="217433"/>
                      <a:pt x="864275" y="215589"/>
                    </a:cubicBezTo>
                    <a:lnTo>
                      <a:pt x="890707" y="199020"/>
                    </a:lnTo>
                    <a:close/>
                    <a:moveTo>
                      <a:pt x="545226" y="202661"/>
                    </a:moveTo>
                    <a:cubicBezTo>
                      <a:pt x="548175" y="200818"/>
                      <a:pt x="553983" y="203122"/>
                      <a:pt x="558223" y="207800"/>
                    </a:cubicBezTo>
                    <a:lnTo>
                      <a:pt x="596038" y="249695"/>
                    </a:lnTo>
                    <a:cubicBezTo>
                      <a:pt x="600279" y="254373"/>
                      <a:pt x="601292" y="259604"/>
                      <a:pt x="598320" y="261447"/>
                    </a:cubicBezTo>
                    <a:lnTo>
                      <a:pt x="571888" y="278017"/>
                    </a:lnTo>
                    <a:cubicBezTo>
                      <a:pt x="568915" y="279860"/>
                      <a:pt x="563154" y="277625"/>
                      <a:pt x="558914" y="272924"/>
                    </a:cubicBezTo>
                    <a:lnTo>
                      <a:pt x="521098" y="231052"/>
                    </a:lnTo>
                    <a:cubicBezTo>
                      <a:pt x="516859" y="226351"/>
                      <a:pt x="515821" y="221074"/>
                      <a:pt x="518771" y="219207"/>
                    </a:cubicBezTo>
                    <a:lnTo>
                      <a:pt x="545226" y="202661"/>
                    </a:lnTo>
                    <a:close/>
                    <a:moveTo>
                      <a:pt x="705569" y="211395"/>
                    </a:moveTo>
                    <a:cubicBezTo>
                      <a:pt x="708518" y="209529"/>
                      <a:pt x="714302" y="211833"/>
                      <a:pt x="718542" y="216534"/>
                    </a:cubicBezTo>
                    <a:lnTo>
                      <a:pt x="756358" y="258405"/>
                    </a:lnTo>
                    <a:cubicBezTo>
                      <a:pt x="760599" y="263084"/>
                      <a:pt x="761612" y="268315"/>
                      <a:pt x="758663" y="270181"/>
                    </a:cubicBezTo>
                    <a:lnTo>
                      <a:pt x="732207" y="286727"/>
                    </a:lnTo>
                    <a:cubicBezTo>
                      <a:pt x="729281" y="288571"/>
                      <a:pt x="723474" y="286335"/>
                      <a:pt x="719234" y="281634"/>
                    </a:cubicBezTo>
                    <a:lnTo>
                      <a:pt x="681418" y="239763"/>
                    </a:lnTo>
                    <a:cubicBezTo>
                      <a:pt x="677178" y="235085"/>
                      <a:pt x="676187" y="229785"/>
                      <a:pt x="679114" y="227941"/>
                    </a:cubicBezTo>
                    <a:lnTo>
                      <a:pt x="705569" y="211395"/>
                    </a:lnTo>
                    <a:close/>
                    <a:moveTo>
                      <a:pt x="340039" y="223148"/>
                    </a:moveTo>
                    <a:cubicBezTo>
                      <a:pt x="342989" y="221304"/>
                      <a:pt x="348773" y="223563"/>
                      <a:pt x="352990" y="228241"/>
                    </a:cubicBezTo>
                    <a:lnTo>
                      <a:pt x="390828" y="270112"/>
                    </a:lnTo>
                    <a:cubicBezTo>
                      <a:pt x="395069" y="274813"/>
                      <a:pt x="396082" y="280090"/>
                      <a:pt x="393133" y="281934"/>
                    </a:cubicBezTo>
                    <a:lnTo>
                      <a:pt x="366678" y="298503"/>
                    </a:lnTo>
                    <a:cubicBezTo>
                      <a:pt x="363728" y="300346"/>
                      <a:pt x="357944" y="298042"/>
                      <a:pt x="353704" y="293364"/>
                    </a:cubicBezTo>
                    <a:lnTo>
                      <a:pt x="315865" y="251492"/>
                    </a:lnTo>
                    <a:cubicBezTo>
                      <a:pt x="311648" y="246791"/>
                      <a:pt x="310634" y="241560"/>
                      <a:pt x="313584" y="239717"/>
                    </a:cubicBezTo>
                    <a:lnTo>
                      <a:pt x="340039" y="223148"/>
                    </a:lnTo>
                    <a:close/>
                    <a:moveTo>
                      <a:pt x="848905" y="225199"/>
                    </a:moveTo>
                    <a:cubicBezTo>
                      <a:pt x="851877" y="223332"/>
                      <a:pt x="857638" y="225614"/>
                      <a:pt x="861878" y="230292"/>
                    </a:cubicBezTo>
                    <a:lnTo>
                      <a:pt x="899694" y="272163"/>
                    </a:lnTo>
                    <a:cubicBezTo>
                      <a:pt x="903934" y="276864"/>
                      <a:pt x="904971" y="282141"/>
                      <a:pt x="902022" y="283985"/>
                    </a:cubicBezTo>
                    <a:lnTo>
                      <a:pt x="875566" y="300531"/>
                    </a:lnTo>
                    <a:cubicBezTo>
                      <a:pt x="872617" y="302397"/>
                      <a:pt x="866810" y="300093"/>
                      <a:pt x="862570" y="295415"/>
                    </a:cubicBezTo>
                    <a:lnTo>
                      <a:pt x="824754" y="253543"/>
                    </a:lnTo>
                    <a:cubicBezTo>
                      <a:pt x="820513" y="248842"/>
                      <a:pt x="819500" y="243588"/>
                      <a:pt x="822473" y="241745"/>
                    </a:cubicBezTo>
                    <a:lnTo>
                      <a:pt x="848905" y="225199"/>
                    </a:lnTo>
                    <a:close/>
                    <a:moveTo>
                      <a:pt x="503423" y="228863"/>
                    </a:moveTo>
                    <a:cubicBezTo>
                      <a:pt x="506373" y="226996"/>
                      <a:pt x="512180" y="229278"/>
                      <a:pt x="516420" y="233979"/>
                    </a:cubicBezTo>
                    <a:lnTo>
                      <a:pt x="554236" y="275850"/>
                    </a:lnTo>
                    <a:cubicBezTo>
                      <a:pt x="558477" y="280528"/>
                      <a:pt x="559490" y="285782"/>
                      <a:pt x="556517" y="287649"/>
                    </a:cubicBezTo>
                    <a:lnTo>
                      <a:pt x="530085" y="304195"/>
                    </a:lnTo>
                    <a:cubicBezTo>
                      <a:pt x="527113" y="306061"/>
                      <a:pt x="521352" y="303780"/>
                      <a:pt x="517112" y="299079"/>
                    </a:cubicBezTo>
                    <a:lnTo>
                      <a:pt x="479296" y="257207"/>
                    </a:lnTo>
                    <a:cubicBezTo>
                      <a:pt x="475055" y="252529"/>
                      <a:pt x="474019" y="247252"/>
                      <a:pt x="476968" y="245386"/>
                    </a:cubicBezTo>
                    <a:lnTo>
                      <a:pt x="503423" y="228863"/>
                    </a:lnTo>
                    <a:close/>
                    <a:moveTo>
                      <a:pt x="646736" y="242620"/>
                    </a:moveTo>
                    <a:cubicBezTo>
                      <a:pt x="649709" y="240754"/>
                      <a:pt x="655516" y="243058"/>
                      <a:pt x="659756" y="247736"/>
                    </a:cubicBezTo>
                    <a:lnTo>
                      <a:pt x="697572" y="289631"/>
                    </a:lnTo>
                    <a:cubicBezTo>
                      <a:pt x="701813" y="294309"/>
                      <a:pt x="702803" y="299563"/>
                      <a:pt x="699830" y="301407"/>
                    </a:cubicBezTo>
                    <a:lnTo>
                      <a:pt x="673399" y="317952"/>
                    </a:lnTo>
                    <a:cubicBezTo>
                      <a:pt x="670425" y="319819"/>
                      <a:pt x="664688" y="317560"/>
                      <a:pt x="660448" y="312859"/>
                    </a:cubicBezTo>
                    <a:lnTo>
                      <a:pt x="622632" y="270988"/>
                    </a:lnTo>
                    <a:cubicBezTo>
                      <a:pt x="618391" y="266287"/>
                      <a:pt x="617332" y="261033"/>
                      <a:pt x="620304" y="259166"/>
                    </a:cubicBezTo>
                    <a:lnTo>
                      <a:pt x="646736" y="242620"/>
                    </a:lnTo>
                    <a:close/>
                    <a:moveTo>
                      <a:pt x="298237" y="249326"/>
                    </a:moveTo>
                    <a:cubicBezTo>
                      <a:pt x="301186" y="247460"/>
                      <a:pt x="306947" y="249741"/>
                      <a:pt x="311187" y="254419"/>
                    </a:cubicBezTo>
                    <a:lnTo>
                      <a:pt x="349003" y="296291"/>
                    </a:lnTo>
                    <a:cubicBezTo>
                      <a:pt x="353243" y="300992"/>
                      <a:pt x="354303" y="306269"/>
                      <a:pt x="351354" y="308112"/>
                    </a:cubicBezTo>
                    <a:lnTo>
                      <a:pt x="324899" y="324658"/>
                    </a:lnTo>
                    <a:cubicBezTo>
                      <a:pt x="321926" y="326502"/>
                      <a:pt x="316119" y="324220"/>
                      <a:pt x="311879" y="319542"/>
                    </a:cubicBezTo>
                    <a:lnTo>
                      <a:pt x="274086" y="277671"/>
                    </a:lnTo>
                    <a:cubicBezTo>
                      <a:pt x="269846" y="272970"/>
                      <a:pt x="268832" y="267716"/>
                      <a:pt x="271805" y="265872"/>
                    </a:cubicBezTo>
                    <a:lnTo>
                      <a:pt x="298237" y="249326"/>
                    </a:lnTo>
                    <a:close/>
                    <a:moveTo>
                      <a:pt x="807102" y="251377"/>
                    </a:moveTo>
                    <a:cubicBezTo>
                      <a:pt x="810052" y="249511"/>
                      <a:pt x="815836" y="251769"/>
                      <a:pt x="820076" y="256470"/>
                    </a:cubicBezTo>
                    <a:lnTo>
                      <a:pt x="857891" y="298341"/>
                    </a:lnTo>
                    <a:cubicBezTo>
                      <a:pt x="862131" y="303019"/>
                      <a:pt x="863169" y="308320"/>
                      <a:pt x="860196" y="310163"/>
                    </a:cubicBezTo>
                    <a:lnTo>
                      <a:pt x="833764" y="326709"/>
                    </a:lnTo>
                    <a:cubicBezTo>
                      <a:pt x="830791" y="328576"/>
                      <a:pt x="825007" y="326271"/>
                      <a:pt x="820767" y="321570"/>
                    </a:cubicBezTo>
                    <a:lnTo>
                      <a:pt x="782952" y="279699"/>
                    </a:lnTo>
                    <a:cubicBezTo>
                      <a:pt x="778734" y="275021"/>
                      <a:pt x="777698" y="269767"/>
                      <a:pt x="780670" y="267923"/>
                    </a:cubicBezTo>
                    <a:lnTo>
                      <a:pt x="807102" y="251377"/>
                    </a:lnTo>
                    <a:close/>
                    <a:moveTo>
                      <a:pt x="461621" y="255018"/>
                    </a:moveTo>
                    <a:cubicBezTo>
                      <a:pt x="464571" y="253151"/>
                      <a:pt x="470377" y="255456"/>
                      <a:pt x="474618" y="260157"/>
                    </a:cubicBezTo>
                    <a:lnTo>
                      <a:pt x="512434" y="302029"/>
                    </a:lnTo>
                    <a:cubicBezTo>
                      <a:pt x="516651" y="306707"/>
                      <a:pt x="517688" y="311938"/>
                      <a:pt x="514715" y="313804"/>
                    </a:cubicBezTo>
                    <a:lnTo>
                      <a:pt x="488283" y="330350"/>
                    </a:lnTo>
                    <a:cubicBezTo>
                      <a:pt x="485334" y="332194"/>
                      <a:pt x="479549" y="329958"/>
                      <a:pt x="475309" y="325257"/>
                    </a:cubicBezTo>
                    <a:lnTo>
                      <a:pt x="437471" y="283386"/>
                    </a:lnTo>
                    <a:cubicBezTo>
                      <a:pt x="433253" y="278708"/>
                      <a:pt x="432239" y="273385"/>
                      <a:pt x="435189" y="271564"/>
                    </a:cubicBezTo>
                    <a:lnTo>
                      <a:pt x="461621" y="255018"/>
                    </a:lnTo>
                    <a:close/>
                    <a:moveTo>
                      <a:pt x="950437" y="265135"/>
                    </a:moveTo>
                    <a:cubicBezTo>
                      <a:pt x="953388" y="263291"/>
                      <a:pt x="959194" y="265572"/>
                      <a:pt x="963435" y="270274"/>
                    </a:cubicBezTo>
                    <a:lnTo>
                      <a:pt x="1001251" y="312145"/>
                    </a:lnTo>
                    <a:cubicBezTo>
                      <a:pt x="1005491" y="316846"/>
                      <a:pt x="1006481" y="322077"/>
                      <a:pt x="1003532" y="323944"/>
                    </a:cubicBezTo>
                    <a:lnTo>
                      <a:pt x="977100" y="340490"/>
                    </a:lnTo>
                    <a:cubicBezTo>
                      <a:pt x="974127" y="342333"/>
                      <a:pt x="968366" y="340075"/>
                      <a:pt x="964126" y="335397"/>
                    </a:cubicBezTo>
                    <a:lnTo>
                      <a:pt x="926310" y="293502"/>
                    </a:lnTo>
                    <a:cubicBezTo>
                      <a:pt x="922070" y="288824"/>
                      <a:pt x="921010" y="283547"/>
                      <a:pt x="923983" y="281703"/>
                    </a:cubicBezTo>
                    <a:lnTo>
                      <a:pt x="950437" y="265135"/>
                    </a:lnTo>
                    <a:close/>
                    <a:moveTo>
                      <a:pt x="604957" y="268776"/>
                    </a:moveTo>
                    <a:cubicBezTo>
                      <a:pt x="607907" y="266932"/>
                      <a:pt x="613713" y="269236"/>
                      <a:pt x="617931" y="273938"/>
                    </a:cubicBezTo>
                    <a:lnTo>
                      <a:pt x="655746" y="315809"/>
                    </a:lnTo>
                    <a:cubicBezTo>
                      <a:pt x="659987" y="320487"/>
                      <a:pt x="661024" y="325718"/>
                      <a:pt x="658051" y="327585"/>
                    </a:cubicBezTo>
                    <a:lnTo>
                      <a:pt x="631619" y="344130"/>
                    </a:lnTo>
                    <a:cubicBezTo>
                      <a:pt x="628646" y="345997"/>
                      <a:pt x="622862" y="343739"/>
                      <a:pt x="618622" y="339038"/>
                    </a:cubicBezTo>
                    <a:lnTo>
                      <a:pt x="580806" y="297166"/>
                    </a:lnTo>
                    <a:cubicBezTo>
                      <a:pt x="576566" y="292465"/>
                      <a:pt x="575552" y="287188"/>
                      <a:pt x="578502" y="285322"/>
                    </a:cubicBezTo>
                    <a:lnTo>
                      <a:pt x="604957" y="268776"/>
                    </a:lnTo>
                    <a:close/>
                    <a:moveTo>
                      <a:pt x="256411" y="275482"/>
                    </a:moveTo>
                    <a:cubicBezTo>
                      <a:pt x="259361" y="273638"/>
                      <a:pt x="265145" y="275896"/>
                      <a:pt x="269408" y="280574"/>
                    </a:cubicBezTo>
                    <a:lnTo>
                      <a:pt x="307224" y="322469"/>
                    </a:lnTo>
                    <a:cubicBezTo>
                      <a:pt x="311464" y="327147"/>
                      <a:pt x="312478" y="332447"/>
                      <a:pt x="309528" y="334291"/>
                    </a:cubicBezTo>
                    <a:lnTo>
                      <a:pt x="283096" y="350836"/>
                    </a:lnTo>
                    <a:cubicBezTo>
                      <a:pt x="280100" y="352680"/>
                      <a:pt x="274316" y="350376"/>
                      <a:pt x="270099" y="345698"/>
                    </a:cubicBezTo>
                    <a:lnTo>
                      <a:pt x="232284" y="303826"/>
                    </a:lnTo>
                    <a:cubicBezTo>
                      <a:pt x="228043" y="299148"/>
                      <a:pt x="227007" y="293894"/>
                      <a:pt x="229979" y="292050"/>
                    </a:cubicBezTo>
                    <a:lnTo>
                      <a:pt x="256411" y="275482"/>
                    </a:lnTo>
                    <a:close/>
                    <a:moveTo>
                      <a:pt x="765299" y="277532"/>
                    </a:moveTo>
                    <a:cubicBezTo>
                      <a:pt x="768272" y="275689"/>
                      <a:pt x="774010" y="277947"/>
                      <a:pt x="778274" y="282648"/>
                    </a:cubicBezTo>
                    <a:lnTo>
                      <a:pt x="816089" y="324520"/>
                    </a:lnTo>
                    <a:cubicBezTo>
                      <a:pt x="820307" y="329198"/>
                      <a:pt x="821366" y="334475"/>
                      <a:pt x="818417" y="336342"/>
                    </a:cubicBezTo>
                    <a:lnTo>
                      <a:pt x="791962" y="352887"/>
                    </a:lnTo>
                    <a:cubicBezTo>
                      <a:pt x="789035" y="354731"/>
                      <a:pt x="783182" y="352450"/>
                      <a:pt x="778965" y="347772"/>
                    </a:cubicBezTo>
                    <a:lnTo>
                      <a:pt x="741126" y="305877"/>
                    </a:lnTo>
                    <a:cubicBezTo>
                      <a:pt x="736909" y="301199"/>
                      <a:pt x="735941" y="295922"/>
                      <a:pt x="738867" y="294101"/>
                    </a:cubicBezTo>
                    <a:lnTo>
                      <a:pt x="765299" y="277532"/>
                    </a:lnTo>
                    <a:close/>
                    <a:moveTo>
                      <a:pt x="399747" y="289262"/>
                    </a:moveTo>
                    <a:cubicBezTo>
                      <a:pt x="402697" y="287418"/>
                      <a:pt x="408527" y="289700"/>
                      <a:pt x="412744" y="294378"/>
                    </a:cubicBezTo>
                    <a:lnTo>
                      <a:pt x="450583" y="336273"/>
                    </a:lnTo>
                    <a:cubicBezTo>
                      <a:pt x="454800" y="340950"/>
                      <a:pt x="455814" y="346205"/>
                      <a:pt x="452841" y="348048"/>
                    </a:cubicBezTo>
                    <a:lnTo>
                      <a:pt x="426409" y="364617"/>
                    </a:lnTo>
                    <a:cubicBezTo>
                      <a:pt x="423436" y="366461"/>
                      <a:pt x="417698" y="364202"/>
                      <a:pt x="413459" y="359501"/>
                    </a:cubicBezTo>
                    <a:lnTo>
                      <a:pt x="375619" y="317630"/>
                    </a:lnTo>
                    <a:cubicBezTo>
                      <a:pt x="371402" y="312952"/>
                      <a:pt x="370342" y="307674"/>
                      <a:pt x="373292" y="305831"/>
                    </a:cubicBezTo>
                    <a:lnTo>
                      <a:pt x="399747" y="289262"/>
                    </a:lnTo>
                    <a:close/>
                    <a:moveTo>
                      <a:pt x="908635" y="291313"/>
                    </a:moveTo>
                    <a:cubicBezTo>
                      <a:pt x="911585" y="289446"/>
                      <a:pt x="917392" y="291774"/>
                      <a:pt x="921609" y="296452"/>
                    </a:cubicBezTo>
                    <a:lnTo>
                      <a:pt x="959448" y="338323"/>
                    </a:lnTo>
                    <a:cubicBezTo>
                      <a:pt x="963665" y="343001"/>
                      <a:pt x="964702" y="348255"/>
                      <a:pt x="961730" y="350099"/>
                    </a:cubicBezTo>
                    <a:lnTo>
                      <a:pt x="935298" y="366645"/>
                    </a:lnTo>
                    <a:cubicBezTo>
                      <a:pt x="932325" y="368511"/>
                      <a:pt x="926564" y="366253"/>
                      <a:pt x="922323" y="361575"/>
                    </a:cubicBezTo>
                    <a:lnTo>
                      <a:pt x="884484" y="319681"/>
                    </a:lnTo>
                    <a:cubicBezTo>
                      <a:pt x="880245" y="315003"/>
                      <a:pt x="879230" y="309703"/>
                      <a:pt x="882181" y="307859"/>
                    </a:cubicBezTo>
                    <a:lnTo>
                      <a:pt x="908635" y="291313"/>
                    </a:lnTo>
                    <a:close/>
                    <a:moveTo>
                      <a:pt x="563132" y="294954"/>
                    </a:moveTo>
                    <a:cubicBezTo>
                      <a:pt x="566081" y="293111"/>
                      <a:pt x="571911" y="295392"/>
                      <a:pt x="576128" y="300070"/>
                    </a:cubicBezTo>
                    <a:lnTo>
                      <a:pt x="613967" y="341964"/>
                    </a:lnTo>
                    <a:cubicBezTo>
                      <a:pt x="618184" y="346643"/>
                      <a:pt x="619198" y="351897"/>
                      <a:pt x="616225" y="353763"/>
                    </a:cubicBezTo>
                    <a:lnTo>
                      <a:pt x="589793" y="370309"/>
                    </a:lnTo>
                    <a:cubicBezTo>
                      <a:pt x="586821" y="372176"/>
                      <a:pt x="581083" y="369894"/>
                      <a:pt x="576843" y="365193"/>
                    </a:cubicBezTo>
                    <a:lnTo>
                      <a:pt x="539027" y="323321"/>
                    </a:lnTo>
                    <a:cubicBezTo>
                      <a:pt x="534787" y="318644"/>
                      <a:pt x="533727" y="313366"/>
                      <a:pt x="536676" y="311523"/>
                    </a:cubicBezTo>
                    <a:lnTo>
                      <a:pt x="563132" y="294954"/>
                    </a:lnTo>
                    <a:close/>
                    <a:moveTo>
                      <a:pt x="214608" y="301660"/>
                    </a:moveTo>
                    <a:cubicBezTo>
                      <a:pt x="217582" y="299816"/>
                      <a:pt x="223343" y="302075"/>
                      <a:pt x="227583" y="306753"/>
                    </a:cubicBezTo>
                    <a:lnTo>
                      <a:pt x="265398" y="348647"/>
                    </a:lnTo>
                    <a:cubicBezTo>
                      <a:pt x="269638" y="353325"/>
                      <a:pt x="270699" y="358602"/>
                      <a:pt x="267726" y="360446"/>
                    </a:cubicBezTo>
                    <a:lnTo>
                      <a:pt x="241294" y="377015"/>
                    </a:lnTo>
                    <a:cubicBezTo>
                      <a:pt x="238344" y="378836"/>
                      <a:pt x="232514" y="376577"/>
                      <a:pt x="228274" y="371876"/>
                    </a:cubicBezTo>
                    <a:lnTo>
                      <a:pt x="190458" y="330005"/>
                    </a:lnTo>
                    <a:cubicBezTo>
                      <a:pt x="186218" y="325326"/>
                      <a:pt x="185250" y="320049"/>
                      <a:pt x="188177" y="318206"/>
                    </a:cubicBezTo>
                    <a:lnTo>
                      <a:pt x="214608" y="301660"/>
                    </a:lnTo>
                    <a:close/>
                    <a:moveTo>
                      <a:pt x="706490" y="308781"/>
                    </a:moveTo>
                    <a:cubicBezTo>
                      <a:pt x="709463" y="306914"/>
                      <a:pt x="715224" y="309172"/>
                      <a:pt x="719464" y="313874"/>
                    </a:cubicBezTo>
                    <a:lnTo>
                      <a:pt x="757280" y="355745"/>
                    </a:lnTo>
                    <a:cubicBezTo>
                      <a:pt x="761520" y="360423"/>
                      <a:pt x="762557" y="365700"/>
                      <a:pt x="759584" y="367567"/>
                    </a:cubicBezTo>
                    <a:lnTo>
                      <a:pt x="733153" y="384112"/>
                    </a:lnTo>
                    <a:cubicBezTo>
                      <a:pt x="730180" y="385979"/>
                      <a:pt x="724396" y="383675"/>
                      <a:pt x="720156" y="378974"/>
                    </a:cubicBezTo>
                    <a:lnTo>
                      <a:pt x="682340" y="337102"/>
                    </a:lnTo>
                    <a:cubicBezTo>
                      <a:pt x="678099" y="332401"/>
                      <a:pt x="677085" y="327170"/>
                      <a:pt x="680059" y="325326"/>
                    </a:cubicBezTo>
                    <a:lnTo>
                      <a:pt x="706490" y="308781"/>
                    </a:lnTo>
                    <a:close/>
                    <a:moveTo>
                      <a:pt x="357944" y="315440"/>
                    </a:moveTo>
                    <a:cubicBezTo>
                      <a:pt x="360917" y="313574"/>
                      <a:pt x="366701" y="315878"/>
                      <a:pt x="370942" y="320556"/>
                    </a:cubicBezTo>
                    <a:lnTo>
                      <a:pt x="408757" y="362451"/>
                    </a:lnTo>
                    <a:cubicBezTo>
                      <a:pt x="412997" y="367129"/>
                      <a:pt x="414011" y="372383"/>
                      <a:pt x="411039" y="374226"/>
                    </a:cubicBezTo>
                    <a:lnTo>
                      <a:pt x="384607" y="390772"/>
                    </a:lnTo>
                    <a:cubicBezTo>
                      <a:pt x="381634" y="392616"/>
                      <a:pt x="375873" y="390381"/>
                      <a:pt x="371633" y="385680"/>
                    </a:cubicBezTo>
                    <a:lnTo>
                      <a:pt x="333817" y="343808"/>
                    </a:lnTo>
                    <a:cubicBezTo>
                      <a:pt x="329577" y="339130"/>
                      <a:pt x="328539" y="333830"/>
                      <a:pt x="331513" y="331986"/>
                    </a:cubicBezTo>
                    <a:lnTo>
                      <a:pt x="357944" y="315440"/>
                    </a:lnTo>
                    <a:close/>
                    <a:moveTo>
                      <a:pt x="866810" y="317491"/>
                    </a:moveTo>
                    <a:cubicBezTo>
                      <a:pt x="869782" y="315625"/>
                      <a:pt x="875590" y="317929"/>
                      <a:pt x="879830" y="322607"/>
                    </a:cubicBezTo>
                    <a:lnTo>
                      <a:pt x="917646" y="364479"/>
                    </a:lnTo>
                    <a:cubicBezTo>
                      <a:pt x="921886" y="369180"/>
                      <a:pt x="922877" y="374434"/>
                      <a:pt x="919927" y="376277"/>
                    </a:cubicBezTo>
                    <a:lnTo>
                      <a:pt x="893472" y="392823"/>
                    </a:lnTo>
                    <a:cubicBezTo>
                      <a:pt x="890523" y="394690"/>
                      <a:pt x="884762" y="392408"/>
                      <a:pt x="880521" y="387731"/>
                    </a:cubicBezTo>
                    <a:lnTo>
                      <a:pt x="842705" y="345859"/>
                    </a:lnTo>
                    <a:cubicBezTo>
                      <a:pt x="838465" y="341158"/>
                      <a:pt x="837405" y="335881"/>
                      <a:pt x="840355" y="334037"/>
                    </a:cubicBezTo>
                    <a:lnTo>
                      <a:pt x="866810" y="317491"/>
                    </a:lnTo>
                    <a:close/>
                    <a:moveTo>
                      <a:pt x="521352" y="321132"/>
                    </a:moveTo>
                    <a:cubicBezTo>
                      <a:pt x="524302" y="319266"/>
                      <a:pt x="530085" y="321570"/>
                      <a:pt x="534326" y="326271"/>
                    </a:cubicBezTo>
                    <a:lnTo>
                      <a:pt x="572142" y="368143"/>
                    </a:lnTo>
                    <a:cubicBezTo>
                      <a:pt x="576382" y="372821"/>
                      <a:pt x="577396" y="378052"/>
                      <a:pt x="574446" y="379919"/>
                    </a:cubicBezTo>
                    <a:lnTo>
                      <a:pt x="547991" y="396464"/>
                    </a:lnTo>
                    <a:cubicBezTo>
                      <a:pt x="545065" y="398308"/>
                      <a:pt x="539257" y="396073"/>
                      <a:pt x="535017" y="391371"/>
                    </a:cubicBezTo>
                    <a:lnTo>
                      <a:pt x="497201" y="349500"/>
                    </a:lnTo>
                    <a:cubicBezTo>
                      <a:pt x="492961" y="344822"/>
                      <a:pt x="491947" y="339522"/>
                      <a:pt x="494897" y="337678"/>
                    </a:cubicBezTo>
                    <a:lnTo>
                      <a:pt x="521352" y="321132"/>
                    </a:lnTo>
                    <a:close/>
                    <a:moveTo>
                      <a:pt x="1010123" y="331249"/>
                    </a:moveTo>
                    <a:cubicBezTo>
                      <a:pt x="1013118" y="329405"/>
                      <a:pt x="1018926" y="331687"/>
                      <a:pt x="1023142" y="336388"/>
                    </a:cubicBezTo>
                    <a:lnTo>
                      <a:pt x="1060982" y="378259"/>
                    </a:lnTo>
                    <a:cubicBezTo>
                      <a:pt x="1065199" y="382961"/>
                      <a:pt x="1066213" y="388191"/>
                      <a:pt x="1063240" y="390058"/>
                    </a:cubicBezTo>
                    <a:lnTo>
                      <a:pt x="1036808" y="406604"/>
                    </a:lnTo>
                    <a:cubicBezTo>
                      <a:pt x="1033835" y="408447"/>
                      <a:pt x="1028097" y="406189"/>
                      <a:pt x="1023857" y="401511"/>
                    </a:cubicBezTo>
                    <a:lnTo>
                      <a:pt x="986018" y="359617"/>
                    </a:lnTo>
                    <a:cubicBezTo>
                      <a:pt x="981778" y="354939"/>
                      <a:pt x="980741" y="349661"/>
                      <a:pt x="983691" y="347818"/>
                    </a:cubicBezTo>
                    <a:lnTo>
                      <a:pt x="1010123" y="331249"/>
                    </a:lnTo>
                    <a:close/>
                    <a:moveTo>
                      <a:pt x="664688" y="334936"/>
                    </a:moveTo>
                    <a:cubicBezTo>
                      <a:pt x="667660" y="333069"/>
                      <a:pt x="673399" y="335351"/>
                      <a:pt x="677662" y="340052"/>
                    </a:cubicBezTo>
                    <a:lnTo>
                      <a:pt x="715478" y="381923"/>
                    </a:lnTo>
                    <a:cubicBezTo>
                      <a:pt x="719694" y="386601"/>
                      <a:pt x="720755" y="391879"/>
                      <a:pt x="717805" y="393722"/>
                    </a:cubicBezTo>
                    <a:lnTo>
                      <a:pt x="691350" y="410268"/>
                    </a:lnTo>
                    <a:cubicBezTo>
                      <a:pt x="688401" y="412134"/>
                      <a:pt x="682570" y="409853"/>
                      <a:pt x="678353" y="405152"/>
                    </a:cubicBezTo>
                    <a:lnTo>
                      <a:pt x="640537" y="363281"/>
                    </a:lnTo>
                    <a:cubicBezTo>
                      <a:pt x="636297" y="358579"/>
                      <a:pt x="635283" y="353348"/>
                      <a:pt x="638256" y="351482"/>
                    </a:cubicBezTo>
                    <a:lnTo>
                      <a:pt x="664688" y="334936"/>
                    </a:lnTo>
                    <a:close/>
                    <a:moveTo>
                      <a:pt x="153541" y="336595"/>
                    </a:moveTo>
                    <a:cubicBezTo>
                      <a:pt x="156491" y="334751"/>
                      <a:pt x="162275" y="337010"/>
                      <a:pt x="166515" y="341688"/>
                    </a:cubicBezTo>
                    <a:lnTo>
                      <a:pt x="204331" y="383560"/>
                    </a:lnTo>
                    <a:cubicBezTo>
                      <a:pt x="208571" y="388261"/>
                      <a:pt x="209608" y="393538"/>
                      <a:pt x="206635" y="395404"/>
                    </a:cubicBezTo>
                    <a:lnTo>
                      <a:pt x="180203" y="411950"/>
                    </a:lnTo>
                    <a:cubicBezTo>
                      <a:pt x="177231" y="413794"/>
                      <a:pt x="171446" y="411489"/>
                      <a:pt x="167206" y="406811"/>
                    </a:cubicBezTo>
                    <a:lnTo>
                      <a:pt x="129390" y="364940"/>
                    </a:lnTo>
                    <a:cubicBezTo>
                      <a:pt x="125150" y="360239"/>
                      <a:pt x="124136" y="355007"/>
                      <a:pt x="127086" y="353164"/>
                    </a:cubicBezTo>
                    <a:lnTo>
                      <a:pt x="153541" y="336595"/>
                    </a:lnTo>
                    <a:close/>
                    <a:moveTo>
                      <a:pt x="316142" y="341619"/>
                    </a:moveTo>
                    <a:cubicBezTo>
                      <a:pt x="319092" y="339752"/>
                      <a:pt x="324922" y="342057"/>
                      <a:pt x="329139" y="346735"/>
                    </a:cubicBezTo>
                    <a:lnTo>
                      <a:pt x="366955" y="388606"/>
                    </a:lnTo>
                    <a:cubicBezTo>
                      <a:pt x="371195" y="393307"/>
                      <a:pt x="372209" y="398561"/>
                      <a:pt x="369236" y="400405"/>
                    </a:cubicBezTo>
                    <a:lnTo>
                      <a:pt x="342804" y="416951"/>
                    </a:lnTo>
                    <a:cubicBezTo>
                      <a:pt x="339832" y="418818"/>
                      <a:pt x="334094" y="416536"/>
                      <a:pt x="329830" y="411858"/>
                    </a:cubicBezTo>
                    <a:lnTo>
                      <a:pt x="292014" y="369986"/>
                    </a:lnTo>
                    <a:cubicBezTo>
                      <a:pt x="287774" y="365285"/>
                      <a:pt x="286737" y="360008"/>
                      <a:pt x="289687" y="358165"/>
                    </a:cubicBezTo>
                    <a:lnTo>
                      <a:pt x="316142" y="341619"/>
                    </a:lnTo>
                    <a:close/>
                    <a:moveTo>
                      <a:pt x="825030" y="343647"/>
                    </a:moveTo>
                    <a:cubicBezTo>
                      <a:pt x="827980" y="341803"/>
                      <a:pt x="833764" y="344108"/>
                      <a:pt x="838004" y="348786"/>
                    </a:cubicBezTo>
                    <a:lnTo>
                      <a:pt x="875820" y="390657"/>
                    </a:lnTo>
                    <a:cubicBezTo>
                      <a:pt x="880060" y="395358"/>
                      <a:pt x="881074" y="400589"/>
                      <a:pt x="878124" y="402456"/>
                    </a:cubicBezTo>
                    <a:lnTo>
                      <a:pt x="851670" y="419002"/>
                    </a:lnTo>
                    <a:cubicBezTo>
                      <a:pt x="848743" y="420845"/>
                      <a:pt x="842936" y="418587"/>
                      <a:pt x="838719" y="413909"/>
                    </a:cubicBezTo>
                    <a:lnTo>
                      <a:pt x="800880" y="372038"/>
                    </a:lnTo>
                    <a:cubicBezTo>
                      <a:pt x="796640" y="367336"/>
                      <a:pt x="795626" y="362036"/>
                      <a:pt x="798575" y="360216"/>
                    </a:cubicBezTo>
                    <a:lnTo>
                      <a:pt x="825030" y="343647"/>
                    </a:lnTo>
                    <a:close/>
                    <a:moveTo>
                      <a:pt x="459454" y="355376"/>
                    </a:moveTo>
                    <a:cubicBezTo>
                      <a:pt x="462428" y="353533"/>
                      <a:pt x="468235" y="355814"/>
                      <a:pt x="472475" y="360492"/>
                    </a:cubicBezTo>
                    <a:lnTo>
                      <a:pt x="510291" y="402387"/>
                    </a:lnTo>
                    <a:cubicBezTo>
                      <a:pt x="514531" y="407065"/>
                      <a:pt x="515522" y="412319"/>
                      <a:pt x="512572" y="414162"/>
                    </a:cubicBezTo>
                    <a:lnTo>
                      <a:pt x="486117" y="430731"/>
                    </a:lnTo>
                    <a:cubicBezTo>
                      <a:pt x="483144" y="432575"/>
                      <a:pt x="477406" y="430317"/>
                      <a:pt x="473166" y="425616"/>
                    </a:cubicBezTo>
                    <a:lnTo>
                      <a:pt x="435350" y="383744"/>
                    </a:lnTo>
                    <a:cubicBezTo>
                      <a:pt x="431110" y="379066"/>
                      <a:pt x="430050" y="373789"/>
                      <a:pt x="433023" y="371945"/>
                    </a:cubicBezTo>
                    <a:lnTo>
                      <a:pt x="459454" y="355376"/>
                    </a:lnTo>
                    <a:close/>
                    <a:moveTo>
                      <a:pt x="968343" y="357427"/>
                    </a:moveTo>
                    <a:cubicBezTo>
                      <a:pt x="971293" y="355561"/>
                      <a:pt x="977100" y="357888"/>
                      <a:pt x="981340" y="362566"/>
                    </a:cubicBezTo>
                    <a:lnTo>
                      <a:pt x="1019156" y="404438"/>
                    </a:lnTo>
                    <a:cubicBezTo>
                      <a:pt x="1023396" y="409116"/>
                      <a:pt x="1024410" y="414370"/>
                      <a:pt x="1021460" y="416213"/>
                    </a:cubicBezTo>
                    <a:lnTo>
                      <a:pt x="995006" y="432782"/>
                    </a:lnTo>
                    <a:cubicBezTo>
                      <a:pt x="992033" y="434626"/>
                      <a:pt x="986272" y="432368"/>
                      <a:pt x="982031" y="427689"/>
                    </a:cubicBezTo>
                    <a:lnTo>
                      <a:pt x="944216" y="385795"/>
                    </a:lnTo>
                    <a:cubicBezTo>
                      <a:pt x="939976" y="381117"/>
                      <a:pt x="938938" y="375816"/>
                      <a:pt x="941911" y="373973"/>
                    </a:cubicBezTo>
                    <a:lnTo>
                      <a:pt x="968343" y="357427"/>
                    </a:lnTo>
                    <a:close/>
                    <a:moveTo>
                      <a:pt x="622885" y="361114"/>
                    </a:moveTo>
                    <a:cubicBezTo>
                      <a:pt x="625835" y="359248"/>
                      <a:pt x="631619" y="361506"/>
                      <a:pt x="635859" y="366207"/>
                    </a:cubicBezTo>
                    <a:lnTo>
                      <a:pt x="673675" y="408079"/>
                    </a:lnTo>
                    <a:cubicBezTo>
                      <a:pt x="677915" y="412780"/>
                      <a:pt x="678952" y="418057"/>
                      <a:pt x="675980" y="419901"/>
                    </a:cubicBezTo>
                    <a:lnTo>
                      <a:pt x="649525" y="436446"/>
                    </a:lnTo>
                    <a:cubicBezTo>
                      <a:pt x="646575" y="438313"/>
                      <a:pt x="640791" y="436008"/>
                      <a:pt x="636551" y="431307"/>
                    </a:cubicBezTo>
                    <a:lnTo>
                      <a:pt x="598735" y="389436"/>
                    </a:lnTo>
                    <a:cubicBezTo>
                      <a:pt x="594518" y="384758"/>
                      <a:pt x="593481" y="379527"/>
                      <a:pt x="596453" y="377660"/>
                    </a:cubicBezTo>
                    <a:lnTo>
                      <a:pt x="622885" y="361114"/>
                    </a:lnTo>
                    <a:close/>
                    <a:moveTo>
                      <a:pt x="111738" y="362774"/>
                    </a:moveTo>
                    <a:cubicBezTo>
                      <a:pt x="114688" y="360907"/>
                      <a:pt x="120449" y="363188"/>
                      <a:pt x="124690" y="367866"/>
                    </a:cubicBezTo>
                    <a:lnTo>
                      <a:pt x="162528" y="409738"/>
                    </a:lnTo>
                    <a:cubicBezTo>
                      <a:pt x="166745" y="414439"/>
                      <a:pt x="167806" y="419716"/>
                      <a:pt x="164855" y="421560"/>
                    </a:cubicBezTo>
                    <a:lnTo>
                      <a:pt x="138401" y="438105"/>
                    </a:lnTo>
                    <a:cubicBezTo>
                      <a:pt x="135428" y="439972"/>
                      <a:pt x="129621" y="437668"/>
                      <a:pt x="125381" y="432990"/>
                    </a:cubicBezTo>
                    <a:lnTo>
                      <a:pt x="87588" y="391118"/>
                    </a:lnTo>
                    <a:cubicBezTo>
                      <a:pt x="83348" y="386417"/>
                      <a:pt x="82357" y="381163"/>
                      <a:pt x="85306" y="379319"/>
                    </a:cubicBezTo>
                    <a:lnTo>
                      <a:pt x="111738" y="362774"/>
                    </a:lnTo>
                    <a:close/>
                    <a:moveTo>
                      <a:pt x="274339" y="367774"/>
                    </a:moveTo>
                    <a:cubicBezTo>
                      <a:pt x="277289" y="365930"/>
                      <a:pt x="283096" y="368235"/>
                      <a:pt x="287336" y="372913"/>
                    </a:cubicBezTo>
                    <a:lnTo>
                      <a:pt x="325153" y="414785"/>
                    </a:lnTo>
                    <a:cubicBezTo>
                      <a:pt x="329369" y="419486"/>
                      <a:pt x="330407" y="424717"/>
                      <a:pt x="327434" y="426560"/>
                    </a:cubicBezTo>
                    <a:lnTo>
                      <a:pt x="301002" y="443129"/>
                    </a:lnTo>
                    <a:cubicBezTo>
                      <a:pt x="298052" y="444950"/>
                      <a:pt x="292268" y="442714"/>
                      <a:pt x="288028" y="438037"/>
                    </a:cubicBezTo>
                    <a:lnTo>
                      <a:pt x="250212" y="396165"/>
                    </a:lnTo>
                    <a:cubicBezTo>
                      <a:pt x="245972" y="391464"/>
                      <a:pt x="244958" y="386164"/>
                      <a:pt x="247907" y="384320"/>
                    </a:cubicBezTo>
                    <a:lnTo>
                      <a:pt x="274339" y="367774"/>
                    </a:lnTo>
                    <a:close/>
                    <a:moveTo>
                      <a:pt x="766198" y="374895"/>
                    </a:moveTo>
                    <a:cubicBezTo>
                      <a:pt x="769171" y="373028"/>
                      <a:pt x="774978" y="375310"/>
                      <a:pt x="779218" y="380011"/>
                    </a:cubicBezTo>
                    <a:lnTo>
                      <a:pt x="817034" y="421882"/>
                    </a:lnTo>
                    <a:cubicBezTo>
                      <a:pt x="821274" y="426583"/>
                      <a:pt x="822265" y="431814"/>
                      <a:pt x="819292" y="433681"/>
                    </a:cubicBezTo>
                    <a:lnTo>
                      <a:pt x="792884" y="450227"/>
                    </a:lnTo>
                    <a:cubicBezTo>
                      <a:pt x="789888" y="452094"/>
                      <a:pt x="784150" y="449812"/>
                      <a:pt x="779909" y="445134"/>
                    </a:cubicBezTo>
                    <a:lnTo>
                      <a:pt x="742094" y="403239"/>
                    </a:lnTo>
                    <a:cubicBezTo>
                      <a:pt x="737854" y="398561"/>
                      <a:pt x="736793" y="393284"/>
                      <a:pt x="739766" y="391441"/>
                    </a:cubicBezTo>
                    <a:lnTo>
                      <a:pt x="766198" y="374895"/>
                    </a:lnTo>
                    <a:close/>
                    <a:moveTo>
                      <a:pt x="417675" y="381555"/>
                    </a:moveTo>
                    <a:cubicBezTo>
                      <a:pt x="420625" y="379688"/>
                      <a:pt x="426432" y="381992"/>
                      <a:pt x="430649" y="386693"/>
                    </a:cubicBezTo>
                    <a:lnTo>
                      <a:pt x="468465" y="428565"/>
                    </a:lnTo>
                    <a:cubicBezTo>
                      <a:pt x="472705" y="433243"/>
                      <a:pt x="473743" y="438497"/>
                      <a:pt x="470770" y="440341"/>
                    </a:cubicBezTo>
                    <a:lnTo>
                      <a:pt x="444338" y="456887"/>
                    </a:lnTo>
                    <a:cubicBezTo>
                      <a:pt x="441365" y="458753"/>
                      <a:pt x="435581" y="456495"/>
                      <a:pt x="431340" y="451794"/>
                    </a:cubicBezTo>
                    <a:lnTo>
                      <a:pt x="393525" y="409922"/>
                    </a:lnTo>
                    <a:cubicBezTo>
                      <a:pt x="389285" y="405244"/>
                      <a:pt x="388271" y="399944"/>
                      <a:pt x="391220" y="398101"/>
                    </a:cubicBezTo>
                    <a:lnTo>
                      <a:pt x="417675" y="381555"/>
                    </a:lnTo>
                    <a:close/>
                    <a:moveTo>
                      <a:pt x="926541" y="383606"/>
                    </a:moveTo>
                    <a:cubicBezTo>
                      <a:pt x="929490" y="381739"/>
                      <a:pt x="935298" y="384044"/>
                      <a:pt x="939538" y="388722"/>
                    </a:cubicBezTo>
                    <a:lnTo>
                      <a:pt x="977353" y="430593"/>
                    </a:lnTo>
                    <a:cubicBezTo>
                      <a:pt x="981594" y="435294"/>
                      <a:pt x="982585" y="440548"/>
                      <a:pt x="979635" y="442392"/>
                    </a:cubicBezTo>
                    <a:lnTo>
                      <a:pt x="953203" y="458961"/>
                    </a:lnTo>
                    <a:cubicBezTo>
                      <a:pt x="950231" y="460804"/>
                      <a:pt x="944470" y="458523"/>
                      <a:pt x="940229" y="453845"/>
                    </a:cubicBezTo>
                    <a:lnTo>
                      <a:pt x="902413" y="411973"/>
                    </a:lnTo>
                    <a:cubicBezTo>
                      <a:pt x="898173" y="407272"/>
                      <a:pt x="897113" y="401995"/>
                      <a:pt x="900086" y="400151"/>
                    </a:cubicBezTo>
                    <a:lnTo>
                      <a:pt x="926541" y="383606"/>
                    </a:lnTo>
                    <a:close/>
                    <a:moveTo>
                      <a:pt x="581083" y="387270"/>
                    </a:moveTo>
                    <a:cubicBezTo>
                      <a:pt x="584056" y="385426"/>
                      <a:pt x="589793" y="387684"/>
                      <a:pt x="594034" y="392386"/>
                    </a:cubicBezTo>
                    <a:lnTo>
                      <a:pt x="631850" y="434257"/>
                    </a:lnTo>
                    <a:cubicBezTo>
                      <a:pt x="636090" y="438958"/>
                      <a:pt x="637149" y="444212"/>
                      <a:pt x="634200" y="446079"/>
                    </a:cubicBezTo>
                    <a:lnTo>
                      <a:pt x="607745" y="462625"/>
                    </a:lnTo>
                    <a:cubicBezTo>
                      <a:pt x="604819" y="464468"/>
                      <a:pt x="598965" y="462187"/>
                      <a:pt x="594748" y="457509"/>
                    </a:cubicBezTo>
                    <a:lnTo>
                      <a:pt x="556909" y="415614"/>
                    </a:lnTo>
                    <a:cubicBezTo>
                      <a:pt x="552669" y="410936"/>
                      <a:pt x="551725" y="405682"/>
                      <a:pt x="554651" y="403838"/>
                    </a:cubicBezTo>
                    <a:lnTo>
                      <a:pt x="581083" y="387270"/>
                    </a:lnTo>
                    <a:close/>
                    <a:moveTo>
                      <a:pt x="69936" y="388952"/>
                    </a:moveTo>
                    <a:cubicBezTo>
                      <a:pt x="72886" y="387085"/>
                      <a:pt x="78670" y="389344"/>
                      <a:pt x="82910" y="394022"/>
                    </a:cubicBezTo>
                    <a:lnTo>
                      <a:pt x="120726" y="435916"/>
                    </a:lnTo>
                    <a:cubicBezTo>
                      <a:pt x="124966" y="440594"/>
                      <a:pt x="125980" y="445894"/>
                      <a:pt x="123030" y="447738"/>
                    </a:cubicBezTo>
                    <a:lnTo>
                      <a:pt x="96599" y="464284"/>
                    </a:lnTo>
                    <a:cubicBezTo>
                      <a:pt x="93625" y="466151"/>
                      <a:pt x="87842" y="463846"/>
                      <a:pt x="83601" y="459145"/>
                    </a:cubicBezTo>
                    <a:lnTo>
                      <a:pt x="45785" y="417274"/>
                    </a:lnTo>
                    <a:cubicBezTo>
                      <a:pt x="41546" y="412595"/>
                      <a:pt x="40531" y="407341"/>
                      <a:pt x="43481" y="405498"/>
                    </a:cubicBezTo>
                    <a:lnTo>
                      <a:pt x="69936" y="388952"/>
                    </a:lnTo>
                    <a:close/>
                    <a:moveTo>
                      <a:pt x="724419" y="401050"/>
                    </a:moveTo>
                    <a:cubicBezTo>
                      <a:pt x="727368" y="399184"/>
                      <a:pt x="733176" y="401511"/>
                      <a:pt x="737392" y="406189"/>
                    </a:cubicBezTo>
                    <a:lnTo>
                      <a:pt x="775209" y="448061"/>
                    </a:lnTo>
                    <a:cubicBezTo>
                      <a:pt x="779449" y="452762"/>
                      <a:pt x="780485" y="457993"/>
                      <a:pt x="777513" y="459836"/>
                    </a:cubicBezTo>
                    <a:lnTo>
                      <a:pt x="751058" y="476382"/>
                    </a:lnTo>
                    <a:cubicBezTo>
                      <a:pt x="748108" y="478249"/>
                      <a:pt x="742347" y="475990"/>
                      <a:pt x="738084" y="471313"/>
                    </a:cubicBezTo>
                    <a:lnTo>
                      <a:pt x="700268" y="429418"/>
                    </a:lnTo>
                    <a:cubicBezTo>
                      <a:pt x="696028" y="424740"/>
                      <a:pt x="695014" y="419463"/>
                      <a:pt x="697964" y="417596"/>
                    </a:cubicBezTo>
                    <a:lnTo>
                      <a:pt x="724419" y="401050"/>
                    </a:lnTo>
                    <a:close/>
                    <a:moveTo>
                      <a:pt x="213249" y="402709"/>
                    </a:moveTo>
                    <a:cubicBezTo>
                      <a:pt x="216198" y="400866"/>
                      <a:pt x="222029" y="403147"/>
                      <a:pt x="226269" y="407848"/>
                    </a:cubicBezTo>
                    <a:lnTo>
                      <a:pt x="264084" y="449720"/>
                    </a:lnTo>
                    <a:cubicBezTo>
                      <a:pt x="268325" y="454398"/>
                      <a:pt x="269316" y="459652"/>
                      <a:pt x="266343" y="461519"/>
                    </a:cubicBezTo>
                    <a:lnTo>
                      <a:pt x="239911" y="478065"/>
                    </a:lnTo>
                    <a:cubicBezTo>
                      <a:pt x="236939" y="479908"/>
                      <a:pt x="231200" y="477650"/>
                      <a:pt x="226960" y="472972"/>
                    </a:cubicBezTo>
                    <a:lnTo>
                      <a:pt x="189145" y="431077"/>
                    </a:lnTo>
                    <a:cubicBezTo>
                      <a:pt x="184904" y="426399"/>
                      <a:pt x="183844" y="421122"/>
                      <a:pt x="186794" y="419278"/>
                    </a:cubicBezTo>
                    <a:lnTo>
                      <a:pt x="213249" y="402709"/>
                    </a:lnTo>
                    <a:close/>
                    <a:moveTo>
                      <a:pt x="375850" y="407710"/>
                    </a:moveTo>
                    <a:cubicBezTo>
                      <a:pt x="378799" y="405866"/>
                      <a:pt x="384630" y="408171"/>
                      <a:pt x="388847" y="412849"/>
                    </a:cubicBezTo>
                    <a:lnTo>
                      <a:pt x="426685" y="454721"/>
                    </a:lnTo>
                    <a:cubicBezTo>
                      <a:pt x="430903" y="459422"/>
                      <a:pt x="431917" y="464676"/>
                      <a:pt x="428944" y="466519"/>
                    </a:cubicBezTo>
                    <a:lnTo>
                      <a:pt x="402512" y="483065"/>
                    </a:lnTo>
                    <a:cubicBezTo>
                      <a:pt x="399540" y="484932"/>
                      <a:pt x="393801" y="482650"/>
                      <a:pt x="389561" y="477972"/>
                    </a:cubicBezTo>
                    <a:lnTo>
                      <a:pt x="351746" y="436101"/>
                    </a:lnTo>
                    <a:cubicBezTo>
                      <a:pt x="347506" y="431400"/>
                      <a:pt x="346445" y="426122"/>
                      <a:pt x="349395" y="424279"/>
                    </a:cubicBezTo>
                    <a:lnTo>
                      <a:pt x="375850" y="407710"/>
                    </a:lnTo>
                    <a:close/>
                    <a:moveTo>
                      <a:pt x="884738" y="409761"/>
                    </a:moveTo>
                    <a:cubicBezTo>
                      <a:pt x="887711" y="407917"/>
                      <a:pt x="893495" y="410222"/>
                      <a:pt x="897712" y="414900"/>
                    </a:cubicBezTo>
                    <a:lnTo>
                      <a:pt x="935551" y="456771"/>
                    </a:lnTo>
                    <a:cubicBezTo>
                      <a:pt x="939791" y="461473"/>
                      <a:pt x="940805" y="466703"/>
                      <a:pt x="937832" y="468547"/>
                    </a:cubicBezTo>
                    <a:lnTo>
                      <a:pt x="911400" y="485116"/>
                    </a:lnTo>
                    <a:cubicBezTo>
                      <a:pt x="908451" y="486937"/>
                      <a:pt x="902667" y="484701"/>
                      <a:pt x="898427" y="480023"/>
                    </a:cubicBezTo>
                    <a:lnTo>
                      <a:pt x="860588" y="438152"/>
                    </a:lnTo>
                    <a:cubicBezTo>
                      <a:pt x="856370" y="433451"/>
                      <a:pt x="855357" y="428150"/>
                      <a:pt x="858306" y="426330"/>
                    </a:cubicBezTo>
                    <a:lnTo>
                      <a:pt x="884738" y="409761"/>
                    </a:lnTo>
                    <a:close/>
                    <a:moveTo>
                      <a:pt x="28134" y="415107"/>
                    </a:moveTo>
                    <a:cubicBezTo>
                      <a:pt x="31106" y="413264"/>
                      <a:pt x="36844" y="415522"/>
                      <a:pt x="41084" y="420200"/>
                    </a:cubicBezTo>
                    <a:lnTo>
                      <a:pt x="78900" y="462095"/>
                    </a:lnTo>
                    <a:cubicBezTo>
                      <a:pt x="83140" y="466773"/>
                      <a:pt x="84200" y="472050"/>
                      <a:pt x="81251" y="473894"/>
                    </a:cubicBezTo>
                    <a:lnTo>
                      <a:pt x="54796" y="490462"/>
                    </a:lnTo>
                    <a:cubicBezTo>
                      <a:pt x="51846" y="492283"/>
                      <a:pt x="46016" y="490025"/>
                      <a:pt x="41775" y="485346"/>
                    </a:cubicBezTo>
                    <a:lnTo>
                      <a:pt x="3960" y="443452"/>
                    </a:lnTo>
                    <a:cubicBezTo>
                      <a:pt x="-280" y="438774"/>
                      <a:pt x="-1248" y="433497"/>
                      <a:pt x="1702" y="431653"/>
                    </a:cubicBezTo>
                    <a:lnTo>
                      <a:pt x="28134" y="415107"/>
                    </a:lnTo>
                    <a:close/>
                    <a:moveTo>
                      <a:pt x="519209" y="421537"/>
                    </a:moveTo>
                    <a:cubicBezTo>
                      <a:pt x="522181" y="419670"/>
                      <a:pt x="527943" y="421928"/>
                      <a:pt x="532183" y="426629"/>
                    </a:cubicBezTo>
                    <a:lnTo>
                      <a:pt x="569999" y="468501"/>
                    </a:lnTo>
                    <a:cubicBezTo>
                      <a:pt x="574239" y="473179"/>
                      <a:pt x="575275" y="478479"/>
                      <a:pt x="572303" y="480323"/>
                    </a:cubicBezTo>
                    <a:lnTo>
                      <a:pt x="545871" y="496869"/>
                    </a:lnTo>
                    <a:cubicBezTo>
                      <a:pt x="542898" y="498735"/>
                      <a:pt x="537114" y="496431"/>
                      <a:pt x="532874" y="491730"/>
                    </a:cubicBezTo>
                    <a:lnTo>
                      <a:pt x="495058" y="449858"/>
                    </a:lnTo>
                    <a:cubicBezTo>
                      <a:pt x="490818" y="445180"/>
                      <a:pt x="489804" y="439949"/>
                      <a:pt x="492777" y="438083"/>
                    </a:cubicBezTo>
                    <a:lnTo>
                      <a:pt x="519209" y="421537"/>
                    </a:lnTo>
                    <a:close/>
                    <a:moveTo>
                      <a:pt x="682593" y="427229"/>
                    </a:moveTo>
                    <a:cubicBezTo>
                      <a:pt x="685566" y="425362"/>
                      <a:pt x="691373" y="427666"/>
                      <a:pt x="695613" y="432344"/>
                    </a:cubicBezTo>
                    <a:lnTo>
                      <a:pt x="733429" y="474216"/>
                    </a:lnTo>
                    <a:cubicBezTo>
                      <a:pt x="737646" y="478917"/>
                      <a:pt x="738660" y="484171"/>
                      <a:pt x="735710" y="486015"/>
                    </a:cubicBezTo>
                    <a:lnTo>
                      <a:pt x="709256" y="502560"/>
                    </a:lnTo>
                    <a:cubicBezTo>
                      <a:pt x="706306" y="504427"/>
                      <a:pt x="700545" y="502169"/>
                      <a:pt x="696305" y="497468"/>
                    </a:cubicBezTo>
                    <a:lnTo>
                      <a:pt x="658489" y="455596"/>
                    </a:lnTo>
                    <a:cubicBezTo>
                      <a:pt x="654248" y="450918"/>
                      <a:pt x="653189" y="445641"/>
                      <a:pt x="656138" y="443774"/>
                    </a:cubicBezTo>
                    <a:lnTo>
                      <a:pt x="682593" y="427229"/>
                    </a:lnTo>
                    <a:close/>
                    <a:moveTo>
                      <a:pt x="171470" y="428888"/>
                    </a:moveTo>
                    <a:cubicBezTo>
                      <a:pt x="174419" y="427021"/>
                      <a:pt x="180203" y="429349"/>
                      <a:pt x="184443" y="434027"/>
                    </a:cubicBezTo>
                    <a:lnTo>
                      <a:pt x="222259" y="475898"/>
                    </a:lnTo>
                    <a:cubicBezTo>
                      <a:pt x="226500" y="480576"/>
                      <a:pt x="227536" y="485830"/>
                      <a:pt x="224563" y="487674"/>
                    </a:cubicBezTo>
                    <a:lnTo>
                      <a:pt x="198109" y="504220"/>
                    </a:lnTo>
                    <a:cubicBezTo>
                      <a:pt x="195159" y="506086"/>
                      <a:pt x="189375" y="503828"/>
                      <a:pt x="185135" y="499150"/>
                    </a:cubicBezTo>
                    <a:lnTo>
                      <a:pt x="147319" y="457256"/>
                    </a:lnTo>
                    <a:cubicBezTo>
                      <a:pt x="143079" y="452577"/>
                      <a:pt x="142065" y="447277"/>
                      <a:pt x="145014" y="445434"/>
                    </a:cubicBezTo>
                    <a:lnTo>
                      <a:pt x="171470" y="428888"/>
                    </a:lnTo>
                    <a:close/>
                    <a:moveTo>
                      <a:pt x="334071" y="433888"/>
                    </a:moveTo>
                    <a:cubicBezTo>
                      <a:pt x="337020" y="432045"/>
                      <a:pt x="342804" y="434349"/>
                      <a:pt x="347044" y="439027"/>
                    </a:cubicBezTo>
                    <a:lnTo>
                      <a:pt x="384860" y="480899"/>
                    </a:lnTo>
                    <a:cubicBezTo>
                      <a:pt x="389100" y="485600"/>
                      <a:pt x="390115" y="490831"/>
                      <a:pt x="387164" y="492674"/>
                    </a:cubicBezTo>
                    <a:lnTo>
                      <a:pt x="360710" y="509243"/>
                    </a:lnTo>
                    <a:cubicBezTo>
                      <a:pt x="357783" y="511064"/>
                      <a:pt x="351976" y="508829"/>
                      <a:pt x="347736" y="504150"/>
                    </a:cubicBezTo>
                    <a:lnTo>
                      <a:pt x="309920" y="462279"/>
                    </a:lnTo>
                    <a:cubicBezTo>
                      <a:pt x="305680" y="457578"/>
                      <a:pt x="304689" y="452278"/>
                      <a:pt x="307615" y="450434"/>
                    </a:cubicBezTo>
                    <a:lnTo>
                      <a:pt x="334071" y="433888"/>
                    </a:lnTo>
                    <a:close/>
                    <a:moveTo>
                      <a:pt x="825906" y="441009"/>
                    </a:moveTo>
                    <a:cubicBezTo>
                      <a:pt x="828879" y="439142"/>
                      <a:pt x="834686" y="441424"/>
                      <a:pt x="838926" y="446125"/>
                    </a:cubicBezTo>
                    <a:lnTo>
                      <a:pt x="876742" y="487997"/>
                    </a:lnTo>
                    <a:cubicBezTo>
                      <a:pt x="880982" y="492698"/>
                      <a:pt x="881996" y="497929"/>
                      <a:pt x="879023" y="499795"/>
                    </a:cubicBezTo>
                    <a:lnTo>
                      <a:pt x="852569" y="516341"/>
                    </a:lnTo>
                    <a:cubicBezTo>
                      <a:pt x="849618" y="518208"/>
                      <a:pt x="843880" y="515926"/>
                      <a:pt x="839617" y="511248"/>
                    </a:cubicBezTo>
                    <a:lnTo>
                      <a:pt x="801802" y="469354"/>
                    </a:lnTo>
                    <a:cubicBezTo>
                      <a:pt x="797562" y="464676"/>
                      <a:pt x="796525" y="459398"/>
                      <a:pt x="799474" y="457555"/>
                    </a:cubicBezTo>
                    <a:lnTo>
                      <a:pt x="825906" y="441009"/>
                    </a:lnTo>
                    <a:close/>
                    <a:moveTo>
                      <a:pt x="477406" y="447692"/>
                    </a:moveTo>
                    <a:cubicBezTo>
                      <a:pt x="480379" y="445848"/>
                      <a:pt x="486117" y="448107"/>
                      <a:pt x="490380" y="452808"/>
                    </a:cubicBezTo>
                    <a:lnTo>
                      <a:pt x="528196" y="494679"/>
                    </a:lnTo>
                    <a:cubicBezTo>
                      <a:pt x="532413" y="499357"/>
                      <a:pt x="533473" y="504635"/>
                      <a:pt x="530524" y="506478"/>
                    </a:cubicBezTo>
                    <a:lnTo>
                      <a:pt x="504068" y="523047"/>
                    </a:lnTo>
                    <a:cubicBezTo>
                      <a:pt x="501119" y="524891"/>
                      <a:pt x="495289" y="522609"/>
                      <a:pt x="491071" y="517908"/>
                    </a:cubicBezTo>
                    <a:lnTo>
                      <a:pt x="453256" y="476036"/>
                    </a:lnTo>
                    <a:cubicBezTo>
                      <a:pt x="449016" y="471359"/>
                      <a:pt x="448002" y="466104"/>
                      <a:pt x="450975" y="464238"/>
                    </a:cubicBezTo>
                    <a:lnTo>
                      <a:pt x="477406" y="447692"/>
                    </a:lnTo>
                    <a:close/>
                    <a:moveTo>
                      <a:pt x="640814" y="453407"/>
                    </a:moveTo>
                    <a:cubicBezTo>
                      <a:pt x="643764" y="451540"/>
                      <a:pt x="649548" y="453845"/>
                      <a:pt x="653788" y="458523"/>
                    </a:cubicBezTo>
                    <a:lnTo>
                      <a:pt x="691603" y="500394"/>
                    </a:lnTo>
                    <a:cubicBezTo>
                      <a:pt x="695844" y="505095"/>
                      <a:pt x="696857" y="510327"/>
                      <a:pt x="693908" y="512193"/>
                    </a:cubicBezTo>
                    <a:lnTo>
                      <a:pt x="667453" y="528739"/>
                    </a:lnTo>
                    <a:cubicBezTo>
                      <a:pt x="664527" y="530582"/>
                      <a:pt x="658719" y="528347"/>
                      <a:pt x="654479" y="523646"/>
                    </a:cubicBezTo>
                    <a:lnTo>
                      <a:pt x="616640" y="481775"/>
                    </a:lnTo>
                    <a:cubicBezTo>
                      <a:pt x="612423" y="477097"/>
                      <a:pt x="611409" y="471773"/>
                      <a:pt x="614359" y="469953"/>
                    </a:cubicBezTo>
                    <a:lnTo>
                      <a:pt x="640814" y="453407"/>
                    </a:lnTo>
                    <a:close/>
                    <a:moveTo>
                      <a:pt x="129644" y="455066"/>
                    </a:moveTo>
                    <a:cubicBezTo>
                      <a:pt x="132594" y="453199"/>
                      <a:pt x="138424" y="455504"/>
                      <a:pt x="142641" y="460182"/>
                    </a:cubicBezTo>
                    <a:lnTo>
                      <a:pt x="180480" y="502054"/>
                    </a:lnTo>
                    <a:cubicBezTo>
                      <a:pt x="184697" y="506755"/>
                      <a:pt x="185711" y="512009"/>
                      <a:pt x="182738" y="513852"/>
                    </a:cubicBezTo>
                    <a:lnTo>
                      <a:pt x="156306" y="530398"/>
                    </a:lnTo>
                    <a:cubicBezTo>
                      <a:pt x="153333" y="532265"/>
                      <a:pt x="147595" y="529983"/>
                      <a:pt x="143355" y="525305"/>
                    </a:cubicBezTo>
                    <a:lnTo>
                      <a:pt x="105517" y="483434"/>
                    </a:lnTo>
                    <a:cubicBezTo>
                      <a:pt x="101299" y="478733"/>
                      <a:pt x="100239" y="473455"/>
                      <a:pt x="103189" y="471612"/>
                    </a:cubicBezTo>
                    <a:lnTo>
                      <a:pt x="129644" y="455066"/>
                    </a:lnTo>
                    <a:close/>
                    <a:moveTo>
                      <a:pt x="784127" y="467164"/>
                    </a:moveTo>
                    <a:cubicBezTo>
                      <a:pt x="787076" y="465298"/>
                      <a:pt x="792884" y="467625"/>
                      <a:pt x="797100" y="472303"/>
                    </a:cubicBezTo>
                    <a:lnTo>
                      <a:pt x="834939" y="514175"/>
                    </a:lnTo>
                    <a:cubicBezTo>
                      <a:pt x="839157" y="518876"/>
                      <a:pt x="840193" y="524107"/>
                      <a:pt x="837221" y="525950"/>
                    </a:cubicBezTo>
                    <a:lnTo>
                      <a:pt x="810789" y="542520"/>
                    </a:lnTo>
                    <a:cubicBezTo>
                      <a:pt x="807816" y="544363"/>
                      <a:pt x="802055" y="542105"/>
                      <a:pt x="797815" y="537427"/>
                    </a:cubicBezTo>
                    <a:lnTo>
                      <a:pt x="759976" y="495532"/>
                    </a:lnTo>
                    <a:cubicBezTo>
                      <a:pt x="755759" y="490854"/>
                      <a:pt x="754722" y="485577"/>
                      <a:pt x="757695" y="483710"/>
                    </a:cubicBezTo>
                    <a:lnTo>
                      <a:pt x="784127" y="467164"/>
                    </a:lnTo>
                    <a:close/>
                    <a:moveTo>
                      <a:pt x="272980" y="468824"/>
                    </a:moveTo>
                    <a:cubicBezTo>
                      <a:pt x="275929" y="466980"/>
                      <a:pt x="281737" y="469262"/>
                      <a:pt x="285977" y="473962"/>
                    </a:cubicBezTo>
                    <a:lnTo>
                      <a:pt x="323792" y="515834"/>
                    </a:lnTo>
                    <a:cubicBezTo>
                      <a:pt x="328033" y="520512"/>
                      <a:pt x="329024" y="525766"/>
                      <a:pt x="326074" y="527633"/>
                    </a:cubicBezTo>
                    <a:lnTo>
                      <a:pt x="299619" y="544179"/>
                    </a:lnTo>
                    <a:cubicBezTo>
                      <a:pt x="296669" y="546022"/>
                      <a:pt x="290908" y="543764"/>
                      <a:pt x="286668" y="539086"/>
                    </a:cubicBezTo>
                    <a:lnTo>
                      <a:pt x="248853" y="497191"/>
                    </a:lnTo>
                    <a:cubicBezTo>
                      <a:pt x="244612" y="492513"/>
                      <a:pt x="243575" y="487236"/>
                      <a:pt x="246525" y="485392"/>
                    </a:cubicBezTo>
                    <a:lnTo>
                      <a:pt x="272980" y="468824"/>
                    </a:lnTo>
                    <a:close/>
                    <a:moveTo>
                      <a:pt x="435604" y="473870"/>
                    </a:moveTo>
                    <a:cubicBezTo>
                      <a:pt x="438554" y="472027"/>
                      <a:pt x="444338" y="474285"/>
                      <a:pt x="448578" y="478963"/>
                    </a:cubicBezTo>
                    <a:lnTo>
                      <a:pt x="486393" y="520835"/>
                    </a:lnTo>
                    <a:cubicBezTo>
                      <a:pt x="490634" y="525536"/>
                      <a:pt x="491671" y="530813"/>
                      <a:pt x="488698" y="532656"/>
                    </a:cubicBezTo>
                    <a:lnTo>
                      <a:pt x="462243" y="549225"/>
                    </a:lnTo>
                    <a:cubicBezTo>
                      <a:pt x="459293" y="551069"/>
                      <a:pt x="453509" y="548764"/>
                      <a:pt x="449269" y="544086"/>
                    </a:cubicBezTo>
                    <a:lnTo>
                      <a:pt x="411454" y="502215"/>
                    </a:lnTo>
                    <a:cubicBezTo>
                      <a:pt x="407236" y="497514"/>
                      <a:pt x="406200" y="492283"/>
                      <a:pt x="409172" y="490416"/>
                    </a:cubicBezTo>
                    <a:lnTo>
                      <a:pt x="435604" y="473870"/>
                    </a:lnTo>
                    <a:close/>
                    <a:moveTo>
                      <a:pt x="87842" y="481221"/>
                    </a:moveTo>
                    <a:cubicBezTo>
                      <a:pt x="90814" y="479378"/>
                      <a:pt x="96599" y="481682"/>
                      <a:pt x="100839" y="486361"/>
                    </a:cubicBezTo>
                    <a:lnTo>
                      <a:pt x="138654" y="528232"/>
                    </a:lnTo>
                    <a:cubicBezTo>
                      <a:pt x="142894" y="532933"/>
                      <a:pt x="143908" y="538164"/>
                      <a:pt x="140959" y="540008"/>
                    </a:cubicBezTo>
                    <a:lnTo>
                      <a:pt x="114504" y="556577"/>
                    </a:lnTo>
                    <a:cubicBezTo>
                      <a:pt x="111554" y="558397"/>
                      <a:pt x="105770" y="556162"/>
                      <a:pt x="101530" y="551484"/>
                    </a:cubicBezTo>
                    <a:lnTo>
                      <a:pt x="63714" y="509612"/>
                    </a:lnTo>
                    <a:cubicBezTo>
                      <a:pt x="59474" y="504911"/>
                      <a:pt x="58460" y="499611"/>
                      <a:pt x="61410" y="497767"/>
                    </a:cubicBezTo>
                    <a:lnTo>
                      <a:pt x="87842" y="481221"/>
                    </a:lnTo>
                    <a:close/>
                    <a:moveTo>
                      <a:pt x="578917" y="487651"/>
                    </a:moveTo>
                    <a:cubicBezTo>
                      <a:pt x="581890" y="485784"/>
                      <a:pt x="587696" y="488089"/>
                      <a:pt x="591937" y="492767"/>
                    </a:cubicBezTo>
                    <a:lnTo>
                      <a:pt x="629753" y="534661"/>
                    </a:lnTo>
                    <a:cubicBezTo>
                      <a:pt x="633992" y="539339"/>
                      <a:pt x="634983" y="544593"/>
                      <a:pt x="632034" y="546437"/>
                    </a:cubicBezTo>
                    <a:lnTo>
                      <a:pt x="605602" y="562983"/>
                    </a:lnTo>
                    <a:cubicBezTo>
                      <a:pt x="602606" y="564849"/>
                      <a:pt x="596868" y="562591"/>
                      <a:pt x="592628" y="557890"/>
                    </a:cubicBezTo>
                    <a:lnTo>
                      <a:pt x="554812" y="516018"/>
                    </a:lnTo>
                    <a:cubicBezTo>
                      <a:pt x="550572" y="511317"/>
                      <a:pt x="549512" y="506063"/>
                      <a:pt x="552485" y="504197"/>
                    </a:cubicBezTo>
                    <a:lnTo>
                      <a:pt x="578917" y="487651"/>
                    </a:lnTo>
                    <a:close/>
                    <a:moveTo>
                      <a:pt x="742301" y="493343"/>
                    </a:moveTo>
                    <a:cubicBezTo>
                      <a:pt x="745274" y="491476"/>
                      <a:pt x="751081" y="493781"/>
                      <a:pt x="755321" y="498459"/>
                    </a:cubicBezTo>
                    <a:lnTo>
                      <a:pt x="793137" y="540330"/>
                    </a:lnTo>
                    <a:cubicBezTo>
                      <a:pt x="797377" y="545031"/>
                      <a:pt x="798368" y="550285"/>
                      <a:pt x="795418" y="552129"/>
                    </a:cubicBezTo>
                    <a:lnTo>
                      <a:pt x="768986" y="568698"/>
                    </a:lnTo>
                    <a:cubicBezTo>
                      <a:pt x="766014" y="570542"/>
                      <a:pt x="760253" y="568283"/>
                      <a:pt x="756013" y="563582"/>
                    </a:cubicBezTo>
                    <a:lnTo>
                      <a:pt x="718197" y="521710"/>
                    </a:lnTo>
                    <a:cubicBezTo>
                      <a:pt x="713956" y="517032"/>
                      <a:pt x="712897" y="511755"/>
                      <a:pt x="715869" y="509889"/>
                    </a:cubicBezTo>
                    <a:lnTo>
                      <a:pt x="742301" y="493343"/>
                    </a:lnTo>
                    <a:close/>
                    <a:moveTo>
                      <a:pt x="231178" y="495002"/>
                    </a:moveTo>
                    <a:cubicBezTo>
                      <a:pt x="234127" y="493135"/>
                      <a:pt x="239934" y="495463"/>
                      <a:pt x="244175" y="500141"/>
                    </a:cubicBezTo>
                    <a:lnTo>
                      <a:pt x="281990" y="542013"/>
                    </a:lnTo>
                    <a:cubicBezTo>
                      <a:pt x="286208" y="546691"/>
                      <a:pt x="287244" y="551945"/>
                      <a:pt x="284271" y="553788"/>
                    </a:cubicBezTo>
                    <a:lnTo>
                      <a:pt x="257840" y="570334"/>
                    </a:lnTo>
                    <a:cubicBezTo>
                      <a:pt x="254867" y="572201"/>
                      <a:pt x="249083" y="569942"/>
                      <a:pt x="244866" y="565264"/>
                    </a:cubicBezTo>
                    <a:lnTo>
                      <a:pt x="207027" y="523369"/>
                    </a:lnTo>
                    <a:cubicBezTo>
                      <a:pt x="202810" y="518692"/>
                      <a:pt x="201773" y="513391"/>
                      <a:pt x="204722" y="511548"/>
                    </a:cubicBezTo>
                    <a:lnTo>
                      <a:pt x="231178" y="495002"/>
                    </a:lnTo>
                    <a:close/>
                    <a:moveTo>
                      <a:pt x="393801" y="500026"/>
                    </a:moveTo>
                    <a:cubicBezTo>
                      <a:pt x="396774" y="498182"/>
                      <a:pt x="402512" y="500464"/>
                      <a:pt x="406752" y="505141"/>
                    </a:cubicBezTo>
                    <a:lnTo>
                      <a:pt x="444568" y="547013"/>
                    </a:lnTo>
                    <a:cubicBezTo>
                      <a:pt x="448808" y="551714"/>
                      <a:pt x="449868" y="556968"/>
                      <a:pt x="446919" y="558835"/>
                    </a:cubicBezTo>
                    <a:lnTo>
                      <a:pt x="420464" y="575381"/>
                    </a:lnTo>
                    <a:cubicBezTo>
                      <a:pt x="417537" y="577224"/>
                      <a:pt x="411684" y="574943"/>
                      <a:pt x="407467" y="570265"/>
                    </a:cubicBezTo>
                    <a:lnTo>
                      <a:pt x="369628" y="528393"/>
                    </a:lnTo>
                    <a:cubicBezTo>
                      <a:pt x="365411" y="523692"/>
                      <a:pt x="364443" y="518438"/>
                      <a:pt x="367370" y="516595"/>
                    </a:cubicBezTo>
                    <a:lnTo>
                      <a:pt x="393801" y="500026"/>
                    </a:lnTo>
                    <a:close/>
                    <a:moveTo>
                      <a:pt x="537137" y="513806"/>
                    </a:moveTo>
                    <a:cubicBezTo>
                      <a:pt x="540087" y="511963"/>
                      <a:pt x="545894" y="514267"/>
                      <a:pt x="550111" y="518945"/>
                    </a:cubicBezTo>
                    <a:lnTo>
                      <a:pt x="587927" y="560840"/>
                    </a:lnTo>
                    <a:cubicBezTo>
                      <a:pt x="592167" y="565518"/>
                      <a:pt x="593204" y="570749"/>
                      <a:pt x="590232" y="572592"/>
                    </a:cubicBezTo>
                    <a:lnTo>
                      <a:pt x="563776" y="589161"/>
                    </a:lnTo>
                    <a:cubicBezTo>
                      <a:pt x="560827" y="591005"/>
                      <a:pt x="555066" y="588770"/>
                      <a:pt x="550803" y="584068"/>
                    </a:cubicBezTo>
                    <a:lnTo>
                      <a:pt x="512987" y="542197"/>
                    </a:lnTo>
                    <a:cubicBezTo>
                      <a:pt x="508746" y="537496"/>
                      <a:pt x="507732" y="532219"/>
                      <a:pt x="510683" y="530352"/>
                    </a:cubicBezTo>
                    <a:lnTo>
                      <a:pt x="537137" y="513806"/>
                    </a:lnTo>
                    <a:close/>
                    <a:moveTo>
                      <a:pt x="700521" y="519498"/>
                    </a:moveTo>
                    <a:cubicBezTo>
                      <a:pt x="703495" y="517654"/>
                      <a:pt x="709278" y="519959"/>
                      <a:pt x="713496" y="524637"/>
                    </a:cubicBezTo>
                    <a:lnTo>
                      <a:pt x="751311" y="566509"/>
                    </a:lnTo>
                    <a:cubicBezTo>
                      <a:pt x="755575" y="571210"/>
                      <a:pt x="756589" y="576441"/>
                      <a:pt x="753616" y="578307"/>
                    </a:cubicBezTo>
                    <a:lnTo>
                      <a:pt x="727184" y="594853"/>
                    </a:lnTo>
                    <a:cubicBezTo>
                      <a:pt x="724235" y="596697"/>
                      <a:pt x="718450" y="594461"/>
                      <a:pt x="714210" y="589761"/>
                    </a:cubicBezTo>
                    <a:lnTo>
                      <a:pt x="676371" y="547889"/>
                    </a:lnTo>
                    <a:cubicBezTo>
                      <a:pt x="672154" y="543211"/>
                      <a:pt x="671140" y="537911"/>
                      <a:pt x="674090" y="536067"/>
                    </a:cubicBezTo>
                    <a:lnTo>
                      <a:pt x="700521" y="519498"/>
                    </a:lnTo>
                    <a:close/>
                    <a:moveTo>
                      <a:pt x="189352" y="521180"/>
                    </a:moveTo>
                    <a:cubicBezTo>
                      <a:pt x="192325" y="519314"/>
                      <a:pt x="198132" y="521618"/>
                      <a:pt x="202372" y="526296"/>
                    </a:cubicBezTo>
                    <a:lnTo>
                      <a:pt x="240188" y="568168"/>
                    </a:lnTo>
                    <a:cubicBezTo>
                      <a:pt x="244428" y="572869"/>
                      <a:pt x="245419" y="578123"/>
                      <a:pt x="242469" y="579967"/>
                    </a:cubicBezTo>
                    <a:lnTo>
                      <a:pt x="216014" y="596513"/>
                    </a:lnTo>
                    <a:cubicBezTo>
                      <a:pt x="213064" y="598379"/>
                      <a:pt x="207303" y="596098"/>
                      <a:pt x="203063" y="591420"/>
                    </a:cubicBezTo>
                    <a:lnTo>
                      <a:pt x="165247" y="549548"/>
                    </a:lnTo>
                    <a:cubicBezTo>
                      <a:pt x="161007" y="544847"/>
                      <a:pt x="159947" y="539570"/>
                      <a:pt x="162920" y="537726"/>
                    </a:cubicBezTo>
                    <a:lnTo>
                      <a:pt x="189352" y="521180"/>
                    </a:lnTo>
                    <a:close/>
                    <a:moveTo>
                      <a:pt x="332710" y="534984"/>
                    </a:moveTo>
                    <a:cubicBezTo>
                      <a:pt x="335684" y="533141"/>
                      <a:pt x="341445" y="535399"/>
                      <a:pt x="345708" y="540077"/>
                    </a:cubicBezTo>
                    <a:lnTo>
                      <a:pt x="383524" y="581948"/>
                    </a:lnTo>
                    <a:cubicBezTo>
                      <a:pt x="387740" y="586626"/>
                      <a:pt x="388778" y="591927"/>
                      <a:pt x="385805" y="593770"/>
                    </a:cubicBezTo>
                    <a:lnTo>
                      <a:pt x="359373" y="610339"/>
                    </a:lnTo>
                    <a:cubicBezTo>
                      <a:pt x="356400" y="612183"/>
                      <a:pt x="350616" y="609878"/>
                      <a:pt x="346399" y="605200"/>
                    </a:cubicBezTo>
                    <a:lnTo>
                      <a:pt x="308561" y="563305"/>
                    </a:lnTo>
                    <a:cubicBezTo>
                      <a:pt x="304343" y="558627"/>
                      <a:pt x="303306" y="553396"/>
                      <a:pt x="306279" y="551530"/>
                    </a:cubicBezTo>
                    <a:lnTo>
                      <a:pt x="332710" y="534984"/>
                    </a:lnTo>
                    <a:close/>
                    <a:moveTo>
                      <a:pt x="495311" y="539985"/>
                    </a:moveTo>
                    <a:cubicBezTo>
                      <a:pt x="498285" y="538141"/>
                      <a:pt x="504092" y="540422"/>
                      <a:pt x="508332" y="545101"/>
                    </a:cubicBezTo>
                    <a:lnTo>
                      <a:pt x="546148" y="586995"/>
                    </a:lnTo>
                    <a:cubicBezTo>
                      <a:pt x="550365" y="591673"/>
                      <a:pt x="551379" y="596927"/>
                      <a:pt x="548429" y="598771"/>
                    </a:cubicBezTo>
                    <a:lnTo>
                      <a:pt x="521974" y="615340"/>
                    </a:lnTo>
                    <a:cubicBezTo>
                      <a:pt x="519025" y="617183"/>
                      <a:pt x="513263" y="614925"/>
                      <a:pt x="509023" y="610224"/>
                    </a:cubicBezTo>
                    <a:lnTo>
                      <a:pt x="471207" y="568352"/>
                    </a:lnTo>
                    <a:cubicBezTo>
                      <a:pt x="466967" y="563674"/>
                      <a:pt x="465907" y="558397"/>
                      <a:pt x="468857" y="556531"/>
                    </a:cubicBezTo>
                    <a:lnTo>
                      <a:pt x="495311" y="539985"/>
                    </a:lnTo>
                    <a:close/>
                    <a:moveTo>
                      <a:pt x="147572" y="547336"/>
                    </a:moveTo>
                    <a:cubicBezTo>
                      <a:pt x="150522" y="545492"/>
                      <a:pt x="156306" y="547797"/>
                      <a:pt x="160547" y="552475"/>
                    </a:cubicBezTo>
                    <a:lnTo>
                      <a:pt x="198362" y="594346"/>
                    </a:lnTo>
                    <a:cubicBezTo>
                      <a:pt x="202602" y="599047"/>
                      <a:pt x="203639" y="604278"/>
                      <a:pt x="200667" y="606122"/>
                    </a:cubicBezTo>
                    <a:lnTo>
                      <a:pt x="174235" y="622691"/>
                    </a:lnTo>
                    <a:cubicBezTo>
                      <a:pt x="171285" y="624511"/>
                      <a:pt x="165478" y="622276"/>
                      <a:pt x="161238" y="617598"/>
                    </a:cubicBezTo>
                    <a:lnTo>
                      <a:pt x="123422" y="575726"/>
                    </a:lnTo>
                    <a:cubicBezTo>
                      <a:pt x="119182" y="571025"/>
                      <a:pt x="118191" y="565725"/>
                      <a:pt x="121118" y="563882"/>
                    </a:cubicBezTo>
                    <a:lnTo>
                      <a:pt x="147572" y="547336"/>
                    </a:lnTo>
                    <a:close/>
                    <a:moveTo>
                      <a:pt x="638625" y="553765"/>
                    </a:moveTo>
                    <a:cubicBezTo>
                      <a:pt x="641598" y="551899"/>
                      <a:pt x="647404" y="554203"/>
                      <a:pt x="651645" y="558881"/>
                    </a:cubicBezTo>
                    <a:lnTo>
                      <a:pt x="689461" y="600776"/>
                    </a:lnTo>
                    <a:cubicBezTo>
                      <a:pt x="693700" y="605454"/>
                      <a:pt x="694715" y="610708"/>
                      <a:pt x="691742" y="612551"/>
                    </a:cubicBezTo>
                    <a:lnTo>
                      <a:pt x="665310" y="629097"/>
                    </a:lnTo>
                    <a:cubicBezTo>
                      <a:pt x="662337" y="630964"/>
                      <a:pt x="656599" y="628705"/>
                      <a:pt x="652336" y="624004"/>
                    </a:cubicBezTo>
                    <a:lnTo>
                      <a:pt x="614520" y="582133"/>
                    </a:lnTo>
                    <a:cubicBezTo>
                      <a:pt x="610280" y="577432"/>
                      <a:pt x="609243" y="572178"/>
                      <a:pt x="612193" y="570311"/>
                    </a:cubicBezTo>
                    <a:lnTo>
                      <a:pt x="638625" y="553765"/>
                    </a:lnTo>
                    <a:close/>
                    <a:moveTo>
                      <a:pt x="290931" y="561139"/>
                    </a:moveTo>
                    <a:cubicBezTo>
                      <a:pt x="293881" y="559296"/>
                      <a:pt x="299642" y="561554"/>
                      <a:pt x="303883" y="566255"/>
                    </a:cubicBezTo>
                    <a:lnTo>
                      <a:pt x="341698" y="608127"/>
                    </a:lnTo>
                    <a:cubicBezTo>
                      <a:pt x="345938" y="612805"/>
                      <a:pt x="346999" y="618082"/>
                      <a:pt x="344026" y="619925"/>
                    </a:cubicBezTo>
                    <a:lnTo>
                      <a:pt x="317571" y="636495"/>
                    </a:lnTo>
                    <a:cubicBezTo>
                      <a:pt x="314621" y="638338"/>
                      <a:pt x="308814" y="636056"/>
                      <a:pt x="304574" y="631379"/>
                    </a:cubicBezTo>
                    <a:lnTo>
                      <a:pt x="266758" y="589507"/>
                    </a:lnTo>
                    <a:cubicBezTo>
                      <a:pt x="262518" y="584806"/>
                      <a:pt x="261527" y="579552"/>
                      <a:pt x="264476" y="577708"/>
                    </a:cubicBezTo>
                    <a:lnTo>
                      <a:pt x="290931" y="561139"/>
                    </a:lnTo>
                    <a:close/>
                    <a:moveTo>
                      <a:pt x="453532" y="566163"/>
                    </a:moveTo>
                    <a:cubicBezTo>
                      <a:pt x="456482" y="564296"/>
                      <a:pt x="462266" y="566601"/>
                      <a:pt x="466506" y="571302"/>
                    </a:cubicBezTo>
                    <a:lnTo>
                      <a:pt x="504322" y="613173"/>
                    </a:lnTo>
                    <a:cubicBezTo>
                      <a:pt x="508562" y="617851"/>
                      <a:pt x="509576" y="623083"/>
                      <a:pt x="506627" y="624949"/>
                    </a:cubicBezTo>
                    <a:lnTo>
                      <a:pt x="480172" y="641495"/>
                    </a:lnTo>
                    <a:cubicBezTo>
                      <a:pt x="477245" y="643339"/>
                      <a:pt x="471438" y="641103"/>
                      <a:pt x="467220" y="636402"/>
                    </a:cubicBezTo>
                    <a:lnTo>
                      <a:pt x="429358" y="594531"/>
                    </a:lnTo>
                    <a:cubicBezTo>
                      <a:pt x="425142" y="589853"/>
                      <a:pt x="424128" y="584529"/>
                      <a:pt x="427077" y="582709"/>
                    </a:cubicBezTo>
                    <a:lnTo>
                      <a:pt x="453532" y="566163"/>
                    </a:lnTo>
                    <a:close/>
                    <a:moveTo>
                      <a:pt x="596845" y="579921"/>
                    </a:moveTo>
                    <a:cubicBezTo>
                      <a:pt x="599795" y="578077"/>
                      <a:pt x="605602" y="580381"/>
                      <a:pt x="609819" y="585059"/>
                    </a:cubicBezTo>
                    <a:lnTo>
                      <a:pt x="647658" y="626954"/>
                    </a:lnTo>
                    <a:cubicBezTo>
                      <a:pt x="651898" y="631632"/>
                      <a:pt x="652912" y="636863"/>
                      <a:pt x="649940" y="638730"/>
                    </a:cubicBezTo>
                    <a:lnTo>
                      <a:pt x="623508" y="655275"/>
                    </a:lnTo>
                    <a:cubicBezTo>
                      <a:pt x="620535" y="657119"/>
                      <a:pt x="614774" y="654884"/>
                      <a:pt x="610533" y="650183"/>
                    </a:cubicBezTo>
                    <a:lnTo>
                      <a:pt x="572694" y="608311"/>
                    </a:lnTo>
                    <a:cubicBezTo>
                      <a:pt x="568478" y="603610"/>
                      <a:pt x="567440" y="598333"/>
                      <a:pt x="570413" y="596466"/>
                    </a:cubicBezTo>
                    <a:lnTo>
                      <a:pt x="596845" y="579921"/>
                    </a:lnTo>
                    <a:close/>
                    <a:moveTo>
                      <a:pt x="249106" y="587318"/>
                    </a:moveTo>
                    <a:cubicBezTo>
                      <a:pt x="252078" y="585474"/>
                      <a:pt x="257840" y="587732"/>
                      <a:pt x="262080" y="592410"/>
                    </a:cubicBezTo>
                    <a:lnTo>
                      <a:pt x="299896" y="634282"/>
                    </a:lnTo>
                    <a:cubicBezTo>
                      <a:pt x="304136" y="638983"/>
                      <a:pt x="305173" y="644260"/>
                      <a:pt x="302200" y="646104"/>
                    </a:cubicBezTo>
                    <a:lnTo>
                      <a:pt x="275768" y="662673"/>
                    </a:lnTo>
                    <a:cubicBezTo>
                      <a:pt x="272796" y="664516"/>
                      <a:pt x="267011" y="662212"/>
                      <a:pt x="262771" y="657534"/>
                    </a:cubicBezTo>
                    <a:lnTo>
                      <a:pt x="224978" y="615662"/>
                    </a:lnTo>
                    <a:cubicBezTo>
                      <a:pt x="220738" y="610961"/>
                      <a:pt x="219701" y="605730"/>
                      <a:pt x="222674" y="603887"/>
                    </a:cubicBezTo>
                    <a:lnTo>
                      <a:pt x="249106" y="587318"/>
                    </a:lnTo>
                    <a:close/>
                    <a:moveTo>
                      <a:pt x="392442" y="601098"/>
                    </a:moveTo>
                    <a:cubicBezTo>
                      <a:pt x="395391" y="599255"/>
                      <a:pt x="401199" y="601536"/>
                      <a:pt x="405439" y="606214"/>
                    </a:cubicBezTo>
                    <a:lnTo>
                      <a:pt x="443255" y="648109"/>
                    </a:lnTo>
                    <a:cubicBezTo>
                      <a:pt x="447495" y="652787"/>
                      <a:pt x="448486" y="658041"/>
                      <a:pt x="445536" y="659885"/>
                    </a:cubicBezTo>
                    <a:lnTo>
                      <a:pt x="419104" y="676453"/>
                    </a:lnTo>
                    <a:cubicBezTo>
                      <a:pt x="416132" y="678297"/>
                      <a:pt x="410371" y="676038"/>
                      <a:pt x="406130" y="671337"/>
                    </a:cubicBezTo>
                    <a:lnTo>
                      <a:pt x="368314" y="629466"/>
                    </a:lnTo>
                    <a:cubicBezTo>
                      <a:pt x="364074" y="624765"/>
                      <a:pt x="363037" y="619511"/>
                      <a:pt x="365987" y="617644"/>
                    </a:cubicBezTo>
                    <a:lnTo>
                      <a:pt x="392442" y="601098"/>
                    </a:lnTo>
                    <a:close/>
                    <a:moveTo>
                      <a:pt x="555019" y="606099"/>
                    </a:moveTo>
                    <a:cubicBezTo>
                      <a:pt x="557992" y="604255"/>
                      <a:pt x="563800" y="606537"/>
                      <a:pt x="568040" y="611215"/>
                    </a:cubicBezTo>
                    <a:lnTo>
                      <a:pt x="605856" y="653109"/>
                    </a:lnTo>
                    <a:cubicBezTo>
                      <a:pt x="610096" y="657787"/>
                      <a:pt x="611087" y="663041"/>
                      <a:pt x="608137" y="664908"/>
                    </a:cubicBezTo>
                    <a:lnTo>
                      <a:pt x="581705" y="681454"/>
                    </a:lnTo>
                    <a:cubicBezTo>
                      <a:pt x="578733" y="683321"/>
                      <a:pt x="572971" y="681039"/>
                      <a:pt x="568731" y="676338"/>
                    </a:cubicBezTo>
                    <a:lnTo>
                      <a:pt x="530915" y="634466"/>
                    </a:lnTo>
                    <a:cubicBezTo>
                      <a:pt x="526675" y="629789"/>
                      <a:pt x="525615" y="624511"/>
                      <a:pt x="528587" y="622645"/>
                    </a:cubicBezTo>
                    <a:lnTo>
                      <a:pt x="555019" y="606099"/>
                    </a:lnTo>
                    <a:close/>
                    <a:moveTo>
                      <a:pt x="207303" y="613496"/>
                    </a:moveTo>
                    <a:cubicBezTo>
                      <a:pt x="210276" y="611629"/>
                      <a:pt x="216014" y="613911"/>
                      <a:pt x="220277" y="618612"/>
                    </a:cubicBezTo>
                    <a:lnTo>
                      <a:pt x="258093" y="660460"/>
                    </a:lnTo>
                    <a:cubicBezTo>
                      <a:pt x="262333" y="665161"/>
                      <a:pt x="263371" y="670439"/>
                      <a:pt x="260420" y="672282"/>
                    </a:cubicBezTo>
                    <a:lnTo>
                      <a:pt x="233966" y="688828"/>
                    </a:lnTo>
                    <a:cubicBezTo>
                      <a:pt x="231039" y="690672"/>
                      <a:pt x="225186" y="688390"/>
                      <a:pt x="220968" y="683712"/>
                    </a:cubicBezTo>
                    <a:lnTo>
                      <a:pt x="183130" y="641841"/>
                    </a:lnTo>
                    <a:cubicBezTo>
                      <a:pt x="178913" y="637140"/>
                      <a:pt x="177945" y="631885"/>
                      <a:pt x="180871" y="630042"/>
                    </a:cubicBezTo>
                    <a:lnTo>
                      <a:pt x="207303" y="613496"/>
                    </a:lnTo>
                    <a:close/>
                    <a:moveTo>
                      <a:pt x="350639" y="627254"/>
                    </a:moveTo>
                    <a:cubicBezTo>
                      <a:pt x="353589" y="625410"/>
                      <a:pt x="359396" y="627714"/>
                      <a:pt x="363613" y="632392"/>
                    </a:cubicBezTo>
                    <a:lnTo>
                      <a:pt x="401452" y="674287"/>
                    </a:lnTo>
                    <a:cubicBezTo>
                      <a:pt x="405669" y="678965"/>
                      <a:pt x="406706" y="684196"/>
                      <a:pt x="403733" y="686040"/>
                    </a:cubicBezTo>
                    <a:lnTo>
                      <a:pt x="377302" y="702608"/>
                    </a:lnTo>
                    <a:cubicBezTo>
                      <a:pt x="374352" y="704452"/>
                      <a:pt x="368567" y="702217"/>
                      <a:pt x="364328" y="697516"/>
                    </a:cubicBezTo>
                    <a:lnTo>
                      <a:pt x="326489" y="655644"/>
                    </a:lnTo>
                    <a:cubicBezTo>
                      <a:pt x="322272" y="650943"/>
                      <a:pt x="321235" y="645666"/>
                      <a:pt x="324207" y="643822"/>
                    </a:cubicBezTo>
                    <a:lnTo>
                      <a:pt x="350639" y="627254"/>
                    </a:lnTo>
                    <a:close/>
                    <a:moveTo>
                      <a:pt x="513240" y="632254"/>
                    </a:moveTo>
                    <a:cubicBezTo>
                      <a:pt x="516213" y="630411"/>
                      <a:pt x="521997" y="632715"/>
                      <a:pt x="526214" y="637416"/>
                    </a:cubicBezTo>
                    <a:lnTo>
                      <a:pt x="564030" y="679288"/>
                    </a:lnTo>
                    <a:cubicBezTo>
                      <a:pt x="568293" y="683966"/>
                      <a:pt x="569308" y="689197"/>
                      <a:pt x="566334" y="691063"/>
                    </a:cubicBezTo>
                    <a:lnTo>
                      <a:pt x="539903" y="707609"/>
                    </a:lnTo>
                    <a:cubicBezTo>
                      <a:pt x="536953" y="709453"/>
                      <a:pt x="531168" y="707218"/>
                      <a:pt x="526929" y="702516"/>
                    </a:cubicBezTo>
                    <a:lnTo>
                      <a:pt x="489090" y="660645"/>
                    </a:lnTo>
                    <a:cubicBezTo>
                      <a:pt x="484873" y="655967"/>
                      <a:pt x="483859" y="650667"/>
                      <a:pt x="486808" y="648823"/>
                    </a:cubicBezTo>
                    <a:lnTo>
                      <a:pt x="513240" y="632254"/>
                    </a:lnTo>
                    <a:close/>
                    <a:moveTo>
                      <a:pt x="308814" y="653432"/>
                    </a:moveTo>
                    <a:cubicBezTo>
                      <a:pt x="311786" y="651589"/>
                      <a:pt x="317594" y="653870"/>
                      <a:pt x="321834" y="658548"/>
                    </a:cubicBezTo>
                    <a:lnTo>
                      <a:pt x="359649" y="700442"/>
                    </a:lnTo>
                    <a:cubicBezTo>
                      <a:pt x="363890" y="705121"/>
                      <a:pt x="364881" y="710375"/>
                      <a:pt x="361931" y="712218"/>
                    </a:cubicBezTo>
                    <a:lnTo>
                      <a:pt x="335476" y="728787"/>
                    </a:lnTo>
                    <a:cubicBezTo>
                      <a:pt x="332526" y="730630"/>
                      <a:pt x="326765" y="728372"/>
                      <a:pt x="322525" y="723671"/>
                    </a:cubicBezTo>
                    <a:lnTo>
                      <a:pt x="284710" y="681799"/>
                    </a:lnTo>
                    <a:cubicBezTo>
                      <a:pt x="280469" y="677122"/>
                      <a:pt x="279409" y="671844"/>
                      <a:pt x="282359" y="670001"/>
                    </a:cubicBezTo>
                    <a:lnTo>
                      <a:pt x="308814" y="653432"/>
                    </a:lnTo>
                    <a:close/>
                    <a:moveTo>
                      <a:pt x="452150" y="667212"/>
                    </a:moveTo>
                    <a:cubicBezTo>
                      <a:pt x="455122" y="665369"/>
                      <a:pt x="460930" y="667650"/>
                      <a:pt x="465147" y="672328"/>
                    </a:cubicBezTo>
                    <a:lnTo>
                      <a:pt x="502985" y="714223"/>
                    </a:lnTo>
                    <a:cubicBezTo>
                      <a:pt x="507203" y="718901"/>
                      <a:pt x="508217" y="724155"/>
                      <a:pt x="505244" y="725998"/>
                    </a:cubicBezTo>
                    <a:lnTo>
                      <a:pt x="478812" y="742568"/>
                    </a:lnTo>
                    <a:cubicBezTo>
                      <a:pt x="475839" y="744411"/>
                      <a:pt x="470101" y="742153"/>
                      <a:pt x="465861" y="737452"/>
                    </a:cubicBezTo>
                    <a:lnTo>
                      <a:pt x="428022" y="695580"/>
                    </a:lnTo>
                    <a:cubicBezTo>
                      <a:pt x="423805" y="690879"/>
                      <a:pt x="422745" y="685625"/>
                      <a:pt x="425695" y="683758"/>
                    </a:cubicBezTo>
                    <a:lnTo>
                      <a:pt x="452150" y="667212"/>
                    </a:lnTo>
                    <a:close/>
                    <a:moveTo>
                      <a:pt x="267035" y="679610"/>
                    </a:moveTo>
                    <a:cubicBezTo>
                      <a:pt x="269984" y="677744"/>
                      <a:pt x="275768" y="680048"/>
                      <a:pt x="280008" y="684749"/>
                    </a:cubicBezTo>
                    <a:lnTo>
                      <a:pt x="317824" y="726621"/>
                    </a:lnTo>
                    <a:cubicBezTo>
                      <a:pt x="322065" y="731299"/>
                      <a:pt x="323101" y="736553"/>
                      <a:pt x="320128" y="738397"/>
                    </a:cubicBezTo>
                    <a:lnTo>
                      <a:pt x="293697" y="754942"/>
                    </a:lnTo>
                    <a:cubicBezTo>
                      <a:pt x="290747" y="756786"/>
                      <a:pt x="284940" y="754551"/>
                      <a:pt x="280723" y="749873"/>
                    </a:cubicBezTo>
                    <a:lnTo>
                      <a:pt x="242884" y="707978"/>
                    </a:lnTo>
                    <a:cubicBezTo>
                      <a:pt x="238643" y="703300"/>
                      <a:pt x="237630" y="697977"/>
                      <a:pt x="240579" y="696156"/>
                    </a:cubicBezTo>
                    <a:lnTo>
                      <a:pt x="267035" y="679610"/>
                    </a:lnTo>
                    <a:close/>
                    <a:moveTo>
                      <a:pt x="410347" y="693368"/>
                    </a:moveTo>
                    <a:cubicBezTo>
                      <a:pt x="413320" y="691524"/>
                      <a:pt x="419104" y="693829"/>
                      <a:pt x="423344" y="698507"/>
                    </a:cubicBezTo>
                    <a:lnTo>
                      <a:pt x="461160" y="740401"/>
                    </a:lnTo>
                    <a:cubicBezTo>
                      <a:pt x="465400" y="745079"/>
                      <a:pt x="466414" y="750310"/>
                      <a:pt x="463464" y="752177"/>
                    </a:cubicBezTo>
                    <a:lnTo>
                      <a:pt x="437009" y="768723"/>
                    </a:lnTo>
                    <a:cubicBezTo>
                      <a:pt x="434037" y="770566"/>
                      <a:pt x="428275" y="768331"/>
                      <a:pt x="424036" y="763630"/>
                    </a:cubicBezTo>
                    <a:lnTo>
                      <a:pt x="386220" y="721759"/>
                    </a:lnTo>
                    <a:cubicBezTo>
                      <a:pt x="381979" y="717057"/>
                      <a:pt x="380943" y="711780"/>
                      <a:pt x="383915" y="709937"/>
                    </a:cubicBezTo>
                    <a:lnTo>
                      <a:pt x="410347" y="693368"/>
                    </a:lnTo>
                    <a:close/>
                    <a:moveTo>
                      <a:pt x="368545" y="719546"/>
                    </a:moveTo>
                    <a:cubicBezTo>
                      <a:pt x="371494" y="717703"/>
                      <a:pt x="377324" y="719984"/>
                      <a:pt x="381542" y="724662"/>
                    </a:cubicBezTo>
                    <a:lnTo>
                      <a:pt x="419357" y="766557"/>
                    </a:lnTo>
                    <a:cubicBezTo>
                      <a:pt x="423597" y="771235"/>
                      <a:pt x="424612" y="776489"/>
                      <a:pt x="421639" y="778355"/>
                    </a:cubicBezTo>
                    <a:lnTo>
                      <a:pt x="395207" y="794901"/>
                    </a:lnTo>
                    <a:cubicBezTo>
                      <a:pt x="392234" y="796768"/>
                      <a:pt x="386473" y="794486"/>
                      <a:pt x="382233" y="789785"/>
                    </a:cubicBezTo>
                    <a:lnTo>
                      <a:pt x="344418" y="747914"/>
                    </a:lnTo>
                    <a:cubicBezTo>
                      <a:pt x="340177" y="743236"/>
                      <a:pt x="339140" y="737959"/>
                      <a:pt x="342090" y="736115"/>
                    </a:cubicBezTo>
                    <a:lnTo>
                      <a:pt x="368545" y="719546"/>
                    </a:lnTo>
                    <a:close/>
                    <a:moveTo>
                      <a:pt x="326743" y="745725"/>
                    </a:moveTo>
                    <a:cubicBezTo>
                      <a:pt x="329715" y="743858"/>
                      <a:pt x="335499" y="746162"/>
                      <a:pt x="339740" y="750864"/>
                    </a:cubicBezTo>
                    <a:lnTo>
                      <a:pt x="377555" y="792735"/>
                    </a:lnTo>
                    <a:cubicBezTo>
                      <a:pt x="381795" y="797413"/>
                      <a:pt x="382809" y="802667"/>
                      <a:pt x="379836" y="804511"/>
                    </a:cubicBezTo>
                    <a:lnTo>
                      <a:pt x="353405" y="821056"/>
                    </a:lnTo>
                    <a:cubicBezTo>
                      <a:pt x="350455" y="822900"/>
                      <a:pt x="344671" y="820665"/>
                      <a:pt x="340431" y="815987"/>
                    </a:cubicBezTo>
                    <a:lnTo>
                      <a:pt x="302592" y="774092"/>
                    </a:lnTo>
                    <a:cubicBezTo>
                      <a:pt x="298375" y="769414"/>
                      <a:pt x="297361" y="764114"/>
                      <a:pt x="300311" y="762270"/>
                    </a:cubicBezTo>
                    <a:lnTo>
                      <a:pt x="326743" y="745725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6" name="Freeform 665">
                <a:extLst>
                  <a:ext uri="{FF2B5EF4-FFF2-40B4-BE49-F238E27FC236}">
                    <a16:creationId xmlns:a16="http://schemas.microsoft.com/office/drawing/2014/main" id="{2E8B8584-3D36-5E8F-47AD-E649F6CF6750}"/>
                  </a:ext>
                </a:extLst>
              </p:cNvPr>
              <p:cNvSpPr/>
              <p:nvPr/>
            </p:nvSpPr>
            <p:spPr>
              <a:xfrm>
                <a:off x="9928112" y="7264940"/>
                <a:ext cx="780696" cy="494531"/>
              </a:xfrm>
              <a:custGeom>
                <a:avLst/>
                <a:gdLst>
                  <a:gd name="connsiteX0" fmla="*/ 115 w 780696"/>
                  <a:gd name="connsiteY0" fmla="*/ 453628 h 494531"/>
                  <a:gd name="connsiteX1" fmla="*/ 780696 w 780696"/>
                  <a:gd name="connsiteY1" fmla="*/ 0 h 494531"/>
                  <a:gd name="connsiteX2" fmla="*/ 780581 w 780696"/>
                  <a:gd name="connsiteY2" fmla="*/ 40927 h 494531"/>
                  <a:gd name="connsiteX3" fmla="*/ 0 w 780696"/>
                  <a:gd name="connsiteY3" fmla="*/ 494532 h 494531"/>
                  <a:gd name="connsiteX4" fmla="*/ 115 w 780696"/>
                  <a:gd name="connsiteY4" fmla="*/ 453628 h 494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96" h="494531">
                    <a:moveTo>
                      <a:pt x="115" y="453628"/>
                    </a:moveTo>
                    <a:lnTo>
                      <a:pt x="780696" y="0"/>
                    </a:lnTo>
                    <a:lnTo>
                      <a:pt x="780581" y="40927"/>
                    </a:lnTo>
                    <a:lnTo>
                      <a:pt x="0" y="494532"/>
                    </a:lnTo>
                    <a:lnTo>
                      <a:pt x="115" y="453628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7" name="Freeform 666">
                <a:extLst>
                  <a:ext uri="{FF2B5EF4-FFF2-40B4-BE49-F238E27FC236}">
                    <a16:creationId xmlns:a16="http://schemas.microsoft.com/office/drawing/2014/main" id="{040BB2E0-5E84-743D-7E70-5ECE33F76FB5}"/>
                  </a:ext>
                </a:extLst>
              </p:cNvPr>
              <p:cNvSpPr/>
              <p:nvPr/>
            </p:nvSpPr>
            <p:spPr>
              <a:xfrm>
                <a:off x="9928757" y="7077452"/>
                <a:ext cx="1210566" cy="930646"/>
              </a:xfrm>
              <a:custGeom>
                <a:avLst/>
                <a:gdLst>
                  <a:gd name="connsiteX0" fmla="*/ 0 w 1210566"/>
                  <a:gd name="connsiteY0" fmla="*/ 453605 h 930646"/>
                  <a:gd name="connsiteX1" fmla="*/ 780582 w 1210566"/>
                  <a:gd name="connsiteY1" fmla="*/ 0 h 930646"/>
                  <a:gd name="connsiteX2" fmla="*/ 1210566 w 1210566"/>
                  <a:gd name="connsiteY2" fmla="*/ 477041 h 930646"/>
                  <a:gd name="connsiteX3" fmla="*/ 429985 w 1210566"/>
                  <a:gd name="connsiteY3" fmla="*/ 930646 h 930646"/>
                  <a:gd name="connsiteX4" fmla="*/ 0 w 1210566"/>
                  <a:gd name="connsiteY4" fmla="*/ 453605 h 930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6" h="930646">
                    <a:moveTo>
                      <a:pt x="0" y="453605"/>
                    </a:moveTo>
                    <a:lnTo>
                      <a:pt x="780582" y="0"/>
                    </a:lnTo>
                    <a:lnTo>
                      <a:pt x="1210566" y="477041"/>
                    </a:lnTo>
                    <a:lnTo>
                      <a:pt x="429985" y="930646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8" name="Freeform 667">
                <a:extLst>
                  <a:ext uri="{FF2B5EF4-FFF2-40B4-BE49-F238E27FC236}">
                    <a16:creationId xmlns:a16="http://schemas.microsoft.com/office/drawing/2014/main" id="{E49CE6FA-ADEC-38A9-1BA1-030E376D6FAB}"/>
                  </a:ext>
                </a:extLst>
              </p:cNvPr>
              <p:cNvSpPr/>
              <p:nvPr/>
            </p:nvSpPr>
            <p:spPr>
              <a:xfrm>
                <a:off x="9755625" y="7067957"/>
                <a:ext cx="817844" cy="650588"/>
              </a:xfrm>
              <a:custGeom>
                <a:avLst/>
                <a:gdLst>
                  <a:gd name="connsiteX0" fmla="*/ 817845 w 817844"/>
                  <a:gd name="connsiteY0" fmla="*/ 47333 h 650588"/>
                  <a:gd name="connsiteX1" fmla="*/ 173202 w 817844"/>
                  <a:gd name="connsiteY1" fmla="*/ 422150 h 650588"/>
                  <a:gd name="connsiteX2" fmla="*/ 172648 w 817844"/>
                  <a:gd name="connsiteY2" fmla="*/ 650588 h 650588"/>
                  <a:gd name="connsiteX3" fmla="*/ 36986 w 817844"/>
                  <a:gd name="connsiteY3" fmla="*/ 500086 h 650588"/>
                  <a:gd name="connsiteX4" fmla="*/ 0 w 817844"/>
                  <a:gd name="connsiteY4" fmla="*/ 459113 h 650588"/>
                  <a:gd name="connsiteX5" fmla="*/ 775236 w 817844"/>
                  <a:gd name="connsiteY5" fmla="*/ 0 h 650588"/>
                  <a:gd name="connsiteX6" fmla="*/ 817845 w 817844"/>
                  <a:gd name="connsiteY6" fmla="*/ 47333 h 650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44" h="650588">
                    <a:moveTo>
                      <a:pt x="817845" y="47333"/>
                    </a:moveTo>
                    <a:lnTo>
                      <a:pt x="173202" y="422150"/>
                    </a:lnTo>
                    <a:lnTo>
                      <a:pt x="172648" y="650588"/>
                    </a:lnTo>
                    <a:lnTo>
                      <a:pt x="36986" y="500086"/>
                    </a:lnTo>
                    <a:lnTo>
                      <a:pt x="0" y="459113"/>
                    </a:lnTo>
                    <a:lnTo>
                      <a:pt x="775236" y="0"/>
                    </a:lnTo>
                    <a:lnTo>
                      <a:pt x="817845" y="47333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9" name="Freeform 668">
                <a:extLst>
                  <a:ext uri="{FF2B5EF4-FFF2-40B4-BE49-F238E27FC236}">
                    <a16:creationId xmlns:a16="http://schemas.microsoft.com/office/drawing/2014/main" id="{93C77C11-E320-DD9C-2AE8-803FF5B5AEB3}"/>
                  </a:ext>
                </a:extLst>
              </p:cNvPr>
              <p:cNvSpPr/>
              <p:nvPr/>
            </p:nvSpPr>
            <p:spPr>
              <a:xfrm>
                <a:off x="10357406" y="7554493"/>
                <a:ext cx="781917" cy="1169984"/>
              </a:xfrm>
              <a:custGeom>
                <a:avLst/>
                <a:gdLst>
                  <a:gd name="connsiteX0" fmla="*/ 1337 w 781917"/>
                  <a:gd name="connsiteY0" fmla="*/ 453605 h 1169984"/>
                  <a:gd name="connsiteX1" fmla="*/ 781918 w 781917"/>
                  <a:gd name="connsiteY1" fmla="*/ 0 h 1169984"/>
                  <a:gd name="connsiteX2" fmla="*/ 780581 w 781917"/>
                  <a:gd name="connsiteY2" fmla="*/ 716380 h 1169984"/>
                  <a:gd name="connsiteX3" fmla="*/ 0 w 781917"/>
                  <a:gd name="connsiteY3" fmla="*/ 1169985 h 1169984"/>
                  <a:gd name="connsiteX4" fmla="*/ 1337 w 781917"/>
                  <a:gd name="connsiteY4" fmla="*/ 453605 h 1169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17" h="1169984">
                    <a:moveTo>
                      <a:pt x="1337" y="453605"/>
                    </a:moveTo>
                    <a:lnTo>
                      <a:pt x="781918" y="0"/>
                    </a:lnTo>
                    <a:lnTo>
                      <a:pt x="780581" y="716380"/>
                    </a:lnTo>
                    <a:lnTo>
                      <a:pt x="0" y="1169985"/>
                    </a:lnTo>
                    <a:lnTo>
                      <a:pt x="1337" y="45360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0" name="Freeform 669">
                <a:extLst>
                  <a:ext uri="{FF2B5EF4-FFF2-40B4-BE49-F238E27FC236}">
                    <a16:creationId xmlns:a16="http://schemas.microsoft.com/office/drawing/2014/main" id="{2523D805-EF0D-7B96-B578-BAA3B5129385}"/>
                  </a:ext>
                </a:extLst>
              </p:cNvPr>
              <p:cNvSpPr/>
              <p:nvPr/>
            </p:nvSpPr>
            <p:spPr>
              <a:xfrm>
                <a:off x="9926775" y="7531057"/>
                <a:ext cx="431966" cy="1194711"/>
              </a:xfrm>
              <a:custGeom>
                <a:avLst/>
                <a:gdLst>
                  <a:gd name="connsiteX0" fmla="*/ 2005 w 431966"/>
                  <a:gd name="connsiteY0" fmla="*/ 0 h 1194711"/>
                  <a:gd name="connsiteX1" fmla="*/ 431967 w 431966"/>
                  <a:gd name="connsiteY1" fmla="*/ 477041 h 1194711"/>
                  <a:gd name="connsiteX2" fmla="*/ 430630 w 431966"/>
                  <a:gd name="connsiteY2" fmla="*/ 1194711 h 1194711"/>
                  <a:gd name="connsiteX3" fmla="*/ 0 w 431966"/>
                  <a:gd name="connsiteY3" fmla="*/ 946086 h 1194711"/>
                  <a:gd name="connsiteX4" fmla="*/ 1360 w 431966"/>
                  <a:gd name="connsiteY4" fmla="*/ 228439 h 1194711"/>
                  <a:gd name="connsiteX5" fmla="*/ 1475 w 431966"/>
                  <a:gd name="connsiteY5" fmla="*/ 187489 h 1194711"/>
                  <a:gd name="connsiteX6" fmla="*/ 2005 w 431966"/>
                  <a:gd name="connsiteY6" fmla="*/ 0 h 1194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711">
                    <a:moveTo>
                      <a:pt x="2005" y="0"/>
                    </a:moveTo>
                    <a:lnTo>
                      <a:pt x="431967" y="477041"/>
                    </a:lnTo>
                    <a:lnTo>
                      <a:pt x="430630" y="1194711"/>
                    </a:lnTo>
                    <a:lnTo>
                      <a:pt x="0" y="946086"/>
                    </a:lnTo>
                    <a:lnTo>
                      <a:pt x="1360" y="228439"/>
                    </a:lnTo>
                    <a:lnTo>
                      <a:pt x="1475" y="187489"/>
                    </a:lnTo>
                    <a:lnTo>
                      <a:pt x="2005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1" name="Freeform 670">
                <a:extLst>
                  <a:ext uri="{FF2B5EF4-FFF2-40B4-BE49-F238E27FC236}">
                    <a16:creationId xmlns:a16="http://schemas.microsoft.com/office/drawing/2014/main" id="{F51F7152-4B47-8D79-573C-FBEF33865FED}"/>
                  </a:ext>
                </a:extLst>
              </p:cNvPr>
              <p:cNvSpPr/>
              <p:nvPr/>
            </p:nvSpPr>
            <p:spPr>
              <a:xfrm>
                <a:off x="9928757" y="7490130"/>
                <a:ext cx="430123" cy="517967"/>
              </a:xfrm>
              <a:custGeom>
                <a:avLst/>
                <a:gdLst>
                  <a:gd name="connsiteX0" fmla="*/ 139 w 430123"/>
                  <a:gd name="connsiteY0" fmla="*/ 0 h 517967"/>
                  <a:gd name="connsiteX1" fmla="*/ 430123 w 430123"/>
                  <a:gd name="connsiteY1" fmla="*/ 477041 h 517967"/>
                  <a:gd name="connsiteX2" fmla="*/ 429985 w 430123"/>
                  <a:gd name="connsiteY2" fmla="*/ 517968 h 517967"/>
                  <a:gd name="connsiteX3" fmla="*/ 0 w 430123"/>
                  <a:gd name="connsiteY3" fmla="*/ 40927 h 517967"/>
                  <a:gd name="connsiteX4" fmla="*/ 139 w 430123"/>
                  <a:gd name="connsiteY4" fmla="*/ 0 h 517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23" h="517967">
                    <a:moveTo>
                      <a:pt x="139" y="0"/>
                    </a:moveTo>
                    <a:lnTo>
                      <a:pt x="430123" y="477041"/>
                    </a:lnTo>
                    <a:lnTo>
                      <a:pt x="429985" y="517968"/>
                    </a:lnTo>
                    <a:lnTo>
                      <a:pt x="0" y="40927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2" name="Freeform 671">
                <a:extLst>
                  <a:ext uri="{FF2B5EF4-FFF2-40B4-BE49-F238E27FC236}">
                    <a16:creationId xmlns:a16="http://schemas.microsoft.com/office/drawing/2014/main" id="{983EC811-EC83-D023-8534-966575FCB106}"/>
                  </a:ext>
                </a:extLst>
              </p:cNvPr>
              <p:cNvSpPr/>
              <p:nvPr/>
            </p:nvSpPr>
            <p:spPr>
              <a:xfrm>
                <a:off x="9928896" y="7036502"/>
                <a:ext cx="1210519" cy="930669"/>
              </a:xfrm>
              <a:custGeom>
                <a:avLst/>
                <a:gdLst>
                  <a:gd name="connsiteX0" fmla="*/ 0 w 1210519"/>
                  <a:gd name="connsiteY0" fmla="*/ 453628 h 930669"/>
                  <a:gd name="connsiteX1" fmla="*/ 780559 w 1210519"/>
                  <a:gd name="connsiteY1" fmla="*/ 0 h 930669"/>
                  <a:gd name="connsiteX2" fmla="*/ 1210520 w 1210519"/>
                  <a:gd name="connsiteY2" fmla="*/ 477041 h 930669"/>
                  <a:gd name="connsiteX3" fmla="*/ 429985 w 1210519"/>
                  <a:gd name="connsiteY3" fmla="*/ 930669 h 930669"/>
                  <a:gd name="connsiteX4" fmla="*/ 0 w 1210519"/>
                  <a:gd name="connsiteY4" fmla="*/ 453628 h 930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19" h="930669">
                    <a:moveTo>
                      <a:pt x="0" y="453628"/>
                    </a:moveTo>
                    <a:lnTo>
                      <a:pt x="780559" y="0"/>
                    </a:lnTo>
                    <a:lnTo>
                      <a:pt x="1210520" y="477041"/>
                    </a:lnTo>
                    <a:lnTo>
                      <a:pt x="429985" y="930669"/>
                    </a:lnTo>
                    <a:lnTo>
                      <a:pt x="0" y="45362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3" name="Freeform 672">
                <a:extLst>
                  <a:ext uri="{FF2B5EF4-FFF2-40B4-BE49-F238E27FC236}">
                    <a16:creationId xmlns:a16="http://schemas.microsoft.com/office/drawing/2014/main" id="{C2BD0334-C752-F937-8800-D83545402A96}"/>
                  </a:ext>
                </a:extLst>
              </p:cNvPr>
              <p:cNvSpPr/>
              <p:nvPr/>
            </p:nvSpPr>
            <p:spPr>
              <a:xfrm>
                <a:off x="10001978" y="7073479"/>
                <a:ext cx="1064310" cy="858919"/>
              </a:xfrm>
              <a:custGeom>
                <a:avLst/>
                <a:gdLst>
                  <a:gd name="connsiteX0" fmla="*/ 711119 w 1064310"/>
                  <a:gd name="connsiteY0" fmla="*/ 25522 h 858919"/>
                  <a:gd name="connsiteX1" fmla="*/ 724062 w 1064310"/>
                  <a:gd name="connsiteY1" fmla="*/ 31044 h 858919"/>
                  <a:gd name="connsiteX2" fmla="*/ 761877 w 1064310"/>
                  <a:gd name="connsiteY2" fmla="*/ 74238 h 858919"/>
                  <a:gd name="connsiteX3" fmla="*/ 764181 w 1064310"/>
                  <a:gd name="connsiteY3" fmla="*/ 86163 h 858919"/>
                  <a:gd name="connsiteX4" fmla="*/ 737742 w 1064310"/>
                  <a:gd name="connsiteY4" fmla="*/ 101784 h 858919"/>
                  <a:gd name="connsiteX5" fmla="*/ 724776 w 1064310"/>
                  <a:gd name="connsiteY5" fmla="*/ 96192 h 858919"/>
                  <a:gd name="connsiteX6" fmla="*/ 686960 w 1064310"/>
                  <a:gd name="connsiteY6" fmla="*/ 52998 h 858919"/>
                  <a:gd name="connsiteX7" fmla="*/ 684680 w 1064310"/>
                  <a:gd name="connsiteY7" fmla="*/ 41143 h 858919"/>
                  <a:gd name="connsiteX8" fmla="*/ 711119 w 1064310"/>
                  <a:gd name="connsiteY8" fmla="*/ 25522 h 858919"/>
                  <a:gd name="connsiteX9" fmla="*/ 669342 w 1064310"/>
                  <a:gd name="connsiteY9" fmla="*/ 50216 h 858919"/>
                  <a:gd name="connsiteX10" fmla="*/ 682285 w 1064310"/>
                  <a:gd name="connsiteY10" fmla="*/ 55762 h 858919"/>
                  <a:gd name="connsiteX11" fmla="*/ 720077 w 1064310"/>
                  <a:gd name="connsiteY11" fmla="*/ 98955 h 858919"/>
                  <a:gd name="connsiteX12" fmla="*/ 722427 w 1064310"/>
                  <a:gd name="connsiteY12" fmla="*/ 110859 h 858919"/>
                  <a:gd name="connsiteX13" fmla="*/ 695988 w 1064310"/>
                  <a:gd name="connsiteY13" fmla="*/ 126480 h 858919"/>
                  <a:gd name="connsiteX14" fmla="*/ 682976 w 1064310"/>
                  <a:gd name="connsiteY14" fmla="*/ 120909 h 858919"/>
                  <a:gd name="connsiteX15" fmla="*/ 645207 w 1064310"/>
                  <a:gd name="connsiteY15" fmla="*/ 77717 h 858919"/>
                  <a:gd name="connsiteX16" fmla="*/ 642927 w 1064310"/>
                  <a:gd name="connsiteY16" fmla="*/ 65838 h 858919"/>
                  <a:gd name="connsiteX17" fmla="*/ 669342 w 1064310"/>
                  <a:gd name="connsiteY17" fmla="*/ 50216 h 858919"/>
                  <a:gd name="connsiteX18" fmla="*/ 627542 w 1064310"/>
                  <a:gd name="connsiteY18" fmla="*/ 74933 h 858919"/>
                  <a:gd name="connsiteX19" fmla="*/ 640531 w 1064310"/>
                  <a:gd name="connsiteY19" fmla="*/ 80480 h 858919"/>
                  <a:gd name="connsiteX20" fmla="*/ 678324 w 1064310"/>
                  <a:gd name="connsiteY20" fmla="*/ 123673 h 858919"/>
                  <a:gd name="connsiteX21" fmla="*/ 680627 w 1064310"/>
                  <a:gd name="connsiteY21" fmla="*/ 135575 h 858919"/>
                  <a:gd name="connsiteX22" fmla="*/ 654211 w 1064310"/>
                  <a:gd name="connsiteY22" fmla="*/ 151220 h 858919"/>
                  <a:gd name="connsiteX23" fmla="*/ 641222 w 1064310"/>
                  <a:gd name="connsiteY23" fmla="*/ 145604 h 858919"/>
                  <a:gd name="connsiteX24" fmla="*/ 603430 w 1064310"/>
                  <a:gd name="connsiteY24" fmla="*/ 102411 h 858919"/>
                  <a:gd name="connsiteX25" fmla="*/ 601127 w 1064310"/>
                  <a:gd name="connsiteY25" fmla="*/ 90555 h 858919"/>
                  <a:gd name="connsiteX26" fmla="*/ 627542 w 1064310"/>
                  <a:gd name="connsiteY26" fmla="*/ 74933 h 858919"/>
                  <a:gd name="connsiteX27" fmla="*/ 770791 w 1064310"/>
                  <a:gd name="connsiteY27" fmla="*/ 93699 h 858919"/>
                  <a:gd name="connsiteX28" fmla="*/ 783780 w 1064310"/>
                  <a:gd name="connsiteY28" fmla="*/ 99293 h 858919"/>
                  <a:gd name="connsiteX29" fmla="*/ 821595 w 1064310"/>
                  <a:gd name="connsiteY29" fmla="*/ 142487 h 858919"/>
                  <a:gd name="connsiteX30" fmla="*/ 823852 w 1064310"/>
                  <a:gd name="connsiteY30" fmla="*/ 154364 h 858919"/>
                  <a:gd name="connsiteX31" fmla="*/ 797436 w 1064310"/>
                  <a:gd name="connsiteY31" fmla="*/ 169986 h 858919"/>
                  <a:gd name="connsiteX32" fmla="*/ 784494 w 1064310"/>
                  <a:gd name="connsiteY32" fmla="*/ 164441 h 858919"/>
                  <a:gd name="connsiteX33" fmla="*/ 746677 w 1064310"/>
                  <a:gd name="connsiteY33" fmla="*/ 121224 h 858919"/>
                  <a:gd name="connsiteX34" fmla="*/ 744352 w 1064310"/>
                  <a:gd name="connsiteY34" fmla="*/ 109344 h 858919"/>
                  <a:gd name="connsiteX35" fmla="*/ 770791 w 1064310"/>
                  <a:gd name="connsiteY35" fmla="*/ 93699 h 858919"/>
                  <a:gd name="connsiteX36" fmla="*/ 585765 w 1064310"/>
                  <a:gd name="connsiteY36" fmla="*/ 99627 h 858919"/>
                  <a:gd name="connsiteX37" fmla="*/ 598731 w 1064310"/>
                  <a:gd name="connsiteY37" fmla="*/ 105197 h 858919"/>
                  <a:gd name="connsiteX38" fmla="*/ 636524 w 1064310"/>
                  <a:gd name="connsiteY38" fmla="*/ 148389 h 858919"/>
                  <a:gd name="connsiteX39" fmla="*/ 638850 w 1064310"/>
                  <a:gd name="connsiteY39" fmla="*/ 160293 h 858919"/>
                  <a:gd name="connsiteX40" fmla="*/ 612434 w 1064310"/>
                  <a:gd name="connsiteY40" fmla="*/ 175915 h 858919"/>
                  <a:gd name="connsiteX41" fmla="*/ 599422 w 1064310"/>
                  <a:gd name="connsiteY41" fmla="*/ 170344 h 858919"/>
                  <a:gd name="connsiteX42" fmla="*/ 561630 w 1064310"/>
                  <a:gd name="connsiteY42" fmla="*/ 127128 h 858919"/>
                  <a:gd name="connsiteX43" fmla="*/ 559350 w 1064310"/>
                  <a:gd name="connsiteY43" fmla="*/ 115272 h 858919"/>
                  <a:gd name="connsiteX44" fmla="*/ 585765 w 1064310"/>
                  <a:gd name="connsiteY44" fmla="*/ 99627 h 858919"/>
                  <a:gd name="connsiteX45" fmla="*/ 729013 w 1064310"/>
                  <a:gd name="connsiteY45" fmla="*/ 118417 h 858919"/>
                  <a:gd name="connsiteX46" fmla="*/ 742003 w 1064310"/>
                  <a:gd name="connsiteY46" fmla="*/ 124010 h 858919"/>
                  <a:gd name="connsiteX47" fmla="*/ 779795 w 1064310"/>
                  <a:gd name="connsiteY47" fmla="*/ 167203 h 858919"/>
                  <a:gd name="connsiteX48" fmla="*/ 782075 w 1064310"/>
                  <a:gd name="connsiteY48" fmla="*/ 179058 h 858919"/>
                  <a:gd name="connsiteX49" fmla="*/ 755660 w 1064310"/>
                  <a:gd name="connsiteY49" fmla="*/ 194681 h 858919"/>
                  <a:gd name="connsiteX50" fmla="*/ 742694 w 1064310"/>
                  <a:gd name="connsiteY50" fmla="*/ 189157 h 858919"/>
                  <a:gd name="connsiteX51" fmla="*/ 704901 w 1064310"/>
                  <a:gd name="connsiteY51" fmla="*/ 145941 h 858919"/>
                  <a:gd name="connsiteX52" fmla="*/ 702575 w 1064310"/>
                  <a:gd name="connsiteY52" fmla="*/ 134038 h 858919"/>
                  <a:gd name="connsiteX53" fmla="*/ 729013 w 1064310"/>
                  <a:gd name="connsiteY53" fmla="*/ 118417 h 858919"/>
                  <a:gd name="connsiteX54" fmla="*/ 527015 w 1064310"/>
                  <a:gd name="connsiteY54" fmla="*/ 128821 h 858919"/>
                  <a:gd name="connsiteX55" fmla="*/ 539958 w 1064310"/>
                  <a:gd name="connsiteY55" fmla="*/ 134366 h 858919"/>
                  <a:gd name="connsiteX56" fmla="*/ 577774 w 1064310"/>
                  <a:gd name="connsiteY56" fmla="*/ 177560 h 858919"/>
                  <a:gd name="connsiteX57" fmla="*/ 580077 w 1064310"/>
                  <a:gd name="connsiteY57" fmla="*/ 189463 h 858919"/>
                  <a:gd name="connsiteX58" fmla="*/ 553638 w 1064310"/>
                  <a:gd name="connsiteY58" fmla="*/ 205084 h 858919"/>
                  <a:gd name="connsiteX59" fmla="*/ 540672 w 1064310"/>
                  <a:gd name="connsiteY59" fmla="*/ 199492 h 858919"/>
                  <a:gd name="connsiteX60" fmla="*/ 502856 w 1064310"/>
                  <a:gd name="connsiteY60" fmla="*/ 156298 h 858919"/>
                  <a:gd name="connsiteX61" fmla="*/ 500576 w 1064310"/>
                  <a:gd name="connsiteY61" fmla="*/ 144442 h 858919"/>
                  <a:gd name="connsiteX62" fmla="*/ 527015 w 1064310"/>
                  <a:gd name="connsiteY62" fmla="*/ 128821 h 858919"/>
                  <a:gd name="connsiteX63" fmla="*/ 687236 w 1064310"/>
                  <a:gd name="connsiteY63" fmla="*/ 143134 h 858919"/>
                  <a:gd name="connsiteX64" fmla="*/ 700225 w 1064310"/>
                  <a:gd name="connsiteY64" fmla="*/ 148704 h 858919"/>
                  <a:gd name="connsiteX65" fmla="*/ 738019 w 1064310"/>
                  <a:gd name="connsiteY65" fmla="*/ 191898 h 858919"/>
                  <a:gd name="connsiteX66" fmla="*/ 740299 w 1064310"/>
                  <a:gd name="connsiteY66" fmla="*/ 203776 h 858919"/>
                  <a:gd name="connsiteX67" fmla="*/ 713883 w 1064310"/>
                  <a:gd name="connsiteY67" fmla="*/ 219421 h 858919"/>
                  <a:gd name="connsiteX68" fmla="*/ 700916 w 1064310"/>
                  <a:gd name="connsiteY68" fmla="*/ 213852 h 858919"/>
                  <a:gd name="connsiteX69" fmla="*/ 663124 w 1064310"/>
                  <a:gd name="connsiteY69" fmla="*/ 170659 h 858919"/>
                  <a:gd name="connsiteX70" fmla="*/ 660798 w 1064310"/>
                  <a:gd name="connsiteY70" fmla="*/ 158756 h 858919"/>
                  <a:gd name="connsiteX71" fmla="*/ 687236 w 1064310"/>
                  <a:gd name="connsiteY71" fmla="*/ 143134 h 858919"/>
                  <a:gd name="connsiteX72" fmla="*/ 830462 w 1064310"/>
                  <a:gd name="connsiteY72" fmla="*/ 161924 h 858919"/>
                  <a:gd name="connsiteX73" fmla="*/ 843474 w 1064310"/>
                  <a:gd name="connsiteY73" fmla="*/ 167494 h 858919"/>
                  <a:gd name="connsiteX74" fmla="*/ 881267 w 1064310"/>
                  <a:gd name="connsiteY74" fmla="*/ 210687 h 858919"/>
                  <a:gd name="connsiteX75" fmla="*/ 883524 w 1064310"/>
                  <a:gd name="connsiteY75" fmla="*/ 222565 h 858919"/>
                  <a:gd name="connsiteX76" fmla="*/ 857108 w 1064310"/>
                  <a:gd name="connsiteY76" fmla="*/ 238187 h 858919"/>
                  <a:gd name="connsiteX77" fmla="*/ 844165 w 1064310"/>
                  <a:gd name="connsiteY77" fmla="*/ 232642 h 858919"/>
                  <a:gd name="connsiteX78" fmla="*/ 806372 w 1064310"/>
                  <a:gd name="connsiteY78" fmla="*/ 189426 h 858919"/>
                  <a:gd name="connsiteX79" fmla="*/ 804046 w 1064310"/>
                  <a:gd name="connsiteY79" fmla="*/ 177545 h 858919"/>
                  <a:gd name="connsiteX80" fmla="*/ 830462 w 1064310"/>
                  <a:gd name="connsiteY80" fmla="*/ 161924 h 858919"/>
                  <a:gd name="connsiteX81" fmla="*/ 485238 w 1064310"/>
                  <a:gd name="connsiteY81" fmla="*/ 153515 h 858919"/>
                  <a:gd name="connsiteX82" fmla="*/ 498181 w 1064310"/>
                  <a:gd name="connsiteY82" fmla="*/ 159084 h 858919"/>
                  <a:gd name="connsiteX83" fmla="*/ 535974 w 1064310"/>
                  <a:gd name="connsiteY83" fmla="*/ 202277 h 858919"/>
                  <a:gd name="connsiteX84" fmla="*/ 538300 w 1064310"/>
                  <a:gd name="connsiteY84" fmla="*/ 214157 h 858919"/>
                  <a:gd name="connsiteX85" fmla="*/ 511884 w 1064310"/>
                  <a:gd name="connsiteY85" fmla="*/ 229802 h 858919"/>
                  <a:gd name="connsiteX86" fmla="*/ 498872 w 1064310"/>
                  <a:gd name="connsiteY86" fmla="*/ 224208 h 858919"/>
                  <a:gd name="connsiteX87" fmla="*/ 461102 w 1064310"/>
                  <a:gd name="connsiteY87" fmla="*/ 181016 h 858919"/>
                  <a:gd name="connsiteX88" fmla="*/ 458799 w 1064310"/>
                  <a:gd name="connsiteY88" fmla="*/ 169137 h 858919"/>
                  <a:gd name="connsiteX89" fmla="*/ 485238 w 1064310"/>
                  <a:gd name="connsiteY89" fmla="*/ 153515 h 858919"/>
                  <a:gd name="connsiteX90" fmla="*/ 645460 w 1064310"/>
                  <a:gd name="connsiteY90" fmla="*/ 167829 h 858919"/>
                  <a:gd name="connsiteX91" fmla="*/ 658449 w 1064310"/>
                  <a:gd name="connsiteY91" fmla="*/ 173422 h 858919"/>
                  <a:gd name="connsiteX92" fmla="*/ 696242 w 1064310"/>
                  <a:gd name="connsiteY92" fmla="*/ 216615 h 858919"/>
                  <a:gd name="connsiteX93" fmla="*/ 698522 w 1064310"/>
                  <a:gd name="connsiteY93" fmla="*/ 228494 h 858919"/>
                  <a:gd name="connsiteX94" fmla="*/ 672106 w 1064310"/>
                  <a:gd name="connsiteY94" fmla="*/ 244116 h 858919"/>
                  <a:gd name="connsiteX95" fmla="*/ 659139 w 1064310"/>
                  <a:gd name="connsiteY95" fmla="*/ 238570 h 858919"/>
                  <a:gd name="connsiteX96" fmla="*/ 621347 w 1064310"/>
                  <a:gd name="connsiteY96" fmla="*/ 195376 h 858919"/>
                  <a:gd name="connsiteX97" fmla="*/ 619044 w 1064310"/>
                  <a:gd name="connsiteY97" fmla="*/ 183474 h 858919"/>
                  <a:gd name="connsiteX98" fmla="*/ 645460 w 1064310"/>
                  <a:gd name="connsiteY98" fmla="*/ 167829 h 858919"/>
                  <a:gd name="connsiteX99" fmla="*/ 788708 w 1064310"/>
                  <a:gd name="connsiteY99" fmla="*/ 186619 h 858919"/>
                  <a:gd name="connsiteX100" fmla="*/ 801674 w 1064310"/>
                  <a:gd name="connsiteY100" fmla="*/ 192211 h 858919"/>
                  <a:gd name="connsiteX101" fmla="*/ 839467 w 1064310"/>
                  <a:gd name="connsiteY101" fmla="*/ 235404 h 858919"/>
                  <a:gd name="connsiteX102" fmla="*/ 841770 w 1064310"/>
                  <a:gd name="connsiteY102" fmla="*/ 247260 h 858919"/>
                  <a:gd name="connsiteX103" fmla="*/ 815354 w 1064310"/>
                  <a:gd name="connsiteY103" fmla="*/ 262906 h 858919"/>
                  <a:gd name="connsiteX104" fmla="*/ 802365 w 1064310"/>
                  <a:gd name="connsiteY104" fmla="*/ 257358 h 858919"/>
                  <a:gd name="connsiteX105" fmla="*/ 764572 w 1064310"/>
                  <a:gd name="connsiteY105" fmla="*/ 214142 h 858919"/>
                  <a:gd name="connsiteX106" fmla="*/ 762269 w 1064310"/>
                  <a:gd name="connsiteY106" fmla="*/ 202240 h 858919"/>
                  <a:gd name="connsiteX107" fmla="*/ 788708 w 1064310"/>
                  <a:gd name="connsiteY107" fmla="*/ 186619 h 858919"/>
                  <a:gd name="connsiteX108" fmla="*/ 443438 w 1064310"/>
                  <a:gd name="connsiteY108" fmla="*/ 178232 h 858919"/>
                  <a:gd name="connsiteX109" fmla="*/ 456404 w 1064310"/>
                  <a:gd name="connsiteY109" fmla="*/ 183778 h 858919"/>
                  <a:gd name="connsiteX110" fmla="*/ 494220 w 1064310"/>
                  <a:gd name="connsiteY110" fmla="*/ 226995 h 858919"/>
                  <a:gd name="connsiteX111" fmla="*/ 496500 w 1064310"/>
                  <a:gd name="connsiteY111" fmla="*/ 238897 h 858919"/>
                  <a:gd name="connsiteX112" fmla="*/ 470107 w 1064310"/>
                  <a:gd name="connsiteY112" fmla="*/ 254520 h 858919"/>
                  <a:gd name="connsiteX113" fmla="*/ 457118 w 1064310"/>
                  <a:gd name="connsiteY113" fmla="*/ 248927 h 858919"/>
                  <a:gd name="connsiteX114" fmla="*/ 419302 w 1064310"/>
                  <a:gd name="connsiteY114" fmla="*/ 205733 h 858919"/>
                  <a:gd name="connsiteX115" fmla="*/ 417022 w 1064310"/>
                  <a:gd name="connsiteY115" fmla="*/ 193854 h 858919"/>
                  <a:gd name="connsiteX116" fmla="*/ 443438 w 1064310"/>
                  <a:gd name="connsiteY116" fmla="*/ 178232 h 858919"/>
                  <a:gd name="connsiteX117" fmla="*/ 586686 w 1064310"/>
                  <a:gd name="connsiteY117" fmla="*/ 197022 h 858919"/>
                  <a:gd name="connsiteX118" fmla="*/ 599675 w 1064310"/>
                  <a:gd name="connsiteY118" fmla="*/ 202592 h 858919"/>
                  <a:gd name="connsiteX119" fmla="*/ 637491 w 1064310"/>
                  <a:gd name="connsiteY119" fmla="*/ 245809 h 858919"/>
                  <a:gd name="connsiteX120" fmla="*/ 639748 w 1064310"/>
                  <a:gd name="connsiteY120" fmla="*/ 257663 h 858919"/>
                  <a:gd name="connsiteX121" fmla="*/ 613333 w 1064310"/>
                  <a:gd name="connsiteY121" fmla="*/ 273285 h 858919"/>
                  <a:gd name="connsiteX122" fmla="*/ 600389 w 1064310"/>
                  <a:gd name="connsiteY122" fmla="*/ 267740 h 858919"/>
                  <a:gd name="connsiteX123" fmla="*/ 562574 w 1064310"/>
                  <a:gd name="connsiteY123" fmla="*/ 224546 h 858919"/>
                  <a:gd name="connsiteX124" fmla="*/ 560248 w 1064310"/>
                  <a:gd name="connsiteY124" fmla="*/ 212643 h 858919"/>
                  <a:gd name="connsiteX125" fmla="*/ 586686 w 1064310"/>
                  <a:gd name="connsiteY125" fmla="*/ 197022 h 858919"/>
                  <a:gd name="connsiteX126" fmla="*/ 746908 w 1064310"/>
                  <a:gd name="connsiteY126" fmla="*/ 211335 h 858919"/>
                  <a:gd name="connsiteX127" fmla="*/ 759897 w 1064310"/>
                  <a:gd name="connsiteY127" fmla="*/ 216905 h 858919"/>
                  <a:gd name="connsiteX128" fmla="*/ 797713 w 1064310"/>
                  <a:gd name="connsiteY128" fmla="*/ 260099 h 858919"/>
                  <a:gd name="connsiteX129" fmla="*/ 799970 w 1064310"/>
                  <a:gd name="connsiteY129" fmla="*/ 271977 h 858919"/>
                  <a:gd name="connsiteX130" fmla="*/ 773554 w 1064310"/>
                  <a:gd name="connsiteY130" fmla="*/ 287622 h 858919"/>
                  <a:gd name="connsiteX131" fmla="*/ 760611 w 1064310"/>
                  <a:gd name="connsiteY131" fmla="*/ 282054 h 858919"/>
                  <a:gd name="connsiteX132" fmla="*/ 722819 w 1064310"/>
                  <a:gd name="connsiteY132" fmla="*/ 238861 h 858919"/>
                  <a:gd name="connsiteX133" fmla="*/ 720469 w 1064310"/>
                  <a:gd name="connsiteY133" fmla="*/ 226957 h 858919"/>
                  <a:gd name="connsiteX134" fmla="*/ 746908 w 1064310"/>
                  <a:gd name="connsiteY134" fmla="*/ 211335 h 858919"/>
                  <a:gd name="connsiteX135" fmla="*/ 401661 w 1064310"/>
                  <a:gd name="connsiteY135" fmla="*/ 202950 h 858919"/>
                  <a:gd name="connsiteX136" fmla="*/ 414627 w 1064310"/>
                  <a:gd name="connsiteY136" fmla="*/ 208496 h 858919"/>
                  <a:gd name="connsiteX137" fmla="*/ 452420 w 1064310"/>
                  <a:gd name="connsiteY137" fmla="*/ 251712 h 858919"/>
                  <a:gd name="connsiteX138" fmla="*/ 454746 w 1064310"/>
                  <a:gd name="connsiteY138" fmla="*/ 263592 h 858919"/>
                  <a:gd name="connsiteX139" fmla="*/ 428307 w 1064310"/>
                  <a:gd name="connsiteY139" fmla="*/ 279213 h 858919"/>
                  <a:gd name="connsiteX140" fmla="*/ 415318 w 1064310"/>
                  <a:gd name="connsiteY140" fmla="*/ 273643 h 858919"/>
                  <a:gd name="connsiteX141" fmla="*/ 377525 w 1064310"/>
                  <a:gd name="connsiteY141" fmla="*/ 230450 h 858919"/>
                  <a:gd name="connsiteX142" fmla="*/ 375245 w 1064310"/>
                  <a:gd name="connsiteY142" fmla="*/ 218572 h 858919"/>
                  <a:gd name="connsiteX143" fmla="*/ 401661 w 1064310"/>
                  <a:gd name="connsiteY143" fmla="*/ 202950 h 858919"/>
                  <a:gd name="connsiteX144" fmla="*/ 890179 w 1064310"/>
                  <a:gd name="connsiteY144" fmla="*/ 230149 h 858919"/>
                  <a:gd name="connsiteX145" fmla="*/ 903145 w 1064310"/>
                  <a:gd name="connsiteY145" fmla="*/ 235695 h 858919"/>
                  <a:gd name="connsiteX146" fmla="*/ 940938 w 1064310"/>
                  <a:gd name="connsiteY146" fmla="*/ 278888 h 858919"/>
                  <a:gd name="connsiteX147" fmla="*/ 943241 w 1064310"/>
                  <a:gd name="connsiteY147" fmla="*/ 290790 h 858919"/>
                  <a:gd name="connsiteX148" fmla="*/ 916825 w 1064310"/>
                  <a:gd name="connsiteY148" fmla="*/ 306436 h 858919"/>
                  <a:gd name="connsiteX149" fmla="*/ 903836 w 1064310"/>
                  <a:gd name="connsiteY149" fmla="*/ 300843 h 858919"/>
                  <a:gd name="connsiteX150" fmla="*/ 866044 w 1064310"/>
                  <a:gd name="connsiteY150" fmla="*/ 257627 h 858919"/>
                  <a:gd name="connsiteX151" fmla="*/ 863764 w 1064310"/>
                  <a:gd name="connsiteY151" fmla="*/ 245794 h 858919"/>
                  <a:gd name="connsiteX152" fmla="*/ 890179 w 1064310"/>
                  <a:gd name="connsiteY152" fmla="*/ 230149 h 858919"/>
                  <a:gd name="connsiteX153" fmla="*/ 544910 w 1064310"/>
                  <a:gd name="connsiteY153" fmla="*/ 221716 h 858919"/>
                  <a:gd name="connsiteX154" fmla="*/ 557898 w 1064310"/>
                  <a:gd name="connsiteY154" fmla="*/ 227309 h 858919"/>
                  <a:gd name="connsiteX155" fmla="*/ 595691 w 1064310"/>
                  <a:gd name="connsiteY155" fmla="*/ 270525 h 858919"/>
                  <a:gd name="connsiteX156" fmla="*/ 597971 w 1064310"/>
                  <a:gd name="connsiteY156" fmla="*/ 282358 h 858919"/>
                  <a:gd name="connsiteX157" fmla="*/ 571556 w 1064310"/>
                  <a:gd name="connsiteY157" fmla="*/ 298003 h 858919"/>
                  <a:gd name="connsiteX158" fmla="*/ 558589 w 1064310"/>
                  <a:gd name="connsiteY158" fmla="*/ 292457 h 858919"/>
                  <a:gd name="connsiteX159" fmla="*/ 520797 w 1064310"/>
                  <a:gd name="connsiteY159" fmla="*/ 249264 h 858919"/>
                  <a:gd name="connsiteX160" fmla="*/ 518470 w 1064310"/>
                  <a:gd name="connsiteY160" fmla="*/ 237337 h 858919"/>
                  <a:gd name="connsiteX161" fmla="*/ 544910 w 1064310"/>
                  <a:gd name="connsiteY161" fmla="*/ 221716 h 858919"/>
                  <a:gd name="connsiteX162" fmla="*/ 705154 w 1064310"/>
                  <a:gd name="connsiteY162" fmla="*/ 236031 h 858919"/>
                  <a:gd name="connsiteX163" fmla="*/ 718120 w 1064310"/>
                  <a:gd name="connsiteY163" fmla="*/ 241623 h 858919"/>
                  <a:gd name="connsiteX164" fmla="*/ 755913 w 1064310"/>
                  <a:gd name="connsiteY164" fmla="*/ 284816 h 858919"/>
                  <a:gd name="connsiteX165" fmla="*/ 758216 w 1064310"/>
                  <a:gd name="connsiteY165" fmla="*/ 296695 h 858919"/>
                  <a:gd name="connsiteX166" fmla="*/ 731777 w 1064310"/>
                  <a:gd name="connsiteY166" fmla="*/ 312317 h 858919"/>
                  <a:gd name="connsiteX167" fmla="*/ 718811 w 1064310"/>
                  <a:gd name="connsiteY167" fmla="*/ 306770 h 858919"/>
                  <a:gd name="connsiteX168" fmla="*/ 681019 w 1064310"/>
                  <a:gd name="connsiteY168" fmla="*/ 263577 h 858919"/>
                  <a:gd name="connsiteX169" fmla="*/ 678715 w 1064310"/>
                  <a:gd name="connsiteY169" fmla="*/ 251675 h 858919"/>
                  <a:gd name="connsiteX170" fmla="*/ 705154 w 1064310"/>
                  <a:gd name="connsiteY170" fmla="*/ 236031 h 858919"/>
                  <a:gd name="connsiteX171" fmla="*/ 339848 w 1064310"/>
                  <a:gd name="connsiteY171" fmla="*/ 235032 h 858919"/>
                  <a:gd name="connsiteX172" fmla="*/ 352791 w 1064310"/>
                  <a:gd name="connsiteY172" fmla="*/ 240577 h 858919"/>
                  <a:gd name="connsiteX173" fmla="*/ 390606 w 1064310"/>
                  <a:gd name="connsiteY173" fmla="*/ 283771 h 858919"/>
                  <a:gd name="connsiteX174" fmla="*/ 392910 w 1064310"/>
                  <a:gd name="connsiteY174" fmla="*/ 295674 h 858919"/>
                  <a:gd name="connsiteX175" fmla="*/ 366471 w 1064310"/>
                  <a:gd name="connsiteY175" fmla="*/ 311295 h 858919"/>
                  <a:gd name="connsiteX176" fmla="*/ 353505 w 1064310"/>
                  <a:gd name="connsiteY176" fmla="*/ 305726 h 858919"/>
                  <a:gd name="connsiteX177" fmla="*/ 315689 w 1064310"/>
                  <a:gd name="connsiteY177" fmla="*/ 262509 h 858919"/>
                  <a:gd name="connsiteX178" fmla="*/ 313409 w 1064310"/>
                  <a:gd name="connsiteY178" fmla="*/ 250653 h 858919"/>
                  <a:gd name="connsiteX179" fmla="*/ 339848 w 1064310"/>
                  <a:gd name="connsiteY179" fmla="*/ 235032 h 858919"/>
                  <a:gd name="connsiteX180" fmla="*/ 848403 w 1064310"/>
                  <a:gd name="connsiteY180" fmla="*/ 254843 h 858919"/>
                  <a:gd name="connsiteX181" fmla="*/ 861368 w 1064310"/>
                  <a:gd name="connsiteY181" fmla="*/ 260413 h 858919"/>
                  <a:gd name="connsiteX182" fmla="*/ 899161 w 1064310"/>
                  <a:gd name="connsiteY182" fmla="*/ 303606 h 858919"/>
                  <a:gd name="connsiteX183" fmla="*/ 901487 w 1064310"/>
                  <a:gd name="connsiteY183" fmla="*/ 315509 h 858919"/>
                  <a:gd name="connsiteX184" fmla="*/ 875048 w 1064310"/>
                  <a:gd name="connsiteY184" fmla="*/ 331130 h 858919"/>
                  <a:gd name="connsiteX185" fmla="*/ 862059 w 1064310"/>
                  <a:gd name="connsiteY185" fmla="*/ 325560 h 858919"/>
                  <a:gd name="connsiteX186" fmla="*/ 824267 w 1064310"/>
                  <a:gd name="connsiteY186" fmla="*/ 282367 h 858919"/>
                  <a:gd name="connsiteX187" fmla="*/ 821987 w 1064310"/>
                  <a:gd name="connsiteY187" fmla="*/ 270489 h 858919"/>
                  <a:gd name="connsiteX188" fmla="*/ 848403 w 1064310"/>
                  <a:gd name="connsiteY188" fmla="*/ 254843 h 858919"/>
                  <a:gd name="connsiteX189" fmla="*/ 503133 w 1064310"/>
                  <a:gd name="connsiteY189" fmla="*/ 246457 h 858919"/>
                  <a:gd name="connsiteX190" fmla="*/ 516122 w 1064310"/>
                  <a:gd name="connsiteY190" fmla="*/ 252027 h 858919"/>
                  <a:gd name="connsiteX191" fmla="*/ 553914 w 1064310"/>
                  <a:gd name="connsiteY191" fmla="*/ 295220 h 858919"/>
                  <a:gd name="connsiteX192" fmla="*/ 556194 w 1064310"/>
                  <a:gd name="connsiteY192" fmla="*/ 307098 h 858919"/>
                  <a:gd name="connsiteX193" fmla="*/ 529756 w 1064310"/>
                  <a:gd name="connsiteY193" fmla="*/ 322720 h 858919"/>
                  <a:gd name="connsiteX194" fmla="*/ 516813 w 1064310"/>
                  <a:gd name="connsiteY194" fmla="*/ 317151 h 858919"/>
                  <a:gd name="connsiteX195" fmla="*/ 479020 w 1064310"/>
                  <a:gd name="connsiteY195" fmla="*/ 273958 h 858919"/>
                  <a:gd name="connsiteX196" fmla="*/ 476694 w 1064310"/>
                  <a:gd name="connsiteY196" fmla="*/ 262055 h 858919"/>
                  <a:gd name="connsiteX197" fmla="*/ 503133 w 1064310"/>
                  <a:gd name="connsiteY197" fmla="*/ 246457 h 858919"/>
                  <a:gd name="connsiteX198" fmla="*/ 646358 w 1064310"/>
                  <a:gd name="connsiteY198" fmla="*/ 265223 h 858919"/>
                  <a:gd name="connsiteX199" fmla="*/ 659370 w 1064310"/>
                  <a:gd name="connsiteY199" fmla="*/ 270794 h 858919"/>
                  <a:gd name="connsiteX200" fmla="*/ 697162 w 1064310"/>
                  <a:gd name="connsiteY200" fmla="*/ 314010 h 858919"/>
                  <a:gd name="connsiteX201" fmla="*/ 699420 w 1064310"/>
                  <a:gd name="connsiteY201" fmla="*/ 325864 h 858919"/>
                  <a:gd name="connsiteX202" fmla="*/ 673004 w 1064310"/>
                  <a:gd name="connsiteY202" fmla="*/ 341486 h 858919"/>
                  <a:gd name="connsiteX203" fmla="*/ 660061 w 1064310"/>
                  <a:gd name="connsiteY203" fmla="*/ 335941 h 858919"/>
                  <a:gd name="connsiteX204" fmla="*/ 622268 w 1064310"/>
                  <a:gd name="connsiteY204" fmla="*/ 292748 h 858919"/>
                  <a:gd name="connsiteX205" fmla="*/ 619919 w 1064310"/>
                  <a:gd name="connsiteY205" fmla="*/ 280844 h 858919"/>
                  <a:gd name="connsiteX206" fmla="*/ 646358 w 1064310"/>
                  <a:gd name="connsiteY206" fmla="*/ 265223 h 858919"/>
                  <a:gd name="connsiteX207" fmla="*/ 298071 w 1064310"/>
                  <a:gd name="connsiteY207" fmla="*/ 259726 h 858919"/>
                  <a:gd name="connsiteX208" fmla="*/ 311014 w 1064310"/>
                  <a:gd name="connsiteY208" fmla="*/ 265295 h 858919"/>
                  <a:gd name="connsiteX209" fmla="*/ 348806 w 1064310"/>
                  <a:gd name="connsiteY209" fmla="*/ 308488 h 858919"/>
                  <a:gd name="connsiteX210" fmla="*/ 351133 w 1064310"/>
                  <a:gd name="connsiteY210" fmla="*/ 320368 h 858919"/>
                  <a:gd name="connsiteX211" fmla="*/ 324717 w 1064310"/>
                  <a:gd name="connsiteY211" fmla="*/ 336013 h 858919"/>
                  <a:gd name="connsiteX212" fmla="*/ 311705 w 1064310"/>
                  <a:gd name="connsiteY212" fmla="*/ 330442 h 858919"/>
                  <a:gd name="connsiteX213" fmla="*/ 273935 w 1064310"/>
                  <a:gd name="connsiteY213" fmla="*/ 287250 h 858919"/>
                  <a:gd name="connsiteX214" fmla="*/ 271632 w 1064310"/>
                  <a:gd name="connsiteY214" fmla="*/ 275371 h 858919"/>
                  <a:gd name="connsiteX215" fmla="*/ 298071 w 1064310"/>
                  <a:gd name="connsiteY215" fmla="*/ 259726 h 858919"/>
                  <a:gd name="connsiteX216" fmla="*/ 806626 w 1064310"/>
                  <a:gd name="connsiteY216" fmla="*/ 279561 h 858919"/>
                  <a:gd name="connsiteX217" fmla="*/ 819592 w 1064310"/>
                  <a:gd name="connsiteY217" fmla="*/ 285107 h 858919"/>
                  <a:gd name="connsiteX218" fmla="*/ 857384 w 1064310"/>
                  <a:gd name="connsiteY218" fmla="*/ 328300 h 858919"/>
                  <a:gd name="connsiteX219" fmla="*/ 859687 w 1064310"/>
                  <a:gd name="connsiteY219" fmla="*/ 340226 h 858919"/>
                  <a:gd name="connsiteX220" fmla="*/ 833248 w 1064310"/>
                  <a:gd name="connsiteY220" fmla="*/ 355847 h 858919"/>
                  <a:gd name="connsiteX221" fmla="*/ 820283 w 1064310"/>
                  <a:gd name="connsiteY221" fmla="*/ 350254 h 858919"/>
                  <a:gd name="connsiteX222" fmla="*/ 782490 w 1064310"/>
                  <a:gd name="connsiteY222" fmla="*/ 307061 h 858919"/>
                  <a:gd name="connsiteX223" fmla="*/ 780210 w 1064310"/>
                  <a:gd name="connsiteY223" fmla="*/ 295206 h 858919"/>
                  <a:gd name="connsiteX224" fmla="*/ 806626 w 1064310"/>
                  <a:gd name="connsiteY224" fmla="*/ 279561 h 858919"/>
                  <a:gd name="connsiteX225" fmla="*/ 461356 w 1064310"/>
                  <a:gd name="connsiteY225" fmla="*/ 271151 h 858919"/>
                  <a:gd name="connsiteX226" fmla="*/ 474322 w 1064310"/>
                  <a:gd name="connsiteY226" fmla="*/ 276744 h 858919"/>
                  <a:gd name="connsiteX227" fmla="*/ 512137 w 1064310"/>
                  <a:gd name="connsiteY227" fmla="*/ 319938 h 858919"/>
                  <a:gd name="connsiteX228" fmla="*/ 514417 w 1064310"/>
                  <a:gd name="connsiteY228" fmla="*/ 331793 h 858919"/>
                  <a:gd name="connsiteX229" fmla="*/ 488001 w 1064310"/>
                  <a:gd name="connsiteY229" fmla="*/ 347415 h 858919"/>
                  <a:gd name="connsiteX230" fmla="*/ 475036 w 1064310"/>
                  <a:gd name="connsiteY230" fmla="*/ 341869 h 858919"/>
                  <a:gd name="connsiteX231" fmla="*/ 437220 w 1064310"/>
                  <a:gd name="connsiteY231" fmla="*/ 298675 h 858919"/>
                  <a:gd name="connsiteX232" fmla="*/ 434940 w 1064310"/>
                  <a:gd name="connsiteY232" fmla="*/ 286773 h 858919"/>
                  <a:gd name="connsiteX233" fmla="*/ 461356 w 1064310"/>
                  <a:gd name="connsiteY233" fmla="*/ 271151 h 858919"/>
                  <a:gd name="connsiteX234" fmla="*/ 949851 w 1064310"/>
                  <a:gd name="connsiteY234" fmla="*/ 298350 h 858919"/>
                  <a:gd name="connsiteX235" fmla="*/ 962863 w 1064310"/>
                  <a:gd name="connsiteY235" fmla="*/ 303921 h 858919"/>
                  <a:gd name="connsiteX236" fmla="*/ 1000656 w 1064310"/>
                  <a:gd name="connsiteY236" fmla="*/ 347137 h 858919"/>
                  <a:gd name="connsiteX237" fmla="*/ 1002936 w 1064310"/>
                  <a:gd name="connsiteY237" fmla="*/ 358992 h 858919"/>
                  <a:gd name="connsiteX238" fmla="*/ 976520 w 1064310"/>
                  <a:gd name="connsiteY238" fmla="*/ 374637 h 858919"/>
                  <a:gd name="connsiteX239" fmla="*/ 963554 w 1064310"/>
                  <a:gd name="connsiteY239" fmla="*/ 369068 h 858919"/>
                  <a:gd name="connsiteX240" fmla="*/ 925761 w 1064310"/>
                  <a:gd name="connsiteY240" fmla="*/ 325875 h 858919"/>
                  <a:gd name="connsiteX241" fmla="*/ 923435 w 1064310"/>
                  <a:gd name="connsiteY241" fmla="*/ 313972 h 858919"/>
                  <a:gd name="connsiteX242" fmla="*/ 949851 w 1064310"/>
                  <a:gd name="connsiteY242" fmla="*/ 298350 h 858919"/>
                  <a:gd name="connsiteX243" fmla="*/ 604604 w 1064310"/>
                  <a:gd name="connsiteY243" fmla="*/ 289918 h 858919"/>
                  <a:gd name="connsiteX244" fmla="*/ 617570 w 1064310"/>
                  <a:gd name="connsiteY244" fmla="*/ 295533 h 858919"/>
                  <a:gd name="connsiteX245" fmla="*/ 655362 w 1064310"/>
                  <a:gd name="connsiteY245" fmla="*/ 338726 h 858919"/>
                  <a:gd name="connsiteX246" fmla="*/ 657666 w 1064310"/>
                  <a:gd name="connsiteY246" fmla="*/ 350583 h 858919"/>
                  <a:gd name="connsiteX247" fmla="*/ 631227 w 1064310"/>
                  <a:gd name="connsiteY247" fmla="*/ 366204 h 858919"/>
                  <a:gd name="connsiteX248" fmla="*/ 618261 w 1064310"/>
                  <a:gd name="connsiteY248" fmla="*/ 360658 h 858919"/>
                  <a:gd name="connsiteX249" fmla="*/ 580468 w 1064310"/>
                  <a:gd name="connsiteY249" fmla="*/ 317465 h 858919"/>
                  <a:gd name="connsiteX250" fmla="*/ 578165 w 1064310"/>
                  <a:gd name="connsiteY250" fmla="*/ 305539 h 858919"/>
                  <a:gd name="connsiteX251" fmla="*/ 604604 w 1064310"/>
                  <a:gd name="connsiteY251" fmla="*/ 289918 h 858919"/>
                  <a:gd name="connsiteX252" fmla="*/ 256271 w 1064310"/>
                  <a:gd name="connsiteY252" fmla="*/ 284443 h 858919"/>
                  <a:gd name="connsiteX253" fmla="*/ 269237 w 1064310"/>
                  <a:gd name="connsiteY253" fmla="*/ 289989 h 858919"/>
                  <a:gd name="connsiteX254" fmla="*/ 307053 w 1064310"/>
                  <a:gd name="connsiteY254" fmla="*/ 333206 h 858919"/>
                  <a:gd name="connsiteX255" fmla="*/ 309356 w 1064310"/>
                  <a:gd name="connsiteY255" fmla="*/ 345109 h 858919"/>
                  <a:gd name="connsiteX256" fmla="*/ 282940 w 1064310"/>
                  <a:gd name="connsiteY256" fmla="*/ 360731 h 858919"/>
                  <a:gd name="connsiteX257" fmla="*/ 269951 w 1064310"/>
                  <a:gd name="connsiteY257" fmla="*/ 355137 h 858919"/>
                  <a:gd name="connsiteX258" fmla="*/ 232135 w 1064310"/>
                  <a:gd name="connsiteY258" fmla="*/ 311944 h 858919"/>
                  <a:gd name="connsiteX259" fmla="*/ 229856 w 1064310"/>
                  <a:gd name="connsiteY259" fmla="*/ 300088 h 858919"/>
                  <a:gd name="connsiteX260" fmla="*/ 256271 w 1064310"/>
                  <a:gd name="connsiteY260" fmla="*/ 284443 h 858919"/>
                  <a:gd name="connsiteX261" fmla="*/ 764848 w 1064310"/>
                  <a:gd name="connsiteY261" fmla="*/ 304278 h 858919"/>
                  <a:gd name="connsiteX262" fmla="*/ 777792 w 1064310"/>
                  <a:gd name="connsiteY262" fmla="*/ 309847 h 858919"/>
                  <a:gd name="connsiteX263" fmla="*/ 815584 w 1064310"/>
                  <a:gd name="connsiteY263" fmla="*/ 353017 h 858919"/>
                  <a:gd name="connsiteX264" fmla="*/ 817934 w 1064310"/>
                  <a:gd name="connsiteY264" fmla="*/ 364921 h 858919"/>
                  <a:gd name="connsiteX265" fmla="*/ 791495 w 1064310"/>
                  <a:gd name="connsiteY265" fmla="*/ 380565 h 858919"/>
                  <a:gd name="connsiteX266" fmla="*/ 778506 w 1064310"/>
                  <a:gd name="connsiteY266" fmla="*/ 374972 h 858919"/>
                  <a:gd name="connsiteX267" fmla="*/ 740690 w 1064310"/>
                  <a:gd name="connsiteY267" fmla="*/ 331778 h 858919"/>
                  <a:gd name="connsiteX268" fmla="*/ 738433 w 1064310"/>
                  <a:gd name="connsiteY268" fmla="*/ 319901 h 858919"/>
                  <a:gd name="connsiteX269" fmla="*/ 764848 w 1064310"/>
                  <a:gd name="connsiteY269" fmla="*/ 304278 h 858919"/>
                  <a:gd name="connsiteX270" fmla="*/ 399520 w 1064310"/>
                  <a:gd name="connsiteY270" fmla="*/ 303233 h 858919"/>
                  <a:gd name="connsiteX271" fmla="*/ 412509 w 1064310"/>
                  <a:gd name="connsiteY271" fmla="*/ 308803 h 858919"/>
                  <a:gd name="connsiteX272" fmla="*/ 450324 w 1064310"/>
                  <a:gd name="connsiteY272" fmla="*/ 352020 h 858919"/>
                  <a:gd name="connsiteX273" fmla="*/ 452581 w 1064310"/>
                  <a:gd name="connsiteY273" fmla="*/ 363874 h 858919"/>
                  <a:gd name="connsiteX274" fmla="*/ 426165 w 1064310"/>
                  <a:gd name="connsiteY274" fmla="*/ 379497 h 858919"/>
                  <a:gd name="connsiteX275" fmla="*/ 413223 w 1064310"/>
                  <a:gd name="connsiteY275" fmla="*/ 373951 h 858919"/>
                  <a:gd name="connsiteX276" fmla="*/ 375407 w 1064310"/>
                  <a:gd name="connsiteY276" fmla="*/ 330757 h 858919"/>
                  <a:gd name="connsiteX277" fmla="*/ 373081 w 1064310"/>
                  <a:gd name="connsiteY277" fmla="*/ 318854 h 858919"/>
                  <a:gd name="connsiteX278" fmla="*/ 399520 w 1064310"/>
                  <a:gd name="connsiteY278" fmla="*/ 303233 h 858919"/>
                  <a:gd name="connsiteX279" fmla="*/ 908097 w 1064310"/>
                  <a:gd name="connsiteY279" fmla="*/ 323045 h 858919"/>
                  <a:gd name="connsiteX280" fmla="*/ 921063 w 1064310"/>
                  <a:gd name="connsiteY280" fmla="*/ 328638 h 858919"/>
                  <a:gd name="connsiteX281" fmla="*/ 958856 w 1064310"/>
                  <a:gd name="connsiteY281" fmla="*/ 371854 h 858919"/>
                  <a:gd name="connsiteX282" fmla="*/ 961159 w 1064310"/>
                  <a:gd name="connsiteY282" fmla="*/ 383710 h 858919"/>
                  <a:gd name="connsiteX283" fmla="*/ 934720 w 1064310"/>
                  <a:gd name="connsiteY283" fmla="*/ 399331 h 858919"/>
                  <a:gd name="connsiteX284" fmla="*/ 921754 w 1064310"/>
                  <a:gd name="connsiteY284" fmla="*/ 393785 h 858919"/>
                  <a:gd name="connsiteX285" fmla="*/ 883962 w 1064310"/>
                  <a:gd name="connsiteY285" fmla="*/ 350592 h 858919"/>
                  <a:gd name="connsiteX286" fmla="*/ 881658 w 1064310"/>
                  <a:gd name="connsiteY286" fmla="*/ 338689 h 858919"/>
                  <a:gd name="connsiteX287" fmla="*/ 908097 w 1064310"/>
                  <a:gd name="connsiteY287" fmla="*/ 323045 h 858919"/>
                  <a:gd name="connsiteX288" fmla="*/ 562804 w 1064310"/>
                  <a:gd name="connsiteY288" fmla="*/ 314635 h 858919"/>
                  <a:gd name="connsiteX289" fmla="*/ 575793 w 1064310"/>
                  <a:gd name="connsiteY289" fmla="*/ 320205 h 858919"/>
                  <a:gd name="connsiteX290" fmla="*/ 613609 w 1064310"/>
                  <a:gd name="connsiteY290" fmla="*/ 363422 h 858919"/>
                  <a:gd name="connsiteX291" fmla="*/ 615866 w 1064310"/>
                  <a:gd name="connsiteY291" fmla="*/ 375299 h 858919"/>
                  <a:gd name="connsiteX292" fmla="*/ 589450 w 1064310"/>
                  <a:gd name="connsiteY292" fmla="*/ 390922 h 858919"/>
                  <a:gd name="connsiteX293" fmla="*/ 576507 w 1064310"/>
                  <a:gd name="connsiteY293" fmla="*/ 385353 h 858919"/>
                  <a:gd name="connsiteX294" fmla="*/ 538692 w 1064310"/>
                  <a:gd name="connsiteY294" fmla="*/ 342159 h 858919"/>
                  <a:gd name="connsiteX295" fmla="*/ 536365 w 1064310"/>
                  <a:gd name="connsiteY295" fmla="*/ 330279 h 858919"/>
                  <a:gd name="connsiteX296" fmla="*/ 562804 w 1064310"/>
                  <a:gd name="connsiteY296" fmla="*/ 314635 h 858919"/>
                  <a:gd name="connsiteX297" fmla="*/ 214494 w 1064310"/>
                  <a:gd name="connsiteY297" fmla="*/ 309161 h 858919"/>
                  <a:gd name="connsiteX298" fmla="*/ 227460 w 1064310"/>
                  <a:gd name="connsiteY298" fmla="*/ 314707 h 858919"/>
                  <a:gd name="connsiteX299" fmla="*/ 265253 w 1064310"/>
                  <a:gd name="connsiteY299" fmla="*/ 357923 h 858919"/>
                  <a:gd name="connsiteX300" fmla="*/ 267579 w 1064310"/>
                  <a:gd name="connsiteY300" fmla="*/ 369803 h 858919"/>
                  <a:gd name="connsiteX301" fmla="*/ 241140 w 1064310"/>
                  <a:gd name="connsiteY301" fmla="*/ 385424 h 858919"/>
                  <a:gd name="connsiteX302" fmla="*/ 228151 w 1064310"/>
                  <a:gd name="connsiteY302" fmla="*/ 379854 h 858919"/>
                  <a:gd name="connsiteX303" fmla="*/ 190359 w 1064310"/>
                  <a:gd name="connsiteY303" fmla="*/ 336661 h 858919"/>
                  <a:gd name="connsiteX304" fmla="*/ 188079 w 1064310"/>
                  <a:gd name="connsiteY304" fmla="*/ 324783 h 858919"/>
                  <a:gd name="connsiteX305" fmla="*/ 214494 w 1064310"/>
                  <a:gd name="connsiteY305" fmla="*/ 309161 h 858919"/>
                  <a:gd name="connsiteX306" fmla="*/ 706075 w 1064310"/>
                  <a:gd name="connsiteY306" fmla="*/ 333471 h 858919"/>
                  <a:gd name="connsiteX307" fmla="*/ 719042 w 1064310"/>
                  <a:gd name="connsiteY307" fmla="*/ 339017 h 858919"/>
                  <a:gd name="connsiteX308" fmla="*/ 756834 w 1064310"/>
                  <a:gd name="connsiteY308" fmla="*/ 382211 h 858919"/>
                  <a:gd name="connsiteX309" fmla="*/ 759137 w 1064310"/>
                  <a:gd name="connsiteY309" fmla="*/ 394113 h 858919"/>
                  <a:gd name="connsiteX310" fmla="*/ 732721 w 1064310"/>
                  <a:gd name="connsiteY310" fmla="*/ 409735 h 858919"/>
                  <a:gd name="connsiteX311" fmla="*/ 719732 w 1064310"/>
                  <a:gd name="connsiteY311" fmla="*/ 404142 h 858919"/>
                  <a:gd name="connsiteX312" fmla="*/ 681940 w 1064310"/>
                  <a:gd name="connsiteY312" fmla="*/ 360949 h 858919"/>
                  <a:gd name="connsiteX313" fmla="*/ 679660 w 1064310"/>
                  <a:gd name="connsiteY313" fmla="*/ 349094 h 858919"/>
                  <a:gd name="connsiteX314" fmla="*/ 706075 w 1064310"/>
                  <a:gd name="connsiteY314" fmla="*/ 333471 h 858919"/>
                  <a:gd name="connsiteX315" fmla="*/ 357742 w 1064310"/>
                  <a:gd name="connsiteY315" fmla="*/ 327927 h 858919"/>
                  <a:gd name="connsiteX316" fmla="*/ 370732 w 1064310"/>
                  <a:gd name="connsiteY316" fmla="*/ 333521 h 858919"/>
                  <a:gd name="connsiteX317" fmla="*/ 408524 w 1064310"/>
                  <a:gd name="connsiteY317" fmla="*/ 376737 h 858919"/>
                  <a:gd name="connsiteX318" fmla="*/ 410804 w 1064310"/>
                  <a:gd name="connsiteY318" fmla="*/ 388569 h 858919"/>
                  <a:gd name="connsiteX319" fmla="*/ 384388 w 1064310"/>
                  <a:gd name="connsiteY319" fmla="*/ 404214 h 858919"/>
                  <a:gd name="connsiteX320" fmla="*/ 371423 w 1064310"/>
                  <a:gd name="connsiteY320" fmla="*/ 398668 h 858919"/>
                  <a:gd name="connsiteX321" fmla="*/ 333630 w 1064310"/>
                  <a:gd name="connsiteY321" fmla="*/ 355475 h 858919"/>
                  <a:gd name="connsiteX322" fmla="*/ 331304 w 1064310"/>
                  <a:gd name="connsiteY322" fmla="*/ 343572 h 858919"/>
                  <a:gd name="connsiteX323" fmla="*/ 357742 w 1064310"/>
                  <a:gd name="connsiteY323" fmla="*/ 327927 h 858919"/>
                  <a:gd name="connsiteX324" fmla="*/ 866297 w 1064310"/>
                  <a:gd name="connsiteY324" fmla="*/ 347762 h 858919"/>
                  <a:gd name="connsiteX325" fmla="*/ 879309 w 1064310"/>
                  <a:gd name="connsiteY325" fmla="*/ 353356 h 858919"/>
                  <a:gd name="connsiteX326" fmla="*/ 917102 w 1064310"/>
                  <a:gd name="connsiteY326" fmla="*/ 396549 h 858919"/>
                  <a:gd name="connsiteX327" fmla="*/ 919382 w 1064310"/>
                  <a:gd name="connsiteY327" fmla="*/ 408427 h 858919"/>
                  <a:gd name="connsiteX328" fmla="*/ 892943 w 1064310"/>
                  <a:gd name="connsiteY328" fmla="*/ 424049 h 858919"/>
                  <a:gd name="connsiteX329" fmla="*/ 880000 w 1064310"/>
                  <a:gd name="connsiteY329" fmla="*/ 418503 h 858919"/>
                  <a:gd name="connsiteX330" fmla="*/ 842207 w 1064310"/>
                  <a:gd name="connsiteY330" fmla="*/ 375310 h 858919"/>
                  <a:gd name="connsiteX331" fmla="*/ 839858 w 1064310"/>
                  <a:gd name="connsiteY331" fmla="*/ 363406 h 858919"/>
                  <a:gd name="connsiteX332" fmla="*/ 866297 w 1064310"/>
                  <a:gd name="connsiteY332" fmla="*/ 347762 h 858919"/>
                  <a:gd name="connsiteX333" fmla="*/ 521027 w 1064310"/>
                  <a:gd name="connsiteY333" fmla="*/ 339352 h 858919"/>
                  <a:gd name="connsiteX334" fmla="*/ 534016 w 1064310"/>
                  <a:gd name="connsiteY334" fmla="*/ 344945 h 858919"/>
                  <a:gd name="connsiteX335" fmla="*/ 571809 w 1064310"/>
                  <a:gd name="connsiteY335" fmla="*/ 388139 h 858919"/>
                  <a:gd name="connsiteX336" fmla="*/ 574112 w 1064310"/>
                  <a:gd name="connsiteY336" fmla="*/ 399994 h 858919"/>
                  <a:gd name="connsiteX337" fmla="*/ 547673 w 1064310"/>
                  <a:gd name="connsiteY337" fmla="*/ 415616 h 858919"/>
                  <a:gd name="connsiteX338" fmla="*/ 534707 w 1064310"/>
                  <a:gd name="connsiteY338" fmla="*/ 410070 h 858919"/>
                  <a:gd name="connsiteX339" fmla="*/ 496915 w 1064310"/>
                  <a:gd name="connsiteY339" fmla="*/ 366877 h 858919"/>
                  <a:gd name="connsiteX340" fmla="*/ 494612 w 1064310"/>
                  <a:gd name="connsiteY340" fmla="*/ 354974 h 858919"/>
                  <a:gd name="connsiteX341" fmla="*/ 521027 w 1064310"/>
                  <a:gd name="connsiteY341" fmla="*/ 339352 h 858919"/>
                  <a:gd name="connsiteX342" fmla="*/ 1009522 w 1064310"/>
                  <a:gd name="connsiteY342" fmla="*/ 366551 h 858919"/>
                  <a:gd name="connsiteX343" fmla="*/ 1022535 w 1064310"/>
                  <a:gd name="connsiteY343" fmla="*/ 372121 h 858919"/>
                  <a:gd name="connsiteX344" fmla="*/ 1060327 w 1064310"/>
                  <a:gd name="connsiteY344" fmla="*/ 415338 h 858919"/>
                  <a:gd name="connsiteX345" fmla="*/ 1062607 w 1064310"/>
                  <a:gd name="connsiteY345" fmla="*/ 427193 h 858919"/>
                  <a:gd name="connsiteX346" fmla="*/ 1036168 w 1064310"/>
                  <a:gd name="connsiteY346" fmla="*/ 442837 h 858919"/>
                  <a:gd name="connsiteX347" fmla="*/ 1023226 w 1064310"/>
                  <a:gd name="connsiteY347" fmla="*/ 437269 h 858919"/>
                  <a:gd name="connsiteX348" fmla="*/ 985432 w 1064310"/>
                  <a:gd name="connsiteY348" fmla="*/ 394076 h 858919"/>
                  <a:gd name="connsiteX349" fmla="*/ 983107 w 1064310"/>
                  <a:gd name="connsiteY349" fmla="*/ 382173 h 858919"/>
                  <a:gd name="connsiteX350" fmla="*/ 1009522 w 1064310"/>
                  <a:gd name="connsiteY350" fmla="*/ 366551 h 858919"/>
                  <a:gd name="connsiteX351" fmla="*/ 664298 w 1064310"/>
                  <a:gd name="connsiteY351" fmla="*/ 358166 h 858919"/>
                  <a:gd name="connsiteX352" fmla="*/ 677242 w 1064310"/>
                  <a:gd name="connsiteY352" fmla="*/ 363734 h 858919"/>
                  <a:gd name="connsiteX353" fmla="*/ 715057 w 1064310"/>
                  <a:gd name="connsiteY353" fmla="*/ 406928 h 858919"/>
                  <a:gd name="connsiteX354" fmla="*/ 717384 w 1064310"/>
                  <a:gd name="connsiteY354" fmla="*/ 418808 h 858919"/>
                  <a:gd name="connsiteX355" fmla="*/ 690945 w 1064310"/>
                  <a:gd name="connsiteY355" fmla="*/ 434429 h 858919"/>
                  <a:gd name="connsiteX356" fmla="*/ 677956 w 1064310"/>
                  <a:gd name="connsiteY356" fmla="*/ 428859 h 858919"/>
                  <a:gd name="connsiteX357" fmla="*/ 640140 w 1064310"/>
                  <a:gd name="connsiteY357" fmla="*/ 385665 h 858919"/>
                  <a:gd name="connsiteX358" fmla="*/ 637882 w 1064310"/>
                  <a:gd name="connsiteY358" fmla="*/ 373788 h 858919"/>
                  <a:gd name="connsiteX359" fmla="*/ 664298 w 1064310"/>
                  <a:gd name="connsiteY359" fmla="*/ 358166 h 858919"/>
                  <a:gd name="connsiteX360" fmla="*/ 153441 w 1064310"/>
                  <a:gd name="connsiteY360" fmla="*/ 341961 h 858919"/>
                  <a:gd name="connsiteX361" fmla="*/ 166407 w 1064310"/>
                  <a:gd name="connsiteY361" fmla="*/ 347507 h 858919"/>
                  <a:gd name="connsiteX362" fmla="*/ 204223 w 1064310"/>
                  <a:gd name="connsiteY362" fmla="*/ 390701 h 858919"/>
                  <a:gd name="connsiteX363" fmla="*/ 206503 w 1064310"/>
                  <a:gd name="connsiteY363" fmla="*/ 402626 h 858919"/>
                  <a:gd name="connsiteX364" fmla="*/ 180087 w 1064310"/>
                  <a:gd name="connsiteY364" fmla="*/ 418248 h 858919"/>
                  <a:gd name="connsiteX365" fmla="*/ 167121 w 1064310"/>
                  <a:gd name="connsiteY365" fmla="*/ 412655 h 858919"/>
                  <a:gd name="connsiteX366" fmla="*/ 129305 w 1064310"/>
                  <a:gd name="connsiteY366" fmla="*/ 369461 h 858919"/>
                  <a:gd name="connsiteX367" fmla="*/ 127002 w 1064310"/>
                  <a:gd name="connsiteY367" fmla="*/ 357605 h 858919"/>
                  <a:gd name="connsiteX368" fmla="*/ 153441 w 1064310"/>
                  <a:gd name="connsiteY368" fmla="*/ 341961 h 858919"/>
                  <a:gd name="connsiteX369" fmla="*/ 315965 w 1064310"/>
                  <a:gd name="connsiteY369" fmla="*/ 352668 h 858919"/>
                  <a:gd name="connsiteX370" fmla="*/ 328954 w 1064310"/>
                  <a:gd name="connsiteY370" fmla="*/ 358238 h 858919"/>
                  <a:gd name="connsiteX371" fmla="*/ 366747 w 1064310"/>
                  <a:gd name="connsiteY371" fmla="*/ 401431 h 858919"/>
                  <a:gd name="connsiteX372" fmla="*/ 369027 w 1064310"/>
                  <a:gd name="connsiteY372" fmla="*/ 413310 h 858919"/>
                  <a:gd name="connsiteX373" fmla="*/ 342588 w 1064310"/>
                  <a:gd name="connsiteY373" fmla="*/ 428931 h 858919"/>
                  <a:gd name="connsiteX374" fmla="*/ 329646 w 1064310"/>
                  <a:gd name="connsiteY374" fmla="*/ 423362 h 858919"/>
                  <a:gd name="connsiteX375" fmla="*/ 291853 w 1064310"/>
                  <a:gd name="connsiteY375" fmla="*/ 380169 h 858919"/>
                  <a:gd name="connsiteX376" fmla="*/ 289527 w 1064310"/>
                  <a:gd name="connsiteY376" fmla="*/ 368266 h 858919"/>
                  <a:gd name="connsiteX377" fmla="*/ 315965 w 1064310"/>
                  <a:gd name="connsiteY377" fmla="*/ 352668 h 858919"/>
                  <a:gd name="connsiteX378" fmla="*/ 824543 w 1064310"/>
                  <a:gd name="connsiteY378" fmla="*/ 372480 h 858919"/>
                  <a:gd name="connsiteX379" fmla="*/ 837509 w 1064310"/>
                  <a:gd name="connsiteY379" fmla="*/ 378072 h 858919"/>
                  <a:gd name="connsiteX380" fmla="*/ 875302 w 1064310"/>
                  <a:gd name="connsiteY380" fmla="*/ 421265 h 858919"/>
                  <a:gd name="connsiteX381" fmla="*/ 877605 w 1064310"/>
                  <a:gd name="connsiteY381" fmla="*/ 433122 h 858919"/>
                  <a:gd name="connsiteX382" fmla="*/ 851166 w 1064310"/>
                  <a:gd name="connsiteY382" fmla="*/ 448766 h 858919"/>
                  <a:gd name="connsiteX383" fmla="*/ 838223 w 1064310"/>
                  <a:gd name="connsiteY383" fmla="*/ 443221 h 858919"/>
                  <a:gd name="connsiteX384" fmla="*/ 800384 w 1064310"/>
                  <a:gd name="connsiteY384" fmla="*/ 400026 h 858919"/>
                  <a:gd name="connsiteX385" fmla="*/ 798104 w 1064310"/>
                  <a:gd name="connsiteY385" fmla="*/ 388101 h 858919"/>
                  <a:gd name="connsiteX386" fmla="*/ 824543 w 1064310"/>
                  <a:gd name="connsiteY386" fmla="*/ 372480 h 858919"/>
                  <a:gd name="connsiteX387" fmla="*/ 459191 w 1064310"/>
                  <a:gd name="connsiteY387" fmla="*/ 371434 h 858919"/>
                  <a:gd name="connsiteX388" fmla="*/ 472203 w 1064310"/>
                  <a:gd name="connsiteY388" fmla="*/ 377005 h 858919"/>
                  <a:gd name="connsiteX389" fmla="*/ 509996 w 1064310"/>
                  <a:gd name="connsiteY389" fmla="*/ 420221 h 858919"/>
                  <a:gd name="connsiteX390" fmla="*/ 512253 w 1064310"/>
                  <a:gd name="connsiteY390" fmla="*/ 432075 h 858919"/>
                  <a:gd name="connsiteX391" fmla="*/ 485837 w 1064310"/>
                  <a:gd name="connsiteY391" fmla="*/ 447698 h 858919"/>
                  <a:gd name="connsiteX392" fmla="*/ 472893 w 1064310"/>
                  <a:gd name="connsiteY392" fmla="*/ 442152 h 858919"/>
                  <a:gd name="connsiteX393" fmla="*/ 435101 w 1064310"/>
                  <a:gd name="connsiteY393" fmla="*/ 398959 h 858919"/>
                  <a:gd name="connsiteX394" fmla="*/ 432752 w 1064310"/>
                  <a:gd name="connsiteY394" fmla="*/ 387055 h 858919"/>
                  <a:gd name="connsiteX395" fmla="*/ 459191 w 1064310"/>
                  <a:gd name="connsiteY395" fmla="*/ 371434 h 858919"/>
                  <a:gd name="connsiteX396" fmla="*/ 967768 w 1064310"/>
                  <a:gd name="connsiteY396" fmla="*/ 391246 h 858919"/>
                  <a:gd name="connsiteX397" fmla="*/ 980735 w 1064310"/>
                  <a:gd name="connsiteY397" fmla="*/ 396838 h 858919"/>
                  <a:gd name="connsiteX398" fmla="*/ 1018550 w 1064310"/>
                  <a:gd name="connsiteY398" fmla="*/ 440055 h 858919"/>
                  <a:gd name="connsiteX399" fmla="*/ 1020830 w 1064310"/>
                  <a:gd name="connsiteY399" fmla="*/ 451911 h 858919"/>
                  <a:gd name="connsiteX400" fmla="*/ 994415 w 1064310"/>
                  <a:gd name="connsiteY400" fmla="*/ 467533 h 858919"/>
                  <a:gd name="connsiteX401" fmla="*/ 981448 w 1064310"/>
                  <a:gd name="connsiteY401" fmla="*/ 461987 h 858919"/>
                  <a:gd name="connsiteX402" fmla="*/ 943632 w 1064310"/>
                  <a:gd name="connsiteY402" fmla="*/ 418793 h 858919"/>
                  <a:gd name="connsiteX403" fmla="*/ 941352 w 1064310"/>
                  <a:gd name="connsiteY403" fmla="*/ 406891 h 858919"/>
                  <a:gd name="connsiteX404" fmla="*/ 967768 w 1064310"/>
                  <a:gd name="connsiteY404" fmla="*/ 391246 h 858919"/>
                  <a:gd name="connsiteX405" fmla="*/ 622521 w 1064310"/>
                  <a:gd name="connsiteY405" fmla="*/ 382883 h 858919"/>
                  <a:gd name="connsiteX406" fmla="*/ 635488 w 1064310"/>
                  <a:gd name="connsiteY406" fmla="*/ 388430 h 858919"/>
                  <a:gd name="connsiteX407" fmla="*/ 673280 w 1064310"/>
                  <a:gd name="connsiteY407" fmla="*/ 431622 h 858919"/>
                  <a:gd name="connsiteX408" fmla="*/ 675584 w 1064310"/>
                  <a:gd name="connsiteY408" fmla="*/ 443525 h 858919"/>
                  <a:gd name="connsiteX409" fmla="*/ 649145 w 1064310"/>
                  <a:gd name="connsiteY409" fmla="*/ 459146 h 858919"/>
                  <a:gd name="connsiteX410" fmla="*/ 636179 w 1064310"/>
                  <a:gd name="connsiteY410" fmla="*/ 453554 h 858919"/>
                  <a:gd name="connsiteX411" fmla="*/ 598386 w 1064310"/>
                  <a:gd name="connsiteY411" fmla="*/ 410361 h 858919"/>
                  <a:gd name="connsiteX412" fmla="*/ 596106 w 1064310"/>
                  <a:gd name="connsiteY412" fmla="*/ 398505 h 858919"/>
                  <a:gd name="connsiteX413" fmla="*/ 622521 w 1064310"/>
                  <a:gd name="connsiteY413" fmla="*/ 382883 h 858919"/>
                  <a:gd name="connsiteX414" fmla="*/ 111687 w 1064310"/>
                  <a:gd name="connsiteY414" fmla="*/ 366679 h 858919"/>
                  <a:gd name="connsiteX415" fmla="*/ 124630 w 1064310"/>
                  <a:gd name="connsiteY415" fmla="*/ 372225 h 858919"/>
                  <a:gd name="connsiteX416" fmla="*/ 162423 w 1064310"/>
                  <a:gd name="connsiteY416" fmla="*/ 415418 h 858919"/>
                  <a:gd name="connsiteX417" fmla="*/ 164749 w 1064310"/>
                  <a:gd name="connsiteY417" fmla="*/ 427321 h 858919"/>
                  <a:gd name="connsiteX418" fmla="*/ 138310 w 1064310"/>
                  <a:gd name="connsiteY418" fmla="*/ 442942 h 858919"/>
                  <a:gd name="connsiteX419" fmla="*/ 125298 w 1064310"/>
                  <a:gd name="connsiteY419" fmla="*/ 437371 h 858919"/>
                  <a:gd name="connsiteX420" fmla="*/ 87529 w 1064310"/>
                  <a:gd name="connsiteY420" fmla="*/ 394179 h 858919"/>
                  <a:gd name="connsiteX421" fmla="*/ 85249 w 1064310"/>
                  <a:gd name="connsiteY421" fmla="*/ 382300 h 858919"/>
                  <a:gd name="connsiteX422" fmla="*/ 111687 w 1064310"/>
                  <a:gd name="connsiteY422" fmla="*/ 366679 h 858919"/>
                  <a:gd name="connsiteX423" fmla="*/ 274189 w 1064310"/>
                  <a:gd name="connsiteY423" fmla="*/ 377362 h 858919"/>
                  <a:gd name="connsiteX424" fmla="*/ 287155 w 1064310"/>
                  <a:gd name="connsiteY424" fmla="*/ 382954 h 858919"/>
                  <a:gd name="connsiteX425" fmla="*/ 324971 w 1064310"/>
                  <a:gd name="connsiteY425" fmla="*/ 426148 h 858919"/>
                  <a:gd name="connsiteX426" fmla="*/ 327251 w 1064310"/>
                  <a:gd name="connsiteY426" fmla="*/ 438004 h 858919"/>
                  <a:gd name="connsiteX427" fmla="*/ 300835 w 1064310"/>
                  <a:gd name="connsiteY427" fmla="*/ 453626 h 858919"/>
                  <a:gd name="connsiteX428" fmla="*/ 287868 w 1064310"/>
                  <a:gd name="connsiteY428" fmla="*/ 448080 h 858919"/>
                  <a:gd name="connsiteX429" fmla="*/ 250053 w 1064310"/>
                  <a:gd name="connsiteY429" fmla="*/ 404886 h 858919"/>
                  <a:gd name="connsiteX430" fmla="*/ 247773 w 1064310"/>
                  <a:gd name="connsiteY430" fmla="*/ 392985 h 858919"/>
                  <a:gd name="connsiteX431" fmla="*/ 274189 w 1064310"/>
                  <a:gd name="connsiteY431" fmla="*/ 377362 h 858919"/>
                  <a:gd name="connsiteX432" fmla="*/ 765747 w 1064310"/>
                  <a:gd name="connsiteY432" fmla="*/ 401672 h 858919"/>
                  <a:gd name="connsiteX433" fmla="*/ 778759 w 1064310"/>
                  <a:gd name="connsiteY433" fmla="*/ 407243 h 858919"/>
                  <a:gd name="connsiteX434" fmla="*/ 816552 w 1064310"/>
                  <a:gd name="connsiteY434" fmla="*/ 450436 h 858919"/>
                  <a:gd name="connsiteX435" fmla="*/ 818809 w 1064310"/>
                  <a:gd name="connsiteY435" fmla="*/ 462314 h 858919"/>
                  <a:gd name="connsiteX436" fmla="*/ 792393 w 1064310"/>
                  <a:gd name="connsiteY436" fmla="*/ 477936 h 858919"/>
                  <a:gd name="connsiteX437" fmla="*/ 779450 w 1064310"/>
                  <a:gd name="connsiteY437" fmla="*/ 472390 h 858919"/>
                  <a:gd name="connsiteX438" fmla="*/ 741657 w 1064310"/>
                  <a:gd name="connsiteY438" fmla="*/ 429174 h 858919"/>
                  <a:gd name="connsiteX439" fmla="*/ 739308 w 1064310"/>
                  <a:gd name="connsiteY439" fmla="*/ 417293 h 858919"/>
                  <a:gd name="connsiteX440" fmla="*/ 765747 w 1064310"/>
                  <a:gd name="connsiteY440" fmla="*/ 401672 h 858919"/>
                  <a:gd name="connsiteX441" fmla="*/ 417437 w 1064310"/>
                  <a:gd name="connsiteY441" fmla="*/ 396129 h 858919"/>
                  <a:gd name="connsiteX442" fmla="*/ 430403 w 1064310"/>
                  <a:gd name="connsiteY442" fmla="*/ 401744 h 858919"/>
                  <a:gd name="connsiteX443" fmla="*/ 468196 w 1064310"/>
                  <a:gd name="connsiteY443" fmla="*/ 444938 h 858919"/>
                  <a:gd name="connsiteX444" fmla="*/ 470499 w 1064310"/>
                  <a:gd name="connsiteY444" fmla="*/ 456794 h 858919"/>
                  <a:gd name="connsiteX445" fmla="*/ 444083 w 1064310"/>
                  <a:gd name="connsiteY445" fmla="*/ 472416 h 858919"/>
                  <a:gd name="connsiteX446" fmla="*/ 431094 w 1064310"/>
                  <a:gd name="connsiteY446" fmla="*/ 466869 h 858919"/>
                  <a:gd name="connsiteX447" fmla="*/ 393301 w 1064310"/>
                  <a:gd name="connsiteY447" fmla="*/ 423676 h 858919"/>
                  <a:gd name="connsiteX448" fmla="*/ 390998 w 1064310"/>
                  <a:gd name="connsiteY448" fmla="*/ 411773 h 858919"/>
                  <a:gd name="connsiteX449" fmla="*/ 417437 w 1064310"/>
                  <a:gd name="connsiteY449" fmla="*/ 396129 h 858919"/>
                  <a:gd name="connsiteX450" fmla="*/ 925968 w 1064310"/>
                  <a:gd name="connsiteY450" fmla="*/ 415963 h 858919"/>
                  <a:gd name="connsiteX451" fmla="*/ 938980 w 1064310"/>
                  <a:gd name="connsiteY451" fmla="*/ 421556 h 858919"/>
                  <a:gd name="connsiteX452" fmla="*/ 976774 w 1064310"/>
                  <a:gd name="connsiteY452" fmla="*/ 464750 h 858919"/>
                  <a:gd name="connsiteX453" fmla="*/ 979053 w 1064310"/>
                  <a:gd name="connsiteY453" fmla="*/ 476628 h 858919"/>
                  <a:gd name="connsiteX454" fmla="*/ 952638 w 1064310"/>
                  <a:gd name="connsiteY454" fmla="*/ 492250 h 858919"/>
                  <a:gd name="connsiteX455" fmla="*/ 939671 w 1064310"/>
                  <a:gd name="connsiteY455" fmla="*/ 486704 h 858919"/>
                  <a:gd name="connsiteX456" fmla="*/ 901879 w 1064310"/>
                  <a:gd name="connsiteY456" fmla="*/ 443511 h 858919"/>
                  <a:gd name="connsiteX457" fmla="*/ 899552 w 1064310"/>
                  <a:gd name="connsiteY457" fmla="*/ 431608 h 858919"/>
                  <a:gd name="connsiteX458" fmla="*/ 925968 w 1064310"/>
                  <a:gd name="connsiteY458" fmla="*/ 415963 h 858919"/>
                  <a:gd name="connsiteX459" fmla="*/ 580745 w 1064310"/>
                  <a:gd name="connsiteY459" fmla="*/ 407578 h 858919"/>
                  <a:gd name="connsiteX460" fmla="*/ 593688 w 1064310"/>
                  <a:gd name="connsiteY460" fmla="*/ 413146 h 858919"/>
                  <a:gd name="connsiteX461" fmla="*/ 631480 w 1064310"/>
                  <a:gd name="connsiteY461" fmla="*/ 456339 h 858919"/>
                  <a:gd name="connsiteX462" fmla="*/ 633829 w 1064310"/>
                  <a:gd name="connsiteY462" fmla="*/ 468243 h 858919"/>
                  <a:gd name="connsiteX463" fmla="*/ 607391 w 1064310"/>
                  <a:gd name="connsiteY463" fmla="*/ 483864 h 858919"/>
                  <a:gd name="connsiteX464" fmla="*/ 594379 w 1064310"/>
                  <a:gd name="connsiteY464" fmla="*/ 478294 h 858919"/>
                  <a:gd name="connsiteX465" fmla="*/ 556586 w 1064310"/>
                  <a:gd name="connsiteY465" fmla="*/ 435078 h 858919"/>
                  <a:gd name="connsiteX466" fmla="*/ 554329 w 1064310"/>
                  <a:gd name="connsiteY466" fmla="*/ 423223 h 858919"/>
                  <a:gd name="connsiteX467" fmla="*/ 580745 w 1064310"/>
                  <a:gd name="connsiteY467" fmla="*/ 407578 h 858919"/>
                  <a:gd name="connsiteX468" fmla="*/ 69887 w 1064310"/>
                  <a:gd name="connsiteY468" fmla="*/ 391396 h 858919"/>
                  <a:gd name="connsiteX469" fmla="*/ 82853 w 1064310"/>
                  <a:gd name="connsiteY469" fmla="*/ 396919 h 858919"/>
                  <a:gd name="connsiteX470" fmla="*/ 120669 w 1064310"/>
                  <a:gd name="connsiteY470" fmla="*/ 440136 h 858919"/>
                  <a:gd name="connsiteX471" fmla="*/ 122949 w 1064310"/>
                  <a:gd name="connsiteY471" fmla="*/ 452038 h 858919"/>
                  <a:gd name="connsiteX472" fmla="*/ 96533 w 1064310"/>
                  <a:gd name="connsiteY472" fmla="*/ 467660 h 858919"/>
                  <a:gd name="connsiteX473" fmla="*/ 83544 w 1064310"/>
                  <a:gd name="connsiteY473" fmla="*/ 462067 h 858919"/>
                  <a:gd name="connsiteX474" fmla="*/ 45751 w 1064310"/>
                  <a:gd name="connsiteY474" fmla="*/ 418873 h 858919"/>
                  <a:gd name="connsiteX475" fmla="*/ 43471 w 1064310"/>
                  <a:gd name="connsiteY475" fmla="*/ 407018 h 858919"/>
                  <a:gd name="connsiteX476" fmla="*/ 69887 w 1064310"/>
                  <a:gd name="connsiteY476" fmla="*/ 391396 h 858919"/>
                  <a:gd name="connsiteX477" fmla="*/ 723993 w 1064310"/>
                  <a:gd name="connsiteY477" fmla="*/ 426367 h 858919"/>
                  <a:gd name="connsiteX478" fmla="*/ 736959 w 1064310"/>
                  <a:gd name="connsiteY478" fmla="*/ 431960 h 858919"/>
                  <a:gd name="connsiteX479" fmla="*/ 774752 w 1064310"/>
                  <a:gd name="connsiteY479" fmla="*/ 475153 h 858919"/>
                  <a:gd name="connsiteX480" fmla="*/ 777054 w 1064310"/>
                  <a:gd name="connsiteY480" fmla="*/ 487009 h 858919"/>
                  <a:gd name="connsiteX481" fmla="*/ 750616 w 1064310"/>
                  <a:gd name="connsiteY481" fmla="*/ 502630 h 858919"/>
                  <a:gd name="connsiteX482" fmla="*/ 737650 w 1064310"/>
                  <a:gd name="connsiteY482" fmla="*/ 497107 h 858919"/>
                  <a:gd name="connsiteX483" fmla="*/ 699857 w 1064310"/>
                  <a:gd name="connsiteY483" fmla="*/ 453891 h 858919"/>
                  <a:gd name="connsiteX484" fmla="*/ 697554 w 1064310"/>
                  <a:gd name="connsiteY484" fmla="*/ 441989 h 858919"/>
                  <a:gd name="connsiteX485" fmla="*/ 723993 w 1064310"/>
                  <a:gd name="connsiteY485" fmla="*/ 426367 h 858919"/>
                  <a:gd name="connsiteX486" fmla="*/ 213112 w 1064310"/>
                  <a:gd name="connsiteY486" fmla="*/ 410162 h 858919"/>
                  <a:gd name="connsiteX487" fmla="*/ 226124 w 1064310"/>
                  <a:gd name="connsiteY487" fmla="*/ 415756 h 858919"/>
                  <a:gd name="connsiteX488" fmla="*/ 263917 w 1064310"/>
                  <a:gd name="connsiteY488" fmla="*/ 458949 h 858919"/>
                  <a:gd name="connsiteX489" fmla="*/ 266197 w 1064310"/>
                  <a:gd name="connsiteY489" fmla="*/ 470827 h 858919"/>
                  <a:gd name="connsiteX490" fmla="*/ 239758 w 1064310"/>
                  <a:gd name="connsiteY490" fmla="*/ 486449 h 858919"/>
                  <a:gd name="connsiteX491" fmla="*/ 226815 w 1064310"/>
                  <a:gd name="connsiteY491" fmla="*/ 480903 h 858919"/>
                  <a:gd name="connsiteX492" fmla="*/ 189023 w 1064310"/>
                  <a:gd name="connsiteY492" fmla="*/ 437687 h 858919"/>
                  <a:gd name="connsiteX493" fmla="*/ 186697 w 1064310"/>
                  <a:gd name="connsiteY493" fmla="*/ 425807 h 858919"/>
                  <a:gd name="connsiteX494" fmla="*/ 213112 w 1064310"/>
                  <a:gd name="connsiteY494" fmla="*/ 410162 h 858919"/>
                  <a:gd name="connsiteX495" fmla="*/ 375637 w 1064310"/>
                  <a:gd name="connsiteY495" fmla="*/ 420846 h 858919"/>
                  <a:gd name="connsiteX496" fmla="*/ 388626 w 1064310"/>
                  <a:gd name="connsiteY496" fmla="*/ 426416 h 858919"/>
                  <a:gd name="connsiteX497" fmla="*/ 426441 w 1064310"/>
                  <a:gd name="connsiteY497" fmla="*/ 469633 h 858919"/>
                  <a:gd name="connsiteX498" fmla="*/ 428699 w 1064310"/>
                  <a:gd name="connsiteY498" fmla="*/ 481511 h 858919"/>
                  <a:gd name="connsiteX499" fmla="*/ 402283 w 1064310"/>
                  <a:gd name="connsiteY499" fmla="*/ 497133 h 858919"/>
                  <a:gd name="connsiteX500" fmla="*/ 389340 w 1064310"/>
                  <a:gd name="connsiteY500" fmla="*/ 491564 h 858919"/>
                  <a:gd name="connsiteX501" fmla="*/ 351524 w 1064310"/>
                  <a:gd name="connsiteY501" fmla="*/ 448370 h 858919"/>
                  <a:gd name="connsiteX502" fmla="*/ 349199 w 1064310"/>
                  <a:gd name="connsiteY502" fmla="*/ 436490 h 858919"/>
                  <a:gd name="connsiteX503" fmla="*/ 375637 w 1064310"/>
                  <a:gd name="connsiteY503" fmla="*/ 420846 h 858919"/>
                  <a:gd name="connsiteX504" fmla="*/ 884215 w 1064310"/>
                  <a:gd name="connsiteY504" fmla="*/ 440681 h 858919"/>
                  <a:gd name="connsiteX505" fmla="*/ 897180 w 1064310"/>
                  <a:gd name="connsiteY505" fmla="*/ 446273 h 858919"/>
                  <a:gd name="connsiteX506" fmla="*/ 934974 w 1064310"/>
                  <a:gd name="connsiteY506" fmla="*/ 489466 h 858919"/>
                  <a:gd name="connsiteX507" fmla="*/ 937276 w 1064310"/>
                  <a:gd name="connsiteY507" fmla="*/ 501323 h 858919"/>
                  <a:gd name="connsiteX508" fmla="*/ 910861 w 1064310"/>
                  <a:gd name="connsiteY508" fmla="*/ 516968 h 858919"/>
                  <a:gd name="connsiteX509" fmla="*/ 897894 w 1064310"/>
                  <a:gd name="connsiteY509" fmla="*/ 511422 h 858919"/>
                  <a:gd name="connsiteX510" fmla="*/ 860079 w 1064310"/>
                  <a:gd name="connsiteY510" fmla="*/ 468228 h 858919"/>
                  <a:gd name="connsiteX511" fmla="*/ 857799 w 1064310"/>
                  <a:gd name="connsiteY511" fmla="*/ 456303 h 858919"/>
                  <a:gd name="connsiteX512" fmla="*/ 884215 w 1064310"/>
                  <a:gd name="connsiteY512" fmla="*/ 440681 h 858919"/>
                  <a:gd name="connsiteX513" fmla="*/ 28110 w 1064310"/>
                  <a:gd name="connsiteY513" fmla="*/ 416090 h 858919"/>
                  <a:gd name="connsiteX514" fmla="*/ 41053 w 1064310"/>
                  <a:gd name="connsiteY514" fmla="*/ 421636 h 858919"/>
                  <a:gd name="connsiteX515" fmla="*/ 78869 w 1064310"/>
                  <a:gd name="connsiteY515" fmla="*/ 464853 h 858919"/>
                  <a:gd name="connsiteX516" fmla="*/ 81195 w 1064310"/>
                  <a:gd name="connsiteY516" fmla="*/ 476733 h 858919"/>
                  <a:gd name="connsiteX517" fmla="*/ 54756 w 1064310"/>
                  <a:gd name="connsiteY517" fmla="*/ 492377 h 858919"/>
                  <a:gd name="connsiteX518" fmla="*/ 41767 w 1064310"/>
                  <a:gd name="connsiteY518" fmla="*/ 486807 h 858919"/>
                  <a:gd name="connsiteX519" fmla="*/ 3951 w 1064310"/>
                  <a:gd name="connsiteY519" fmla="*/ 443590 h 858919"/>
                  <a:gd name="connsiteX520" fmla="*/ 1694 w 1064310"/>
                  <a:gd name="connsiteY520" fmla="*/ 431735 h 858919"/>
                  <a:gd name="connsiteX521" fmla="*/ 28110 w 1064310"/>
                  <a:gd name="connsiteY521" fmla="*/ 416090 h 858919"/>
                  <a:gd name="connsiteX522" fmla="*/ 518908 w 1064310"/>
                  <a:gd name="connsiteY522" fmla="*/ 439682 h 858919"/>
                  <a:gd name="connsiteX523" fmla="*/ 531874 w 1064310"/>
                  <a:gd name="connsiteY523" fmla="*/ 445229 h 858919"/>
                  <a:gd name="connsiteX524" fmla="*/ 569667 w 1064310"/>
                  <a:gd name="connsiteY524" fmla="*/ 488422 h 858919"/>
                  <a:gd name="connsiteX525" fmla="*/ 571970 w 1064310"/>
                  <a:gd name="connsiteY525" fmla="*/ 500324 h 858919"/>
                  <a:gd name="connsiteX526" fmla="*/ 545555 w 1064310"/>
                  <a:gd name="connsiteY526" fmla="*/ 515946 h 858919"/>
                  <a:gd name="connsiteX527" fmla="*/ 532565 w 1064310"/>
                  <a:gd name="connsiteY527" fmla="*/ 510353 h 858919"/>
                  <a:gd name="connsiteX528" fmla="*/ 494773 w 1064310"/>
                  <a:gd name="connsiteY528" fmla="*/ 467160 h 858919"/>
                  <a:gd name="connsiteX529" fmla="*/ 492493 w 1064310"/>
                  <a:gd name="connsiteY529" fmla="*/ 455304 h 858919"/>
                  <a:gd name="connsiteX530" fmla="*/ 518908 w 1064310"/>
                  <a:gd name="connsiteY530" fmla="*/ 439682 h 858919"/>
                  <a:gd name="connsiteX531" fmla="*/ 682193 w 1064310"/>
                  <a:gd name="connsiteY531" fmla="*/ 451084 h 858919"/>
                  <a:gd name="connsiteX532" fmla="*/ 695205 w 1064310"/>
                  <a:gd name="connsiteY532" fmla="*/ 456655 h 858919"/>
                  <a:gd name="connsiteX533" fmla="*/ 732998 w 1064310"/>
                  <a:gd name="connsiteY533" fmla="*/ 499871 h 858919"/>
                  <a:gd name="connsiteX534" fmla="*/ 735255 w 1064310"/>
                  <a:gd name="connsiteY534" fmla="*/ 511726 h 858919"/>
                  <a:gd name="connsiteX535" fmla="*/ 708839 w 1064310"/>
                  <a:gd name="connsiteY535" fmla="*/ 527348 h 858919"/>
                  <a:gd name="connsiteX536" fmla="*/ 695896 w 1064310"/>
                  <a:gd name="connsiteY536" fmla="*/ 521803 h 858919"/>
                  <a:gd name="connsiteX537" fmla="*/ 658080 w 1064310"/>
                  <a:gd name="connsiteY537" fmla="*/ 478609 h 858919"/>
                  <a:gd name="connsiteX538" fmla="*/ 655754 w 1064310"/>
                  <a:gd name="connsiteY538" fmla="*/ 466706 h 858919"/>
                  <a:gd name="connsiteX539" fmla="*/ 682193 w 1064310"/>
                  <a:gd name="connsiteY539" fmla="*/ 451084 h 858919"/>
                  <a:gd name="connsiteX540" fmla="*/ 171358 w 1064310"/>
                  <a:gd name="connsiteY540" fmla="*/ 434880 h 858919"/>
                  <a:gd name="connsiteX541" fmla="*/ 184324 w 1064310"/>
                  <a:gd name="connsiteY541" fmla="*/ 440472 h 858919"/>
                  <a:gd name="connsiteX542" fmla="*/ 222140 w 1064310"/>
                  <a:gd name="connsiteY542" fmla="*/ 483666 h 858919"/>
                  <a:gd name="connsiteX543" fmla="*/ 224421 w 1064310"/>
                  <a:gd name="connsiteY543" fmla="*/ 495522 h 858919"/>
                  <a:gd name="connsiteX544" fmla="*/ 198005 w 1064310"/>
                  <a:gd name="connsiteY544" fmla="*/ 511144 h 858919"/>
                  <a:gd name="connsiteX545" fmla="*/ 185038 w 1064310"/>
                  <a:gd name="connsiteY545" fmla="*/ 505621 h 858919"/>
                  <a:gd name="connsiteX546" fmla="*/ 147223 w 1064310"/>
                  <a:gd name="connsiteY546" fmla="*/ 462404 h 858919"/>
                  <a:gd name="connsiteX547" fmla="*/ 144919 w 1064310"/>
                  <a:gd name="connsiteY547" fmla="*/ 450501 h 858919"/>
                  <a:gd name="connsiteX548" fmla="*/ 171358 w 1064310"/>
                  <a:gd name="connsiteY548" fmla="*/ 434880 h 858919"/>
                  <a:gd name="connsiteX549" fmla="*/ 333860 w 1064310"/>
                  <a:gd name="connsiteY549" fmla="*/ 445563 h 858919"/>
                  <a:gd name="connsiteX550" fmla="*/ 346849 w 1064310"/>
                  <a:gd name="connsiteY550" fmla="*/ 451156 h 858919"/>
                  <a:gd name="connsiteX551" fmla="*/ 384642 w 1064310"/>
                  <a:gd name="connsiteY551" fmla="*/ 494349 h 858919"/>
                  <a:gd name="connsiteX552" fmla="*/ 386945 w 1064310"/>
                  <a:gd name="connsiteY552" fmla="*/ 506206 h 858919"/>
                  <a:gd name="connsiteX553" fmla="*/ 360506 w 1064310"/>
                  <a:gd name="connsiteY553" fmla="*/ 521827 h 858919"/>
                  <a:gd name="connsiteX554" fmla="*/ 347540 w 1064310"/>
                  <a:gd name="connsiteY554" fmla="*/ 516281 h 858919"/>
                  <a:gd name="connsiteX555" fmla="*/ 309747 w 1064310"/>
                  <a:gd name="connsiteY555" fmla="*/ 473088 h 858919"/>
                  <a:gd name="connsiteX556" fmla="*/ 307444 w 1064310"/>
                  <a:gd name="connsiteY556" fmla="*/ 461185 h 858919"/>
                  <a:gd name="connsiteX557" fmla="*/ 333860 w 1064310"/>
                  <a:gd name="connsiteY557" fmla="*/ 445563 h 858919"/>
                  <a:gd name="connsiteX558" fmla="*/ 825418 w 1064310"/>
                  <a:gd name="connsiteY558" fmla="*/ 469873 h 858919"/>
                  <a:gd name="connsiteX559" fmla="*/ 838430 w 1064310"/>
                  <a:gd name="connsiteY559" fmla="*/ 475444 h 858919"/>
                  <a:gd name="connsiteX560" fmla="*/ 876223 w 1064310"/>
                  <a:gd name="connsiteY560" fmla="*/ 518637 h 858919"/>
                  <a:gd name="connsiteX561" fmla="*/ 878503 w 1064310"/>
                  <a:gd name="connsiteY561" fmla="*/ 530516 h 858919"/>
                  <a:gd name="connsiteX562" fmla="*/ 852064 w 1064310"/>
                  <a:gd name="connsiteY562" fmla="*/ 546137 h 858919"/>
                  <a:gd name="connsiteX563" fmla="*/ 839121 w 1064310"/>
                  <a:gd name="connsiteY563" fmla="*/ 540591 h 858919"/>
                  <a:gd name="connsiteX564" fmla="*/ 801329 w 1064310"/>
                  <a:gd name="connsiteY564" fmla="*/ 497375 h 858919"/>
                  <a:gd name="connsiteX565" fmla="*/ 799002 w 1064310"/>
                  <a:gd name="connsiteY565" fmla="*/ 485495 h 858919"/>
                  <a:gd name="connsiteX566" fmla="*/ 825418 w 1064310"/>
                  <a:gd name="connsiteY566" fmla="*/ 469873 h 858919"/>
                  <a:gd name="connsiteX567" fmla="*/ 477132 w 1064310"/>
                  <a:gd name="connsiteY567" fmla="*/ 464377 h 858919"/>
                  <a:gd name="connsiteX568" fmla="*/ 490097 w 1064310"/>
                  <a:gd name="connsiteY568" fmla="*/ 469946 h 858919"/>
                  <a:gd name="connsiteX569" fmla="*/ 527890 w 1064310"/>
                  <a:gd name="connsiteY569" fmla="*/ 513139 h 858919"/>
                  <a:gd name="connsiteX570" fmla="*/ 530216 w 1064310"/>
                  <a:gd name="connsiteY570" fmla="*/ 525019 h 858919"/>
                  <a:gd name="connsiteX571" fmla="*/ 503777 w 1064310"/>
                  <a:gd name="connsiteY571" fmla="*/ 540641 h 858919"/>
                  <a:gd name="connsiteX572" fmla="*/ 490788 w 1064310"/>
                  <a:gd name="connsiteY572" fmla="*/ 535071 h 858919"/>
                  <a:gd name="connsiteX573" fmla="*/ 452973 w 1064310"/>
                  <a:gd name="connsiteY573" fmla="*/ 491877 h 858919"/>
                  <a:gd name="connsiteX574" fmla="*/ 450716 w 1064310"/>
                  <a:gd name="connsiteY574" fmla="*/ 479999 h 858919"/>
                  <a:gd name="connsiteX575" fmla="*/ 477132 w 1064310"/>
                  <a:gd name="connsiteY575" fmla="*/ 464377 h 858919"/>
                  <a:gd name="connsiteX576" fmla="*/ 640416 w 1064310"/>
                  <a:gd name="connsiteY576" fmla="*/ 475802 h 858919"/>
                  <a:gd name="connsiteX577" fmla="*/ 653405 w 1064310"/>
                  <a:gd name="connsiteY577" fmla="*/ 481372 h 858919"/>
                  <a:gd name="connsiteX578" fmla="*/ 691198 w 1064310"/>
                  <a:gd name="connsiteY578" fmla="*/ 524565 h 858919"/>
                  <a:gd name="connsiteX579" fmla="*/ 693501 w 1064310"/>
                  <a:gd name="connsiteY579" fmla="*/ 536444 h 858919"/>
                  <a:gd name="connsiteX580" fmla="*/ 667062 w 1064310"/>
                  <a:gd name="connsiteY580" fmla="*/ 552065 h 858919"/>
                  <a:gd name="connsiteX581" fmla="*/ 654096 w 1064310"/>
                  <a:gd name="connsiteY581" fmla="*/ 546519 h 858919"/>
                  <a:gd name="connsiteX582" fmla="*/ 616280 w 1064310"/>
                  <a:gd name="connsiteY582" fmla="*/ 503325 h 858919"/>
                  <a:gd name="connsiteX583" fmla="*/ 614000 w 1064310"/>
                  <a:gd name="connsiteY583" fmla="*/ 491424 h 858919"/>
                  <a:gd name="connsiteX584" fmla="*/ 640416 w 1064310"/>
                  <a:gd name="connsiteY584" fmla="*/ 475802 h 858919"/>
                  <a:gd name="connsiteX585" fmla="*/ 129558 w 1064310"/>
                  <a:gd name="connsiteY585" fmla="*/ 459597 h 858919"/>
                  <a:gd name="connsiteX586" fmla="*/ 142571 w 1064310"/>
                  <a:gd name="connsiteY586" fmla="*/ 465168 h 858919"/>
                  <a:gd name="connsiteX587" fmla="*/ 180363 w 1064310"/>
                  <a:gd name="connsiteY587" fmla="*/ 508361 h 858919"/>
                  <a:gd name="connsiteX588" fmla="*/ 182643 w 1064310"/>
                  <a:gd name="connsiteY588" fmla="*/ 520239 h 858919"/>
                  <a:gd name="connsiteX589" fmla="*/ 156205 w 1064310"/>
                  <a:gd name="connsiteY589" fmla="*/ 535861 h 858919"/>
                  <a:gd name="connsiteX590" fmla="*/ 143261 w 1064310"/>
                  <a:gd name="connsiteY590" fmla="*/ 530315 h 858919"/>
                  <a:gd name="connsiteX591" fmla="*/ 105469 w 1064310"/>
                  <a:gd name="connsiteY591" fmla="*/ 487122 h 858919"/>
                  <a:gd name="connsiteX592" fmla="*/ 103119 w 1064310"/>
                  <a:gd name="connsiteY592" fmla="*/ 475218 h 858919"/>
                  <a:gd name="connsiteX593" fmla="*/ 129558 w 1064310"/>
                  <a:gd name="connsiteY593" fmla="*/ 459597 h 858919"/>
                  <a:gd name="connsiteX594" fmla="*/ 783664 w 1064310"/>
                  <a:gd name="connsiteY594" fmla="*/ 494568 h 858919"/>
                  <a:gd name="connsiteX595" fmla="*/ 796630 w 1064310"/>
                  <a:gd name="connsiteY595" fmla="*/ 500161 h 858919"/>
                  <a:gd name="connsiteX596" fmla="*/ 834446 w 1064310"/>
                  <a:gd name="connsiteY596" fmla="*/ 543355 h 858919"/>
                  <a:gd name="connsiteX597" fmla="*/ 836726 w 1064310"/>
                  <a:gd name="connsiteY597" fmla="*/ 555210 h 858919"/>
                  <a:gd name="connsiteX598" fmla="*/ 810310 w 1064310"/>
                  <a:gd name="connsiteY598" fmla="*/ 570855 h 858919"/>
                  <a:gd name="connsiteX599" fmla="*/ 797344 w 1064310"/>
                  <a:gd name="connsiteY599" fmla="*/ 565309 h 858919"/>
                  <a:gd name="connsiteX600" fmla="*/ 759529 w 1064310"/>
                  <a:gd name="connsiteY600" fmla="*/ 522092 h 858919"/>
                  <a:gd name="connsiteX601" fmla="*/ 757249 w 1064310"/>
                  <a:gd name="connsiteY601" fmla="*/ 510191 h 858919"/>
                  <a:gd name="connsiteX602" fmla="*/ 783664 w 1064310"/>
                  <a:gd name="connsiteY602" fmla="*/ 494568 h 858919"/>
                  <a:gd name="connsiteX603" fmla="*/ 272807 w 1064310"/>
                  <a:gd name="connsiteY603" fmla="*/ 478363 h 858919"/>
                  <a:gd name="connsiteX604" fmla="*/ 285796 w 1064310"/>
                  <a:gd name="connsiteY604" fmla="*/ 483957 h 858919"/>
                  <a:gd name="connsiteX605" fmla="*/ 323611 w 1064310"/>
                  <a:gd name="connsiteY605" fmla="*/ 527151 h 858919"/>
                  <a:gd name="connsiteX606" fmla="*/ 325869 w 1064310"/>
                  <a:gd name="connsiteY606" fmla="*/ 539028 h 858919"/>
                  <a:gd name="connsiteX607" fmla="*/ 299453 w 1064310"/>
                  <a:gd name="connsiteY607" fmla="*/ 554650 h 858919"/>
                  <a:gd name="connsiteX608" fmla="*/ 286510 w 1064310"/>
                  <a:gd name="connsiteY608" fmla="*/ 549105 h 858919"/>
                  <a:gd name="connsiteX609" fmla="*/ 248694 w 1064310"/>
                  <a:gd name="connsiteY609" fmla="*/ 505888 h 858919"/>
                  <a:gd name="connsiteX610" fmla="*/ 246368 w 1064310"/>
                  <a:gd name="connsiteY610" fmla="*/ 494008 h 858919"/>
                  <a:gd name="connsiteX611" fmla="*/ 272807 w 1064310"/>
                  <a:gd name="connsiteY611" fmla="*/ 478363 h 858919"/>
                  <a:gd name="connsiteX612" fmla="*/ 435355 w 1064310"/>
                  <a:gd name="connsiteY612" fmla="*/ 489094 h 858919"/>
                  <a:gd name="connsiteX613" fmla="*/ 448321 w 1064310"/>
                  <a:gd name="connsiteY613" fmla="*/ 494640 h 858919"/>
                  <a:gd name="connsiteX614" fmla="*/ 486113 w 1064310"/>
                  <a:gd name="connsiteY614" fmla="*/ 537834 h 858919"/>
                  <a:gd name="connsiteX615" fmla="*/ 488416 w 1064310"/>
                  <a:gd name="connsiteY615" fmla="*/ 549736 h 858919"/>
                  <a:gd name="connsiteX616" fmla="*/ 461977 w 1064310"/>
                  <a:gd name="connsiteY616" fmla="*/ 565357 h 858919"/>
                  <a:gd name="connsiteX617" fmla="*/ 449011 w 1064310"/>
                  <a:gd name="connsiteY617" fmla="*/ 559765 h 858919"/>
                  <a:gd name="connsiteX618" fmla="*/ 411219 w 1064310"/>
                  <a:gd name="connsiteY618" fmla="*/ 516572 h 858919"/>
                  <a:gd name="connsiteX619" fmla="*/ 408939 w 1064310"/>
                  <a:gd name="connsiteY619" fmla="*/ 504717 h 858919"/>
                  <a:gd name="connsiteX620" fmla="*/ 435355 w 1064310"/>
                  <a:gd name="connsiteY620" fmla="*/ 489094 h 858919"/>
                  <a:gd name="connsiteX621" fmla="*/ 87805 w 1064310"/>
                  <a:gd name="connsiteY621" fmla="*/ 484292 h 858919"/>
                  <a:gd name="connsiteX622" fmla="*/ 100771 w 1064310"/>
                  <a:gd name="connsiteY622" fmla="*/ 489884 h 858919"/>
                  <a:gd name="connsiteX623" fmla="*/ 138563 w 1064310"/>
                  <a:gd name="connsiteY623" fmla="*/ 533077 h 858919"/>
                  <a:gd name="connsiteX624" fmla="*/ 140866 w 1064310"/>
                  <a:gd name="connsiteY624" fmla="*/ 544934 h 858919"/>
                  <a:gd name="connsiteX625" fmla="*/ 114450 w 1064310"/>
                  <a:gd name="connsiteY625" fmla="*/ 560579 h 858919"/>
                  <a:gd name="connsiteX626" fmla="*/ 101461 w 1064310"/>
                  <a:gd name="connsiteY626" fmla="*/ 555032 h 858919"/>
                  <a:gd name="connsiteX627" fmla="*/ 63669 w 1064310"/>
                  <a:gd name="connsiteY627" fmla="*/ 511839 h 858919"/>
                  <a:gd name="connsiteX628" fmla="*/ 61366 w 1064310"/>
                  <a:gd name="connsiteY628" fmla="*/ 499914 h 858919"/>
                  <a:gd name="connsiteX629" fmla="*/ 87805 w 1064310"/>
                  <a:gd name="connsiteY629" fmla="*/ 484292 h 858919"/>
                  <a:gd name="connsiteX630" fmla="*/ 578580 w 1064310"/>
                  <a:gd name="connsiteY630" fmla="*/ 507883 h 858919"/>
                  <a:gd name="connsiteX631" fmla="*/ 591592 w 1064310"/>
                  <a:gd name="connsiteY631" fmla="*/ 513454 h 858919"/>
                  <a:gd name="connsiteX632" fmla="*/ 629385 w 1064310"/>
                  <a:gd name="connsiteY632" fmla="*/ 556647 h 858919"/>
                  <a:gd name="connsiteX633" fmla="*/ 631641 w 1064310"/>
                  <a:gd name="connsiteY633" fmla="*/ 568525 h 858919"/>
                  <a:gd name="connsiteX634" fmla="*/ 605249 w 1064310"/>
                  <a:gd name="connsiteY634" fmla="*/ 584148 h 858919"/>
                  <a:gd name="connsiteX635" fmla="*/ 592283 w 1064310"/>
                  <a:gd name="connsiteY635" fmla="*/ 578602 h 858919"/>
                  <a:gd name="connsiteX636" fmla="*/ 554490 w 1064310"/>
                  <a:gd name="connsiteY636" fmla="*/ 535408 h 858919"/>
                  <a:gd name="connsiteX637" fmla="*/ 552141 w 1064310"/>
                  <a:gd name="connsiteY637" fmla="*/ 523505 h 858919"/>
                  <a:gd name="connsiteX638" fmla="*/ 578580 w 1064310"/>
                  <a:gd name="connsiteY638" fmla="*/ 507883 h 858919"/>
                  <a:gd name="connsiteX639" fmla="*/ 741864 w 1064310"/>
                  <a:gd name="connsiteY639" fmla="*/ 519285 h 858919"/>
                  <a:gd name="connsiteX640" fmla="*/ 754877 w 1064310"/>
                  <a:gd name="connsiteY640" fmla="*/ 524856 h 858919"/>
                  <a:gd name="connsiteX641" fmla="*/ 792669 w 1064310"/>
                  <a:gd name="connsiteY641" fmla="*/ 568072 h 858919"/>
                  <a:gd name="connsiteX642" fmla="*/ 794949 w 1064310"/>
                  <a:gd name="connsiteY642" fmla="*/ 579927 h 858919"/>
                  <a:gd name="connsiteX643" fmla="*/ 768533 w 1064310"/>
                  <a:gd name="connsiteY643" fmla="*/ 595573 h 858919"/>
                  <a:gd name="connsiteX644" fmla="*/ 755567 w 1064310"/>
                  <a:gd name="connsiteY644" fmla="*/ 590003 h 858919"/>
                  <a:gd name="connsiteX645" fmla="*/ 717775 w 1064310"/>
                  <a:gd name="connsiteY645" fmla="*/ 546810 h 858919"/>
                  <a:gd name="connsiteX646" fmla="*/ 715425 w 1064310"/>
                  <a:gd name="connsiteY646" fmla="*/ 534906 h 858919"/>
                  <a:gd name="connsiteX647" fmla="*/ 741864 w 1064310"/>
                  <a:gd name="connsiteY647" fmla="*/ 519285 h 858919"/>
                  <a:gd name="connsiteX648" fmla="*/ 231030 w 1064310"/>
                  <a:gd name="connsiteY648" fmla="*/ 503081 h 858919"/>
                  <a:gd name="connsiteX649" fmla="*/ 244019 w 1064310"/>
                  <a:gd name="connsiteY649" fmla="*/ 508674 h 858919"/>
                  <a:gd name="connsiteX650" fmla="*/ 281811 w 1064310"/>
                  <a:gd name="connsiteY650" fmla="*/ 551867 h 858919"/>
                  <a:gd name="connsiteX651" fmla="*/ 284115 w 1064310"/>
                  <a:gd name="connsiteY651" fmla="*/ 563724 h 858919"/>
                  <a:gd name="connsiteX652" fmla="*/ 257676 w 1064310"/>
                  <a:gd name="connsiteY652" fmla="*/ 579345 h 858919"/>
                  <a:gd name="connsiteX653" fmla="*/ 244710 w 1064310"/>
                  <a:gd name="connsiteY653" fmla="*/ 573821 h 858919"/>
                  <a:gd name="connsiteX654" fmla="*/ 206917 w 1064310"/>
                  <a:gd name="connsiteY654" fmla="*/ 530605 h 858919"/>
                  <a:gd name="connsiteX655" fmla="*/ 204591 w 1064310"/>
                  <a:gd name="connsiteY655" fmla="*/ 518702 h 858919"/>
                  <a:gd name="connsiteX656" fmla="*/ 231030 w 1064310"/>
                  <a:gd name="connsiteY656" fmla="*/ 503081 h 858919"/>
                  <a:gd name="connsiteX657" fmla="*/ 393577 w 1064310"/>
                  <a:gd name="connsiteY657" fmla="*/ 513789 h 858919"/>
                  <a:gd name="connsiteX658" fmla="*/ 406521 w 1064310"/>
                  <a:gd name="connsiteY658" fmla="*/ 519357 h 858919"/>
                  <a:gd name="connsiteX659" fmla="*/ 444313 w 1064310"/>
                  <a:gd name="connsiteY659" fmla="*/ 562550 h 858919"/>
                  <a:gd name="connsiteX660" fmla="*/ 446663 w 1064310"/>
                  <a:gd name="connsiteY660" fmla="*/ 574454 h 858919"/>
                  <a:gd name="connsiteX661" fmla="*/ 420224 w 1064310"/>
                  <a:gd name="connsiteY661" fmla="*/ 590076 h 858919"/>
                  <a:gd name="connsiteX662" fmla="*/ 407211 w 1064310"/>
                  <a:gd name="connsiteY662" fmla="*/ 584505 h 858919"/>
                  <a:gd name="connsiteX663" fmla="*/ 369419 w 1064310"/>
                  <a:gd name="connsiteY663" fmla="*/ 541288 h 858919"/>
                  <a:gd name="connsiteX664" fmla="*/ 367162 w 1064310"/>
                  <a:gd name="connsiteY664" fmla="*/ 529434 h 858919"/>
                  <a:gd name="connsiteX665" fmla="*/ 393577 w 1064310"/>
                  <a:gd name="connsiteY665" fmla="*/ 513789 h 858919"/>
                  <a:gd name="connsiteX666" fmla="*/ 536826 w 1064310"/>
                  <a:gd name="connsiteY666" fmla="*/ 532579 h 858919"/>
                  <a:gd name="connsiteX667" fmla="*/ 549792 w 1064310"/>
                  <a:gd name="connsiteY667" fmla="*/ 538171 h 858919"/>
                  <a:gd name="connsiteX668" fmla="*/ 587585 w 1064310"/>
                  <a:gd name="connsiteY668" fmla="*/ 581364 h 858919"/>
                  <a:gd name="connsiteX669" fmla="*/ 589888 w 1064310"/>
                  <a:gd name="connsiteY669" fmla="*/ 593220 h 858919"/>
                  <a:gd name="connsiteX670" fmla="*/ 563449 w 1064310"/>
                  <a:gd name="connsiteY670" fmla="*/ 608842 h 858919"/>
                  <a:gd name="connsiteX671" fmla="*/ 550483 w 1064310"/>
                  <a:gd name="connsiteY671" fmla="*/ 603318 h 858919"/>
                  <a:gd name="connsiteX672" fmla="*/ 512690 w 1064310"/>
                  <a:gd name="connsiteY672" fmla="*/ 560102 h 858919"/>
                  <a:gd name="connsiteX673" fmla="*/ 510387 w 1064310"/>
                  <a:gd name="connsiteY673" fmla="*/ 548200 h 858919"/>
                  <a:gd name="connsiteX674" fmla="*/ 536826 w 1064310"/>
                  <a:gd name="connsiteY674" fmla="*/ 532579 h 858919"/>
                  <a:gd name="connsiteX675" fmla="*/ 700111 w 1064310"/>
                  <a:gd name="connsiteY675" fmla="*/ 543980 h 858919"/>
                  <a:gd name="connsiteX676" fmla="*/ 713077 w 1064310"/>
                  <a:gd name="connsiteY676" fmla="*/ 549573 h 858919"/>
                  <a:gd name="connsiteX677" fmla="*/ 750869 w 1064310"/>
                  <a:gd name="connsiteY677" fmla="*/ 592766 h 858919"/>
                  <a:gd name="connsiteX678" fmla="*/ 753172 w 1064310"/>
                  <a:gd name="connsiteY678" fmla="*/ 604645 h 858919"/>
                  <a:gd name="connsiteX679" fmla="*/ 726756 w 1064310"/>
                  <a:gd name="connsiteY679" fmla="*/ 620267 h 858919"/>
                  <a:gd name="connsiteX680" fmla="*/ 713791 w 1064310"/>
                  <a:gd name="connsiteY680" fmla="*/ 614721 h 858919"/>
                  <a:gd name="connsiteX681" fmla="*/ 675975 w 1064310"/>
                  <a:gd name="connsiteY681" fmla="*/ 571527 h 858919"/>
                  <a:gd name="connsiteX682" fmla="*/ 673672 w 1064310"/>
                  <a:gd name="connsiteY682" fmla="*/ 559625 h 858919"/>
                  <a:gd name="connsiteX683" fmla="*/ 700111 w 1064310"/>
                  <a:gd name="connsiteY683" fmla="*/ 543980 h 858919"/>
                  <a:gd name="connsiteX684" fmla="*/ 189253 w 1064310"/>
                  <a:gd name="connsiteY684" fmla="*/ 527798 h 858919"/>
                  <a:gd name="connsiteX685" fmla="*/ 202242 w 1064310"/>
                  <a:gd name="connsiteY685" fmla="*/ 533369 h 858919"/>
                  <a:gd name="connsiteX686" fmla="*/ 240035 w 1064310"/>
                  <a:gd name="connsiteY686" fmla="*/ 576562 h 858919"/>
                  <a:gd name="connsiteX687" fmla="*/ 242315 w 1064310"/>
                  <a:gd name="connsiteY687" fmla="*/ 588440 h 858919"/>
                  <a:gd name="connsiteX688" fmla="*/ 215899 w 1064310"/>
                  <a:gd name="connsiteY688" fmla="*/ 604062 h 858919"/>
                  <a:gd name="connsiteX689" fmla="*/ 202933 w 1064310"/>
                  <a:gd name="connsiteY689" fmla="*/ 598516 h 858919"/>
                  <a:gd name="connsiteX690" fmla="*/ 165140 w 1064310"/>
                  <a:gd name="connsiteY690" fmla="*/ 555323 h 858919"/>
                  <a:gd name="connsiteX691" fmla="*/ 162814 w 1064310"/>
                  <a:gd name="connsiteY691" fmla="*/ 543420 h 858919"/>
                  <a:gd name="connsiteX692" fmla="*/ 189253 w 1064310"/>
                  <a:gd name="connsiteY692" fmla="*/ 527798 h 858919"/>
                  <a:gd name="connsiteX693" fmla="*/ 332525 w 1064310"/>
                  <a:gd name="connsiteY693" fmla="*/ 546612 h 858919"/>
                  <a:gd name="connsiteX694" fmla="*/ 345490 w 1064310"/>
                  <a:gd name="connsiteY694" fmla="*/ 552158 h 858919"/>
                  <a:gd name="connsiteX695" fmla="*/ 383283 w 1064310"/>
                  <a:gd name="connsiteY695" fmla="*/ 595352 h 858919"/>
                  <a:gd name="connsiteX696" fmla="*/ 385586 w 1064310"/>
                  <a:gd name="connsiteY696" fmla="*/ 607254 h 858919"/>
                  <a:gd name="connsiteX697" fmla="*/ 359170 w 1064310"/>
                  <a:gd name="connsiteY697" fmla="*/ 622899 h 858919"/>
                  <a:gd name="connsiteX698" fmla="*/ 346181 w 1064310"/>
                  <a:gd name="connsiteY698" fmla="*/ 617306 h 858919"/>
                  <a:gd name="connsiteX699" fmla="*/ 308389 w 1064310"/>
                  <a:gd name="connsiteY699" fmla="*/ 574090 h 858919"/>
                  <a:gd name="connsiteX700" fmla="*/ 306086 w 1064310"/>
                  <a:gd name="connsiteY700" fmla="*/ 562233 h 858919"/>
                  <a:gd name="connsiteX701" fmla="*/ 332525 w 1064310"/>
                  <a:gd name="connsiteY701" fmla="*/ 546612 h 858919"/>
                  <a:gd name="connsiteX702" fmla="*/ 495026 w 1064310"/>
                  <a:gd name="connsiteY702" fmla="*/ 557295 h 858919"/>
                  <a:gd name="connsiteX703" fmla="*/ 508038 w 1064310"/>
                  <a:gd name="connsiteY703" fmla="*/ 562866 h 858919"/>
                  <a:gd name="connsiteX704" fmla="*/ 545831 w 1064310"/>
                  <a:gd name="connsiteY704" fmla="*/ 606082 h 858919"/>
                  <a:gd name="connsiteX705" fmla="*/ 548111 w 1064310"/>
                  <a:gd name="connsiteY705" fmla="*/ 617938 h 858919"/>
                  <a:gd name="connsiteX706" fmla="*/ 521672 w 1064310"/>
                  <a:gd name="connsiteY706" fmla="*/ 633559 h 858919"/>
                  <a:gd name="connsiteX707" fmla="*/ 508729 w 1064310"/>
                  <a:gd name="connsiteY707" fmla="*/ 628013 h 858919"/>
                  <a:gd name="connsiteX708" fmla="*/ 470913 w 1064310"/>
                  <a:gd name="connsiteY708" fmla="*/ 584819 h 858919"/>
                  <a:gd name="connsiteX709" fmla="*/ 468587 w 1064310"/>
                  <a:gd name="connsiteY709" fmla="*/ 572916 h 858919"/>
                  <a:gd name="connsiteX710" fmla="*/ 495026 w 1064310"/>
                  <a:gd name="connsiteY710" fmla="*/ 557295 h 858919"/>
                  <a:gd name="connsiteX711" fmla="*/ 147476 w 1064310"/>
                  <a:gd name="connsiteY711" fmla="*/ 552493 h 858919"/>
                  <a:gd name="connsiteX712" fmla="*/ 160465 w 1064310"/>
                  <a:gd name="connsiteY712" fmla="*/ 558086 h 858919"/>
                  <a:gd name="connsiteX713" fmla="*/ 198258 w 1064310"/>
                  <a:gd name="connsiteY713" fmla="*/ 601279 h 858919"/>
                  <a:gd name="connsiteX714" fmla="*/ 200538 w 1064310"/>
                  <a:gd name="connsiteY714" fmla="*/ 613135 h 858919"/>
                  <a:gd name="connsiteX715" fmla="*/ 174122 w 1064310"/>
                  <a:gd name="connsiteY715" fmla="*/ 628780 h 858919"/>
                  <a:gd name="connsiteX716" fmla="*/ 161156 w 1064310"/>
                  <a:gd name="connsiteY716" fmla="*/ 623234 h 858919"/>
                  <a:gd name="connsiteX717" fmla="*/ 123340 w 1064310"/>
                  <a:gd name="connsiteY717" fmla="*/ 580040 h 858919"/>
                  <a:gd name="connsiteX718" fmla="*/ 121061 w 1064310"/>
                  <a:gd name="connsiteY718" fmla="*/ 568115 h 858919"/>
                  <a:gd name="connsiteX719" fmla="*/ 147476 w 1064310"/>
                  <a:gd name="connsiteY719" fmla="*/ 552493 h 858919"/>
                  <a:gd name="connsiteX720" fmla="*/ 638251 w 1064310"/>
                  <a:gd name="connsiteY720" fmla="*/ 576084 h 858919"/>
                  <a:gd name="connsiteX721" fmla="*/ 651264 w 1064310"/>
                  <a:gd name="connsiteY721" fmla="*/ 581655 h 858919"/>
                  <a:gd name="connsiteX722" fmla="*/ 689056 w 1064310"/>
                  <a:gd name="connsiteY722" fmla="*/ 624848 h 858919"/>
                  <a:gd name="connsiteX723" fmla="*/ 691336 w 1064310"/>
                  <a:gd name="connsiteY723" fmla="*/ 636726 h 858919"/>
                  <a:gd name="connsiteX724" fmla="*/ 664897 w 1064310"/>
                  <a:gd name="connsiteY724" fmla="*/ 652348 h 858919"/>
                  <a:gd name="connsiteX725" fmla="*/ 651954 w 1064310"/>
                  <a:gd name="connsiteY725" fmla="*/ 646803 h 858919"/>
                  <a:gd name="connsiteX726" fmla="*/ 614161 w 1064310"/>
                  <a:gd name="connsiteY726" fmla="*/ 603586 h 858919"/>
                  <a:gd name="connsiteX727" fmla="*/ 611836 w 1064310"/>
                  <a:gd name="connsiteY727" fmla="*/ 591706 h 858919"/>
                  <a:gd name="connsiteX728" fmla="*/ 638251 w 1064310"/>
                  <a:gd name="connsiteY728" fmla="*/ 576084 h 858919"/>
                  <a:gd name="connsiteX729" fmla="*/ 290747 w 1064310"/>
                  <a:gd name="connsiteY729" fmla="*/ 571307 h 858919"/>
                  <a:gd name="connsiteX730" fmla="*/ 303690 w 1064310"/>
                  <a:gd name="connsiteY730" fmla="*/ 576875 h 858919"/>
                  <a:gd name="connsiteX731" fmla="*/ 341483 w 1064310"/>
                  <a:gd name="connsiteY731" fmla="*/ 620068 h 858919"/>
                  <a:gd name="connsiteX732" fmla="*/ 343832 w 1064310"/>
                  <a:gd name="connsiteY732" fmla="*/ 631972 h 858919"/>
                  <a:gd name="connsiteX733" fmla="*/ 317393 w 1064310"/>
                  <a:gd name="connsiteY733" fmla="*/ 647593 h 858919"/>
                  <a:gd name="connsiteX734" fmla="*/ 304381 w 1064310"/>
                  <a:gd name="connsiteY734" fmla="*/ 642022 h 858919"/>
                  <a:gd name="connsiteX735" fmla="*/ 266589 w 1064310"/>
                  <a:gd name="connsiteY735" fmla="*/ 598829 h 858919"/>
                  <a:gd name="connsiteX736" fmla="*/ 264331 w 1064310"/>
                  <a:gd name="connsiteY736" fmla="*/ 586952 h 858919"/>
                  <a:gd name="connsiteX737" fmla="*/ 290747 w 1064310"/>
                  <a:gd name="connsiteY737" fmla="*/ 571307 h 858919"/>
                  <a:gd name="connsiteX738" fmla="*/ 453249 w 1064310"/>
                  <a:gd name="connsiteY738" fmla="*/ 582013 h 858919"/>
                  <a:gd name="connsiteX739" fmla="*/ 466238 w 1064310"/>
                  <a:gd name="connsiteY739" fmla="*/ 587606 h 858919"/>
                  <a:gd name="connsiteX740" fmla="*/ 504031 w 1064310"/>
                  <a:gd name="connsiteY740" fmla="*/ 630799 h 858919"/>
                  <a:gd name="connsiteX741" fmla="*/ 506334 w 1064310"/>
                  <a:gd name="connsiteY741" fmla="*/ 642655 h 858919"/>
                  <a:gd name="connsiteX742" fmla="*/ 479895 w 1064310"/>
                  <a:gd name="connsiteY742" fmla="*/ 658277 h 858919"/>
                  <a:gd name="connsiteX743" fmla="*/ 466929 w 1064310"/>
                  <a:gd name="connsiteY743" fmla="*/ 652730 h 858919"/>
                  <a:gd name="connsiteX744" fmla="*/ 429114 w 1064310"/>
                  <a:gd name="connsiteY744" fmla="*/ 609536 h 858919"/>
                  <a:gd name="connsiteX745" fmla="*/ 426833 w 1064310"/>
                  <a:gd name="connsiteY745" fmla="*/ 597635 h 858919"/>
                  <a:gd name="connsiteX746" fmla="*/ 453249 w 1064310"/>
                  <a:gd name="connsiteY746" fmla="*/ 582013 h 858919"/>
                  <a:gd name="connsiteX747" fmla="*/ 596497 w 1064310"/>
                  <a:gd name="connsiteY747" fmla="*/ 600779 h 858919"/>
                  <a:gd name="connsiteX748" fmla="*/ 609464 w 1064310"/>
                  <a:gd name="connsiteY748" fmla="*/ 606372 h 858919"/>
                  <a:gd name="connsiteX749" fmla="*/ 647279 w 1064310"/>
                  <a:gd name="connsiteY749" fmla="*/ 649566 h 858919"/>
                  <a:gd name="connsiteX750" fmla="*/ 649559 w 1064310"/>
                  <a:gd name="connsiteY750" fmla="*/ 661444 h 858919"/>
                  <a:gd name="connsiteX751" fmla="*/ 623143 w 1064310"/>
                  <a:gd name="connsiteY751" fmla="*/ 677066 h 858919"/>
                  <a:gd name="connsiteX752" fmla="*/ 610178 w 1064310"/>
                  <a:gd name="connsiteY752" fmla="*/ 671520 h 858919"/>
                  <a:gd name="connsiteX753" fmla="*/ 572361 w 1064310"/>
                  <a:gd name="connsiteY753" fmla="*/ 628303 h 858919"/>
                  <a:gd name="connsiteX754" fmla="*/ 570081 w 1064310"/>
                  <a:gd name="connsiteY754" fmla="*/ 616401 h 858919"/>
                  <a:gd name="connsiteX755" fmla="*/ 596497 w 1064310"/>
                  <a:gd name="connsiteY755" fmla="*/ 600779 h 858919"/>
                  <a:gd name="connsiteX756" fmla="*/ 248947 w 1064310"/>
                  <a:gd name="connsiteY756" fmla="*/ 596023 h 858919"/>
                  <a:gd name="connsiteX757" fmla="*/ 261937 w 1064310"/>
                  <a:gd name="connsiteY757" fmla="*/ 601570 h 858919"/>
                  <a:gd name="connsiteX758" fmla="*/ 299729 w 1064310"/>
                  <a:gd name="connsiteY758" fmla="*/ 644763 h 858919"/>
                  <a:gd name="connsiteX759" fmla="*/ 302032 w 1064310"/>
                  <a:gd name="connsiteY759" fmla="*/ 656666 h 858919"/>
                  <a:gd name="connsiteX760" fmla="*/ 275593 w 1064310"/>
                  <a:gd name="connsiteY760" fmla="*/ 672310 h 858919"/>
                  <a:gd name="connsiteX761" fmla="*/ 262628 w 1064310"/>
                  <a:gd name="connsiteY761" fmla="*/ 666718 h 858919"/>
                  <a:gd name="connsiteX762" fmla="*/ 224835 w 1064310"/>
                  <a:gd name="connsiteY762" fmla="*/ 623525 h 858919"/>
                  <a:gd name="connsiteX763" fmla="*/ 222532 w 1064310"/>
                  <a:gd name="connsiteY763" fmla="*/ 611669 h 858919"/>
                  <a:gd name="connsiteX764" fmla="*/ 248947 w 1064310"/>
                  <a:gd name="connsiteY764" fmla="*/ 596023 h 858919"/>
                  <a:gd name="connsiteX765" fmla="*/ 392195 w 1064310"/>
                  <a:gd name="connsiteY765" fmla="*/ 614813 h 858919"/>
                  <a:gd name="connsiteX766" fmla="*/ 405185 w 1064310"/>
                  <a:gd name="connsiteY766" fmla="*/ 620383 h 858919"/>
                  <a:gd name="connsiteX767" fmla="*/ 443001 w 1064310"/>
                  <a:gd name="connsiteY767" fmla="*/ 663600 h 858919"/>
                  <a:gd name="connsiteX768" fmla="*/ 445258 w 1064310"/>
                  <a:gd name="connsiteY768" fmla="*/ 675455 h 858919"/>
                  <a:gd name="connsiteX769" fmla="*/ 418842 w 1064310"/>
                  <a:gd name="connsiteY769" fmla="*/ 691100 h 858919"/>
                  <a:gd name="connsiteX770" fmla="*/ 405899 w 1064310"/>
                  <a:gd name="connsiteY770" fmla="*/ 685531 h 858919"/>
                  <a:gd name="connsiteX771" fmla="*/ 368083 w 1064310"/>
                  <a:gd name="connsiteY771" fmla="*/ 642337 h 858919"/>
                  <a:gd name="connsiteX772" fmla="*/ 365757 w 1064310"/>
                  <a:gd name="connsiteY772" fmla="*/ 630434 h 858919"/>
                  <a:gd name="connsiteX773" fmla="*/ 392195 w 1064310"/>
                  <a:gd name="connsiteY773" fmla="*/ 614813 h 858919"/>
                  <a:gd name="connsiteX774" fmla="*/ 554697 w 1064310"/>
                  <a:gd name="connsiteY774" fmla="*/ 625496 h 858919"/>
                  <a:gd name="connsiteX775" fmla="*/ 567709 w 1064310"/>
                  <a:gd name="connsiteY775" fmla="*/ 631067 h 858919"/>
                  <a:gd name="connsiteX776" fmla="*/ 605502 w 1064310"/>
                  <a:gd name="connsiteY776" fmla="*/ 674283 h 858919"/>
                  <a:gd name="connsiteX777" fmla="*/ 607782 w 1064310"/>
                  <a:gd name="connsiteY777" fmla="*/ 686162 h 858919"/>
                  <a:gd name="connsiteX778" fmla="*/ 581367 w 1064310"/>
                  <a:gd name="connsiteY778" fmla="*/ 701784 h 858919"/>
                  <a:gd name="connsiteX779" fmla="*/ 568400 w 1064310"/>
                  <a:gd name="connsiteY779" fmla="*/ 696214 h 858919"/>
                  <a:gd name="connsiteX780" fmla="*/ 530608 w 1064310"/>
                  <a:gd name="connsiteY780" fmla="*/ 653021 h 858919"/>
                  <a:gd name="connsiteX781" fmla="*/ 528259 w 1064310"/>
                  <a:gd name="connsiteY781" fmla="*/ 641117 h 858919"/>
                  <a:gd name="connsiteX782" fmla="*/ 554697 w 1064310"/>
                  <a:gd name="connsiteY782" fmla="*/ 625496 h 858919"/>
                  <a:gd name="connsiteX783" fmla="*/ 207194 w 1064310"/>
                  <a:gd name="connsiteY783" fmla="*/ 620741 h 858919"/>
                  <a:gd name="connsiteX784" fmla="*/ 220137 w 1064310"/>
                  <a:gd name="connsiteY784" fmla="*/ 626310 h 858919"/>
                  <a:gd name="connsiteX785" fmla="*/ 257929 w 1064310"/>
                  <a:gd name="connsiteY785" fmla="*/ 669480 h 858919"/>
                  <a:gd name="connsiteX786" fmla="*/ 260256 w 1064310"/>
                  <a:gd name="connsiteY786" fmla="*/ 681383 h 858919"/>
                  <a:gd name="connsiteX787" fmla="*/ 233840 w 1064310"/>
                  <a:gd name="connsiteY787" fmla="*/ 697006 h 858919"/>
                  <a:gd name="connsiteX788" fmla="*/ 220828 w 1064310"/>
                  <a:gd name="connsiteY788" fmla="*/ 691435 h 858919"/>
                  <a:gd name="connsiteX789" fmla="*/ 183035 w 1064310"/>
                  <a:gd name="connsiteY789" fmla="*/ 648241 h 858919"/>
                  <a:gd name="connsiteX790" fmla="*/ 180755 w 1064310"/>
                  <a:gd name="connsiteY790" fmla="*/ 636363 h 858919"/>
                  <a:gd name="connsiteX791" fmla="*/ 207194 w 1064310"/>
                  <a:gd name="connsiteY791" fmla="*/ 620741 h 858919"/>
                  <a:gd name="connsiteX792" fmla="*/ 350419 w 1064310"/>
                  <a:gd name="connsiteY792" fmla="*/ 639507 h 858919"/>
                  <a:gd name="connsiteX793" fmla="*/ 363408 w 1064310"/>
                  <a:gd name="connsiteY793" fmla="*/ 645101 h 858919"/>
                  <a:gd name="connsiteX794" fmla="*/ 401201 w 1064310"/>
                  <a:gd name="connsiteY794" fmla="*/ 688317 h 858919"/>
                  <a:gd name="connsiteX795" fmla="*/ 403481 w 1064310"/>
                  <a:gd name="connsiteY795" fmla="*/ 700149 h 858919"/>
                  <a:gd name="connsiteX796" fmla="*/ 377065 w 1064310"/>
                  <a:gd name="connsiteY796" fmla="*/ 715794 h 858919"/>
                  <a:gd name="connsiteX797" fmla="*/ 364099 w 1064310"/>
                  <a:gd name="connsiteY797" fmla="*/ 710248 h 858919"/>
                  <a:gd name="connsiteX798" fmla="*/ 326306 w 1064310"/>
                  <a:gd name="connsiteY798" fmla="*/ 667055 h 858919"/>
                  <a:gd name="connsiteX799" fmla="*/ 324003 w 1064310"/>
                  <a:gd name="connsiteY799" fmla="*/ 655153 h 858919"/>
                  <a:gd name="connsiteX800" fmla="*/ 350419 w 1064310"/>
                  <a:gd name="connsiteY800" fmla="*/ 639507 h 858919"/>
                  <a:gd name="connsiteX801" fmla="*/ 512943 w 1064310"/>
                  <a:gd name="connsiteY801" fmla="*/ 650191 h 858919"/>
                  <a:gd name="connsiteX802" fmla="*/ 525909 w 1064310"/>
                  <a:gd name="connsiteY802" fmla="*/ 655807 h 858919"/>
                  <a:gd name="connsiteX803" fmla="*/ 563702 w 1064310"/>
                  <a:gd name="connsiteY803" fmla="*/ 699000 h 858919"/>
                  <a:gd name="connsiteX804" fmla="*/ 566006 w 1064310"/>
                  <a:gd name="connsiteY804" fmla="*/ 710856 h 858919"/>
                  <a:gd name="connsiteX805" fmla="*/ 539590 w 1064310"/>
                  <a:gd name="connsiteY805" fmla="*/ 726478 h 858919"/>
                  <a:gd name="connsiteX806" fmla="*/ 526623 w 1064310"/>
                  <a:gd name="connsiteY806" fmla="*/ 720932 h 858919"/>
                  <a:gd name="connsiteX807" fmla="*/ 488808 w 1064310"/>
                  <a:gd name="connsiteY807" fmla="*/ 677738 h 858919"/>
                  <a:gd name="connsiteX808" fmla="*/ 486504 w 1064310"/>
                  <a:gd name="connsiteY808" fmla="*/ 665836 h 858919"/>
                  <a:gd name="connsiteX809" fmla="*/ 512943 w 1064310"/>
                  <a:gd name="connsiteY809" fmla="*/ 650191 h 858919"/>
                  <a:gd name="connsiteX810" fmla="*/ 308642 w 1064310"/>
                  <a:gd name="connsiteY810" fmla="*/ 664225 h 858919"/>
                  <a:gd name="connsiteX811" fmla="*/ 321654 w 1064310"/>
                  <a:gd name="connsiteY811" fmla="*/ 669796 h 858919"/>
                  <a:gd name="connsiteX812" fmla="*/ 359424 w 1064310"/>
                  <a:gd name="connsiteY812" fmla="*/ 713011 h 858919"/>
                  <a:gd name="connsiteX813" fmla="*/ 361704 w 1064310"/>
                  <a:gd name="connsiteY813" fmla="*/ 724867 h 858919"/>
                  <a:gd name="connsiteX814" fmla="*/ 335265 w 1064310"/>
                  <a:gd name="connsiteY814" fmla="*/ 740511 h 858919"/>
                  <a:gd name="connsiteX815" fmla="*/ 322322 w 1064310"/>
                  <a:gd name="connsiteY815" fmla="*/ 734965 h 858919"/>
                  <a:gd name="connsiteX816" fmla="*/ 284529 w 1064310"/>
                  <a:gd name="connsiteY816" fmla="*/ 691749 h 858919"/>
                  <a:gd name="connsiteX817" fmla="*/ 282203 w 1064310"/>
                  <a:gd name="connsiteY817" fmla="*/ 679869 h 858919"/>
                  <a:gd name="connsiteX818" fmla="*/ 308642 w 1064310"/>
                  <a:gd name="connsiteY818" fmla="*/ 664225 h 858919"/>
                  <a:gd name="connsiteX819" fmla="*/ 451867 w 1064310"/>
                  <a:gd name="connsiteY819" fmla="*/ 683014 h 858919"/>
                  <a:gd name="connsiteX820" fmla="*/ 464879 w 1064310"/>
                  <a:gd name="connsiteY820" fmla="*/ 688585 h 858919"/>
                  <a:gd name="connsiteX821" fmla="*/ 502672 w 1064310"/>
                  <a:gd name="connsiteY821" fmla="*/ 731801 h 858919"/>
                  <a:gd name="connsiteX822" fmla="*/ 504952 w 1064310"/>
                  <a:gd name="connsiteY822" fmla="*/ 743656 h 858919"/>
                  <a:gd name="connsiteX823" fmla="*/ 478513 w 1064310"/>
                  <a:gd name="connsiteY823" fmla="*/ 759301 h 858919"/>
                  <a:gd name="connsiteX824" fmla="*/ 465570 w 1064310"/>
                  <a:gd name="connsiteY824" fmla="*/ 753732 h 858919"/>
                  <a:gd name="connsiteX825" fmla="*/ 427778 w 1064310"/>
                  <a:gd name="connsiteY825" fmla="*/ 710539 h 858919"/>
                  <a:gd name="connsiteX826" fmla="*/ 425451 w 1064310"/>
                  <a:gd name="connsiteY826" fmla="*/ 698636 h 858919"/>
                  <a:gd name="connsiteX827" fmla="*/ 451867 w 1064310"/>
                  <a:gd name="connsiteY827" fmla="*/ 683014 h 858919"/>
                  <a:gd name="connsiteX828" fmla="*/ 266865 w 1064310"/>
                  <a:gd name="connsiteY828" fmla="*/ 688942 h 858919"/>
                  <a:gd name="connsiteX829" fmla="*/ 279854 w 1064310"/>
                  <a:gd name="connsiteY829" fmla="*/ 694536 h 858919"/>
                  <a:gd name="connsiteX830" fmla="*/ 317646 w 1064310"/>
                  <a:gd name="connsiteY830" fmla="*/ 737729 h 858919"/>
                  <a:gd name="connsiteX831" fmla="*/ 319950 w 1064310"/>
                  <a:gd name="connsiteY831" fmla="*/ 749585 h 858919"/>
                  <a:gd name="connsiteX832" fmla="*/ 293511 w 1064310"/>
                  <a:gd name="connsiteY832" fmla="*/ 765206 h 858919"/>
                  <a:gd name="connsiteX833" fmla="*/ 280545 w 1064310"/>
                  <a:gd name="connsiteY833" fmla="*/ 759683 h 858919"/>
                  <a:gd name="connsiteX834" fmla="*/ 242729 w 1064310"/>
                  <a:gd name="connsiteY834" fmla="*/ 716466 h 858919"/>
                  <a:gd name="connsiteX835" fmla="*/ 240426 w 1064310"/>
                  <a:gd name="connsiteY835" fmla="*/ 704564 h 858919"/>
                  <a:gd name="connsiteX836" fmla="*/ 266865 w 1064310"/>
                  <a:gd name="connsiteY836" fmla="*/ 688942 h 858919"/>
                  <a:gd name="connsiteX837" fmla="*/ 410113 w 1064310"/>
                  <a:gd name="connsiteY837" fmla="*/ 707709 h 858919"/>
                  <a:gd name="connsiteX838" fmla="*/ 423079 w 1064310"/>
                  <a:gd name="connsiteY838" fmla="*/ 713302 h 858919"/>
                  <a:gd name="connsiteX839" fmla="*/ 460872 w 1064310"/>
                  <a:gd name="connsiteY839" fmla="*/ 756518 h 858919"/>
                  <a:gd name="connsiteX840" fmla="*/ 463175 w 1064310"/>
                  <a:gd name="connsiteY840" fmla="*/ 768374 h 858919"/>
                  <a:gd name="connsiteX841" fmla="*/ 436759 w 1064310"/>
                  <a:gd name="connsiteY841" fmla="*/ 783996 h 858919"/>
                  <a:gd name="connsiteX842" fmla="*/ 423770 w 1064310"/>
                  <a:gd name="connsiteY842" fmla="*/ 778449 h 858919"/>
                  <a:gd name="connsiteX843" fmla="*/ 385978 w 1064310"/>
                  <a:gd name="connsiteY843" fmla="*/ 735256 h 858919"/>
                  <a:gd name="connsiteX844" fmla="*/ 383674 w 1064310"/>
                  <a:gd name="connsiteY844" fmla="*/ 723353 h 858919"/>
                  <a:gd name="connsiteX845" fmla="*/ 410113 w 1064310"/>
                  <a:gd name="connsiteY845" fmla="*/ 707709 h 858919"/>
                  <a:gd name="connsiteX846" fmla="*/ 368313 w 1064310"/>
                  <a:gd name="connsiteY846" fmla="*/ 732426 h 858919"/>
                  <a:gd name="connsiteX847" fmla="*/ 381302 w 1064310"/>
                  <a:gd name="connsiteY847" fmla="*/ 737996 h 858919"/>
                  <a:gd name="connsiteX848" fmla="*/ 419118 w 1064310"/>
                  <a:gd name="connsiteY848" fmla="*/ 781213 h 858919"/>
                  <a:gd name="connsiteX849" fmla="*/ 421375 w 1064310"/>
                  <a:gd name="connsiteY849" fmla="*/ 793091 h 858919"/>
                  <a:gd name="connsiteX850" fmla="*/ 394960 w 1064310"/>
                  <a:gd name="connsiteY850" fmla="*/ 808713 h 858919"/>
                  <a:gd name="connsiteX851" fmla="*/ 382016 w 1064310"/>
                  <a:gd name="connsiteY851" fmla="*/ 803167 h 858919"/>
                  <a:gd name="connsiteX852" fmla="*/ 344224 w 1064310"/>
                  <a:gd name="connsiteY852" fmla="*/ 759951 h 858919"/>
                  <a:gd name="connsiteX853" fmla="*/ 341874 w 1064310"/>
                  <a:gd name="connsiteY853" fmla="*/ 748070 h 858919"/>
                  <a:gd name="connsiteX854" fmla="*/ 368313 w 1064310"/>
                  <a:gd name="connsiteY854" fmla="*/ 732426 h 858919"/>
                  <a:gd name="connsiteX855" fmla="*/ 326537 w 1064310"/>
                  <a:gd name="connsiteY855" fmla="*/ 757143 h 858919"/>
                  <a:gd name="connsiteX856" fmla="*/ 339526 w 1064310"/>
                  <a:gd name="connsiteY856" fmla="*/ 762736 h 858919"/>
                  <a:gd name="connsiteX857" fmla="*/ 377318 w 1064310"/>
                  <a:gd name="connsiteY857" fmla="*/ 805929 h 858919"/>
                  <a:gd name="connsiteX858" fmla="*/ 379621 w 1064310"/>
                  <a:gd name="connsiteY858" fmla="*/ 817786 h 858919"/>
                  <a:gd name="connsiteX859" fmla="*/ 353205 w 1064310"/>
                  <a:gd name="connsiteY859" fmla="*/ 833408 h 858919"/>
                  <a:gd name="connsiteX860" fmla="*/ 340240 w 1064310"/>
                  <a:gd name="connsiteY860" fmla="*/ 827885 h 858919"/>
                  <a:gd name="connsiteX861" fmla="*/ 302424 w 1064310"/>
                  <a:gd name="connsiteY861" fmla="*/ 784668 h 858919"/>
                  <a:gd name="connsiteX862" fmla="*/ 300121 w 1064310"/>
                  <a:gd name="connsiteY862" fmla="*/ 772766 h 858919"/>
                  <a:gd name="connsiteX863" fmla="*/ 326537 w 1064310"/>
                  <a:gd name="connsiteY863" fmla="*/ 757143 h 858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310" h="858919">
                    <a:moveTo>
                      <a:pt x="711119" y="25522"/>
                    </a:moveTo>
                    <a:cubicBezTo>
                      <a:pt x="714067" y="23758"/>
                      <a:pt x="719848" y="26219"/>
                      <a:pt x="724062" y="31044"/>
                    </a:cubicBezTo>
                    <a:lnTo>
                      <a:pt x="761877" y="74238"/>
                    </a:lnTo>
                    <a:cubicBezTo>
                      <a:pt x="766116" y="79087"/>
                      <a:pt x="767128" y="84400"/>
                      <a:pt x="764181" y="86163"/>
                    </a:cubicBezTo>
                    <a:lnTo>
                      <a:pt x="737742" y="101784"/>
                    </a:lnTo>
                    <a:cubicBezTo>
                      <a:pt x="734794" y="103525"/>
                      <a:pt x="729013" y="101018"/>
                      <a:pt x="724776" y="96192"/>
                    </a:cubicBezTo>
                    <a:lnTo>
                      <a:pt x="686960" y="52998"/>
                    </a:lnTo>
                    <a:cubicBezTo>
                      <a:pt x="682723" y="48149"/>
                      <a:pt x="681733" y="42883"/>
                      <a:pt x="684680" y="41143"/>
                    </a:cubicBezTo>
                    <a:lnTo>
                      <a:pt x="711119" y="25522"/>
                    </a:lnTo>
                    <a:close/>
                    <a:moveTo>
                      <a:pt x="669342" y="50216"/>
                    </a:moveTo>
                    <a:cubicBezTo>
                      <a:pt x="672290" y="48453"/>
                      <a:pt x="678048" y="50935"/>
                      <a:pt x="682285" y="55762"/>
                    </a:cubicBezTo>
                    <a:lnTo>
                      <a:pt x="720077" y="98955"/>
                    </a:lnTo>
                    <a:cubicBezTo>
                      <a:pt x="724316" y="103804"/>
                      <a:pt x="725375" y="109118"/>
                      <a:pt x="722427" y="110859"/>
                    </a:cubicBezTo>
                    <a:lnTo>
                      <a:pt x="695988" y="126480"/>
                    </a:lnTo>
                    <a:cubicBezTo>
                      <a:pt x="693017" y="128243"/>
                      <a:pt x="687213" y="125735"/>
                      <a:pt x="682976" y="120909"/>
                    </a:cubicBezTo>
                    <a:lnTo>
                      <a:pt x="645207" y="77717"/>
                    </a:lnTo>
                    <a:cubicBezTo>
                      <a:pt x="640969" y="72867"/>
                      <a:pt x="639956" y="67601"/>
                      <a:pt x="642927" y="65838"/>
                    </a:cubicBezTo>
                    <a:lnTo>
                      <a:pt x="669342" y="50216"/>
                    </a:lnTo>
                    <a:close/>
                    <a:moveTo>
                      <a:pt x="627542" y="74933"/>
                    </a:moveTo>
                    <a:cubicBezTo>
                      <a:pt x="630490" y="73169"/>
                      <a:pt x="636271" y="75630"/>
                      <a:pt x="640531" y="80480"/>
                    </a:cubicBezTo>
                    <a:lnTo>
                      <a:pt x="678324" y="123673"/>
                    </a:lnTo>
                    <a:cubicBezTo>
                      <a:pt x="682561" y="128499"/>
                      <a:pt x="683575" y="133835"/>
                      <a:pt x="680627" y="135575"/>
                    </a:cubicBezTo>
                    <a:lnTo>
                      <a:pt x="654211" y="151220"/>
                    </a:lnTo>
                    <a:cubicBezTo>
                      <a:pt x="651217" y="152959"/>
                      <a:pt x="645436" y="150453"/>
                      <a:pt x="641222" y="145604"/>
                    </a:cubicBezTo>
                    <a:lnTo>
                      <a:pt x="603430" y="102411"/>
                    </a:lnTo>
                    <a:cubicBezTo>
                      <a:pt x="599192" y="97585"/>
                      <a:pt x="598156" y="92317"/>
                      <a:pt x="601127" y="90555"/>
                    </a:cubicBezTo>
                    <a:lnTo>
                      <a:pt x="627542" y="74933"/>
                    </a:lnTo>
                    <a:close/>
                    <a:moveTo>
                      <a:pt x="770791" y="93699"/>
                    </a:moveTo>
                    <a:cubicBezTo>
                      <a:pt x="773738" y="91959"/>
                      <a:pt x="779565" y="94444"/>
                      <a:pt x="783780" y="99293"/>
                    </a:cubicBezTo>
                    <a:lnTo>
                      <a:pt x="821595" y="142487"/>
                    </a:lnTo>
                    <a:cubicBezTo>
                      <a:pt x="825810" y="147335"/>
                      <a:pt x="826823" y="152602"/>
                      <a:pt x="823852" y="154364"/>
                    </a:cubicBezTo>
                    <a:lnTo>
                      <a:pt x="797436" y="169986"/>
                    </a:lnTo>
                    <a:cubicBezTo>
                      <a:pt x="794466" y="171726"/>
                      <a:pt x="788731" y="169267"/>
                      <a:pt x="784494" y="164441"/>
                    </a:cubicBezTo>
                    <a:lnTo>
                      <a:pt x="746677" y="121224"/>
                    </a:lnTo>
                    <a:cubicBezTo>
                      <a:pt x="742463" y="116398"/>
                      <a:pt x="741404" y="111084"/>
                      <a:pt x="744352" y="109344"/>
                    </a:cubicBezTo>
                    <a:lnTo>
                      <a:pt x="770791" y="93699"/>
                    </a:lnTo>
                    <a:close/>
                    <a:moveTo>
                      <a:pt x="585765" y="99627"/>
                    </a:moveTo>
                    <a:cubicBezTo>
                      <a:pt x="588736" y="97888"/>
                      <a:pt x="594494" y="100347"/>
                      <a:pt x="598731" y="105197"/>
                    </a:cubicBezTo>
                    <a:lnTo>
                      <a:pt x="636524" y="148389"/>
                    </a:lnTo>
                    <a:cubicBezTo>
                      <a:pt x="640761" y="153216"/>
                      <a:pt x="641821" y="158530"/>
                      <a:pt x="638850" y="160293"/>
                    </a:cubicBezTo>
                    <a:lnTo>
                      <a:pt x="612434" y="175915"/>
                    </a:lnTo>
                    <a:cubicBezTo>
                      <a:pt x="609486" y="177655"/>
                      <a:pt x="603660" y="175170"/>
                      <a:pt x="599422" y="170344"/>
                    </a:cubicBezTo>
                    <a:lnTo>
                      <a:pt x="561630" y="127128"/>
                    </a:lnTo>
                    <a:cubicBezTo>
                      <a:pt x="557392" y="122302"/>
                      <a:pt x="556425" y="116990"/>
                      <a:pt x="559350" y="115272"/>
                    </a:cubicBezTo>
                    <a:lnTo>
                      <a:pt x="585765" y="99627"/>
                    </a:lnTo>
                    <a:close/>
                    <a:moveTo>
                      <a:pt x="729013" y="118417"/>
                    </a:moveTo>
                    <a:cubicBezTo>
                      <a:pt x="731984" y="116654"/>
                      <a:pt x="737765" y="119184"/>
                      <a:pt x="742003" y="124010"/>
                    </a:cubicBezTo>
                    <a:lnTo>
                      <a:pt x="779795" y="167203"/>
                    </a:lnTo>
                    <a:cubicBezTo>
                      <a:pt x="784033" y="172052"/>
                      <a:pt x="785046" y="177319"/>
                      <a:pt x="782075" y="179058"/>
                    </a:cubicBezTo>
                    <a:lnTo>
                      <a:pt x="755660" y="194681"/>
                    </a:lnTo>
                    <a:cubicBezTo>
                      <a:pt x="752689" y="196444"/>
                      <a:pt x="746931" y="193984"/>
                      <a:pt x="742694" y="189157"/>
                    </a:cubicBezTo>
                    <a:lnTo>
                      <a:pt x="704901" y="145941"/>
                    </a:lnTo>
                    <a:cubicBezTo>
                      <a:pt x="700663" y="141115"/>
                      <a:pt x="699627" y="135802"/>
                      <a:pt x="702575" y="134038"/>
                    </a:cubicBezTo>
                    <a:lnTo>
                      <a:pt x="729013" y="118417"/>
                    </a:lnTo>
                    <a:close/>
                    <a:moveTo>
                      <a:pt x="527015" y="128821"/>
                    </a:moveTo>
                    <a:cubicBezTo>
                      <a:pt x="529963" y="127057"/>
                      <a:pt x="535743" y="129518"/>
                      <a:pt x="539958" y="134366"/>
                    </a:cubicBezTo>
                    <a:lnTo>
                      <a:pt x="577774" y="177560"/>
                    </a:lnTo>
                    <a:cubicBezTo>
                      <a:pt x="582011" y="182387"/>
                      <a:pt x="583025" y="187722"/>
                      <a:pt x="580077" y="189463"/>
                    </a:cubicBezTo>
                    <a:lnTo>
                      <a:pt x="553638" y="205084"/>
                    </a:lnTo>
                    <a:cubicBezTo>
                      <a:pt x="550690" y="206847"/>
                      <a:pt x="544910" y="204341"/>
                      <a:pt x="540672" y="199492"/>
                    </a:cubicBezTo>
                    <a:lnTo>
                      <a:pt x="502856" y="156298"/>
                    </a:lnTo>
                    <a:cubicBezTo>
                      <a:pt x="498618" y="151471"/>
                      <a:pt x="497606" y="146205"/>
                      <a:pt x="500576" y="144442"/>
                    </a:cubicBezTo>
                    <a:lnTo>
                      <a:pt x="527015" y="128821"/>
                    </a:lnTo>
                    <a:close/>
                    <a:moveTo>
                      <a:pt x="687236" y="143134"/>
                    </a:moveTo>
                    <a:cubicBezTo>
                      <a:pt x="690185" y="141371"/>
                      <a:pt x="696011" y="143879"/>
                      <a:pt x="700225" y="148704"/>
                    </a:cubicBezTo>
                    <a:lnTo>
                      <a:pt x="738019" y="191898"/>
                    </a:lnTo>
                    <a:cubicBezTo>
                      <a:pt x="742256" y="196747"/>
                      <a:pt x="743269" y="202036"/>
                      <a:pt x="740299" y="203776"/>
                    </a:cubicBezTo>
                    <a:lnTo>
                      <a:pt x="713883" y="219421"/>
                    </a:lnTo>
                    <a:cubicBezTo>
                      <a:pt x="710912" y="221161"/>
                      <a:pt x="705154" y="218678"/>
                      <a:pt x="700916" y="213852"/>
                    </a:cubicBezTo>
                    <a:lnTo>
                      <a:pt x="663124" y="170659"/>
                    </a:lnTo>
                    <a:cubicBezTo>
                      <a:pt x="658886" y="165809"/>
                      <a:pt x="657850" y="160519"/>
                      <a:pt x="660798" y="158756"/>
                    </a:cubicBezTo>
                    <a:lnTo>
                      <a:pt x="687236" y="143134"/>
                    </a:lnTo>
                    <a:close/>
                    <a:moveTo>
                      <a:pt x="830462" y="161924"/>
                    </a:moveTo>
                    <a:cubicBezTo>
                      <a:pt x="833433" y="160161"/>
                      <a:pt x="839236" y="162645"/>
                      <a:pt x="843474" y="167494"/>
                    </a:cubicBezTo>
                    <a:lnTo>
                      <a:pt x="881267" y="210687"/>
                    </a:lnTo>
                    <a:cubicBezTo>
                      <a:pt x="885504" y="215537"/>
                      <a:pt x="886495" y="220802"/>
                      <a:pt x="883524" y="222565"/>
                    </a:cubicBezTo>
                    <a:lnTo>
                      <a:pt x="857108" y="238187"/>
                    </a:lnTo>
                    <a:cubicBezTo>
                      <a:pt x="854137" y="239927"/>
                      <a:pt x="848403" y="237468"/>
                      <a:pt x="844165" y="232642"/>
                    </a:cubicBezTo>
                    <a:lnTo>
                      <a:pt x="806372" y="189426"/>
                    </a:lnTo>
                    <a:cubicBezTo>
                      <a:pt x="802135" y="184599"/>
                      <a:pt x="801075" y="179285"/>
                      <a:pt x="804046" y="177545"/>
                    </a:cubicBezTo>
                    <a:lnTo>
                      <a:pt x="830462" y="161924"/>
                    </a:lnTo>
                    <a:close/>
                    <a:moveTo>
                      <a:pt x="485238" y="153515"/>
                    </a:moveTo>
                    <a:cubicBezTo>
                      <a:pt x="488186" y="151775"/>
                      <a:pt x="493943" y="154234"/>
                      <a:pt x="498181" y="159084"/>
                    </a:cubicBezTo>
                    <a:lnTo>
                      <a:pt x="535974" y="202277"/>
                    </a:lnTo>
                    <a:cubicBezTo>
                      <a:pt x="540211" y="207103"/>
                      <a:pt x="541271" y="212417"/>
                      <a:pt x="538300" y="214157"/>
                    </a:cubicBezTo>
                    <a:lnTo>
                      <a:pt x="511884" y="229802"/>
                    </a:lnTo>
                    <a:cubicBezTo>
                      <a:pt x="508913" y="231542"/>
                      <a:pt x="503109" y="229057"/>
                      <a:pt x="498872" y="224208"/>
                    </a:cubicBezTo>
                    <a:lnTo>
                      <a:pt x="461102" y="181016"/>
                    </a:lnTo>
                    <a:cubicBezTo>
                      <a:pt x="456865" y="176190"/>
                      <a:pt x="455851" y="170900"/>
                      <a:pt x="458799" y="169137"/>
                    </a:cubicBezTo>
                    <a:lnTo>
                      <a:pt x="485238" y="153515"/>
                    </a:lnTo>
                    <a:close/>
                    <a:moveTo>
                      <a:pt x="645460" y="167829"/>
                    </a:moveTo>
                    <a:cubicBezTo>
                      <a:pt x="648407" y="166088"/>
                      <a:pt x="654211" y="168596"/>
                      <a:pt x="658449" y="173422"/>
                    </a:cubicBezTo>
                    <a:lnTo>
                      <a:pt x="696242" y="216615"/>
                    </a:lnTo>
                    <a:cubicBezTo>
                      <a:pt x="700456" y="221464"/>
                      <a:pt x="701493" y="226731"/>
                      <a:pt x="698522" y="228494"/>
                    </a:cubicBezTo>
                    <a:lnTo>
                      <a:pt x="672106" y="244116"/>
                    </a:lnTo>
                    <a:cubicBezTo>
                      <a:pt x="669158" y="245856"/>
                      <a:pt x="663378" y="243396"/>
                      <a:pt x="659139" y="238570"/>
                    </a:cubicBezTo>
                    <a:lnTo>
                      <a:pt x="621347" y="195376"/>
                    </a:lnTo>
                    <a:cubicBezTo>
                      <a:pt x="617110" y="190527"/>
                      <a:pt x="616096" y="185191"/>
                      <a:pt x="619044" y="183474"/>
                    </a:cubicBezTo>
                    <a:lnTo>
                      <a:pt x="645460" y="167829"/>
                    </a:lnTo>
                    <a:close/>
                    <a:moveTo>
                      <a:pt x="788708" y="186619"/>
                    </a:moveTo>
                    <a:cubicBezTo>
                      <a:pt x="791656" y="184878"/>
                      <a:pt x="797460" y="187386"/>
                      <a:pt x="801674" y="192211"/>
                    </a:cubicBezTo>
                    <a:lnTo>
                      <a:pt x="839467" y="235404"/>
                    </a:lnTo>
                    <a:cubicBezTo>
                      <a:pt x="843704" y="240253"/>
                      <a:pt x="844741" y="245521"/>
                      <a:pt x="841770" y="247260"/>
                    </a:cubicBezTo>
                    <a:lnTo>
                      <a:pt x="815354" y="262906"/>
                    </a:lnTo>
                    <a:cubicBezTo>
                      <a:pt x="812383" y="264645"/>
                      <a:pt x="806603" y="262185"/>
                      <a:pt x="802365" y="257358"/>
                    </a:cubicBezTo>
                    <a:lnTo>
                      <a:pt x="764572" y="214142"/>
                    </a:lnTo>
                    <a:cubicBezTo>
                      <a:pt x="760335" y="209316"/>
                      <a:pt x="759321" y="204003"/>
                      <a:pt x="762269" y="202240"/>
                    </a:cubicBezTo>
                    <a:lnTo>
                      <a:pt x="788708" y="186619"/>
                    </a:lnTo>
                    <a:close/>
                    <a:moveTo>
                      <a:pt x="443438" y="178232"/>
                    </a:moveTo>
                    <a:cubicBezTo>
                      <a:pt x="446386" y="176492"/>
                      <a:pt x="452166" y="178952"/>
                      <a:pt x="456404" y="183778"/>
                    </a:cubicBezTo>
                    <a:lnTo>
                      <a:pt x="494220" y="226995"/>
                    </a:lnTo>
                    <a:cubicBezTo>
                      <a:pt x="498434" y="231821"/>
                      <a:pt x="499471" y="237134"/>
                      <a:pt x="496500" y="238897"/>
                    </a:cubicBezTo>
                    <a:lnTo>
                      <a:pt x="470107" y="254520"/>
                    </a:lnTo>
                    <a:cubicBezTo>
                      <a:pt x="467113" y="256258"/>
                      <a:pt x="461333" y="253752"/>
                      <a:pt x="457118" y="248927"/>
                    </a:cubicBezTo>
                    <a:lnTo>
                      <a:pt x="419302" y="205733"/>
                    </a:lnTo>
                    <a:cubicBezTo>
                      <a:pt x="415088" y="200884"/>
                      <a:pt x="414051" y="195617"/>
                      <a:pt x="417022" y="193854"/>
                    </a:cubicBezTo>
                    <a:lnTo>
                      <a:pt x="443438" y="178232"/>
                    </a:lnTo>
                    <a:close/>
                    <a:moveTo>
                      <a:pt x="586686" y="197022"/>
                    </a:moveTo>
                    <a:cubicBezTo>
                      <a:pt x="589634" y="195258"/>
                      <a:pt x="595461" y="197766"/>
                      <a:pt x="599675" y="202592"/>
                    </a:cubicBezTo>
                    <a:lnTo>
                      <a:pt x="637491" y="245809"/>
                    </a:lnTo>
                    <a:cubicBezTo>
                      <a:pt x="641706" y="250634"/>
                      <a:pt x="642719" y="255924"/>
                      <a:pt x="639748" y="257663"/>
                    </a:cubicBezTo>
                    <a:lnTo>
                      <a:pt x="613333" y="273285"/>
                    </a:lnTo>
                    <a:cubicBezTo>
                      <a:pt x="610362" y="275048"/>
                      <a:pt x="604627" y="272589"/>
                      <a:pt x="600389" y="267740"/>
                    </a:cubicBezTo>
                    <a:lnTo>
                      <a:pt x="562574" y="224546"/>
                    </a:lnTo>
                    <a:cubicBezTo>
                      <a:pt x="558336" y="219697"/>
                      <a:pt x="557300" y="214406"/>
                      <a:pt x="560248" y="212643"/>
                    </a:cubicBezTo>
                    <a:lnTo>
                      <a:pt x="586686" y="197022"/>
                    </a:lnTo>
                    <a:close/>
                    <a:moveTo>
                      <a:pt x="746908" y="211335"/>
                    </a:moveTo>
                    <a:cubicBezTo>
                      <a:pt x="749856" y="209595"/>
                      <a:pt x="755683" y="212080"/>
                      <a:pt x="759897" y="216905"/>
                    </a:cubicBezTo>
                    <a:lnTo>
                      <a:pt x="797713" y="260099"/>
                    </a:lnTo>
                    <a:cubicBezTo>
                      <a:pt x="801927" y="264948"/>
                      <a:pt x="802941" y="270237"/>
                      <a:pt x="799970" y="271977"/>
                    </a:cubicBezTo>
                    <a:lnTo>
                      <a:pt x="773554" y="287622"/>
                    </a:lnTo>
                    <a:cubicBezTo>
                      <a:pt x="770583" y="289362"/>
                      <a:pt x="764848" y="286880"/>
                      <a:pt x="760611" y="282054"/>
                    </a:cubicBezTo>
                    <a:lnTo>
                      <a:pt x="722819" y="238861"/>
                    </a:lnTo>
                    <a:cubicBezTo>
                      <a:pt x="718581" y="234011"/>
                      <a:pt x="717521" y="228720"/>
                      <a:pt x="720469" y="226957"/>
                    </a:cubicBezTo>
                    <a:lnTo>
                      <a:pt x="746908" y="211335"/>
                    </a:lnTo>
                    <a:close/>
                    <a:moveTo>
                      <a:pt x="401661" y="202950"/>
                    </a:moveTo>
                    <a:cubicBezTo>
                      <a:pt x="404632" y="201187"/>
                      <a:pt x="410390" y="203670"/>
                      <a:pt x="414627" y="208496"/>
                    </a:cubicBezTo>
                    <a:lnTo>
                      <a:pt x="452420" y="251712"/>
                    </a:lnTo>
                    <a:cubicBezTo>
                      <a:pt x="456657" y="256538"/>
                      <a:pt x="457694" y="261828"/>
                      <a:pt x="454746" y="263592"/>
                    </a:cubicBezTo>
                    <a:lnTo>
                      <a:pt x="428307" y="279213"/>
                    </a:lnTo>
                    <a:cubicBezTo>
                      <a:pt x="425382" y="280955"/>
                      <a:pt x="419556" y="278493"/>
                      <a:pt x="415318" y="273643"/>
                    </a:cubicBezTo>
                    <a:lnTo>
                      <a:pt x="377525" y="230450"/>
                    </a:lnTo>
                    <a:cubicBezTo>
                      <a:pt x="373288" y="225601"/>
                      <a:pt x="372321" y="220313"/>
                      <a:pt x="375245" y="218572"/>
                    </a:cubicBezTo>
                    <a:lnTo>
                      <a:pt x="401661" y="202950"/>
                    </a:lnTo>
                    <a:close/>
                    <a:moveTo>
                      <a:pt x="890179" y="230149"/>
                    </a:moveTo>
                    <a:cubicBezTo>
                      <a:pt x="893150" y="228409"/>
                      <a:pt x="898908" y="230869"/>
                      <a:pt x="903145" y="235695"/>
                    </a:cubicBezTo>
                    <a:lnTo>
                      <a:pt x="940938" y="278888"/>
                    </a:lnTo>
                    <a:cubicBezTo>
                      <a:pt x="945176" y="283738"/>
                      <a:pt x="946212" y="289051"/>
                      <a:pt x="943241" y="290790"/>
                    </a:cubicBezTo>
                    <a:lnTo>
                      <a:pt x="916825" y="306436"/>
                    </a:lnTo>
                    <a:cubicBezTo>
                      <a:pt x="913854" y="308175"/>
                      <a:pt x="908074" y="305669"/>
                      <a:pt x="903836" y="300843"/>
                    </a:cubicBezTo>
                    <a:lnTo>
                      <a:pt x="866044" y="257627"/>
                    </a:lnTo>
                    <a:cubicBezTo>
                      <a:pt x="861806" y="252800"/>
                      <a:pt x="860793" y="247534"/>
                      <a:pt x="863764" y="245794"/>
                    </a:cubicBezTo>
                    <a:lnTo>
                      <a:pt x="890179" y="230149"/>
                    </a:lnTo>
                    <a:close/>
                    <a:moveTo>
                      <a:pt x="544910" y="221716"/>
                    </a:moveTo>
                    <a:cubicBezTo>
                      <a:pt x="547857" y="219976"/>
                      <a:pt x="553661" y="222483"/>
                      <a:pt x="557898" y="227309"/>
                    </a:cubicBezTo>
                    <a:lnTo>
                      <a:pt x="595691" y="270525"/>
                    </a:lnTo>
                    <a:cubicBezTo>
                      <a:pt x="599929" y="275352"/>
                      <a:pt x="600942" y="280618"/>
                      <a:pt x="597971" y="282358"/>
                    </a:cubicBezTo>
                    <a:lnTo>
                      <a:pt x="571556" y="298003"/>
                    </a:lnTo>
                    <a:cubicBezTo>
                      <a:pt x="568585" y="299743"/>
                      <a:pt x="562827" y="297306"/>
                      <a:pt x="558589" y="292457"/>
                    </a:cubicBezTo>
                    <a:lnTo>
                      <a:pt x="520797" y="249264"/>
                    </a:lnTo>
                    <a:cubicBezTo>
                      <a:pt x="516560" y="244415"/>
                      <a:pt x="515523" y="239101"/>
                      <a:pt x="518470" y="237337"/>
                    </a:cubicBezTo>
                    <a:lnTo>
                      <a:pt x="544910" y="221716"/>
                    </a:lnTo>
                    <a:close/>
                    <a:moveTo>
                      <a:pt x="705154" y="236031"/>
                    </a:moveTo>
                    <a:cubicBezTo>
                      <a:pt x="708102" y="234290"/>
                      <a:pt x="713883" y="236797"/>
                      <a:pt x="718120" y="241623"/>
                    </a:cubicBezTo>
                    <a:lnTo>
                      <a:pt x="755913" y="284816"/>
                    </a:lnTo>
                    <a:cubicBezTo>
                      <a:pt x="760151" y="289665"/>
                      <a:pt x="761164" y="294932"/>
                      <a:pt x="758216" y="296695"/>
                    </a:cubicBezTo>
                    <a:lnTo>
                      <a:pt x="731777" y="312317"/>
                    </a:lnTo>
                    <a:cubicBezTo>
                      <a:pt x="728852" y="314058"/>
                      <a:pt x="723048" y="311596"/>
                      <a:pt x="718811" y="306770"/>
                    </a:cubicBezTo>
                    <a:lnTo>
                      <a:pt x="681019" y="263577"/>
                    </a:lnTo>
                    <a:cubicBezTo>
                      <a:pt x="676781" y="258728"/>
                      <a:pt x="675791" y="253393"/>
                      <a:pt x="678715" y="251675"/>
                    </a:cubicBezTo>
                    <a:lnTo>
                      <a:pt x="705154" y="236031"/>
                    </a:lnTo>
                    <a:close/>
                    <a:moveTo>
                      <a:pt x="339848" y="235032"/>
                    </a:moveTo>
                    <a:cubicBezTo>
                      <a:pt x="342796" y="233291"/>
                      <a:pt x="348577" y="235729"/>
                      <a:pt x="352791" y="240577"/>
                    </a:cubicBezTo>
                    <a:lnTo>
                      <a:pt x="390606" y="283771"/>
                    </a:lnTo>
                    <a:cubicBezTo>
                      <a:pt x="394844" y="288597"/>
                      <a:pt x="395858" y="293933"/>
                      <a:pt x="392910" y="295674"/>
                    </a:cubicBezTo>
                    <a:lnTo>
                      <a:pt x="366471" y="311295"/>
                    </a:lnTo>
                    <a:cubicBezTo>
                      <a:pt x="363523" y="313059"/>
                      <a:pt x="357742" y="310552"/>
                      <a:pt x="353505" y="305726"/>
                    </a:cubicBezTo>
                    <a:lnTo>
                      <a:pt x="315689" y="262509"/>
                    </a:lnTo>
                    <a:cubicBezTo>
                      <a:pt x="311452" y="257683"/>
                      <a:pt x="310461" y="252417"/>
                      <a:pt x="313409" y="250653"/>
                    </a:cubicBezTo>
                    <a:lnTo>
                      <a:pt x="339848" y="235032"/>
                    </a:lnTo>
                    <a:close/>
                    <a:moveTo>
                      <a:pt x="848403" y="254843"/>
                    </a:moveTo>
                    <a:cubicBezTo>
                      <a:pt x="851374" y="253104"/>
                      <a:pt x="857108" y="255585"/>
                      <a:pt x="861368" y="260413"/>
                    </a:cubicBezTo>
                    <a:lnTo>
                      <a:pt x="899161" y="303606"/>
                    </a:lnTo>
                    <a:cubicBezTo>
                      <a:pt x="903376" y="308454"/>
                      <a:pt x="904435" y="313768"/>
                      <a:pt x="901487" y="315509"/>
                    </a:cubicBezTo>
                    <a:lnTo>
                      <a:pt x="875048" y="331130"/>
                    </a:lnTo>
                    <a:cubicBezTo>
                      <a:pt x="872101" y="332871"/>
                      <a:pt x="866274" y="330386"/>
                      <a:pt x="862059" y="325560"/>
                    </a:cubicBezTo>
                    <a:lnTo>
                      <a:pt x="824267" y="282367"/>
                    </a:lnTo>
                    <a:cubicBezTo>
                      <a:pt x="820029" y="277518"/>
                      <a:pt x="819016" y="272228"/>
                      <a:pt x="821987" y="270489"/>
                    </a:cubicBezTo>
                    <a:lnTo>
                      <a:pt x="848403" y="254843"/>
                    </a:lnTo>
                    <a:close/>
                    <a:moveTo>
                      <a:pt x="503133" y="246457"/>
                    </a:moveTo>
                    <a:cubicBezTo>
                      <a:pt x="506080" y="244693"/>
                      <a:pt x="511884" y="247178"/>
                      <a:pt x="516122" y="252027"/>
                    </a:cubicBezTo>
                    <a:lnTo>
                      <a:pt x="553914" y="295220"/>
                    </a:lnTo>
                    <a:cubicBezTo>
                      <a:pt x="558152" y="300046"/>
                      <a:pt x="559142" y="305335"/>
                      <a:pt x="556194" y="307098"/>
                    </a:cubicBezTo>
                    <a:lnTo>
                      <a:pt x="529756" y="322720"/>
                    </a:lnTo>
                    <a:cubicBezTo>
                      <a:pt x="526807" y="324483"/>
                      <a:pt x="521050" y="322000"/>
                      <a:pt x="516813" y="317151"/>
                    </a:cubicBezTo>
                    <a:lnTo>
                      <a:pt x="479020" y="273958"/>
                    </a:lnTo>
                    <a:cubicBezTo>
                      <a:pt x="474782" y="269132"/>
                      <a:pt x="473723" y="263818"/>
                      <a:pt x="476694" y="262055"/>
                    </a:cubicBezTo>
                    <a:lnTo>
                      <a:pt x="503133" y="246457"/>
                    </a:lnTo>
                    <a:close/>
                    <a:moveTo>
                      <a:pt x="646358" y="265223"/>
                    </a:moveTo>
                    <a:cubicBezTo>
                      <a:pt x="649305" y="263459"/>
                      <a:pt x="655133" y="265967"/>
                      <a:pt x="659370" y="270794"/>
                    </a:cubicBezTo>
                    <a:lnTo>
                      <a:pt x="697162" y="314010"/>
                    </a:lnTo>
                    <a:cubicBezTo>
                      <a:pt x="701401" y="318836"/>
                      <a:pt x="702391" y="324125"/>
                      <a:pt x="699420" y="325864"/>
                    </a:cubicBezTo>
                    <a:lnTo>
                      <a:pt x="673004" y="341486"/>
                    </a:lnTo>
                    <a:cubicBezTo>
                      <a:pt x="670033" y="343249"/>
                      <a:pt x="664298" y="340790"/>
                      <a:pt x="660061" y="335941"/>
                    </a:cubicBezTo>
                    <a:lnTo>
                      <a:pt x="622268" y="292748"/>
                    </a:lnTo>
                    <a:cubicBezTo>
                      <a:pt x="618030" y="287899"/>
                      <a:pt x="616971" y="282607"/>
                      <a:pt x="619919" y="280844"/>
                    </a:cubicBezTo>
                    <a:lnTo>
                      <a:pt x="646358" y="265223"/>
                    </a:lnTo>
                    <a:close/>
                    <a:moveTo>
                      <a:pt x="298071" y="259726"/>
                    </a:moveTo>
                    <a:cubicBezTo>
                      <a:pt x="301019" y="257986"/>
                      <a:pt x="306777" y="260446"/>
                      <a:pt x="311014" y="265295"/>
                    </a:cubicBezTo>
                    <a:lnTo>
                      <a:pt x="348806" y="308488"/>
                    </a:lnTo>
                    <a:cubicBezTo>
                      <a:pt x="353044" y="313314"/>
                      <a:pt x="354104" y="318628"/>
                      <a:pt x="351133" y="320368"/>
                    </a:cubicBezTo>
                    <a:lnTo>
                      <a:pt x="324717" y="336013"/>
                    </a:lnTo>
                    <a:cubicBezTo>
                      <a:pt x="321746" y="337753"/>
                      <a:pt x="315943" y="335269"/>
                      <a:pt x="311705" y="330442"/>
                    </a:cubicBezTo>
                    <a:lnTo>
                      <a:pt x="273935" y="287250"/>
                    </a:lnTo>
                    <a:cubicBezTo>
                      <a:pt x="269697" y="282401"/>
                      <a:pt x="268685" y="277111"/>
                      <a:pt x="271632" y="275371"/>
                    </a:cubicBezTo>
                    <a:lnTo>
                      <a:pt x="298071" y="259726"/>
                    </a:lnTo>
                    <a:close/>
                    <a:moveTo>
                      <a:pt x="806626" y="279561"/>
                    </a:moveTo>
                    <a:cubicBezTo>
                      <a:pt x="809574" y="277820"/>
                      <a:pt x="815354" y="280281"/>
                      <a:pt x="819592" y="285107"/>
                    </a:cubicBezTo>
                    <a:lnTo>
                      <a:pt x="857384" y="328300"/>
                    </a:lnTo>
                    <a:cubicBezTo>
                      <a:pt x="861622" y="333150"/>
                      <a:pt x="862658" y="338486"/>
                      <a:pt x="859687" y="340226"/>
                    </a:cubicBezTo>
                    <a:lnTo>
                      <a:pt x="833248" y="355847"/>
                    </a:lnTo>
                    <a:cubicBezTo>
                      <a:pt x="830301" y="357587"/>
                      <a:pt x="824520" y="355081"/>
                      <a:pt x="820283" y="350254"/>
                    </a:cubicBezTo>
                    <a:lnTo>
                      <a:pt x="782490" y="307061"/>
                    </a:lnTo>
                    <a:cubicBezTo>
                      <a:pt x="778275" y="302236"/>
                      <a:pt x="777239" y="296946"/>
                      <a:pt x="780210" y="295206"/>
                    </a:cubicBezTo>
                    <a:lnTo>
                      <a:pt x="806626" y="279561"/>
                    </a:lnTo>
                    <a:close/>
                    <a:moveTo>
                      <a:pt x="461356" y="271151"/>
                    </a:moveTo>
                    <a:cubicBezTo>
                      <a:pt x="464304" y="269388"/>
                      <a:pt x="470107" y="271895"/>
                      <a:pt x="474322" y="276744"/>
                    </a:cubicBezTo>
                    <a:lnTo>
                      <a:pt x="512137" y="319938"/>
                    </a:lnTo>
                    <a:cubicBezTo>
                      <a:pt x="516352" y="324763"/>
                      <a:pt x="517388" y="330030"/>
                      <a:pt x="514417" y="331793"/>
                    </a:cubicBezTo>
                    <a:lnTo>
                      <a:pt x="488001" y="347415"/>
                    </a:lnTo>
                    <a:cubicBezTo>
                      <a:pt x="485054" y="349155"/>
                      <a:pt x="479273" y="346718"/>
                      <a:pt x="475036" y="341869"/>
                    </a:cubicBezTo>
                    <a:lnTo>
                      <a:pt x="437220" y="298675"/>
                    </a:lnTo>
                    <a:cubicBezTo>
                      <a:pt x="433005" y="293849"/>
                      <a:pt x="431992" y="288491"/>
                      <a:pt x="434940" y="286773"/>
                    </a:cubicBezTo>
                    <a:lnTo>
                      <a:pt x="461356" y="271151"/>
                    </a:lnTo>
                    <a:close/>
                    <a:moveTo>
                      <a:pt x="949851" y="298350"/>
                    </a:moveTo>
                    <a:cubicBezTo>
                      <a:pt x="952822" y="296610"/>
                      <a:pt x="958625" y="299095"/>
                      <a:pt x="962863" y="303921"/>
                    </a:cubicBezTo>
                    <a:lnTo>
                      <a:pt x="1000656" y="347137"/>
                    </a:lnTo>
                    <a:cubicBezTo>
                      <a:pt x="1004893" y="351963"/>
                      <a:pt x="1005883" y="357252"/>
                      <a:pt x="1002936" y="358992"/>
                    </a:cubicBezTo>
                    <a:lnTo>
                      <a:pt x="976520" y="374637"/>
                    </a:lnTo>
                    <a:cubicBezTo>
                      <a:pt x="973526" y="376376"/>
                      <a:pt x="967791" y="373917"/>
                      <a:pt x="963554" y="369068"/>
                    </a:cubicBezTo>
                    <a:lnTo>
                      <a:pt x="925761" y="325875"/>
                    </a:lnTo>
                    <a:cubicBezTo>
                      <a:pt x="921523" y="321049"/>
                      <a:pt x="920464" y="315735"/>
                      <a:pt x="923435" y="313972"/>
                    </a:cubicBezTo>
                    <a:lnTo>
                      <a:pt x="949851" y="298350"/>
                    </a:lnTo>
                    <a:close/>
                    <a:moveTo>
                      <a:pt x="604604" y="289918"/>
                    </a:moveTo>
                    <a:cubicBezTo>
                      <a:pt x="607552" y="288177"/>
                      <a:pt x="613333" y="290684"/>
                      <a:pt x="617570" y="295533"/>
                    </a:cubicBezTo>
                    <a:lnTo>
                      <a:pt x="655362" y="338726"/>
                    </a:lnTo>
                    <a:cubicBezTo>
                      <a:pt x="659601" y="343553"/>
                      <a:pt x="660636" y="348820"/>
                      <a:pt x="657666" y="350583"/>
                    </a:cubicBezTo>
                    <a:lnTo>
                      <a:pt x="631227" y="366204"/>
                    </a:lnTo>
                    <a:cubicBezTo>
                      <a:pt x="628279" y="367967"/>
                      <a:pt x="622498" y="365507"/>
                      <a:pt x="618261" y="360658"/>
                    </a:cubicBezTo>
                    <a:lnTo>
                      <a:pt x="580468" y="317465"/>
                    </a:lnTo>
                    <a:cubicBezTo>
                      <a:pt x="576230" y="312615"/>
                      <a:pt x="575218" y="307303"/>
                      <a:pt x="578165" y="305539"/>
                    </a:cubicBezTo>
                    <a:lnTo>
                      <a:pt x="604604" y="289918"/>
                    </a:lnTo>
                    <a:close/>
                    <a:moveTo>
                      <a:pt x="256271" y="284443"/>
                    </a:moveTo>
                    <a:cubicBezTo>
                      <a:pt x="259219" y="282703"/>
                      <a:pt x="265000" y="285163"/>
                      <a:pt x="269237" y="289989"/>
                    </a:cubicBezTo>
                    <a:lnTo>
                      <a:pt x="307053" y="333206"/>
                    </a:lnTo>
                    <a:cubicBezTo>
                      <a:pt x="311290" y="338033"/>
                      <a:pt x="312304" y="343345"/>
                      <a:pt x="309356" y="345109"/>
                    </a:cubicBezTo>
                    <a:lnTo>
                      <a:pt x="282940" y="360731"/>
                    </a:lnTo>
                    <a:cubicBezTo>
                      <a:pt x="279946" y="362470"/>
                      <a:pt x="274165" y="359963"/>
                      <a:pt x="269951" y="355137"/>
                    </a:cubicBezTo>
                    <a:lnTo>
                      <a:pt x="232135" y="311944"/>
                    </a:lnTo>
                    <a:cubicBezTo>
                      <a:pt x="227921" y="307095"/>
                      <a:pt x="226885" y="301828"/>
                      <a:pt x="229856" y="300088"/>
                    </a:cubicBezTo>
                    <a:lnTo>
                      <a:pt x="256271" y="284443"/>
                    </a:lnTo>
                    <a:close/>
                    <a:moveTo>
                      <a:pt x="764848" y="304278"/>
                    </a:moveTo>
                    <a:cubicBezTo>
                      <a:pt x="767819" y="302539"/>
                      <a:pt x="773554" y="304998"/>
                      <a:pt x="777792" y="309847"/>
                    </a:cubicBezTo>
                    <a:lnTo>
                      <a:pt x="815584" y="353017"/>
                    </a:lnTo>
                    <a:cubicBezTo>
                      <a:pt x="819822" y="357866"/>
                      <a:pt x="820881" y="363180"/>
                      <a:pt x="817934" y="364921"/>
                    </a:cubicBezTo>
                    <a:lnTo>
                      <a:pt x="791495" y="380565"/>
                    </a:lnTo>
                    <a:cubicBezTo>
                      <a:pt x="788569" y="382283"/>
                      <a:pt x="782720" y="379797"/>
                      <a:pt x="778506" y="374972"/>
                    </a:cubicBezTo>
                    <a:lnTo>
                      <a:pt x="740690" y="331778"/>
                    </a:lnTo>
                    <a:cubicBezTo>
                      <a:pt x="736475" y="326930"/>
                      <a:pt x="735508" y="321642"/>
                      <a:pt x="738433" y="319901"/>
                    </a:cubicBezTo>
                    <a:lnTo>
                      <a:pt x="764848" y="304278"/>
                    </a:lnTo>
                    <a:close/>
                    <a:moveTo>
                      <a:pt x="399520" y="303233"/>
                    </a:moveTo>
                    <a:cubicBezTo>
                      <a:pt x="402467" y="301492"/>
                      <a:pt x="408294" y="303978"/>
                      <a:pt x="412509" y="308803"/>
                    </a:cubicBezTo>
                    <a:lnTo>
                      <a:pt x="450324" y="352020"/>
                    </a:lnTo>
                    <a:cubicBezTo>
                      <a:pt x="454538" y="356845"/>
                      <a:pt x="455552" y="362135"/>
                      <a:pt x="452581" y="363874"/>
                    </a:cubicBezTo>
                    <a:lnTo>
                      <a:pt x="426165" y="379497"/>
                    </a:lnTo>
                    <a:cubicBezTo>
                      <a:pt x="423194" y="381259"/>
                      <a:pt x="417460" y="378801"/>
                      <a:pt x="413223" y="373951"/>
                    </a:cubicBezTo>
                    <a:lnTo>
                      <a:pt x="375407" y="330757"/>
                    </a:lnTo>
                    <a:cubicBezTo>
                      <a:pt x="371192" y="325909"/>
                      <a:pt x="370133" y="320618"/>
                      <a:pt x="373081" y="318854"/>
                    </a:cubicBezTo>
                    <a:lnTo>
                      <a:pt x="399520" y="303233"/>
                    </a:lnTo>
                    <a:close/>
                    <a:moveTo>
                      <a:pt x="908097" y="323045"/>
                    </a:moveTo>
                    <a:cubicBezTo>
                      <a:pt x="911045" y="321305"/>
                      <a:pt x="916848" y="323812"/>
                      <a:pt x="921063" y="328638"/>
                    </a:cubicBezTo>
                    <a:lnTo>
                      <a:pt x="958856" y="371854"/>
                    </a:lnTo>
                    <a:cubicBezTo>
                      <a:pt x="963093" y="376680"/>
                      <a:pt x="964130" y="381970"/>
                      <a:pt x="961159" y="383710"/>
                    </a:cubicBezTo>
                    <a:lnTo>
                      <a:pt x="934720" y="399331"/>
                    </a:lnTo>
                    <a:cubicBezTo>
                      <a:pt x="931772" y="401072"/>
                      <a:pt x="926015" y="398635"/>
                      <a:pt x="921754" y="393785"/>
                    </a:cubicBezTo>
                    <a:lnTo>
                      <a:pt x="883962" y="350592"/>
                    </a:lnTo>
                    <a:cubicBezTo>
                      <a:pt x="879723" y="345766"/>
                      <a:pt x="878710" y="340430"/>
                      <a:pt x="881658" y="338689"/>
                    </a:cubicBezTo>
                    <a:lnTo>
                      <a:pt x="908097" y="323045"/>
                    </a:lnTo>
                    <a:close/>
                    <a:moveTo>
                      <a:pt x="562804" y="314635"/>
                    </a:moveTo>
                    <a:cubicBezTo>
                      <a:pt x="565752" y="312894"/>
                      <a:pt x="571578" y="315379"/>
                      <a:pt x="575793" y="320205"/>
                    </a:cubicBezTo>
                    <a:lnTo>
                      <a:pt x="613609" y="363422"/>
                    </a:lnTo>
                    <a:cubicBezTo>
                      <a:pt x="617824" y="368247"/>
                      <a:pt x="618836" y="373537"/>
                      <a:pt x="615866" y="375299"/>
                    </a:cubicBezTo>
                    <a:lnTo>
                      <a:pt x="589450" y="390922"/>
                    </a:lnTo>
                    <a:cubicBezTo>
                      <a:pt x="586479" y="392684"/>
                      <a:pt x="580745" y="390202"/>
                      <a:pt x="576507" y="385353"/>
                    </a:cubicBezTo>
                    <a:lnTo>
                      <a:pt x="538692" y="342159"/>
                    </a:lnTo>
                    <a:cubicBezTo>
                      <a:pt x="534477" y="337334"/>
                      <a:pt x="533418" y="332019"/>
                      <a:pt x="536365" y="330279"/>
                    </a:cubicBezTo>
                    <a:lnTo>
                      <a:pt x="562804" y="314635"/>
                    </a:lnTo>
                    <a:close/>
                    <a:moveTo>
                      <a:pt x="214494" y="309161"/>
                    </a:moveTo>
                    <a:cubicBezTo>
                      <a:pt x="217465" y="307398"/>
                      <a:pt x="223223" y="309881"/>
                      <a:pt x="227460" y="314707"/>
                    </a:cubicBezTo>
                    <a:lnTo>
                      <a:pt x="265253" y="357923"/>
                    </a:lnTo>
                    <a:cubicBezTo>
                      <a:pt x="269491" y="362749"/>
                      <a:pt x="270527" y="368063"/>
                      <a:pt x="267579" y="369803"/>
                    </a:cubicBezTo>
                    <a:lnTo>
                      <a:pt x="241140" y="385424"/>
                    </a:lnTo>
                    <a:cubicBezTo>
                      <a:pt x="238216" y="387166"/>
                      <a:pt x="232389" y="384704"/>
                      <a:pt x="228151" y="379854"/>
                    </a:cubicBezTo>
                    <a:lnTo>
                      <a:pt x="190359" y="336661"/>
                    </a:lnTo>
                    <a:cubicBezTo>
                      <a:pt x="186121" y="331812"/>
                      <a:pt x="185154" y="326524"/>
                      <a:pt x="188079" y="324783"/>
                    </a:cubicBezTo>
                    <a:lnTo>
                      <a:pt x="214494" y="309161"/>
                    </a:lnTo>
                    <a:close/>
                    <a:moveTo>
                      <a:pt x="706075" y="333471"/>
                    </a:moveTo>
                    <a:cubicBezTo>
                      <a:pt x="709047" y="331708"/>
                      <a:pt x="714804" y="334168"/>
                      <a:pt x="719042" y="339017"/>
                    </a:cubicBezTo>
                    <a:lnTo>
                      <a:pt x="756834" y="382211"/>
                    </a:lnTo>
                    <a:cubicBezTo>
                      <a:pt x="761071" y="387037"/>
                      <a:pt x="762108" y="392350"/>
                      <a:pt x="759137" y="394113"/>
                    </a:cubicBezTo>
                    <a:lnTo>
                      <a:pt x="732721" y="409735"/>
                    </a:lnTo>
                    <a:cubicBezTo>
                      <a:pt x="729751" y="411498"/>
                      <a:pt x="723970" y="408991"/>
                      <a:pt x="719732" y="404142"/>
                    </a:cubicBezTo>
                    <a:lnTo>
                      <a:pt x="681940" y="360949"/>
                    </a:lnTo>
                    <a:cubicBezTo>
                      <a:pt x="677702" y="356099"/>
                      <a:pt x="676689" y="350833"/>
                      <a:pt x="679660" y="349094"/>
                    </a:cubicBezTo>
                    <a:lnTo>
                      <a:pt x="706075" y="333471"/>
                    </a:lnTo>
                    <a:close/>
                    <a:moveTo>
                      <a:pt x="357742" y="327927"/>
                    </a:moveTo>
                    <a:cubicBezTo>
                      <a:pt x="360690" y="326187"/>
                      <a:pt x="366494" y="328694"/>
                      <a:pt x="370732" y="333521"/>
                    </a:cubicBezTo>
                    <a:lnTo>
                      <a:pt x="408524" y="376737"/>
                    </a:lnTo>
                    <a:cubicBezTo>
                      <a:pt x="412762" y="381563"/>
                      <a:pt x="413775" y="386829"/>
                      <a:pt x="410804" y="388569"/>
                    </a:cubicBezTo>
                    <a:lnTo>
                      <a:pt x="384388" y="404214"/>
                    </a:lnTo>
                    <a:cubicBezTo>
                      <a:pt x="381418" y="405954"/>
                      <a:pt x="375660" y="403517"/>
                      <a:pt x="371423" y="398668"/>
                    </a:cubicBezTo>
                    <a:lnTo>
                      <a:pt x="333630" y="355475"/>
                    </a:lnTo>
                    <a:cubicBezTo>
                      <a:pt x="329392" y="350625"/>
                      <a:pt x="328356" y="345312"/>
                      <a:pt x="331304" y="343572"/>
                    </a:cubicBezTo>
                    <a:lnTo>
                      <a:pt x="357742" y="327927"/>
                    </a:lnTo>
                    <a:close/>
                    <a:moveTo>
                      <a:pt x="866297" y="347762"/>
                    </a:moveTo>
                    <a:cubicBezTo>
                      <a:pt x="869268" y="346022"/>
                      <a:pt x="875071" y="348530"/>
                      <a:pt x="879309" y="353356"/>
                    </a:cubicBezTo>
                    <a:lnTo>
                      <a:pt x="917102" y="396549"/>
                    </a:lnTo>
                    <a:cubicBezTo>
                      <a:pt x="921316" y="401374"/>
                      <a:pt x="922330" y="406687"/>
                      <a:pt x="919382" y="408427"/>
                    </a:cubicBezTo>
                    <a:lnTo>
                      <a:pt x="892943" y="424049"/>
                    </a:lnTo>
                    <a:cubicBezTo>
                      <a:pt x="889995" y="425789"/>
                      <a:pt x="884238" y="423329"/>
                      <a:pt x="880000" y="418503"/>
                    </a:cubicBezTo>
                    <a:lnTo>
                      <a:pt x="842207" y="375310"/>
                    </a:lnTo>
                    <a:cubicBezTo>
                      <a:pt x="837970" y="370461"/>
                      <a:pt x="836910" y="365147"/>
                      <a:pt x="839858" y="363406"/>
                    </a:cubicBezTo>
                    <a:lnTo>
                      <a:pt x="866297" y="347762"/>
                    </a:lnTo>
                    <a:close/>
                    <a:moveTo>
                      <a:pt x="521027" y="339352"/>
                    </a:moveTo>
                    <a:cubicBezTo>
                      <a:pt x="523998" y="337590"/>
                      <a:pt x="529778" y="340096"/>
                      <a:pt x="534016" y="344945"/>
                    </a:cubicBezTo>
                    <a:lnTo>
                      <a:pt x="571809" y="388139"/>
                    </a:lnTo>
                    <a:cubicBezTo>
                      <a:pt x="576046" y="392964"/>
                      <a:pt x="577060" y="398231"/>
                      <a:pt x="574112" y="399994"/>
                    </a:cubicBezTo>
                    <a:lnTo>
                      <a:pt x="547673" y="415616"/>
                    </a:lnTo>
                    <a:cubicBezTo>
                      <a:pt x="544725" y="417356"/>
                      <a:pt x="538945" y="414919"/>
                      <a:pt x="534707" y="410070"/>
                    </a:cubicBezTo>
                    <a:lnTo>
                      <a:pt x="496915" y="366877"/>
                    </a:lnTo>
                    <a:cubicBezTo>
                      <a:pt x="492677" y="362050"/>
                      <a:pt x="491663" y="356715"/>
                      <a:pt x="494612" y="354974"/>
                    </a:cubicBezTo>
                    <a:lnTo>
                      <a:pt x="521027" y="339352"/>
                    </a:lnTo>
                    <a:close/>
                    <a:moveTo>
                      <a:pt x="1009522" y="366551"/>
                    </a:moveTo>
                    <a:cubicBezTo>
                      <a:pt x="1012493" y="364811"/>
                      <a:pt x="1018297" y="367295"/>
                      <a:pt x="1022535" y="372121"/>
                    </a:cubicBezTo>
                    <a:lnTo>
                      <a:pt x="1060327" y="415338"/>
                    </a:lnTo>
                    <a:cubicBezTo>
                      <a:pt x="1064565" y="420164"/>
                      <a:pt x="1065578" y="425454"/>
                      <a:pt x="1062607" y="427193"/>
                    </a:cubicBezTo>
                    <a:lnTo>
                      <a:pt x="1036168" y="442837"/>
                    </a:lnTo>
                    <a:cubicBezTo>
                      <a:pt x="1033220" y="444578"/>
                      <a:pt x="1027486" y="442119"/>
                      <a:pt x="1023226" y="437269"/>
                    </a:cubicBezTo>
                    <a:lnTo>
                      <a:pt x="985432" y="394076"/>
                    </a:lnTo>
                    <a:cubicBezTo>
                      <a:pt x="981195" y="389250"/>
                      <a:pt x="980158" y="383936"/>
                      <a:pt x="983107" y="382173"/>
                    </a:cubicBezTo>
                    <a:lnTo>
                      <a:pt x="1009522" y="366551"/>
                    </a:lnTo>
                    <a:close/>
                    <a:moveTo>
                      <a:pt x="664298" y="358166"/>
                    </a:moveTo>
                    <a:cubicBezTo>
                      <a:pt x="667269" y="356403"/>
                      <a:pt x="673004" y="358885"/>
                      <a:pt x="677242" y="363734"/>
                    </a:cubicBezTo>
                    <a:lnTo>
                      <a:pt x="715057" y="406928"/>
                    </a:lnTo>
                    <a:cubicBezTo>
                      <a:pt x="719272" y="411754"/>
                      <a:pt x="720331" y="417068"/>
                      <a:pt x="717384" y="418808"/>
                    </a:cubicBezTo>
                    <a:lnTo>
                      <a:pt x="690945" y="434429"/>
                    </a:lnTo>
                    <a:cubicBezTo>
                      <a:pt x="687997" y="436193"/>
                      <a:pt x="682170" y="433708"/>
                      <a:pt x="677956" y="428859"/>
                    </a:cubicBezTo>
                    <a:lnTo>
                      <a:pt x="640140" y="385665"/>
                    </a:lnTo>
                    <a:cubicBezTo>
                      <a:pt x="635925" y="380817"/>
                      <a:pt x="634912" y="375550"/>
                      <a:pt x="637882" y="373788"/>
                    </a:cubicBezTo>
                    <a:lnTo>
                      <a:pt x="664298" y="358166"/>
                    </a:lnTo>
                    <a:close/>
                    <a:moveTo>
                      <a:pt x="153441" y="341961"/>
                    </a:moveTo>
                    <a:cubicBezTo>
                      <a:pt x="156389" y="340221"/>
                      <a:pt x="162170" y="342681"/>
                      <a:pt x="166407" y="347507"/>
                    </a:cubicBezTo>
                    <a:lnTo>
                      <a:pt x="204223" y="390701"/>
                    </a:lnTo>
                    <a:cubicBezTo>
                      <a:pt x="208438" y="395549"/>
                      <a:pt x="209473" y="400863"/>
                      <a:pt x="206503" y="402626"/>
                    </a:cubicBezTo>
                    <a:lnTo>
                      <a:pt x="180087" y="418248"/>
                    </a:lnTo>
                    <a:cubicBezTo>
                      <a:pt x="177116" y="419987"/>
                      <a:pt x="171335" y="417481"/>
                      <a:pt x="167121" y="412655"/>
                    </a:cubicBezTo>
                    <a:lnTo>
                      <a:pt x="129305" y="369461"/>
                    </a:lnTo>
                    <a:cubicBezTo>
                      <a:pt x="125067" y="364612"/>
                      <a:pt x="124055" y="359346"/>
                      <a:pt x="127002" y="357605"/>
                    </a:cubicBezTo>
                    <a:lnTo>
                      <a:pt x="153441" y="341961"/>
                    </a:lnTo>
                    <a:close/>
                    <a:moveTo>
                      <a:pt x="315965" y="352668"/>
                    </a:moveTo>
                    <a:cubicBezTo>
                      <a:pt x="318914" y="350904"/>
                      <a:pt x="324717" y="353389"/>
                      <a:pt x="328954" y="358238"/>
                    </a:cubicBezTo>
                    <a:lnTo>
                      <a:pt x="366747" y="401431"/>
                    </a:lnTo>
                    <a:cubicBezTo>
                      <a:pt x="370985" y="406257"/>
                      <a:pt x="371998" y="411547"/>
                      <a:pt x="369027" y="413310"/>
                    </a:cubicBezTo>
                    <a:lnTo>
                      <a:pt x="342588" y="428931"/>
                    </a:lnTo>
                    <a:cubicBezTo>
                      <a:pt x="339641" y="430694"/>
                      <a:pt x="333883" y="428212"/>
                      <a:pt x="329646" y="423362"/>
                    </a:cubicBezTo>
                    <a:lnTo>
                      <a:pt x="291853" y="380169"/>
                    </a:lnTo>
                    <a:cubicBezTo>
                      <a:pt x="287615" y="375343"/>
                      <a:pt x="286579" y="370030"/>
                      <a:pt x="289527" y="368266"/>
                    </a:cubicBezTo>
                    <a:lnTo>
                      <a:pt x="315965" y="352668"/>
                    </a:lnTo>
                    <a:close/>
                    <a:moveTo>
                      <a:pt x="824543" y="372480"/>
                    </a:moveTo>
                    <a:cubicBezTo>
                      <a:pt x="827491" y="370740"/>
                      <a:pt x="833271" y="373246"/>
                      <a:pt x="837509" y="378072"/>
                    </a:cubicBezTo>
                    <a:lnTo>
                      <a:pt x="875302" y="421265"/>
                    </a:lnTo>
                    <a:cubicBezTo>
                      <a:pt x="879539" y="426092"/>
                      <a:pt x="880553" y="431381"/>
                      <a:pt x="877605" y="433122"/>
                    </a:cubicBezTo>
                    <a:lnTo>
                      <a:pt x="851166" y="448766"/>
                    </a:lnTo>
                    <a:cubicBezTo>
                      <a:pt x="848241" y="450484"/>
                      <a:pt x="842438" y="448046"/>
                      <a:pt x="838223" y="443221"/>
                    </a:cubicBezTo>
                    <a:lnTo>
                      <a:pt x="800384" y="400026"/>
                    </a:lnTo>
                    <a:cubicBezTo>
                      <a:pt x="796170" y="395178"/>
                      <a:pt x="795156" y="389842"/>
                      <a:pt x="798104" y="388101"/>
                    </a:cubicBezTo>
                    <a:lnTo>
                      <a:pt x="824543" y="372480"/>
                    </a:lnTo>
                    <a:close/>
                    <a:moveTo>
                      <a:pt x="459191" y="371434"/>
                    </a:moveTo>
                    <a:cubicBezTo>
                      <a:pt x="462139" y="369693"/>
                      <a:pt x="467965" y="372179"/>
                      <a:pt x="472203" y="377005"/>
                    </a:cubicBezTo>
                    <a:lnTo>
                      <a:pt x="509996" y="420221"/>
                    </a:lnTo>
                    <a:cubicBezTo>
                      <a:pt x="514233" y="425047"/>
                      <a:pt x="515223" y="430336"/>
                      <a:pt x="512253" y="432075"/>
                    </a:cubicBezTo>
                    <a:lnTo>
                      <a:pt x="485837" y="447698"/>
                    </a:lnTo>
                    <a:cubicBezTo>
                      <a:pt x="482866" y="449460"/>
                      <a:pt x="477132" y="447001"/>
                      <a:pt x="472893" y="442152"/>
                    </a:cubicBezTo>
                    <a:lnTo>
                      <a:pt x="435101" y="398959"/>
                    </a:lnTo>
                    <a:cubicBezTo>
                      <a:pt x="430864" y="394110"/>
                      <a:pt x="429805" y="388819"/>
                      <a:pt x="432752" y="387055"/>
                    </a:cubicBezTo>
                    <a:lnTo>
                      <a:pt x="459191" y="371434"/>
                    </a:lnTo>
                    <a:close/>
                    <a:moveTo>
                      <a:pt x="967768" y="391246"/>
                    </a:moveTo>
                    <a:cubicBezTo>
                      <a:pt x="970717" y="389506"/>
                      <a:pt x="976520" y="392013"/>
                      <a:pt x="980735" y="396838"/>
                    </a:cubicBezTo>
                    <a:lnTo>
                      <a:pt x="1018550" y="440055"/>
                    </a:lnTo>
                    <a:cubicBezTo>
                      <a:pt x="1022788" y="444882"/>
                      <a:pt x="1023801" y="450171"/>
                      <a:pt x="1020830" y="451911"/>
                    </a:cubicBezTo>
                    <a:lnTo>
                      <a:pt x="994415" y="467533"/>
                    </a:lnTo>
                    <a:cubicBezTo>
                      <a:pt x="991444" y="469272"/>
                      <a:pt x="985686" y="466836"/>
                      <a:pt x="981448" y="461987"/>
                    </a:cubicBezTo>
                    <a:lnTo>
                      <a:pt x="943632" y="418793"/>
                    </a:lnTo>
                    <a:cubicBezTo>
                      <a:pt x="939418" y="413967"/>
                      <a:pt x="938382" y="408631"/>
                      <a:pt x="941352" y="406891"/>
                    </a:cubicBezTo>
                    <a:lnTo>
                      <a:pt x="967768" y="391246"/>
                    </a:lnTo>
                    <a:close/>
                    <a:moveTo>
                      <a:pt x="622521" y="382883"/>
                    </a:moveTo>
                    <a:cubicBezTo>
                      <a:pt x="625469" y="381120"/>
                      <a:pt x="631250" y="383580"/>
                      <a:pt x="635488" y="388430"/>
                    </a:cubicBezTo>
                    <a:lnTo>
                      <a:pt x="673280" y="431622"/>
                    </a:lnTo>
                    <a:cubicBezTo>
                      <a:pt x="677518" y="436472"/>
                      <a:pt x="678554" y="441785"/>
                      <a:pt x="675584" y="443525"/>
                    </a:cubicBezTo>
                    <a:lnTo>
                      <a:pt x="649145" y="459146"/>
                    </a:lnTo>
                    <a:cubicBezTo>
                      <a:pt x="646197" y="460910"/>
                      <a:pt x="640416" y="458403"/>
                      <a:pt x="636179" y="453554"/>
                    </a:cubicBezTo>
                    <a:lnTo>
                      <a:pt x="598386" y="410361"/>
                    </a:lnTo>
                    <a:cubicBezTo>
                      <a:pt x="594171" y="405535"/>
                      <a:pt x="593135" y="400268"/>
                      <a:pt x="596106" y="398505"/>
                    </a:cubicBezTo>
                    <a:lnTo>
                      <a:pt x="622521" y="382883"/>
                    </a:lnTo>
                    <a:close/>
                    <a:moveTo>
                      <a:pt x="111687" y="366679"/>
                    </a:moveTo>
                    <a:cubicBezTo>
                      <a:pt x="114635" y="364916"/>
                      <a:pt x="120392" y="367398"/>
                      <a:pt x="124630" y="372225"/>
                    </a:cubicBezTo>
                    <a:lnTo>
                      <a:pt x="162423" y="415418"/>
                    </a:lnTo>
                    <a:cubicBezTo>
                      <a:pt x="166660" y="420267"/>
                      <a:pt x="167720" y="425581"/>
                      <a:pt x="164749" y="427321"/>
                    </a:cubicBezTo>
                    <a:lnTo>
                      <a:pt x="138310" y="442942"/>
                    </a:lnTo>
                    <a:cubicBezTo>
                      <a:pt x="135362" y="444706"/>
                      <a:pt x="129558" y="442198"/>
                      <a:pt x="125298" y="437371"/>
                    </a:cubicBezTo>
                    <a:lnTo>
                      <a:pt x="87529" y="394179"/>
                    </a:lnTo>
                    <a:cubicBezTo>
                      <a:pt x="83291" y="389330"/>
                      <a:pt x="82300" y="384041"/>
                      <a:pt x="85249" y="382300"/>
                    </a:cubicBezTo>
                    <a:lnTo>
                      <a:pt x="111687" y="366679"/>
                    </a:lnTo>
                    <a:close/>
                    <a:moveTo>
                      <a:pt x="274189" y="377362"/>
                    </a:moveTo>
                    <a:cubicBezTo>
                      <a:pt x="277136" y="375599"/>
                      <a:pt x="282940" y="378106"/>
                      <a:pt x="287155" y="382954"/>
                    </a:cubicBezTo>
                    <a:lnTo>
                      <a:pt x="324971" y="426148"/>
                    </a:lnTo>
                    <a:cubicBezTo>
                      <a:pt x="329185" y="430974"/>
                      <a:pt x="330221" y="436264"/>
                      <a:pt x="327251" y="438004"/>
                    </a:cubicBezTo>
                    <a:lnTo>
                      <a:pt x="300835" y="453626"/>
                    </a:lnTo>
                    <a:cubicBezTo>
                      <a:pt x="297886" y="455367"/>
                      <a:pt x="292106" y="452929"/>
                      <a:pt x="287868" y="448080"/>
                    </a:cubicBezTo>
                    <a:lnTo>
                      <a:pt x="250053" y="404886"/>
                    </a:lnTo>
                    <a:cubicBezTo>
                      <a:pt x="245839" y="400061"/>
                      <a:pt x="244825" y="394702"/>
                      <a:pt x="247773" y="392985"/>
                    </a:cubicBezTo>
                    <a:lnTo>
                      <a:pt x="274189" y="377362"/>
                    </a:lnTo>
                    <a:close/>
                    <a:moveTo>
                      <a:pt x="765747" y="401672"/>
                    </a:moveTo>
                    <a:cubicBezTo>
                      <a:pt x="768695" y="399909"/>
                      <a:pt x="774521" y="402394"/>
                      <a:pt x="778759" y="407243"/>
                    </a:cubicBezTo>
                    <a:lnTo>
                      <a:pt x="816552" y="450436"/>
                    </a:lnTo>
                    <a:cubicBezTo>
                      <a:pt x="820789" y="455285"/>
                      <a:pt x="821780" y="460551"/>
                      <a:pt x="818809" y="462314"/>
                    </a:cubicBezTo>
                    <a:lnTo>
                      <a:pt x="792393" y="477936"/>
                    </a:lnTo>
                    <a:cubicBezTo>
                      <a:pt x="789422" y="479699"/>
                      <a:pt x="783688" y="477217"/>
                      <a:pt x="779450" y="472390"/>
                    </a:cubicBezTo>
                    <a:lnTo>
                      <a:pt x="741657" y="429174"/>
                    </a:lnTo>
                    <a:cubicBezTo>
                      <a:pt x="737420" y="424348"/>
                      <a:pt x="736360" y="419034"/>
                      <a:pt x="739308" y="417293"/>
                    </a:cubicBezTo>
                    <a:lnTo>
                      <a:pt x="765747" y="401672"/>
                    </a:lnTo>
                    <a:close/>
                    <a:moveTo>
                      <a:pt x="417437" y="396129"/>
                    </a:moveTo>
                    <a:cubicBezTo>
                      <a:pt x="420385" y="394389"/>
                      <a:pt x="426165" y="396895"/>
                      <a:pt x="430403" y="401744"/>
                    </a:cubicBezTo>
                    <a:lnTo>
                      <a:pt x="468196" y="444938"/>
                    </a:lnTo>
                    <a:cubicBezTo>
                      <a:pt x="472433" y="449764"/>
                      <a:pt x="473470" y="455031"/>
                      <a:pt x="470499" y="456794"/>
                    </a:cubicBezTo>
                    <a:lnTo>
                      <a:pt x="444083" y="472416"/>
                    </a:lnTo>
                    <a:cubicBezTo>
                      <a:pt x="441112" y="474179"/>
                      <a:pt x="435332" y="471718"/>
                      <a:pt x="431094" y="466869"/>
                    </a:cubicBezTo>
                    <a:lnTo>
                      <a:pt x="393301" y="423676"/>
                    </a:lnTo>
                    <a:cubicBezTo>
                      <a:pt x="389064" y="418826"/>
                      <a:pt x="388050" y="413514"/>
                      <a:pt x="390998" y="411773"/>
                    </a:cubicBezTo>
                    <a:lnTo>
                      <a:pt x="417437" y="396129"/>
                    </a:lnTo>
                    <a:close/>
                    <a:moveTo>
                      <a:pt x="925968" y="415963"/>
                    </a:moveTo>
                    <a:cubicBezTo>
                      <a:pt x="928939" y="414223"/>
                      <a:pt x="934743" y="416730"/>
                      <a:pt x="938980" y="421556"/>
                    </a:cubicBezTo>
                    <a:lnTo>
                      <a:pt x="976774" y="464750"/>
                    </a:lnTo>
                    <a:cubicBezTo>
                      <a:pt x="981011" y="469576"/>
                      <a:pt x="982001" y="474888"/>
                      <a:pt x="979053" y="476628"/>
                    </a:cubicBezTo>
                    <a:lnTo>
                      <a:pt x="952638" y="492250"/>
                    </a:lnTo>
                    <a:cubicBezTo>
                      <a:pt x="949667" y="494013"/>
                      <a:pt x="943909" y="491530"/>
                      <a:pt x="939671" y="486704"/>
                    </a:cubicBezTo>
                    <a:lnTo>
                      <a:pt x="901879" y="443511"/>
                    </a:lnTo>
                    <a:cubicBezTo>
                      <a:pt x="897641" y="438662"/>
                      <a:pt x="896582" y="433347"/>
                      <a:pt x="899552" y="431608"/>
                    </a:cubicBezTo>
                    <a:lnTo>
                      <a:pt x="925968" y="415963"/>
                    </a:lnTo>
                    <a:close/>
                    <a:moveTo>
                      <a:pt x="580745" y="407578"/>
                    </a:moveTo>
                    <a:cubicBezTo>
                      <a:pt x="583715" y="405838"/>
                      <a:pt x="589450" y="408297"/>
                      <a:pt x="593688" y="413146"/>
                    </a:cubicBezTo>
                    <a:lnTo>
                      <a:pt x="631480" y="456339"/>
                    </a:lnTo>
                    <a:cubicBezTo>
                      <a:pt x="635718" y="461189"/>
                      <a:pt x="636778" y="466480"/>
                      <a:pt x="633829" y="468243"/>
                    </a:cubicBezTo>
                    <a:lnTo>
                      <a:pt x="607391" y="483864"/>
                    </a:lnTo>
                    <a:cubicBezTo>
                      <a:pt x="604466" y="485606"/>
                      <a:pt x="598616" y="483120"/>
                      <a:pt x="594379" y="478294"/>
                    </a:cubicBezTo>
                    <a:lnTo>
                      <a:pt x="556586" y="435078"/>
                    </a:lnTo>
                    <a:cubicBezTo>
                      <a:pt x="552348" y="430251"/>
                      <a:pt x="551381" y="424963"/>
                      <a:pt x="554329" y="423223"/>
                    </a:cubicBezTo>
                    <a:lnTo>
                      <a:pt x="580745" y="407578"/>
                    </a:lnTo>
                    <a:close/>
                    <a:moveTo>
                      <a:pt x="69887" y="391396"/>
                    </a:moveTo>
                    <a:cubicBezTo>
                      <a:pt x="72835" y="389632"/>
                      <a:pt x="78615" y="392093"/>
                      <a:pt x="82853" y="396919"/>
                    </a:cubicBezTo>
                    <a:lnTo>
                      <a:pt x="120669" y="440136"/>
                    </a:lnTo>
                    <a:cubicBezTo>
                      <a:pt x="124883" y="444962"/>
                      <a:pt x="125920" y="450298"/>
                      <a:pt x="122949" y="452038"/>
                    </a:cubicBezTo>
                    <a:lnTo>
                      <a:pt x="96533" y="467660"/>
                    </a:lnTo>
                    <a:cubicBezTo>
                      <a:pt x="93562" y="469422"/>
                      <a:pt x="87782" y="466916"/>
                      <a:pt x="83544" y="462067"/>
                    </a:cubicBezTo>
                    <a:lnTo>
                      <a:pt x="45751" y="418873"/>
                    </a:lnTo>
                    <a:cubicBezTo>
                      <a:pt x="41514" y="414047"/>
                      <a:pt x="40500" y="408758"/>
                      <a:pt x="43471" y="407018"/>
                    </a:cubicBezTo>
                    <a:lnTo>
                      <a:pt x="69887" y="391396"/>
                    </a:lnTo>
                    <a:close/>
                    <a:moveTo>
                      <a:pt x="723993" y="426367"/>
                    </a:moveTo>
                    <a:cubicBezTo>
                      <a:pt x="726941" y="424604"/>
                      <a:pt x="732721" y="427134"/>
                      <a:pt x="736959" y="431960"/>
                    </a:cubicBezTo>
                    <a:lnTo>
                      <a:pt x="774752" y="475153"/>
                    </a:lnTo>
                    <a:cubicBezTo>
                      <a:pt x="778989" y="480002"/>
                      <a:pt x="780026" y="485269"/>
                      <a:pt x="777054" y="487009"/>
                    </a:cubicBezTo>
                    <a:lnTo>
                      <a:pt x="750616" y="502630"/>
                    </a:lnTo>
                    <a:cubicBezTo>
                      <a:pt x="747668" y="504394"/>
                      <a:pt x="741888" y="501933"/>
                      <a:pt x="737650" y="497107"/>
                    </a:cubicBezTo>
                    <a:lnTo>
                      <a:pt x="699857" y="453891"/>
                    </a:lnTo>
                    <a:cubicBezTo>
                      <a:pt x="695620" y="449065"/>
                      <a:pt x="694606" y="443752"/>
                      <a:pt x="697554" y="441989"/>
                    </a:cubicBezTo>
                    <a:lnTo>
                      <a:pt x="723993" y="426367"/>
                    </a:lnTo>
                    <a:close/>
                    <a:moveTo>
                      <a:pt x="213112" y="410162"/>
                    </a:moveTo>
                    <a:cubicBezTo>
                      <a:pt x="216084" y="408422"/>
                      <a:pt x="221887" y="410907"/>
                      <a:pt x="226124" y="415756"/>
                    </a:cubicBezTo>
                    <a:lnTo>
                      <a:pt x="263917" y="458949"/>
                    </a:lnTo>
                    <a:cubicBezTo>
                      <a:pt x="268155" y="463775"/>
                      <a:pt x="269145" y="469064"/>
                      <a:pt x="266197" y="470827"/>
                    </a:cubicBezTo>
                    <a:lnTo>
                      <a:pt x="239758" y="486449"/>
                    </a:lnTo>
                    <a:cubicBezTo>
                      <a:pt x="236811" y="488189"/>
                      <a:pt x="231076" y="485730"/>
                      <a:pt x="226815" y="480903"/>
                    </a:cubicBezTo>
                    <a:lnTo>
                      <a:pt x="189023" y="437687"/>
                    </a:lnTo>
                    <a:cubicBezTo>
                      <a:pt x="184785" y="432861"/>
                      <a:pt x="183749" y="427548"/>
                      <a:pt x="186697" y="425807"/>
                    </a:cubicBezTo>
                    <a:lnTo>
                      <a:pt x="213112" y="410162"/>
                    </a:lnTo>
                    <a:close/>
                    <a:moveTo>
                      <a:pt x="375637" y="420846"/>
                    </a:moveTo>
                    <a:cubicBezTo>
                      <a:pt x="378585" y="419105"/>
                      <a:pt x="384412" y="421590"/>
                      <a:pt x="388626" y="426416"/>
                    </a:cubicBezTo>
                    <a:lnTo>
                      <a:pt x="426441" y="469633"/>
                    </a:lnTo>
                    <a:cubicBezTo>
                      <a:pt x="430656" y="474458"/>
                      <a:pt x="431670" y="479748"/>
                      <a:pt x="428699" y="481511"/>
                    </a:cubicBezTo>
                    <a:lnTo>
                      <a:pt x="402283" y="497133"/>
                    </a:lnTo>
                    <a:cubicBezTo>
                      <a:pt x="399312" y="498895"/>
                      <a:pt x="393577" y="496413"/>
                      <a:pt x="389340" y="491564"/>
                    </a:cubicBezTo>
                    <a:lnTo>
                      <a:pt x="351524" y="448370"/>
                    </a:lnTo>
                    <a:cubicBezTo>
                      <a:pt x="347310" y="443545"/>
                      <a:pt x="346250" y="438230"/>
                      <a:pt x="349199" y="436490"/>
                    </a:cubicBezTo>
                    <a:lnTo>
                      <a:pt x="375637" y="420846"/>
                    </a:lnTo>
                    <a:close/>
                    <a:moveTo>
                      <a:pt x="884215" y="440681"/>
                    </a:moveTo>
                    <a:cubicBezTo>
                      <a:pt x="887185" y="438941"/>
                      <a:pt x="892966" y="441448"/>
                      <a:pt x="897180" y="446273"/>
                    </a:cubicBezTo>
                    <a:lnTo>
                      <a:pt x="934974" y="489466"/>
                    </a:lnTo>
                    <a:cubicBezTo>
                      <a:pt x="939234" y="494293"/>
                      <a:pt x="940248" y="499583"/>
                      <a:pt x="937276" y="501323"/>
                    </a:cubicBezTo>
                    <a:lnTo>
                      <a:pt x="910861" y="516968"/>
                    </a:lnTo>
                    <a:cubicBezTo>
                      <a:pt x="907913" y="518685"/>
                      <a:pt x="902132" y="516248"/>
                      <a:pt x="897894" y="511422"/>
                    </a:cubicBezTo>
                    <a:lnTo>
                      <a:pt x="860079" y="468228"/>
                    </a:lnTo>
                    <a:cubicBezTo>
                      <a:pt x="855865" y="463379"/>
                      <a:pt x="854851" y="458043"/>
                      <a:pt x="857799" y="456303"/>
                    </a:cubicBezTo>
                    <a:lnTo>
                      <a:pt x="884215" y="440681"/>
                    </a:lnTo>
                    <a:close/>
                    <a:moveTo>
                      <a:pt x="28110" y="416090"/>
                    </a:moveTo>
                    <a:cubicBezTo>
                      <a:pt x="31081" y="414351"/>
                      <a:pt x="36839" y="416811"/>
                      <a:pt x="41053" y="421636"/>
                    </a:cubicBezTo>
                    <a:lnTo>
                      <a:pt x="78869" y="464853"/>
                    </a:lnTo>
                    <a:cubicBezTo>
                      <a:pt x="83106" y="469679"/>
                      <a:pt x="84143" y="474992"/>
                      <a:pt x="81195" y="476733"/>
                    </a:cubicBezTo>
                    <a:lnTo>
                      <a:pt x="54756" y="492377"/>
                    </a:lnTo>
                    <a:cubicBezTo>
                      <a:pt x="51831" y="494095"/>
                      <a:pt x="46005" y="491633"/>
                      <a:pt x="41767" y="486807"/>
                    </a:cubicBezTo>
                    <a:lnTo>
                      <a:pt x="3951" y="443590"/>
                    </a:lnTo>
                    <a:cubicBezTo>
                      <a:pt x="-263" y="438765"/>
                      <a:pt x="-1253" y="433453"/>
                      <a:pt x="1694" y="431735"/>
                    </a:cubicBezTo>
                    <a:lnTo>
                      <a:pt x="28110" y="416090"/>
                    </a:lnTo>
                    <a:close/>
                    <a:moveTo>
                      <a:pt x="518908" y="439682"/>
                    </a:moveTo>
                    <a:cubicBezTo>
                      <a:pt x="521879" y="437920"/>
                      <a:pt x="527637" y="440379"/>
                      <a:pt x="531874" y="445229"/>
                    </a:cubicBezTo>
                    <a:lnTo>
                      <a:pt x="569667" y="488422"/>
                    </a:lnTo>
                    <a:cubicBezTo>
                      <a:pt x="573905" y="493248"/>
                      <a:pt x="574941" y="498561"/>
                      <a:pt x="571970" y="500324"/>
                    </a:cubicBezTo>
                    <a:lnTo>
                      <a:pt x="545555" y="515946"/>
                    </a:lnTo>
                    <a:cubicBezTo>
                      <a:pt x="542583" y="517709"/>
                      <a:pt x="536803" y="515202"/>
                      <a:pt x="532565" y="510353"/>
                    </a:cubicBezTo>
                    <a:lnTo>
                      <a:pt x="494773" y="467160"/>
                    </a:lnTo>
                    <a:cubicBezTo>
                      <a:pt x="490535" y="462311"/>
                      <a:pt x="489522" y="457067"/>
                      <a:pt x="492493" y="455304"/>
                    </a:cubicBezTo>
                    <a:lnTo>
                      <a:pt x="518908" y="439682"/>
                    </a:lnTo>
                    <a:close/>
                    <a:moveTo>
                      <a:pt x="682193" y="451084"/>
                    </a:moveTo>
                    <a:cubicBezTo>
                      <a:pt x="685164" y="449321"/>
                      <a:pt x="690968" y="451829"/>
                      <a:pt x="695205" y="456655"/>
                    </a:cubicBezTo>
                    <a:lnTo>
                      <a:pt x="732998" y="499871"/>
                    </a:lnTo>
                    <a:cubicBezTo>
                      <a:pt x="737212" y="504697"/>
                      <a:pt x="738226" y="509986"/>
                      <a:pt x="735255" y="511726"/>
                    </a:cubicBezTo>
                    <a:lnTo>
                      <a:pt x="708839" y="527348"/>
                    </a:lnTo>
                    <a:cubicBezTo>
                      <a:pt x="705868" y="529110"/>
                      <a:pt x="700133" y="526652"/>
                      <a:pt x="695896" y="521803"/>
                    </a:cubicBezTo>
                    <a:lnTo>
                      <a:pt x="658080" y="478609"/>
                    </a:lnTo>
                    <a:cubicBezTo>
                      <a:pt x="653865" y="473783"/>
                      <a:pt x="652806" y="468469"/>
                      <a:pt x="655754" y="466706"/>
                    </a:cubicBezTo>
                    <a:lnTo>
                      <a:pt x="682193" y="451084"/>
                    </a:lnTo>
                    <a:close/>
                    <a:moveTo>
                      <a:pt x="171358" y="434880"/>
                    </a:moveTo>
                    <a:cubicBezTo>
                      <a:pt x="174306" y="433117"/>
                      <a:pt x="180110" y="435647"/>
                      <a:pt x="184324" y="440472"/>
                    </a:cubicBezTo>
                    <a:lnTo>
                      <a:pt x="222140" y="483666"/>
                    </a:lnTo>
                    <a:cubicBezTo>
                      <a:pt x="226355" y="488492"/>
                      <a:pt x="227391" y="493782"/>
                      <a:pt x="224421" y="495522"/>
                    </a:cubicBezTo>
                    <a:lnTo>
                      <a:pt x="198005" y="511144"/>
                    </a:lnTo>
                    <a:cubicBezTo>
                      <a:pt x="195034" y="512907"/>
                      <a:pt x="189253" y="510446"/>
                      <a:pt x="185038" y="505621"/>
                    </a:cubicBezTo>
                    <a:lnTo>
                      <a:pt x="147223" y="462404"/>
                    </a:lnTo>
                    <a:cubicBezTo>
                      <a:pt x="143008" y="457578"/>
                      <a:pt x="141972" y="452242"/>
                      <a:pt x="144919" y="450501"/>
                    </a:cubicBezTo>
                    <a:lnTo>
                      <a:pt x="171358" y="434880"/>
                    </a:lnTo>
                    <a:close/>
                    <a:moveTo>
                      <a:pt x="333860" y="445563"/>
                    </a:moveTo>
                    <a:cubicBezTo>
                      <a:pt x="336831" y="443800"/>
                      <a:pt x="342612" y="446307"/>
                      <a:pt x="346849" y="451156"/>
                    </a:cubicBezTo>
                    <a:lnTo>
                      <a:pt x="384642" y="494349"/>
                    </a:lnTo>
                    <a:cubicBezTo>
                      <a:pt x="388880" y="499176"/>
                      <a:pt x="389893" y="504465"/>
                      <a:pt x="386945" y="506206"/>
                    </a:cubicBezTo>
                    <a:lnTo>
                      <a:pt x="360506" y="521827"/>
                    </a:lnTo>
                    <a:cubicBezTo>
                      <a:pt x="357581" y="523568"/>
                      <a:pt x="351778" y="521130"/>
                      <a:pt x="347540" y="516281"/>
                    </a:cubicBezTo>
                    <a:lnTo>
                      <a:pt x="309747" y="473088"/>
                    </a:lnTo>
                    <a:cubicBezTo>
                      <a:pt x="305510" y="468262"/>
                      <a:pt x="304497" y="462926"/>
                      <a:pt x="307444" y="461185"/>
                    </a:cubicBezTo>
                    <a:lnTo>
                      <a:pt x="333860" y="445563"/>
                    </a:lnTo>
                    <a:close/>
                    <a:moveTo>
                      <a:pt x="825418" y="469873"/>
                    </a:moveTo>
                    <a:cubicBezTo>
                      <a:pt x="828389" y="468110"/>
                      <a:pt x="834193" y="470595"/>
                      <a:pt x="838430" y="475444"/>
                    </a:cubicBezTo>
                    <a:lnTo>
                      <a:pt x="876223" y="518637"/>
                    </a:lnTo>
                    <a:cubicBezTo>
                      <a:pt x="880461" y="523486"/>
                      <a:pt x="881451" y="528752"/>
                      <a:pt x="878503" y="530516"/>
                    </a:cubicBezTo>
                    <a:lnTo>
                      <a:pt x="852064" y="546137"/>
                    </a:lnTo>
                    <a:cubicBezTo>
                      <a:pt x="849117" y="547900"/>
                      <a:pt x="843359" y="545418"/>
                      <a:pt x="839121" y="540591"/>
                    </a:cubicBezTo>
                    <a:lnTo>
                      <a:pt x="801329" y="497375"/>
                    </a:lnTo>
                    <a:cubicBezTo>
                      <a:pt x="797091" y="492549"/>
                      <a:pt x="796055" y="487236"/>
                      <a:pt x="799002" y="485495"/>
                    </a:cubicBezTo>
                    <a:lnTo>
                      <a:pt x="825418" y="469873"/>
                    </a:lnTo>
                    <a:close/>
                    <a:moveTo>
                      <a:pt x="477132" y="464377"/>
                    </a:moveTo>
                    <a:cubicBezTo>
                      <a:pt x="480102" y="462614"/>
                      <a:pt x="485837" y="465096"/>
                      <a:pt x="490097" y="469946"/>
                    </a:cubicBezTo>
                    <a:lnTo>
                      <a:pt x="527890" y="513139"/>
                    </a:lnTo>
                    <a:cubicBezTo>
                      <a:pt x="532105" y="517965"/>
                      <a:pt x="533164" y="523279"/>
                      <a:pt x="530216" y="525019"/>
                    </a:cubicBezTo>
                    <a:lnTo>
                      <a:pt x="503777" y="540641"/>
                    </a:lnTo>
                    <a:cubicBezTo>
                      <a:pt x="500830" y="542404"/>
                      <a:pt x="495003" y="539919"/>
                      <a:pt x="490788" y="535071"/>
                    </a:cubicBezTo>
                    <a:lnTo>
                      <a:pt x="452973" y="491877"/>
                    </a:lnTo>
                    <a:cubicBezTo>
                      <a:pt x="448758" y="487028"/>
                      <a:pt x="447745" y="481762"/>
                      <a:pt x="450716" y="479999"/>
                    </a:cubicBezTo>
                    <a:lnTo>
                      <a:pt x="477132" y="464377"/>
                    </a:lnTo>
                    <a:close/>
                    <a:moveTo>
                      <a:pt x="640416" y="475802"/>
                    </a:moveTo>
                    <a:cubicBezTo>
                      <a:pt x="643387" y="474039"/>
                      <a:pt x="649168" y="476546"/>
                      <a:pt x="653405" y="481372"/>
                    </a:cubicBezTo>
                    <a:lnTo>
                      <a:pt x="691198" y="524565"/>
                    </a:lnTo>
                    <a:cubicBezTo>
                      <a:pt x="695436" y="529414"/>
                      <a:pt x="696448" y="534681"/>
                      <a:pt x="693501" y="536444"/>
                    </a:cubicBezTo>
                    <a:lnTo>
                      <a:pt x="667062" y="552065"/>
                    </a:lnTo>
                    <a:cubicBezTo>
                      <a:pt x="664137" y="553807"/>
                      <a:pt x="658333" y="551369"/>
                      <a:pt x="654096" y="546519"/>
                    </a:cubicBezTo>
                    <a:lnTo>
                      <a:pt x="616280" y="503325"/>
                    </a:lnTo>
                    <a:cubicBezTo>
                      <a:pt x="612066" y="498500"/>
                      <a:pt x="611053" y="493141"/>
                      <a:pt x="614000" y="491424"/>
                    </a:cubicBezTo>
                    <a:lnTo>
                      <a:pt x="640416" y="475802"/>
                    </a:lnTo>
                    <a:close/>
                    <a:moveTo>
                      <a:pt x="129558" y="459597"/>
                    </a:moveTo>
                    <a:cubicBezTo>
                      <a:pt x="132506" y="457833"/>
                      <a:pt x="138333" y="460342"/>
                      <a:pt x="142571" y="465168"/>
                    </a:cubicBezTo>
                    <a:lnTo>
                      <a:pt x="180363" y="508361"/>
                    </a:lnTo>
                    <a:cubicBezTo>
                      <a:pt x="184601" y="513210"/>
                      <a:pt x="185591" y="518499"/>
                      <a:pt x="182643" y="520239"/>
                    </a:cubicBezTo>
                    <a:lnTo>
                      <a:pt x="156205" y="535861"/>
                    </a:lnTo>
                    <a:cubicBezTo>
                      <a:pt x="153256" y="537624"/>
                      <a:pt x="147499" y="535141"/>
                      <a:pt x="143261" y="530315"/>
                    </a:cubicBezTo>
                    <a:lnTo>
                      <a:pt x="105469" y="487122"/>
                    </a:lnTo>
                    <a:cubicBezTo>
                      <a:pt x="101231" y="482273"/>
                      <a:pt x="100172" y="476959"/>
                      <a:pt x="103119" y="475218"/>
                    </a:cubicBezTo>
                    <a:lnTo>
                      <a:pt x="129558" y="459597"/>
                    </a:lnTo>
                    <a:close/>
                    <a:moveTo>
                      <a:pt x="783664" y="494568"/>
                    </a:moveTo>
                    <a:cubicBezTo>
                      <a:pt x="786612" y="492805"/>
                      <a:pt x="792416" y="495335"/>
                      <a:pt x="796630" y="500161"/>
                    </a:cubicBezTo>
                    <a:lnTo>
                      <a:pt x="834446" y="543355"/>
                    </a:lnTo>
                    <a:cubicBezTo>
                      <a:pt x="838661" y="548203"/>
                      <a:pt x="839697" y="553470"/>
                      <a:pt x="836726" y="555210"/>
                    </a:cubicBezTo>
                    <a:lnTo>
                      <a:pt x="810310" y="570855"/>
                    </a:lnTo>
                    <a:cubicBezTo>
                      <a:pt x="807339" y="572595"/>
                      <a:pt x="801582" y="570135"/>
                      <a:pt x="797344" y="565309"/>
                    </a:cubicBezTo>
                    <a:lnTo>
                      <a:pt x="759529" y="522092"/>
                    </a:lnTo>
                    <a:cubicBezTo>
                      <a:pt x="755314" y="517267"/>
                      <a:pt x="754278" y="511953"/>
                      <a:pt x="757249" y="510191"/>
                    </a:cubicBezTo>
                    <a:lnTo>
                      <a:pt x="783664" y="494568"/>
                    </a:lnTo>
                    <a:close/>
                    <a:moveTo>
                      <a:pt x="272807" y="478363"/>
                    </a:moveTo>
                    <a:cubicBezTo>
                      <a:pt x="275754" y="476623"/>
                      <a:pt x="281582" y="479108"/>
                      <a:pt x="285796" y="483957"/>
                    </a:cubicBezTo>
                    <a:lnTo>
                      <a:pt x="323611" y="527151"/>
                    </a:lnTo>
                    <a:cubicBezTo>
                      <a:pt x="327826" y="531976"/>
                      <a:pt x="328840" y="537266"/>
                      <a:pt x="325869" y="539028"/>
                    </a:cubicBezTo>
                    <a:lnTo>
                      <a:pt x="299453" y="554650"/>
                    </a:lnTo>
                    <a:cubicBezTo>
                      <a:pt x="296482" y="556390"/>
                      <a:pt x="290747" y="553931"/>
                      <a:pt x="286510" y="549105"/>
                    </a:cubicBezTo>
                    <a:lnTo>
                      <a:pt x="248694" y="505888"/>
                    </a:lnTo>
                    <a:cubicBezTo>
                      <a:pt x="244479" y="501062"/>
                      <a:pt x="243420" y="495748"/>
                      <a:pt x="246368" y="494008"/>
                    </a:cubicBezTo>
                    <a:lnTo>
                      <a:pt x="272807" y="478363"/>
                    </a:lnTo>
                    <a:close/>
                    <a:moveTo>
                      <a:pt x="435355" y="489094"/>
                    </a:moveTo>
                    <a:cubicBezTo>
                      <a:pt x="438302" y="487331"/>
                      <a:pt x="444083" y="489791"/>
                      <a:pt x="448321" y="494640"/>
                    </a:cubicBezTo>
                    <a:lnTo>
                      <a:pt x="486113" y="537834"/>
                    </a:lnTo>
                    <a:cubicBezTo>
                      <a:pt x="490351" y="542683"/>
                      <a:pt x="491387" y="547996"/>
                      <a:pt x="488416" y="549736"/>
                    </a:cubicBezTo>
                    <a:lnTo>
                      <a:pt x="461977" y="565357"/>
                    </a:lnTo>
                    <a:cubicBezTo>
                      <a:pt x="459030" y="567121"/>
                      <a:pt x="453249" y="564614"/>
                      <a:pt x="449011" y="559765"/>
                    </a:cubicBezTo>
                    <a:lnTo>
                      <a:pt x="411219" y="516572"/>
                    </a:lnTo>
                    <a:cubicBezTo>
                      <a:pt x="407004" y="511747"/>
                      <a:pt x="405968" y="506479"/>
                      <a:pt x="408939" y="504717"/>
                    </a:cubicBezTo>
                    <a:lnTo>
                      <a:pt x="435355" y="489094"/>
                    </a:lnTo>
                    <a:close/>
                    <a:moveTo>
                      <a:pt x="87805" y="484292"/>
                    </a:moveTo>
                    <a:cubicBezTo>
                      <a:pt x="90752" y="482552"/>
                      <a:pt x="96533" y="485058"/>
                      <a:pt x="100771" y="489884"/>
                    </a:cubicBezTo>
                    <a:lnTo>
                      <a:pt x="138563" y="533077"/>
                    </a:lnTo>
                    <a:cubicBezTo>
                      <a:pt x="142801" y="537927"/>
                      <a:pt x="143837" y="543194"/>
                      <a:pt x="140866" y="544934"/>
                    </a:cubicBezTo>
                    <a:lnTo>
                      <a:pt x="114450" y="560579"/>
                    </a:lnTo>
                    <a:cubicBezTo>
                      <a:pt x="111503" y="562296"/>
                      <a:pt x="105699" y="559858"/>
                      <a:pt x="101461" y="555032"/>
                    </a:cubicBezTo>
                    <a:lnTo>
                      <a:pt x="63669" y="511839"/>
                    </a:lnTo>
                    <a:cubicBezTo>
                      <a:pt x="59432" y="506990"/>
                      <a:pt x="58441" y="501655"/>
                      <a:pt x="61366" y="499914"/>
                    </a:cubicBezTo>
                    <a:lnTo>
                      <a:pt x="87805" y="484292"/>
                    </a:lnTo>
                    <a:close/>
                    <a:moveTo>
                      <a:pt x="578580" y="507883"/>
                    </a:moveTo>
                    <a:cubicBezTo>
                      <a:pt x="581551" y="506121"/>
                      <a:pt x="587354" y="508605"/>
                      <a:pt x="591592" y="513454"/>
                    </a:cubicBezTo>
                    <a:lnTo>
                      <a:pt x="629385" y="556647"/>
                    </a:lnTo>
                    <a:cubicBezTo>
                      <a:pt x="633622" y="561496"/>
                      <a:pt x="634612" y="566762"/>
                      <a:pt x="631641" y="568525"/>
                    </a:cubicBezTo>
                    <a:lnTo>
                      <a:pt x="605249" y="584148"/>
                    </a:lnTo>
                    <a:cubicBezTo>
                      <a:pt x="602255" y="585910"/>
                      <a:pt x="596520" y="583428"/>
                      <a:pt x="592283" y="578602"/>
                    </a:cubicBezTo>
                    <a:lnTo>
                      <a:pt x="554490" y="535408"/>
                    </a:lnTo>
                    <a:cubicBezTo>
                      <a:pt x="550252" y="530559"/>
                      <a:pt x="549193" y="525268"/>
                      <a:pt x="552141" y="523505"/>
                    </a:cubicBezTo>
                    <a:lnTo>
                      <a:pt x="578580" y="507883"/>
                    </a:lnTo>
                    <a:close/>
                    <a:moveTo>
                      <a:pt x="741864" y="519285"/>
                    </a:moveTo>
                    <a:cubicBezTo>
                      <a:pt x="744835" y="517522"/>
                      <a:pt x="750639" y="520030"/>
                      <a:pt x="754877" y="524856"/>
                    </a:cubicBezTo>
                    <a:lnTo>
                      <a:pt x="792669" y="568072"/>
                    </a:lnTo>
                    <a:cubicBezTo>
                      <a:pt x="796906" y="572898"/>
                      <a:pt x="797897" y="578187"/>
                      <a:pt x="794949" y="579927"/>
                    </a:cubicBezTo>
                    <a:lnTo>
                      <a:pt x="768533" y="595573"/>
                    </a:lnTo>
                    <a:cubicBezTo>
                      <a:pt x="765562" y="597312"/>
                      <a:pt x="759805" y="594853"/>
                      <a:pt x="755567" y="590003"/>
                    </a:cubicBezTo>
                    <a:lnTo>
                      <a:pt x="717775" y="546810"/>
                    </a:lnTo>
                    <a:cubicBezTo>
                      <a:pt x="713537" y="541984"/>
                      <a:pt x="712478" y="536670"/>
                      <a:pt x="715425" y="534906"/>
                    </a:cubicBezTo>
                    <a:lnTo>
                      <a:pt x="741864" y="519285"/>
                    </a:lnTo>
                    <a:close/>
                    <a:moveTo>
                      <a:pt x="231030" y="503081"/>
                    </a:moveTo>
                    <a:cubicBezTo>
                      <a:pt x="234001" y="501318"/>
                      <a:pt x="239782" y="503848"/>
                      <a:pt x="244019" y="508674"/>
                    </a:cubicBezTo>
                    <a:lnTo>
                      <a:pt x="281811" y="551867"/>
                    </a:lnTo>
                    <a:cubicBezTo>
                      <a:pt x="286049" y="556693"/>
                      <a:pt x="287062" y="561983"/>
                      <a:pt x="284115" y="563724"/>
                    </a:cubicBezTo>
                    <a:lnTo>
                      <a:pt x="257676" y="579345"/>
                    </a:lnTo>
                    <a:cubicBezTo>
                      <a:pt x="254728" y="581108"/>
                      <a:pt x="248947" y="578648"/>
                      <a:pt x="244710" y="573821"/>
                    </a:cubicBezTo>
                    <a:lnTo>
                      <a:pt x="206917" y="530605"/>
                    </a:lnTo>
                    <a:cubicBezTo>
                      <a:pt x="202680" y="525779"/>
                      <a:pt x="201643" y="520443"/>
                      <a:pt x="204591" y="518702"/>
                    </a:cubicBezTo>
                    <a:lnTo>
                      <a:pt x="231030" y="503081"/>
                    </a:lnTo>
                    <a:close/>
                    <a:moveTo>
                      <a:pt x="393577" y="513789"/>
                    </a:moveTo>
                    <a:cubicBezTo>
                      <a:pt x="396549" y="512049"/>
                      <a:pt x="402283" y="514508"/>
                      <a:pt x="406521" y="519357"/>
                    </a:cubicBezTo>
                    <a:lnTo>
                      <a:pt x="444313" y="562550"/>
                    </a:lnTo>
                    <a:cubicBezTo>
                      <a:pt x="448551" y="567399"/>
                      <a:pt x="449610" y="572691"/>
                      <a:pt x="446663" y="574454"/>
                    </a:cubicBezTo>
                    <a:lnTo>
                      <a:pt x="420224" y="590076"/>
                    </a:lnTo>
                    <a:cubicBezTo>
                      <a:pt x="417299" y="591817"/>
                      <a:pt x="411449" y="589331"/>
                      <a:pt x="407211" y="584505"/>
                    </a:cubicBezTo>
                    <a:lnTo>
                      <a:pt x="369419" y="541288"/>
                    </a:lnTo>
                    <a:cubicBezTo>
                      <a:pt x="365182" y="536463"/>
                      <a:pt x="364237" y="531175"/>
                      <a:pt x="367162" y="529434"/>
                    </a:cubicBezTo>
                    <a:lnTo>
                      <a:pt x="393577" y="513789"/>
                    </a:lnTo>
                    <a:close/>
                    <a:moveTo>
                      <a:pt x="536826" y="532579"/>
                    </a:moveTo>
                    <a:cubicBezTo>
                      <a:pt x="539774" y="530815"/>
                      <a:pt x="545555" y="533345"/>
                      <a:pt x="549792" y="538171"/>
                    </a:cubicBezTo>
                    <a:lnTo>
                      <a:pt x="587585" y="581364"/>
                    </a:lnTo>
                    <a:cubicBezTo>
                      <a:pt x="591822" y="586213"/>
                      <a:pt x="592859" y="591480"/>
                      <a:pt x="589888" y="593220"/>
                    </a:cubicBezTo>
                    <a:lnTo>
                      <a:pt x="563449" y="608842"/>
                    </a:lnTo>
                    <a:cubicBezTo>
                      <a:pt x="560501" y="610605"/>
                      <a:pt x="554720" y="608145"/>
                      <a:pt x="550483" y="603318"/>
                    </a:cubicBezTo>
                    <a:lnTo>
                      <a:pt x="512690" y="560102"/>
                    </a:lnTo>
                    <a:cubicBezTo>
                      <a:pt x="508452" y="555276"/>
                      <a:pt x="507439" y="549963"/>
                      <a:pt x="510387" y="548200"/>
                    </a:cubicBezTo>
                    <a:lnTo>
                      <a:pt x="536826" y="532579"/>
                    </a:lnTo>
                    <a:close/>
                    <a:moveTo>
                      <a:pt x="700111" y="543980"/>
                    </a:moveTo>
                    <a:cubicBezTo>
                      <a:pt x="703058" y="542240"/>
                      <a:pt x="708839" y="544747"/>
                      <a:pt x="713077" y="549573"/>
                    </a:cubicBezTo>
                    <a:lnTo>
                      <a:pt x="750869" y="592766"/>
                    </a:lnTo>
                    <a:cubicBezTo>
                      <a:pt x="755107" y="597615"/>
                      <a:pt x="756143" y="602882"/>
                      <a:pt x="753172" y="604645"/>
                    </a:cubicBezTo>
                    <a:lnTo>
                      <a:pt x="726756" y="620267"/>
                    </a:lnTo>
                    <a:cubicBezTo>
                      <a:pt x="723809" y="622008"/>
                      <a:pt x="718005" y="619569"/>
                      <a:pt x="713791" y="614721"/>
                    </a:cubicBezTo>
                    <a:lnTo>
                      <a:pt x="675975" y="571527"/>
                    </a:lnTo>
                    <a:cubicBezTo>
                      <a:pt x="671737" y="566701"/>
                      <a:pt x="670747" y="561366"/>
                      <a:pt x="673672" y="559625"/>
                    </a:cubicBezTo>
                    <a:lnTo>
                      <a:pt x="700111" y="543980"/>
                    </a:lnTo>
                    <a:close/>
                    <a:moveTo>
                      <a:pt x="189253" y="527798"/>
                    </a:moveTo>
                    <a:cubicBezTo>
                      <a:pt x="192201" y="526035"/>
                      <a:pt x="198005" y="528542"/>
                      <a:pt x="202242" y="533369"/>
                    </a:cubicBezTo>
                    <a:lnTo>
                      <a:pt x="240035" y="576562"/>
                    </a:lnTo>
                    <a:cubicBezTo>
                      <a:pt x="244273" y="581411"/>
                      <a:pt x="245285" y="586701"/>
                      <a:pt x="242315" y="588440"/>
                    </a:cubicBezTo>
                    <a:lnTo>
                      <a:pt x="215899" y="604062"/>
                    </a:lnTo>
                    <a:cubicBezTo>
                      <a:pt x="212928" y="605825"/>
                      <a:pt x="207170" y="603342"/>
                      <a:pt x="202933" y="598516"/>
                    </a:cubicBezTo>
                    <a:lnTo>
                      <a:pt x="165140" y="555323"/>
                    </a:lnTo>
                    <a:cubicBezTo>
                      <a:pt x="160902" y="550474"/>
                      <a:pt x="159866" y="545160"/>
                      <a:pt x="162814" y="543420"/>
                    </a:cubicBezTo>
                    <a:lnTo>
                      <a:pt x="189253" y="527798"/>
                    </a:lnTo>
                    <a:close/>
                    <a:moveTo>
                      <a:pt x="332525" y="546612"/>
                    </a:moveTo>
                    <a:cubicBezTo>
                      <a:pt x="335472" y="544872"/>
                      <a:pt x="341253" y="547332"/>
                      <a:pt x="345490" y="552158"/>
                    </a:cubicBezTo>
                    <a:lnTo>
                      <a:pt x="383283" y="595352"/>
                    </a:lnTo>
                    <a:cubicBezTo>
                      <a:pt x="387521" y="600178"/>
                      <a:pt x="388534" y="605513"/>
                      <a:pt x="385586" y="607254"/>
                    </a:cubicBezTo>
                    <a:lnTo>
                      <a:pt x="359170" y="622899"/>
                    </a:lnTo>
                    <a:cubicBezTo>
                      <a:pt x="356199" y="624639"/>
                      <a:pt x="350419" y="622132"/>
                      <a:pt x="346181" y="617306"/>
                    </a:cubicBezTo>
                    <a:lnTo>
                      <a:pt x="308389" y="574090"/>
                    </a:lnTo>
                    <a:cubicBezTo>
                      <a:pt x="304151" y="569263"/>
                      <a:pt x="303138" y="563997"/>
                      <a:pt x="306086" y="562233"/>
                    </a:cubicBezTo>
                    <a:lnTo>
                      <a:pt x="332525" y="546612"/>
                    </a:lnTo>
                    <a:close/>
                    <a:moveTo>
                      <a:pt x="495026" y="557295"/>
                    </a:moveTo>
                    <a:cubicBezTo>
                      <a:pt x="497997" y="555532"/>
                      <a:pt x="503800" y="558040"/>
                      <a:pt x="508038" y="562866"/>
                    </a:cubicBezTo>
                    <a:lnTo>
                      <a:pt x="545831" y="606082"/>
                    </a:lnTo>
                    <a:cubicBezTo>
                      <a:pt x="550045" y="610908"/>
                      <a:pt x="551059" y="616197"/>
                      <a:pt x="548111" y="617938"/>
                    </a:cubicBezTo>
                    <a:lnTo>
                      <a:pt x="521672" y="633559"/>
                    </a:lnTo>
                    <a:cubicBezTo>
                      <a:pt x="518701" y="635322"/>
                      <a:pt x="512967" y="632863"/>
                      <a:pt x="508729" y="628013"/>
                    </a:cubicBezTo>
                    <a:lnTo>
                      <a:pt x="470913" y="584819"/>
                    </a:lnTo>
                    <a:cubicBezTo>
                      <a:pt x="466699" y="579994"/>
                      <a:pt x="465640" y="574680"/>
                      <a:pt x="468587" y="572916"/>
                    </a:cubicBezTo>
                    <a:lnTo>
                      <a:pt x="495026" y="557295"/>
                    </a:lnTo>
                    <a:close/>
                    <a:moveTo>
                      <a:pt x="147476" y="552493"/>
                    </a:moveTo>
                    <a:cubicBezTo>
                      <a:pt x="150424" y="550753"/>
                      <a:pt x="156227" y="553260"/>
                      <a:pt x="160465" y="558086"/>
                    </a:cubicBezTo>
                    <a:lnTo>
                      <a:pt x="198258" y="601279"/>
                    </a:lnTo>
                    <a:cubicBezTo>
                      <a:pt x="202473" y="606128"/>
                      <a:pt x="203509" y="611395"/>
                      <a:pt x="200538" y="613135"/>
                    </a:cubicBezTo>
                    <a:lnTo>
                      <a:pt x="174122" y="628780"/>
                    </a:lnTo>
                    <a:cubicBezTo>
                      <a:pt x="171174" y="630497"/>
                      <a:pt x="165370" y="628059"/>
                      <a:pt x="161156" y="623234"/>
                    </a:cubicBezTo>
                    <a:lnTo>
                      <a:pt x="123340" y="580040"/>
                    </a:lnTo>
                    <a:cubicBezTo>
                      <a:pt x="119126" y="575191"/>
                      <a:pt x="118112" y="569855"/>
                      <a:pt x="121061" y="568115"/>
                    </a:cubicBezTo>
                    <a:lnTo>
                      <a:pt x="147476" y="552493"/>
                    </a:lnTo>
                    <a:close/>
                    <a:moveTo>
                      <a:pt x="638251" y="576084"/>
                    </a:moveTo>
                    <a:cubicBezTo>
                      <a:pt x="641222" y="574322"/>
                      <a:pt x="647026" y="576806"/>
                      <a:pt x="651264" y="581655"/>
                    </a:cubicBezTo>
                    <a:lnTo>
                      <a:pt x="689056" y="624848"/>
                    </a:lnTo>
                    <a:cubicBezTo>
                      <a:pt x="693293" y="629697"/>
                      <a:pt x="694284" y="634963"/>
                      <a:pt x="691336" y="636726"/>
                    </a:cubicBezTo>
                    <a:lnTo>
                      <a:pt x="664897" y="652348"/>
                    </a:lnTo>
                    <a:cubicBezTo>
                      <a:pt x="661949" y="654112"/>
                      <a:pt x="656215" y="651630"/>
                      <a:pt x="651954" y="646803"/>
                    </a:cubicBezTo>
                    <a:lnTo>
                      <a:pt x="614161" y="603586"/>
                    </a:lnTo>
                    <a:cubicBezTo>
                      <a:pt x="609924" y="598760"/>
                      <a:pt x="608888" y="593470"/>
                      <a:pt x="611836" y="591706"/>
                    </a:cubicBezTo>
                    <a:lnTo>
                      <a:pt x="638251" y="576084"/>
                    </a:lnTo>
                    <a:close/>
                    <a:moveTo>
                      <a:pt x="290747" y="571307"/>
                    </a:moveTo>
                    <a:cubicBezTo>
                      <a:pt x="293718" y="569567"/>
                      <a:pt x="299453" y="572049"/>
                      <a:pt x="303690" y="576875"/>
                    </a:cubicBezTo>
                    <a:lnTo>
                      <a:pt x="341483" y="620068"/>
                    </a:lnTo>
                    <a:cubicBezTo>
                      <a:pt x="345721" y="624894"/>
                      <a:pt x="346780" y="630209"/>
                      <a:pt x="343832" y="631972"/>
                    </a:cubicBezTo>
                    <a:lnTo>
                      <a:pt x="317393" y="647593"/>
                    </a:lnTo>
                    <a:cubicBezTo>
                      <a:pt x="314446" y="649334"/>
                      <a:pt x="308619" y="646849"/>
                      <a:pt x="304381" y="642022"/>
                    </a:cubicBezTo>
                    <a:lnTo>
                      <a:pt x="266589" y="598829"/>
                    </a:lnTo>
                    <a:cubicBezTo>
                      <a:pt x="262351" y="593980"/>
                      <a:pt x="261360" y="588691"/>
                      <a:pt x="264331" y="586952"/>
                    </a:cubicBezTo>
                    <a:lnTo>
                      <a:pt x="290747" y="571307"/>
                    </a:lnTo>
                    <a:close/>
                    <a:moveTo>
                      <a:pt x="453249" y="582013"/>
                    </a:moveTo>
                    <a:cubicBezTo>
                      <a:pt x="456220" y="580250"/>
                      <a:pt x="462000" y="582757"/>
                      <a:pt x="466238" y="587606"/>
                    </a:cubicBezTo>
                    <a:lnTo>
                      <a:pt x="504031" y="630799"/>
                    </a:lnTo>
                    <a:cubicBezTo>
                      <a:pt x="508268" y="635625"/>
                      <a:pt x="509282" y="640892"/>
                      <a:pt x="506334" y="642655"/>
                    </a:cubicBezTo>
                    <a:lnTo>
                      <a:pt x="479895" y="658277"/>
                    </a:lnTo>
                    <a:cubicBezTo>
                      <a:pt x="476970" y="660018"/>
                      <a:pt x="471167" y="657579"/>
                      <a:pt x="466929" y="652730"/>
                    </a:cubicBezTo>
                    <a:lnTo>
                      <a:pt x="429114" y="609536"/>
                    </a:lnTo>
                    <a:cubicBezTo>
                      <a:pt x="424899" y="604711"/>
                      <a:pt x="423885" y="599352"/>
                      <a:pt x="426833" y="597635"/>
                    </a:cubicBezTo>
                    <a:lnTo>
                      <a:pt x="453249" y="582013"/>
                    </a:lnTo>
                    <a:close/>
                    <a:moveTo>
                      <a:pt x="596497" y="600779"/>
                    </a:moveTo>
                    <a:cubicBezTo>
                      <a:pt x="599445" y="599016"/>
                      <a:pt x="605249" y="601546"/>
                      <a:pt x="609464" y="606372"/>
                    </a:cubicBezTo>
                    <a:lnTo>
                      <a:pt x="647279" y="649566"/>
                    </a:lnTo>
                    <a:cubicBezTo>
                      <a:pt x="651493" y="654414"/>
                      <a:pt x="652530" y="659681"/>
                      <a:pt x="649559" y="661444"/>
                    </a:cubicBezTo>
                    <a:lnTo>
                      <a:pt x="623143" y="677066"/>
                    </a:lnTo>
                    <a:cubicBezTo>
                      <a:pt x="620173" y="678806"/>
                      <a:pt x="614415" y="676346"/>
                      <a:pt x="610178" y="671520"/>
                    </a:cubicBezTo>
                    <a:lnTo>
                      <a:pt x="572361" y="628303"/>
                    </a:lnTo>
                    <a:cubicBezTo>
                      <a:pt x="568147" y="623477"/>
                      <a:pt x="567110" y="618164"/>
                      <a:pt x="570081" y="616401"/>
                    </a:cubicBezTo>
                    <a:lnTo>
                      <a:pt x="596497" y="600779"/>
                    </a:lnTo>
                    <a:close/>
                    <a:moveTo>
                      <a:pt x="248947" y="596023"/>
                    </a:moveTo>
                    <a:cubicBezTo>
                      <a:pt x="251919" y="594284"/>
                      <a:pt x="257699" y="596744"/>
                      <a:pt x="261937" y="601570"/>
                    </a:cubicBezTo>
                    <a:lnTo>
                      <a:pt x="299729" y="644763"/>
                    </a:lnTo>
                    <a:cubicBezTo>
                      <a:pt x="303967" y="649613"/>
                      <a:pt x="304980" y="654925"/>
                      <a:pt x="302032" y="656666"/>
                    </a:cubicBezTo>
                    <a:lnTo>
                      <a:pt x="275593" y="672310"/>
                    </a:lnTo>
                    <a:cubicBezTo>
                      <a:pt x="272646" y="674051"/>
                      <a:pt x="266842" y="671543"/>
                      <a:pt x="262628" y="666718"/>
                    </a:cubicBezTo>
                    <a:lnTo>
                      <a:pt x="224835" y="623525"/>
                    </a:lnTo>
                    <a:cubicBezTo>
                      <a:pt x="220597" y="618675"/>
                      <a:pt x="219584" y="613409"/>
                      <a:pt x="222532" y="611669"/>
                    </a:cubicBezTo>
                    <a:lnTo>
                      <a:pt x="248947" y="596023"/>
                    </a:lnTo>
                    <a:close/>
                    <a:moveTo>
                      <a:pt x="392195" y="614813"/>
                    </a:moveTo>
                    <a:cubicBezTo>
                      <a:pt x="395144" y="613073"/>
                      <a:pt x="400970" y="615558"/>
                      <a:pt x="405185" y="620383"/>
                    </a:cubicBezTo>
                    <a:lnTo>
                      <a:pt x="443001" y="663600"/>
                    </a:lnTo>
                    <a:cubicBezTo>
                      <a:pt x="447215" y="668425"/>
                      <a:pt x="448228" y="673715"/>
                      <a:pt x="445258" y="675455"/>
                    </a:cubicBezTo>
                    <a:lnTo>
                      <a:pt x="418842" y="691100"/>
                    </a:lnTo>
                    <a:cubicBezTo>
                      <a:pt x="415871" y="692840"/>
                      <a:pt x="410113" y="690380"/>
                      <a:pt x="405899" y="685531"/>
                    </a:cubicBezTo>
                    <a:lnTo>
                      <a:pt x="368083" y="642337"/>
                    </a:lnTo>
                    <a:cubicBezTo>
                      <a:pt x="363869" y="637489"/>
                      <a:pt x="362809" y="632198"/>
                      <a:pt x="365757" y="630434"/>
                    </a:cubicBezTo>
                    <a:lnTo>
                      <a:pt x="392195" y="614813"/>
                    </a:lnTo>
                    <a:close/>
                    <a:moveTo>
                      <a:pt x="554697" y="625496"/>
                    </a:moveTo>
                    <a:cubicBezTo>
                      <a:pt x="557668" y="623733"/>
                      <a:pt x="563472" y="626241"/>
                      <a:pt x="567709" y="631067"/>
                    </a:cubicBezTo>
                    <a:lnTo>
                      <a:pt x="605502" y="674283"/>
                    </a:lnTo>
                    <a:cubicBezTo>
                      <a:pt x="609740" y="679109"/>
                      <a:pt x="610730" y="684398"/>
                      <a:pt x="607782" y="686162"/>
                    </a:cubicBezTo>
                    <a:lnTo>
                      <a:pt x="581367" y="701784"/>
                    </a:lnTo>
                    <a:cubicBezTo>
                      <a:pt x="578396" y="703523"/>
                      <a:pt x="572638" y="701064"/>
                      <a:pt x="568400" y="696214"/>
                    </a:cubicBezTo>
                    <a:lnTo>
                      <a:pt x="530608" y="653021"/>
                    </a:lnTo>
                    <a:cubicBezTo>
                      <a:pt x="526370" y="648195"/>
                      <a:pt x="525310" y="642881"/>
                      <a:pt x="528259" y="641117"/>
                    </a:cubicBezTo>
                    <a:lnTo>
                      <a:pt x="554697" y="625496"/>
                    </a:lnTo>
                    <a:close/>
                    <a:moveTo>
                      <a:pt x="207194" y="620741"/>
                    </a:moveTo>
                    <a:cubicBezTo>
                      <a:pt x="210141" y="618978"/>
                      <a:pt x="215899" y="621461"/>
                      <a:pt x="220137" y="626310"/>
                    </a:cubicBezTo>
                    <a:lnTo>
                      <a:pt x="257929" y="669480"/>
                    </a:lnTo>
                    <a:cubicBezTo>
                      <a:pt x="262167" y="674329"/>
                      <a:pt x="263227" y="679644"/>
                      <a:pt x="260256" y="681383"/>
                    </a:cubicBezTo>
                    <a:lnTo>
                      <a:pt x="233840" y="697006"/>
                    </a:lnTo>
                    <a:cubicBezTo>
                      <a:pt x="230891" y="698746"/>
                      <a:pt x="225065" y="696261"/>
                      <a:pt x="220828" y="691435"/>
                    </a:cubicBezTo>
                    <a:lnTo>
                      <a:pt x="183035" y="648241"/>
                    </a:lnTo>
                    <a:cubicBezTo>
                      <a:pt x="178797" y="643392"/>
                      <a:pt x="177830" y="638104"/>
                      <a:pt x="180755" y="636363"/>
                    </a:cubicBezTo>
                    <a:lnTo>
                      <a:pt x="207194" y="620741"/>
                    </a:lnTo>
                    <a:close/>
                    <a:moveTo>
                      <a:pt x="350419" y="639507"/>
                    </a:moveTo>
                    <a:cubicBezTo>
                      <a:pt x="353390" y="637768"/>
                      <a:pt x="359170" y="640274"/>
                      <a:pt x="363408" y="645101"/>
                    </a:cubicBezTo>
                    <a:lnTo>
                      <a:pt x="401201" y="688317"/>
                    </a:lnTo>
                    <a:cubicBezTo>
                      <a:pt x="405438" y="693143"/>
                      <a:pt x="406452" y="698410"/>
                      <a:pt x="403481" y="700149"/>
                    </a:cubicBezTo>
                    <a:lnTo>
                      <a:pt x="377065" y="715794"/>
                    </a:lnTo>
                    <a:cubicBezTo>
                      <a:pt x="374117" y="717535"/>
                      <a:pt x="368337" y="715097"/>
                      <a:pt x="364099" y="710248"/>
                    </a:cubicBezTo>
                    <a:lnTo>
                      <a:pt x="326306" y="667055"/>
                    </a:lnTo>
                    <a:cubicBezTo>
                      <a:pt x="322069" y="662206"/>
                      <a:pt x="321032" y="656892"/>
                      <a:pt x="324003" y="655153"/>
                    </a:cubicBezTo>
                    <a:lnTo>
                      <a:pt x="350419" y="639507"/>
                    </a:lnTo>
                    <a:close/>
                    <a:moveTo>
                      <a:pt x="512943" y="650191"/>
                    </a:moveTo>
                    <a:cubicBezTo>
                      <a:pt x="515891" y="648451"/>
                      <a:pt x="521672" y="650957"/>
                      <a:pt x="525909" y="655807"/>
                    </a:cubicBezTo>
                    <a:lnTo>
                      <a:pt x="563702" y="699000"/>
                    </a:lnTo>
                    <a:cubicBezTo>
                      <a:pt x="567963" y="703827"/>
                      <a:pt x="568976" y="709093"/>
                      <a:pt x="566006" y="710856"/>
                    </a:cubicBezTo>
                    <a:lnTo>
                      <a:pt x="539590" y="726478"/>
                    </a:lnTo>
                    <a:cubicBezTo>
                      <a:pt x="536641" y="728219"/>
                      <a:pt x="530838" y="725780"/>
                      <a:pt x="526623" y="720932"/>
                    </a:cubicBezTo>
                    <a:lnTo>
                      <a:pt x="488808" y="677738"/>
                    </a:lnTo>
                    <a:cubicBezTo>
                      <a:pt x="484570" y="672912"/>
                      <a:pt x="483580" y="667577"/>
                      <a:pt x="486504" y="665836"/>
                    </a:cubicBezTo>
                    <a:lnTo>
                      <a:pt x="512943" y="650191"/>
                    </a:lnTo>
                    <a:close/>
                    <a:moveTo>
                      <a:pt x="308642" y="664225"/>
                    </a:moveTo>
                    <a:cubicBezTo>
                      <a:pt x="311590" y="662484"/>
                      <a:pt x="317417" y="664969"/>
                      <a:pt x="321654" y="669796"/>
                    </a:cubicBezTo>
                    <a:lnTo>
                      <a:pt x="359424" y="713011"/>
                    </a:lnTo>
                    <a:cubicBezTo>
                      <a:pt x="363661" y="717837"/>
                      <a:pt x="364675" y="723127"/>
                      <a:pt x="361704" y="724867"/>
                    </a:cubicBezTo>
                    <a:lnTo>
                      <a:pt x="335265" y="740511"/>
                    </a:lnTo>
                    <a:cubicBezTo>
                      <a:pt x="332317" y="742251"/>
                      <a:pt x="326582" y="739792"/>
                      <a:pt x="322322" y="734965"/>
                    </a:cubicBezTo>
                    <a:lnTo>
                      <a:pt x="284529" y="691749"/>
                    </a:lnTo>
                    <a:cubicBezTo>
                      <a:pt x="280314" y="686924"/>
                      <a:pt x="279255" y="681610"/>
                      <a:pt x="282203" y="679869"/>
                    </a:cubicBezTo>
                    <a:lnTo>
                      <a:pt x="308642" y="664225"/>
                    </a:lnTo>
                    <a:close/>
                    <a:moveTo>
                      <a:pt x="451867" y="683014"/>
                    </a:moveTo>
                    <a:cubicBezTo>
                      <a:pt x="454838" y="681274"/>
                      <a:pt x="460642" y="683759"/>
                      <a:pt x="464879" y="688585"/>
                    </a:cubicBezTo>
                    <a:lnTo>
                      <a:pt x="502672" y="731801"/>
                    </a:lnTo>
                    <a:cubicBezTo>
                      <a:pt x="506910" y="736627"/>
                      <a:pt x="507900" y="741916"/>
                      <a:pt x="504952" y="743656"/>
                    </a:cubicBezTo>
                    <a:lnTo>
                      <a:pt x="478513" y="759301"/>
                    </a:lnTo>
                    <a:cubicBezTo>
                      <a:pt x="475542" y="761040"/>
                      <a:pt x="469808" y="758582"/>
                      <a:pt x="465570" y="753732"/>
                    </a:cubicBezTo>
                    <a:lnTo>
                      <a:pt x="427778" y="710539"/>
                    </a:lnTo>
                    <a:cubicBezTo>
                      <a:pt x="423540" y="705690"/>
                      <a:pt x="422480" y="700399"/>
                      <a:pt x="425451" y="698636"/>
                    </a:cubicBezTo>
                    <a:lnTo>
                      <a:pt x="451867" y="683014"/>
                    </a:lnTo>
                    <a:close/>
                    <a:moveTo>
                      <a:pt x="266865" y="688942"/>
                    </a:moveTo>
                    <a:cubicBezTo>
                      <a:pt x="269836" y="687180"/>
                      <a:pt x="275617" y="689686"/>
                      <a:pt x="279854" y="694536"/>
                    </a:cubicBezTo>
                    <a:lnTo>
                      <a:pt x="317646" y="737729"/>
                    </a:lnTo>
                    <a:cubicBezTo>
                      <a:pt x="321885" y="742555"/>
                      <a:pt x="322897" y="747845"/>
                      <a:pt x="319950" y="749585"/>
                    </a:cubicBezTo>
                    <a:lnTo>
                      <a:pt x="293511" y="765206"/>
                    </a:lnTo>
                    <a:cubicBezTo>
                      <a:pt x="290586" y="766947"/>
                      <a:pt x="284782" y="764509"/>
                      <a:pt x="280545" y="759683"/>
                    </a:cubicBezTo>
                    <a:lnTo>
                      <a:pt x="242729" y="716466"/>
                    </a:lnTo>
                    <a:cubicBezTo>
                      <a:pt x="238492" y="711640"/>
                      <a:pt x="237478" y="706304"/>
                      <a:pt x="240426" y="704564"/>
                    </a:cubicBezTo>
                    <a:lnTo>
                      <a:pt x="266865" y="688942"/>
                    </a:lnTo>
                    <a:close/>
                    <a:moveTo>
                      <a:pt x="410113" y="707709"/>
                    </a:moveTo>
                    <a:cubicBezTo>
                      <a:pt x="413061" y="705969"/>
                      <a:pt x="418865" y="708476"/>
                      <a:pt x="423079" y="713302"/>
                    </a:cubicBezTo>
                    <a:lnTo>
                      <a:pt x="460872" y="756518"/>
                    </a:lnTo>
                    <a:cubicBezTo>
                      <a:pt x="465110" y="761344"/>
                      <a:pt x="466146" y="766611"/>
                      <a:pt x="463175" y="768374"/>
                    </a:cubicBezTo>
                    <a:lnTo>
                      <a:pt x="436759" y="783996"/>
                    </a:lnTo>
                    <a:cubicBezTo>
                      <a:pt x="433788" y="785736"/>
                      <a:pt x="428031" y="783299"/>
                      <a:pt x="423770" y="778449"/>
                    </a:cubicBezTo>
                    <a:lnTo>
                      <a:pt x="385978" y="735256"/>
                    </a:lnTo>
                    <a:cubicBezTo>
                      <a:pt x="381740" y="730407"/>
                      <a:pt x="380727" y="725094"/>
                      <a:pt x="383674" y="723353"/>
                    </a:cubicBezTo>
                    <a:lnTo>
                      <a:pt x="410113" y="707709"/>
                    </a:lnTo>
                    <a:close/>
                    <a:moveTo>
                      <a:pt x="368313" y="732426"/>
                    </a:moveTo>
                    <a:cubicBezTo>
                      <a:pt x="371284" y="730686"/>
                      <a:pt x="377088" y="733170"/>
                      <a:pt x="381302" y="737996"/>
                    </a:cubicBezTo>
                    <a:lnTo>
                      <a:pt x="419118" y="781213"/>
                    </a:lnTo>
                    <a:cubicBezTo>
                      <a:pt x="423333" y="786038"/>
                      <a:pt x="424346" y="791328"/>
                      <a:pt x="421375" y="793091"/>
                    </a:cubicBezTo>
                    <a:lnTo>
                      <a:pt x="394960" y="808713"/>
                    </a:lnTo>
                    <a:cubicBezTo>
                      <a:pt x="391988" y="810475"/>
                      <a:pt x="386254" y="807993"/>
                      <a:pt x="382016" y="803167"/>
                    </a:cubicBezTo>
                    <a:lnTo>
                      <a:pt x="344224" y="759951"/>
                    </a:lnTo>
                    <a:cubicBezTo>
                      <a:pt x="339986" y="755125"/>
                      <a:pt x="338927" y="749811"/>
                      <a:pt x="341874" y="748070"/>
                    </a:cubicBezTo>
                    <a:lnTo>
                      <a:pt x="368313" y="732426"/>
                    </a:lnTo>
                    <a:close/>
                    <a:moveTo>
                      <a:pt x="326537" y="757143"/>
                    </a:moveTo>
                    <a:cubicBezTo>
                      <a:pt x="329507" y="755380"/>
                      <a:pt x="335288" y="757887"/>
                      <a:pt x="339526" y="762736"/>
                    </a:cubicBezTo>
                    <a:lnTo>
                      <a:pt x="377318" y="805929"/>
                    </a:lnTo>
                    <a:cubicBezTo>
                      <a:pt x="381556" y="810756"/>
                      <a:pt x="382569" y="816045"/>
                      <a:pt x="379621" y="817786"/>
                    </a:cubicBezTo>
                    <a:lnTo>
                      <a:pt x="353205" y="833408"/>
                    </a:lnTo>
                    <a:cubicBezTo>
                      <a:pt x="350258" y="835148"/>
                      <a:pt x="344454" y="832710"/>
                      <a:pt x="340240" y="827885"/>
                    </a:cubicBezTo>
                    <a:lnTo>
                      <a:pt x="302424" y="784668"/>
                    </a:lnTo>
                    <a:cubicBezTo>
                      <a:pt x="298186" y="779842"/>
                      <a:pt x="297196" y="774507"/>
                      <a:pt x="300121" y="772766"/>
                    </a:cubicBezTo>
                    <a:lnTo>
                      <a:pt x="326537" y="75714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4" name="Freeform 673">
                <a:extLst>
                  <a:ext uri="{FF2B5EF4-FFF2-40B4-BE49-F238E27FC236}">
                    <a16:creationId xmlns:a16="http://schemas.microsoft.com/office/drawing/2014/main" id="{0A00828A-903A-41A4-6B06-45F3F7A77857}"/>
                  </a:ext>
                </a:extLst>
              </p:cNvPr>
              <p:cNvSpPr/>
              <p:nvPr/>
            </p:nvSpPr>
            <p:spPr>
              <a:xfrm>
                <a:off x="10358742" y="7513543"/>
                <a:ext cx="780696" cy="494554"/>
              </a:xfrm>
              <a:custGeom>
                <a:avLst/>
                <a:gdLst>
                  <a:gd name="connsiteX0" fmla="*/ 138 w 780696"/>
                  <a:gd name="connsiteY0" fmla="*/ 453628 h 494554"/>
                  <a:gd name="connsiteX1" fmla="*/ 780696 w 780696"/>
                  <a:gd name="connsiteY1" fmla="*/ 0 h 494554"/>
                  <a:gd name="connsiteX2" fmla="*/ 780581 w 780696"/>
                  <a:gd name="connsiteY2" fmla="*/ 40950 h 494554"/>
                  <a:gd name="connsiteX3" fmla="*/ 0 w 780696"/>
                  <a:gd name="connsiteY3" fmla="*/ 494555 h 494554"/>
                  <a:gd name="connsiteX4" fmla="*/ 138 w 780696"/>
                  <a:gd name="connsiteY4" fmla="*/ 453628 h 494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96" h="494554">
                    <a:moveTo>
                      <a:pt x="138" y="453628"/>
                    </a:moveTo>
                    <a:lnTo>
                      <a:pt x="780696" y="0"/>
                    </a:lnTo>
                    <a:lnTo>
                      <a:pt x="780581" y="40950"/>
                    </a:lnTo>
                    <a:lnTo>
                      <a:pt x="0" y="494555"/>
                    </a:lnTo>
                    <a:lnTo>
                      <a:pt x="138" y="453628"/>
                    </a:lnTo>
                    <a:close/>
                  </a:path>
                </a:pathLst>
              </a:custGeom>
              <a:solidFill>
                <a:srgbClr val="7B8F9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5" name="Freeform 674">
                <a:extLst>
                  <a:ext uri="{FF2B5EF4-FFF2-40B4-BE49-F238E27FC236}">
                    <a16:creationId xmlns:a16="http://schemas.microsoft.com/office/drawing/2014/main" id="{2C125301-1694-08E5-C9E9-CB7280A8AF18}"/>
                  </a:ext>
                </a:extLst>
              </p:cNvPr>
              <p:cNvSpPr/>
              <p:nvPr/>
            </p:nvSpPr>
            <p:spPr>
              <a:xfrm>
                <a:off x="9983188" y="8494172"/>
                <a:ext cx="318727" cy="199541"/>
              </a:xfrm>
              <a:custGeom>
                <a:avLst/>
                <a:gdLst>
                  <a:gd name="connsiteX0" fmla="*/ 26962 w 318727"/>
                  <a:gd name="connsiteY0" fmla="*/ 0 h 199541"/>
                  <a:gd name="connsiteX1" fmla="*/ 318727 w 318727"/>
                  <a:gd name="connsiteY1" fmla="*/ 168523 h 199541"/>
                  <a:gd name="connsiteX2" fmla="*/ 318657 w 318727"/>
                  <a:gd name="connsiteY2" fmla="*/ 199541 h 199541"/>
                  <a:gd name="connsiteX3" fmla="*/ 0 w 318727"/>
                  <a:gd name="connsiteY3" fmla="*/ 15532 h 199541"/>
                  <a:gd name="connsiteX4" fmla="*/ 26962 w 318727"/>
                  <a:gd name="connsiteY4" fmla="*/ 0 h 199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8727" h="199541">
                    <a:moveTo>
                      <a:pt x="26962" y="0"/>
                    </a:moveTo>
                    <a:lnTo>
                      <a:pt x="318727" y="168523"/>
                    </a:lnTo>
                    <a:lnTo>
                      <a:pt x="318657" y="199541"/>
                    </a:lnTo>
                    <a:lnTo>
                      <a:pt x="0" y="15532"/>
                    </a:lnTo>
                    <a:lnTo>
                      <a:pt x="26962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6" name="Freeform 675">
                <a:extLst>
                  <a:ext uri="{FF2B5EF4-FFF2-40B4-BE49-F238E27FC236}">
                    <a16:creationId xmlns:a16="http://schemas.microsoft.com/office/drawing/2014/main" id="{E4278189-F425-2573-A130-1C4405CEEAA9}"/>
                  </a:ext>
                </a:extLst>
              </p:cNvPr>
              <p:cNvSpPr/>
              <p:nvPr/>
            </p:nvSpPr>
            <p:spPr>
              <a:xfrm>
                <a:off x="9983211" y="8177336"/>
                <a:ext cx="27491" cy="332368"/>
              </a:xfrm>
              <a:custGeom>
                <a:avLst/>
                <a:gdLst>
                  <a:gd name="connsiteX0" fmla="*/ 0 w 27491"/>
                  <a:gd name="connsiteY0" fmla="*/ 332369 h 332368"/>
                  <a:gd name="connsiteX1" fmla="*/ 668 w 27491"/>
                  <a:gd name="connsiteY1" fmla="*/ 0 h 332368"/>
                  <a:gd name="connsiteX2" fmla="*/ 27492 w 27491"/>
                  <a:gd name="connsiteY2" fmla="*/ 15486 h 332368"/>
                  <a:gd name="connsiteX3" fmla="*/ 26939 w 27491"/>
                  <a:gd name="connsiteY3" fmla="*/ 316837 h 332368"/>
                  <a:gd name="connsiteX4" fmla="*/ 0 w 27491"/>
                  <a:gd name="connsiteY4" fmla="*/ 332369 h 33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91" h="332368">
                    <a:moveTo>
                      <a:pt x="0" y="332369"/>
                    </a:moveTo>
                    <a:lnTo>
                      <a:pt x="668" y="0"/>
                    </a:lnTo>
                    <a:lnTo>
                      <a:pt x="27492" y="15486"/>
                    </a:lnTo>
                    <a:lnTo>
                      <a:pt x="26939" y="316837"/>
                    </a:lnTo>
                    <a:lnTo>
                      <a:pt x="0" y="332369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7" name="Freeform 676">
                <a:extLst>
                  <a:ext uri="{FF2B5EF4-FFF2-40B4-BE49-F238E27FC236}">
                    <a16:creationId xmlns:a16="http://schemas.microsoft.com/office/drawing/2014/main" id="{3F2EF3F3-3A7B-CBE4-533B-1F4777CFB1E7}"/>
                  </a:ext>
                </a:extLst>
              </p:cNvPr>
              <p:cNvSpPr/>
              <p:nvPr/>
            </p:nvSpPr>
            <p:spPr>
              <a:xfrm>
                <a:off x="10010150" y="8339153"/>
                <a:ext cx="291902" cy="323519"/>
              </a:xfrm>
              <a:custGeom>
                <a:avLst/>
                <a:gdLst>
                  <a:gd name="connsiteX0" fmla="*/ 253 w 291902"/>
                  <a:gd name="connsiteY0" fmla="*/ 0 h 323519"/>
                  <a:gd name="connsiteX1" fmla="*/ 291903 w 291902"/>
                  <a:gd name="connsiteY1" fmla="*/ 168546 h 323519"/>
                  <a:gd name="connsiteX2" fmla="*/ 291811 w 291902"/>
                  <a:gd name="connsiteY2" fmla="*/ 323520 h 323519"/>
                  <a:gd name="connsiteX3" fmla="*/ 0 w 291902"/>
                  <a:gd name="connsiteY3" fmla="*/ 155019 h 323519"/>
                  <a:gd name="connsiteX4" fmla="*/ 253 w 291902"/>
                  <a:gd name="connsiteY4" fmla="*/ 0 h 3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519">
                    <a:moveTo>
                      <a:pt x="253" y="0"/>
                    </a:moveTo>
                    <a:lnTo>
                      <a:pt x="291903" y="168546"/>
                    </a:lnTo>
                    <a:lnTo>
                      <a:pt x="291811" y="323520"/>
                    </a:lnTo>
                    <a:lnTo>
                      <a:pt x="0" y="155019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8" name="Freeform 677">
                <a:extLst>
                  <a:ext uri="{FF2B5EF4-FFF2-40B4-BE49-F238E27FC236}">
                    <a16:creationId xmlns:a16="http://schemas.microsoft.com/office/drawing/2014/main" id="{24A53A6F-357D-02D9-0926-815884068770}"/>
                  </a:ext>
                </a:extLst>
              </p:cNvPr>
              <p:cNvSpPr/>
              <p:nvPr/>
            </p:nvSpPr>
            <p:spPr>
              <a:xfrm>
                <a:off x="10010150" y="8341365"/>
                <a:ext cx="292041" cy="251943"/>
              </a:xfrm>
              <a:custGeom>
                <a:avLst/>
                <a:gdLst>
                  <a:gd name="connsiteX0" fmla="*/ 0 w 292041"/>
                  <a:gd name="connsiteY0" fmla="*/ 152646 h 251943"/>
                  <a:gd name="connsiteX1" fmla="*/ 60169 w 292041"/>
                  <a:gd name="connsiteY1" fmla="*/ 118126 h 251943"/>
                  <a:gd name="connsiteX2" fmla="*/ 291811 w 292041"/>
                  <a:gd name="connsiteY2" fmla="*/ 251944 h 251943"/>
                  <a:gd name="connsiteX3" fmla="*/ 292041 w 292041"/>
                  <a:gd name="connsiteY3" fmla="*/ 168616 h 251943"/>
                  <a:gd name="connsiteX4" fmla="*/ 231 w 292041"/>
                  <a:gd name="connsiteY4" fmla="*/ 0 h 251943"/>
                  <a:gd name="connsiteX5" fmla="*/ 0 w 292041"/>
                  <a:gd name="connsiteY5" fmla="*/ 152646 h 251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41" h="251943">
                    <a:moveTo>
                      <a:pt x="0" y="152646"/>
                    </a:moveTo>
                    <a:lnTo>
                      <a:pt x="60169" y="118126"/>
                    </a:lnTo>
                    <a:lnTo>
                      <a:pt x="291811" y="251944"/>
                    </a:lnTo>
                    <a:lnTo>
                      <a:pt x="292041" y="168616"/>
                    </a:lnTo>
                    <a:lnTo>
                      <a:pt x="231" y="0"/>
                    </a:lnTo>
                    <a:lnTo>
                      <a:pt x="0" y="1526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9" name="Freeform 678">
                <a:extLst>
                  <a:ext uri="{FF2B5EF4-FFF2-40B4-BE49-F238E27FC236}">
                    <a16:creationId xmlns:a16="http://schemas.microsoft.com/office/drawing/2014/main" id="{AA54B138-B8A6-DFF3-8F00-DD128F2AEF07}"/>
                  </a:ext>
                </a:extLst>
              </p:cNvPr>
              <p:cNvSpPr/>
              <p:nvPr/>
            </p:nvSpPr>
            <p:spPr>
              <a:xfrm>
                <a:off x="10010358" y="8192821"/>
                <a:ext cx="291949" cy="318795"/>
              </a:xfrm>
              <a:custGeom>
                <a:avLst/>
                <a:gdLst>
                  <a:gd name="connsiteX0" fmla="*/ 461 w 291949"/>
                  <a:gd name="connsiteY0" fmla="*/ 0 h 318795"/>
                  <a:gd name="connsiteX1" fmla="*/ 0 w 291949"/>
                  <a:gd name="connsiteY1" fmla="*/ 150088 h 318795"/>
                  <a:gd name="connsiteX2" fmla="*/ 291811 w 291949"/>
                  <a:gd name="connsiteY2" fmla="*/ 318796 h 318795"/>
                  <a:gd name="connsiteX3" fmla="*/ 291949 w 291949"/>
                  <a:gd name="connsiteY3" fmla="*/ 168546 h 318795"/>
                  <a:gd name="connsiteX4" fmla="*/ 461 w 291949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49" h="318795">
                    <a:moveTo>
                      <a:pt x="461" y="0"/>
                    </a:moveTo>
                    <a:lnTo>
                      <a:pt x="0" y="150088"/>
                    </a:lnTo>
                    <a:lnTo>
                      <a:pt x="291811" y="318796"/>
                    </a:lnTo>
                    <a:lnTo>
                      <a:pt x="291949" y="168546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0" name="Freeform 679">
                <a:extLst>
                  <a:ext uri="{FF2B5EF4-FFF2-40B4-BE49-F238E27FC236}">
                    <a16:creationId xmlns:a16="http://schemas.microsoft.com/office/drawing/2014/main" id="{7E25556D-465C-8177-8635-14A75D274613}"/>
                  </a:ext>
                </a:extLst>
              </p:cNvPr>
              <p:cNvSpPr/>
              <p:nvPr/>
            </p:nvSpPr>
            <p:spPr>
              <a:xfrm>
                <a:off x="9299923" y="8099492"/>
                <a:ext cx="319072" cy="199933"/>
              </a:xfrm>
              <a:custGeom>
                <a:avLst/>
                <a:gdLst>
                  <a:gd name="connsiteX0" fmla="*/ 27285 w 319072"/>
                  <a:gd name="connsiteY0" fmla="*/ 0 h 199933"/>
                  <a:gd name="connsiteX1" fmla="*/ 319072 w 319072"/>
                  <a:gd name="connsiteY1" fmla="*/ 168523 h 199933"/>
                  <a:gd name="connsiteX2" fmla="*/ 319003 w 319072"/>
                  <a:gd name="connsiteY2" fmla="*/ 199933 h 199933"/>
                  <a:gd name="connsiteX3" fmla="*/ 0 w 319072"/>
                  <a:gd name="connsiteY3" fmla="*/ 15762 h 199933"/>
                  <a:gd name="connsiteX4" fmla="*/ 27285 w 319072"/>
                  <a:gd name="connsiteY4" fmla="*/ 0 h 199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072" h="199933">
                    <a:moveTo>
                      <a:pt x="27285" y="0"/>
                    </a:moveTo>
                    <a:lnTo>
                      <a:pt x="319072" y="168523"/>
                    </a:lnTo>
                    <a:lnTo>
                      <a:pt x="319003" y="199933"/>
                    </a:lnTo>
                    <a:lnTo>
                      <a:pt x="0" y="15762"/>
                    </a:lnTo>
                    <a:lnTo>
                      <a:pt x="27285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1" name="Freeform 680">
                <a:extLst>
                  <a:ext uri="{FF2B5EF4-FFF2-40B4-BE49-F238E27FC236}">
                    <a16:creationId xmlns:a16="http://schemas.microsoft.com/office/drawing/2014/main" id="{8D81C243-5FEF-EEAD-297F-45638ED513ED}"/>
                  </a:ext>
                </a:extLst>
              </p:cNvPr>
              <p:cNvSpPr/>
              <p:nvPr/>
            </p:nvSpPr>
            <p:spPr>
              <a:xfrm>
                <a:off x="9300246" y="7782655"/>
                <a:ext cx="27491" cy="332391"/>
              </a:xfrm>
              <a:custGeom>
                <a:avLst/>
                <a:gdLst>
                  <a:gd name="connsiteX0" fmla="*/ 0 w 27491"/>
                  <a:gd name="connsiteY0" fmla="*/ 332392 h 332391"/>
                  <a:gd name="connsiteX1" fmla="*/ 691 w 27491"/>
                  <a:gd name="connsiteY1" fmla="*/ 0 h 332391"/>
                  <a:gd name="connsiteX2" fmla="*/ 27492 w 27491"/>
                  <a:gd name="connsiteY2" fmla="*/ 15532 h 332391"/>
                  <a:gd name="connsiteX3" fmla="*/ 26962 w 27491"/>
                  <a:gd name="connsiteY3" fmla="*/ 316814 h 332391"/>
                  <a:gd name="connsiteX4" fmla="*/ 0 w 27491"/>
                  <a:gd name="connsiteY4" fmla="*/ 332392 h 332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91" h="332391">
                    <a:moveTo>
                      <a:pt x="0" y="332392"/>
                    </a:moveTo>
                    <a:lnTo>
                      <a:pt x="691" y="0"/>
                    </a:lnTo>
                    <a:lnTo>
                      <a:pt x="27492" y="15532"/>
                    </a:lnTo>
                    <a:lnTo>
                      <a:pt x="26962" y="316814"/>
                    </a:lnTo>
                    <a:lnTo>
                      <a:pt x="0" y="33239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2" name="Freeform 681">
                <a:extLst>
                  <a:ext uri="{FF2B5EF4-FFF2-40B4-BE49-F238E27FC236}">
                    <a16:creationId xmlns:a16="http://schemas.microsoft.com/office/drawing/2014/main" id="{63D65A62-9805-5A01-BEDA-1C3314D1E2EA}"/>
                  </a:ext>
                </a:extLst>
              </p:cNvPr>
              <p:cNvSpPr/>
              <p:nvPr/>
            </p:nvSpPr>
            <p:spPr>
              <a:xfrm>
                <a:off x="9327208" y="7944519"/>
                <a:ext cx="291902" cy="323496"/>
              </a:xfrm>
              <a:custGeom>
                <a:avLst/>
                <a:gdLst>
                  <a:gd name="connsiteX0" fmla="*/ 253 w 291902"/>
                  <a:gd name="connsiteY0" fmla="*/ 0 h 323496"/>
                  <a:gd name="connsiteX1" fmla="*/ 291903 w 291902"/>
                  <a:gd name="connsiteY1" fmla="*/ 168500 h 323496"/>
                  <a:gd name="connsiteX2" fmla="*/ 291787 w 291902"/>
                  <a:gd name="connsiteY2" fmla="*/ 323497 h 323496"/>
                  <a:gd name="connsiteX3" fmla="*/ 0 w 291902"/>
                  <a:gd name="connsiteY3" fmla="*/ 154973 h 323496"/>
                  <a:gd name="connsiteX4" fmla="*/ 253 w 291902"/>
                  <a:gd name="connsiteY4" fmla="*/ 0 h 32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496">
                    <a:moveTo>
                      <a:pt x="253" y="0"/>
                    </a:moveTo>
                    <a:lnTo>
                      <a:pt x="291903" y="168500"/>
                    </a:lnTo>
                    <a:lnTo>
                      <a:pt x="291787" y="323497"/>
                    </a:lnTo>
                    <a:lnTo>
                      <a:pt x="0" y="154973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3" name="Freeform 682">
                <a:extLst>
                  <a:ext uri="{FF2B5EF4-FFF2-40B4-BE49-F238E27FC236}">
                    <a16:creationId xmlns:a16="http://schemas.microsoft.com/office/drawing/2014/main" id="{A5E35529-F24E-F21E-27F7-124FDA10B8F0}"/>
                  </a:ext>
                </a:extLst>
              </p:cNvPr>
              <p:cNvSpPr/>
              <p:nvPr/>
            </p:nvSpPr>
            <p:spPr>
              <a:xfrm>
                <a:off x="9327208" y="7946685"/>
                <a:ext cx="292040" cy="251943"/>
              </a:xfrm>
              <a:custGeom>
                <a:avLst/>
                <a:gdLst>
                  <a:gd name="connsiteX0" fmla="*/ 0 w 292040"/>
                  <a:gd name="connsiteY0" fmla="*/ 152669 h 251943"/>
                  <a:gd name="connsiteX1" fmla="*/ 60145 w 292040"/>
                  <a:gd name="connsiteY1" fmla="*/ 118126 h 251943"/>
                  <a:gd name="connsiteX2" fmla="*/ 291787 w 292040"/>
                  <a:gd name="connsiteY2" fmla="*/ 251944 h 251943"/>
                  <a:gd name="connsiteX3" fmla="*/ 292041 w 292040"/>
                  <a:gd name="connsiteY3" fmla="*/ 168616 h 251943"/>
                  <a:gd name="connsiteX4" fmla="*/ 230 w 292040"/>
                  <a:gd name="connsiteY4" fmla="*/ 0 h 251943"/>
                  <a:gd name="connsiteX5" fmla="*/ 0 w 292040"/>
                  <a:gd name="connsiteY5" fmla="*/ 152669 h 251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40" h="251943">
                    <a:moveTo>
                      <a:pt x="0" y="152669"/>
                    </a:moveTo>
                    <a:lnTo>
                      <a:pt x="60145" y="118126"/>
                    </a:lnTo>
                    <a:lnTo>
                      <a:pt x="291787" y="251944"/>
                    </a:lnTo>
                    <a:lnTo>
                      <a:pt x="292041" y="168616"/>
                    </a:lnTo>
                    <a:lnTo>
                      <a:pt x="230" y="0"/>
                    </a:lnTo>
                    <a:lnTo>
                      <a:pt x="0" y="152669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4" name="Freeform 683">
                <a:extLst>
                  <a:ext uri="{FF2B5EF4-FFF2-40B4-BE49-F238E27FC236}">
                    <a16:creationId xmlns:a16="http://schemas.microsoft.com/office/drawing/2014/main" id="{CD93848E-648D-6984-553F-D816A009AFF1}"/>
                  </a:ext>
                </a:extLst>
              </p:cNvPr>
              <p:cNvSpPr/>
              <p:nvPr/>
            </p:nvSpPr>
            <p:spPr>
              <a:xfrm>
                <a:off x="9327415" y="7798164"/>
                <a:ext cx="291949" cy="318795"/>
              </a:xfrm>
              <a:custGeom>
                <a:avLst/>
                <a:gdLst>
                  <a:gd name="connsiteX0" fmla="*/ 461 w 291949"/>
                  <a:gd name="connsiteY0" fmla="*/ 0 h 318795"/>
                  <a:gd name="connsiteX1" fmla="*/ 0 w 291949"/>
                  <a:gd name="connsiteY1" fmla="*/ 150065 h 318795"/>
                  <a:gd name="connsiteX2" fmla="*/ 291811 w 291949"/>
                  <a:gd name="connsiteY2" fmla="*/ 318796 h 318795"/>
                  <a:gd name="connsiteX3" fmla="*/ 291949 w 291949"/>
                  <a:gd name="connsiteY3" fmla="*/ 168523 h 318795"/>
                  <a:gd name="connsiteX4" fmla="*/ 461 w 291949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49" h="318795">
                    <a:moveTo>
                      <a:pt x="461" y="0"/>
                    </a:moveTo>
                    <a:lnTo>
                      <a:pt x="0" y="150065"/>
                    </a:lnTo>
                    <a:lnTo>
                      <a:pt x="291811" y="318796"/>
                    </a:lnTo>
                    <a:lnTo>
                      <a:pt x="291949" y="168523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5" name="Freeform 684">
                <a:extLst>
                  <a:ext uri="{FF2B5EF4-FFF2-40B4-BE49-F238E27FC236}">
                    <a16:creationId xmlns:a16="http://schemas.microsoft.com/office/drawing/2014/main" id="{4C16D177-14AB-34C9-3BCC-66F53C1F83A5}"/>
                  </a:ext>
                </a:extLst>
              </p:cNvPr>
              <p:cNvSpPr/>
              <p:nvPr/>
            </p:nvSpPr>
            <p:spPr>
              <a:xfrm>
                <a:off x="9122367" y="7401017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75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75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6" name="Freeform 685">
                <a:extLst>
                  <a:ext uri="{FF2B5EF4-FFF2-40B4-BE49-F238E27FC236}">
                    <a16:creationId xmlns:a16="http://schemas.microsoft.com/office/drawing/2014/main" id="{7C0717EF-BEE0-3250-399C-508C42D13040}"/>
                  </a:ext>
                </a:extLst>
              </p:cNvPr>
              <p:cNvSpPr/>
              <p:nvPr/>
            </p:nvSpPr>
            <p:spPr>
              <a:xfrm>
                <a:off x="9135456" y="7423624"/>
                <a:ext cx="26846" cy="136676"/>
              </a:xfrm>
              <a:custGeom>
                <a:avLst/>
                <a:gdLst>
                  <a:gd name="connsiteX0" fmla="*/ 25902 w 26846"/>
                  <a:gd name="connsiteY0" fmla="*/ 121743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902 w 26846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902" y="121743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902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7" name="Freeform 686">
                <a:extLst>
                  <a:ext uri="{FF2B5EF4-FFF2-40B4-BE49-F238E27FC236}">
                    <a16:creationId xmlns:a16="http://schemas.microsoft.com/office/drawing/2014/main" id="{3527C2CE-5F3C-AC98-44F7-A80BA64CBECD}"/>
                  </a:ext>
                </a:extLst>
              </p:cNvPr>
              <p:cNvSpPr/>
              <p:nvPr/>
            </p:nvSpPr>
            <p:spPr>
              <a:xfrm>
                <a:off x="9135456" y="7545367"/>
                <a:ext cx="152116" cy="102708"/>
              </a:xfrm>
              <a:custGeom>
                <a:avLst/>
                <a:gdLst>
                  <a:gd name="connsiteX0" fmla="*/ 25902 w 152116"/>
                  <a:gd name="connsiteY0" fmla="*/ 0 h 102708"/>
                  <a:gd name="connsiteX1" fmla="*/ 0 w 152116"/>
                  <a:gd name="connsiteY1" fmla="*/ 14933 h 102708"/>
                  <a:gd name="connsiteX2" fmla="*/ 152024 w 152116"/>
                  <a:gd name="connsiteY2" fmla="*/ 102709 h 102708"/>
                  <a:gd name="connsiteX3" fmla="*/ 152116 w 152116"/>
                  <a:gd name="connsiteY3" fmla="*/ 72866 h 102708"/>
                  <a:gd name="connsiteX4" fmla="*/ 25902 w 152116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6" h="102708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24" y="102709"/>
                    </a:lnTo>
                    <a:lnTo>
                      <a:pt x="152116" y="72866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8" name="Freeform 687">
                <a:extLst>
                  <a:ext uri="{FF2B5EF4-FFF2-40B4-BE49-F238E27FC236}">
                    <a16:creationId xmlns:a16="http://schemas.microsoft.com/office/drawing/2014/main" id="{5D956A6F-C757-7860-B164-5446C3F8A2E8}"/>
                  </a:ext>
                </a:extLst>
              </p:cNvPr>
              <p:cNvSpPr/>
              <p:nvPr/>
            </p:nvSpPr>
            <p:spPr>
              <a:xfrm>
                <a:off x="9161357" y="7438557"/>
                <a:ext cx="127182" cy="179676"/>
              </a:xfrm>
              <a:custGeom>
                <a:avLst/>
                <a:gdLst>
                  <a:gd name="connsiteX0" fmla="*/ 945 w 127182"/>
                  <a:gd name="connsiteY0" fmla="*/ 0 h 179676"/>
                  <a:gd name="connsiteX1" fmla="*/ 0 w 127182"/>
                  <a:gd name="connsiteY1" fmla="*/ 106811 h 179676"/>
                  <a:gd name="connsiteX2" fmla="*/ 126191 w 127182"/>
                  <a:gd name="connsiteY2" fmla="*/ 179677 h 179676"/>
                  <a:gd name="connsiteX3" fmla="*/ 127182 w 127182"/>
                  <a:gd name="connsiteY3" fmla="*/ 72866 h 179676"/>
                  <a:gd name="connsiteX4" fmla="*/ 945 w 127182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82" h="179676">
                    <a:moveTo>
                      <a:pt x="945" y="0"/>
                    </a:moveTo>
                    <a:lnTo>
                      <a:pt x="0" y="106811"/>
                    </a:lnTo>
                    <a:lnTo>
                      <a:pt x="126191" y="179677"/>
                    </a:lnTo>
                    <a:lnTo>
                      <a:pt x="127182" y="72866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9" name="Freeform 688">
                <a:extLst>
                  <a:ext uri="{FF2B5EF4-FFF2-40B4-BE49-F238E27FC236}">
                    <a16:creationId xmlns:a16="http://schemas.microsoft.com/office/drawing/2014/main" id="{780A80B5-F98D-BB8E-6124-45589B65F2B3}"/>
                  </a:ext>
                </a:extLst>
              </p:cNvPr>
              <p:cNvSpPr/>
              <p:nvPr/>
            </p:nvSpPr>
            <p:spPr>
              <a:xfrm>
                <a:off x="9365346" y="7543178"/>
                <a:ext cx="179215" cy="269618"/>
              </a:xfrm>
              <a:custGeom>
                <a:avLst/>
                <a:gdLst>
                  <a:gd name="connsiteX0" fmla="*/ 0 w 179215"/>
                  <a:gd name="connsiteY0" fmla="*/ 166864 h 269618"/>
                  <a:gd name="connsiteX1" fmla="*/ 1198 w 179215"/>
                  <a:gd name="connsiteY1" fmla="*/ 0 h 269618"/>
                  <a:gd name="connsiteX2" fmla="*/ 179215 w 179215"/>
                  <a:gd name="connsiteY2" fmla="*/ 102801 h 269618"/>
                  <a:gd name="connsiteX3" fmla="*/ 178271 w 179215"/>
                  <a:gd name="connsiteY3" fmla="*/ 269619 h 269618"/>
                  <a:gd name="connsiteX4" fmla="*/ 0 w 179215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269618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15" y="102801"/>
                    </a:lnTo>
                    <a:lnTo>
                      <a:pt x="178271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0" name="Freeform 689">
                <a:extLst>
                  <a:ext uri="{FF2B5EF4-FFF2-40B4-BE49-F238E27FC236}">
                    <a16:creationId xmlns:a16="http://schemas.microsoft.com/office/drawing/2014/main" id="{46BCE7BF-A6D1-5FA7-9EBC-2AE2CE4E1397}"/>
                  </a:ext>
                </a:extLst>
              </p:cNvPr>
              <p:cNvSpPr/>
              <p:nvPr/>
            </p:nvSpPr>
            <p:spPr>
              <a:xfrm>
                <a:off x="9378459" y="7565785"/>
                <a:ext cx="26846" cy="136676"/>
              </a:xfrm>
              <a:custGeom>
                <a:avLst/>
                <a:gdLst>
                  <a:gd name="connsiteX0" fmla="*/ 25878 w 26846"/>
                  <a:gd name="connsiteY0" fmla="*/ 121743 h 136676"/>
                  <a:gd name="connsiteX1" fmla="*/ 26846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8 w 26846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8" y="121743"/>
                    </a:moveTo>
                    <a:lnTo>
                      <a:pt x="26846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8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1" name="Freeform 690">
                <a:extLst>
                  <a:ext uri="{FF2B5EF4-FFF2-40B4-BE49-F238E27FC236}">
                    <a16:creationId xmlns:a16="http://schemas.microsoft.com/office/drawing/2014/main" id="{D8752015-3BF2-E757-7302-47D7130DEFAE}"/>
                  </a:ext>
                </a:extLst>
              </p:cNvPr>
              <p:cNvSpPr/>
              <p:nvPr/>
            </p:nvSpPr>
            <p:spPr>
              <a:xfrm>
                <a:off x="9378435" y="7687528"/>
                <a:ext cx="152138" cy="102708"/>
              </a:xfrm>
              <a:custGeom>
                <a:avLst/>
                <a:gdLst>
                  <a:gd name="connsiteX0" fmla="*/ 25925 w 152138"/>
                  <a:gd name="connsiteY0" fmla="*/ 0 h 102708"/>
                  <a:gd name="connsiteX1" fmla="*/ 0 w 152138"/>
                  <a:gd name="connsiteY1" fmla="*/ 14933 h 102708"/>
                  <a:gd name="connsiteX2" fmla="*/ 152070 w 152138"/>
                  <a:gd name="connsiteY2" fmla="*/ 102709 h 102708"/>
                  <a:gd name="connsiteX3" fmla="*/ 152139 w 152138"/>
                  <a:gd name="connsiteY3" fmla="*/ 72866 h 102708"/>
                  <a:gd name="connsiteX4" fmla="*/ 25925 w 152138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38" h="102708">
                    <a:moveTo>
                      <a:pt x="25925" y="0"/>
                    </a:moveTo>
                    <a:lnTo>
                      <a:pt x="0" y="14933"/>
                    </a:lnTo>
                    <a:lnTo>
                      <a:pt x="152070" y="102709"/>
                    </a:lnTo>
                    <a:lnTo>
                      <a:pt x="152139" y="72866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2" name="Freeform 691">
                <a:extLst>
                  <a:ext uri="{FF2B5EF4-FFF2-40B4-BE49-F238E27FC236}">
                    <a16:creationId xmlns:a16="http://schemas.microsoft.com/office/drawing/2014/main" id="{6640528F-45E9-6F16-C523-A0EA889D2DC6}"/>
                  </a:ext>
                </a:extLst>
              </p:cNvPr>
              <p:cNvSpPr/>
              <p:nvPr/>
            </p:nvSpPr>
            <p:spPr>
              <a:xfrm>
                <a:off x="9404360" y="7580694"/>
                <a:ext cx="127158" cy="179699"/>
              </a:xfrm>
              <a:custGeom>
                <a:avLst/>
                <a:gdLst>
                  <a:gd name="connsiteX0" fmla="*/ 944 w 127158"/>
                  <a:gd name="connsiteY0" fmla="*/ 0 h 179699"/>
                  <a:gd name="connsiteX1" fmla="*/ 0 w 127158"/>
                  <a:gd name="connsiteY1" fmla="*/ 106811 h 179699"/>
                  <a:gd name="connsiteX2" fmla="*/ 126190 w 127158"/>
                  <a:gd name="connsiteY2" fmla="*/ 179700 h 179699"/>
                  <a:gd name="connsiteX3" fmla="*/ 127159 w 127158"/>
                  <a:gd name="connsiteY3" fmla="*/ 72890 h 179699"/>
                  <a:gd name="connsiteX4" fmla="*/ 944 w 127158"/>
                  <a:gd name="connsiteY4" fmla="*/ 0 h 179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99">
                    <a:moveTo>
                      <a:pt x="944" y="0"/>
                    </a:moveTo>
                    <a:lnTo>
                      <a:pt x="0" y="106811"/>
                    </a:lnTo>
                    <a:lnTo>
                      <a:pt x="126190" y="179700"/>
                    </a:lnTo>
                    <a:lnTo>
                      <a:pt x="127159" y="72890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3" name="Freeform 692">
                <a:extLst>
                  <a:ext uri="{FF2B5EF4-FFF2-40B4-BE49-F238E27FC236}">
                    <a16:creationId xmlns:a16="http://schemas.microsoft.com/office/drawing/2014/main" id="{0717AD68-C4E3-C345-42EA-EAB9F37DE48C}"/>
                  </a:ext>
                </a:extLst>
              </p:cNvPr>
              <p:cNvSpPr/>
              <p:nvPr/>
            </p:nvSpPr>
            <p:spPr>
              <a:xfrm>
                <a:off x="9621230" y="7685339"/>
                <a:ext cx="179216" cy="269618"/>
              </a:xfrm>
              <a:custGeom>
                <a:avLst/>
                <a:gdLst>
                  <a:gd name="connsiteX0" fmla="*/ 0 w 179216"/>
                  <a:gd name="connsiteY0" fmla="*/ 166841 h 269618"/>
                  <a:gd name="connsiteX1" fmla="*/ 1176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41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41"/>
                    </a:moveTo>
                    <a:lnTo>
                      <a:pt x="1176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41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4" name="Freeform 693">
                <a:extLst>
                  <a:ext uri="{FF2B5EF4-FFF2-40B4-BE49-F238E27FC236}">
                    <a16:creationId xmlns:a16="http://schemas.microsoft.com/office/drawing/2014/main" id="{A48D1327-0591-AD09-CD78-EA2CD6C21566}"/>
                  </a:ext>
                </a:extLst>
              </p:cNvPr>
              <p:cNvSpPr/>
              <p:nvPr/>
            </p:nvSpPr>
            <p:spPr>
              <a:xfrm>
                <a:off x="9634343" y="7707945"/>
                <a:ext cx="26823" cy="136676"/>
              </a:xfrm>
              <a:custGeom>
                <a:avLst/>
                <a:gdLst>
                  <a:gd name="connsiteX0" fmla="*/ 25879 w 26823"/>
                  <a:gd name="connsiteY0" fmla="*/ 121743 h 136676"/>
                  <a:gd name="connsiteX1" fmla="*/ 26824 w 26823"/>
                  <a:gd name="connsiteY1" fmla="*/ 14933 h 136676"/>
                  <a:gd name="connsiteX2" fmla="*/ 1014 w 26823"/>
                  <a:gd name="connsiteY2" fmla="*/ 0 h 136676"/>
                  <a:gd name="connsiteX3" fmla="*/ 0 w 26823"/>
                  <a:gd name="connsiteY3" fmla="*/ 136676 h 136676"/>
                  <a:gd name="connsiteX4" fmla="*/ 25879 w 26823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23" h="136676">
                    <a:moveTo>
                      <a:pt x="25879" y="121743"/>
                    </a:moveTo>
                    <a:lnTo>
                      <a:pt x="26824" y="14933"/>
                    </a:lnTo>
                    <a:lnTo>
                      <a:pt x="1014" y="0"/>
                    </a:lnTo>
                    <a:lnTo>
                      <a:pt x="0" y="136676"/>
                    </a:lnTo>
                    <a:lnTo>
                      <a:pt x="25879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5" name="Freeform 694">
                <a:extLst>
                  <a:ext uri="{FF2B5EF4-FFF2-40B4-BE49-F238E27FC236}">
                    <a16:creationId xmlns:a16="http://schemas.microsoft.com/office/drawing/2014/main" id="{8A21E560-A365-2E09-4E89-62A50A9412F1}"/>
                  </a:ext>
                </a:extLst>
              </p:cNvPr>
              <p:cNvSpPr/>
              <p:nvPr/>
            </p:nvSpPr>
            <p:spPr>
              <a:xfrm>
                <a:off x="9634320" y="7829689"/>
                <a:ext cx="152115" cy="102708"/>
              </a:xfrm>
              <a:custGeom>
                <a:avLst/>
                <a:gdLst>
                  <a:gd name="connsiteX0" fmla="*/ 25902 w 152115"/>
                  <a:gd name="connsiteY0" fmla="*/ 0 h 102708"/>
                  <a:gd name="connsiteX1" fmla="*/ 0 w 152115"/>
                  <a:gd name="connsiteY1" fmla="*/ 14933 h 102708"/>
                  <a:gd name="connsiteX2" fmla="*/ 152046 w 152115"/>
                  <a:gd name="connsiteY2" fmla="*/ 102709 h 102708"/>
                  <a:gd name="connsiteX3" fmla="*/ 152115 w 152115"/>
                  <a:gd name="connsiteY3" fmla="*/ 72843 h 102708"/>
                  <a:gd name="connsiteX4" fmla="*/ 25902 w 152115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08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46" y="102709"/>
                    </a:lnTo>
                    <a:lnTo>
                      <a:pt x="152115" y="72843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6" name="Freeform 695">
                <a:extLst>
                  <a:ext uri="{FF2B5EF4-FFF2-40B4-BE49-F238E27FC236}">
                    <a16:creationId xmlns:a16="http://schemas.microsoft.com/office/drawing/2014/main" id="{8807F5A6-38FD-D056-FD32-02B2865EB942}"/>
                  </a:ext>
                </a:extLst>
              </p:cNvPr>
              <p:cNvSpPr/>
              <p:nvPr/>
            </p:nvSpPr>
            <p:spPr>
              <a:xfrm>
                <a:off x="9660222" y="7722878"/>
                <a:ext cx="127158" cy="179653"/>
              </a:xfrm>
              <a:custGeom>
                <a:avLst/>
                <a:gdLst>
                  <a:gd name="connsiteX0" fmla="*/ 944 w 127158"/>
                  <a:gd name="connsiteY0" fmla="*/ 0 h 179653"/>
                  <a:gd name="connsiteX1" fmla="*/ 0 w 127158"/>
                  <a:gd name="connsiteY1" fmla="*/ 106811 h 179653"/>
                  <a:gd name="connsiteX2" fmla="*/ 126190 w 127158"/>
                  <a:gd name="connsiteY2" fmla="*/ 179654 h 179653"/>
                  <a:gd name="connsiteX3" fmla="*/ 127159 w 127158"/>
                  <a:gd name="connsiteY3" fmla="*/ 72843 h 179653"/>
                  <a:gd name="connsiteX4" fmla="*/ 944 w 127158"/>
                  <a:gd name="connsiteY4" fmla="*/ 0 h 179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53">
                    <a:moveTo>
                      <a:pt x="944" y="0"/>
                    </a:moveTo>
                    <a:lnTo>
                      <a:pt x="0" y="106811"/>
                    </a:lnTo>
                    <a:lnTo>
                      <a:pt x="126190" y="179654"/>
                    </a:lnTo>
                    <a:lnTo>
                      <a:pt x="127159" y="72843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7" name="Freeform 696">
                <a:extLst>
                  <a:ext uri="{FF2B5EF4-FFF2-40B4-BE49-F238E27FC236}">
                    <a16:creationId xmlns:a16="http://schemas.microsoft.com/office/drawing/2014/main" id="{BD72BA72-B79F-3DDF-DD3D-D40903B6A43D}"/>
                  </a:ext>
                </a:extLst>
              </p:cNvPr>
              <p:cNvSpPr/>
              <p:nvPr/>
            </p:nvSpPr>
            <p:spPr>
              <a:xfrm>
                <a:off x="9877092" y="7827476"/>
                <a:ext cx="179238" cy="269642"/>
              </a:xfrm>
              <a:custGeom>
                <a:avLst/>
                <a:gdLst>
                  <a:gd name="connsiteX0" fmla="*/ 0 w 179238"/>
                  <a:gd name="connsiteY0" fmla="*/ 166864 h 269642"/>
                  <a:gd name="connsiteX1" fmla="*/ 1198 w 179238"/>
                  <a:gd name="connsiteY1" fmla="*/ 0 h 269642"/>
                  <a:gd name="connsiteX2" fmla="*/ 179239 w 179238"/>
                  <a:gd name="connsiteY2" fmla="*/ 102801 h 269642"/>
                  <a:gd name="connsiteX3" fmla="*/ 178271 w 179238"/>
                  <a:gd name="connsiteY3" fmla="*/ 269642 h 269642"/>
                  <a:gd name="connsiteX4" fmla="*/ 0 w 179238"/>
                  <a:gd name="connsiteY4" fmla="*/ 166864 h 269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38" h="269642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39" y="102801"/>
                    </a:lnTo>
                    <a:lnTo>
                      <a:pt x="178271" y="269642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8" name="Freeform 697">
                <a:extLst>
                  <a:ext uri="{FF2B5EF4-FFF2-40B4-BE49-F238E27FC236}">
                    <a16:creationId xmlns:a16="http://schemas.microsoft.com/office/drawing/2014/main" id="{827AC7DD-3CE9-FF5F-25A8-15DB5D5EE8C2}"/>
                  </a:ext>
                </a:extLst>
              </p:cNvPr>
              <p:cNvSpPr/>
              <p:nvPr/>
            </p:nvSpPr>
            <p:spPr>
              <a:xfrm>
                <a:off x="9890205" y="7850106"/>
                <a:ext cx="26846" cy="136676"/>
              </a:xfrm>
              <a:custGeom>
                <a:avLst/>
                <a:gdLst>
                  <a:gd name="connsiteX0" fmla="*/ 25878 w 26846"/>
                  <a:gd name="connsiteY0" fmla="*/ 121720 h 136676"/>
                  <a:gd name="connsiteX1" fmla="*/ 26846 w 26846"/>
                  <a:gd name="connsiteY1" fmla="*/ 14909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8 w 26846"/>
                  <a:gd name="connsiteY4" fmla="*/ 121720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8" y="121720"/>
                    </a:moveTo>
                    <a:lnTo>
                      <a:pt x="26846" y="14909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8" y="12172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9" name="Freeform 698">
                <a:extLst>
                  <a:ext uri="{FF2B5EF4-FFF2-40B4-BE49-F238E27FC236}">
                    <a16:creationId xmlns:a16="http://schemas.microsoft.com/office/drawing/2014/main" id="{E02FB9AB-EB85-E598-0ADE-094B9FBBC5F7}"/>
                  </a:ext>
                </a:extLst>
              </p:cNvPr>
              <p:cNvSpPr/>
              <p:nvPr/>
            </p:nvSpPr>
            <p:spPr>
              <a:xfrm>
                <a:off x="9890181" y="7971826"/>
                <a:ext cx="152115" cy="102731"/>
              </a:xfrm>
              <a:custGeom>
                <a:avLst/>
                <a:gdLst>
                  <a:gd name="connsiteX0" fmla="*/ 25925 w 152115"/>
                  <a:gd name="connsiteY0" fmla="*/ 0 h 102731"/>
                  <a:gd name="connsiteX1" fmla="*/ 0 w 152115"/>
                  <a:gd name="connsiteY1" fmla="*/ 14956 h 102731"/>
                  <a:gd name="connsiteX2" fmla="*/ 152070 w 152115"/>
                  <a:gd name="connsiteY2" fmla="*/ 102732 h 102731"/>
                  <a:gd name="connsiteX3" fmla="*/ 152115 w 152115"/>
                  <a:gd name="connsiteY3" fmla="*/ 72866 h 102731"/>
                  <a:gd name="connsiteX4" fmla="*/ 25925 w 152115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31">
                    <a:moveTo>
                      <a:pt x="25925" y="0"/>
                    </a:moveTo>
                    <a:lnTo>
                      <a:pt x="0" y="14956"/>
                    </a:lnTo>
                    <a:lnTo>
                      <a:pt x="152070" y="102732"/>
                    </a:lnTo>
                    <a:lnTo>
                      <a:pt x="152115" y="72866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0" name="Freeform 699">
                <a:extLst>
                  <a:ext uri="{FF2B5EF4-FFF2-40B4-BE49-F238E27FC236}">
                    <a16:creationId xmlns:a16="http://schemas.microsoft.com/office/drawing/2014/main" id="{1E51ACCE-BDA9-FA28-37CD-E76078656705}"/>
                  </a:ext>
                </a:extLst>
              </p:cNvPr>
              <p:cNvSpPr/>
              <p:nvPr/>
            </p:nvSpPr>
            <p:spPr>
              <a:xfrm>
                <a:off x="9916106" y="7865015"/>
                <a:ext cx="127158" cy="179677"/>
              </a:xfrm>
              <a:custGeom>
                <a:avLst/>
                <a:gdLst>
                  <a:gd name="connsiteX0" fmla="*/ 944 w 127158"/>
                  <a:gd name="connsiteY0" fmla="*/ 0 h 179677"/>
                  <a:gd name="connsiteX1" fmla="*/ 0 w 127158"/>
                  <a:gd name="connsiteY1" fmla="*/ 106811 h 179677"/>
                  <a:gd name="connsiteX2" fmla="*/ 126190 w 127158"/>
                  <a:gd name="connsiteY2" fmla="*/ 179677 h 179677"/>
                  <a:gd name="connsiteX3" fmla="*/ 127159 w 127158"/>
                  <a:gd name="connsiteY3" fmla="*/ 72866 h 179677"/>
                  <a:gd name="connsiteX4" fmla="*/ 944 w 127158"/>
                  <a:gd name="connsiteY4" fmla="*/ 0 h 179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77">
                    <a:moveTo>
                      <a:pt x="944" y="0"/>
                    </a:moveTo>
                    <a:lnTo>
                      <a:pt x="0" y="106811"/>
                    </a:lnTo>
                    <a:lnTo>
                      <a:pt x="126190" y="179677"/>
                    </a:lnTo>
                    <a:lnTo>
                      <a:pt x="127159" y="72866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1" name="Freeform 700">
                <a:extLst>
                  <a:ext uri="{FF2B5EF4-FFF2-40B4-BE49-F238E27FC236}">
                    <a16:creationId xmlns:a16="http://schemas.microsoft.com/office/drawing/2014/main" id="{068089D0-37CF-945A-73E7-1E4198D92D23}"/>
                  </a:ext>
                </a:extLst>
              </p:cNvPr>
              <p:cNvSpPr/>
              <p:nvPr/>
            </p:nvSpPr>
            <p:spPr>
              <a:xfrm>
                <a:off x="10132976" y="7969637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76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76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2" name="Freeform 701">
                <a:extLst>
                  <a:ext uri="{FF2B5EF4-FFF2-40B4-BE49-F238E27FC236}">
                    <a16:creationId xmlns:a16="http://schemas.microsoft.com/office/drawing/2014/main" id="{D0AC7F66-0047-B803-10E0-BBD62854EA7A}"/>
                  </a:ext>
                </a:extLst>
              </p:cNvPr>
              <p:cNvSpPr/>
              <p:nvPr/>
            </p:nvSpPr>
            <p:spPr>
              <a:xfrm>
                <a:off x="10146088" y="7992243"/>
                <a:ext cx="26823" cy="136676"/>
              </a:xfrm>
              <a:custGeom>
                <a:avLst/>
                <a:gdLst>
                  <a:gd name="connsiteX0" fmla="*/ 25879 w 26823"/>
                  <a:gd name="connsiteY0" fmla="*/ 121743 h 136676"/>
                  <a:gd name="connsiteX1" fmla="*/ 26824 w 26823"/>
                  <a:gd name="connsiteY1" fmla="*/ 14933 h 136676"/>
                  <a:gd name="connsiteX2" fmla="*/ 1014 w 26823"/>
                  <a:gd name="connsiteY2" fmla="*/ 0 h 136676"/>
                  <a:gd name="connsiteX3" fmla="*/ 0 w 26823"/>
                  <a:gd name="connsiteY3" fmla="*/ 136676 h 136676"/>
                  <a:gd name="connsiteX4" fmla="*/ 25879 w 26823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23" h="136676">
                    <a:moveTo>
                      <a:pt x="25879" y="121743"/>
                    </a:moveTo>
                    <a:lnTo>
                      <a:pt x="26824" y="14933"/>
                    </a:lnTo>
                    <a:lnTo>
                      <a:pt x="1014" y="0"/>
                    </a:lnTo>
                    <a:lnTo>
                      <a:pt x="0" y="136676"/>
                    </a:lnTo>
                    <a:lnTo>
                      <a:pt x="25879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3" name="Freeform 702">
                <a:extLst>
                  <a:ext uri="{FF2B5EF4-FFF2-40B4-BE49-F238E27FC236}">
                    <a16:creationId xmlns:a16="http://schemas.microsoft.com/office/drawing/2014/main" id="{41B830E9-E63A-4AD2-E9BB-3CEE0E70D8EF}"/>
                  </a:ext>
                </a:extLst>
              </p:cNvPr>
              <p:cNvSpPr/>
              <p:nvPr/>
            </p:nvSpPr>
            <p:spPr>
              <a:xfrm>
                <a:off x="10146066" y="8113987"/>
                <a:ext cx="152115" cy="102731"/>
              </a:xfrm>
              <a:custGeom>
                <a:avLst/>
                <a:gdLst>
                  <a:gd name="connsiteX0" fmla="*/ 25902 w 152115"/>
                  <a:gd name="connsiteY0" fmla="*/ 0 h 102731"/>
                  <a:gd name="connsiteX1" fmla="*/ 0 w 152115"/>
                  <a:gd name="connsiteY1" fmla="*/ 14933 h 102731"/>
                  <a:gd name="connsiteX2" fmla="*/ 152070 w 152115"/>
                  <a:gd name="connsiteY2" fmla="*/ 102732 h 102731"/>
                  <a:gd name="connsiteX3" fmla="*/ 152115 w 152115"/>
                  <a:gd name="connsiteY3" fmla="*/ 72866 h 102731"/>
                  <a:gd name="connsiteX4" fmla="*/ 25902 w 152115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31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70" y="102732"/>
                    </a:lnTo>
                    <a:lnTo>
                      <a:pt x="152115" y="72866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4" name="Freeform 703">
                <a:extLst>
                  <a:ext uri="{FF2B5EF4-FFF2-40B4-BE49-F238E27FC236}">
                    <a16:creationId xmlns:a16="http://schemas.microsoft.com/office/drawing/2014/main" id="{76676990-5C84-6F5F-34EB-CDDA7D2BED5F}"/>
                  </a:ext>
                </a:extLst>
              </p:cNvPr>
              <p:cNvSpPr/>
              <p:nvPr/>
            </p:nvSpPr>
            <p:spPr>
              <a:xfrm>
                <a:off x="10171968" y="8007176"/>
                <a:ext cx="127158" cy="179676"/>
              </a:xfrm>
              <a:custGeom>
                <a:avLst/>
                <a:gdLst>
                  <a:gd name="connsiteX0" fmla="*/ 968 w 127158"/>
                  <a:gd name="connsiteY0" fmla="*/ 0 h 179676"/>
                  <a:gd name="connsiteX1" fmla="*/ 0 w 127158"/>
                  <a:gd name="connsiteY1" fmla="*/ 106810 h 179676"/>
                  <a:gd name="connsiteX2" fmla="*/ 126214 w 127158"/>
                  <a:gd name="connsiteY2" fmla="*/ 179677 h 179676"/>
                  <a:gd name="connsiteX3" fmla="*/ 127159 w 127158"/>
                  <a:gd name="connsiteY3" fmla="*/ 72866 h 179676"/>
                  <a:gd name="connsiteX4" fmla="*/ 968 w 127158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76">
                    <a:moveTo>
                      <a:pt x="968" y="0"/>
                    </a:moveTo>
                    <a:lnTo>
                      <a:pt x="0" y="106810"/>
                    </a:lnTo>
                    <a:lnTo>
                      <a:pt x="126214" y="179677"/>
                    </a:lnTo>
                    <a:lnTo>
                      <a:pt x="127159" y="72866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5" name="Freeform 704">
                <a:extLst>
                  <a:ext uri="{FF2B5EF4-FFF2-40B4-BE49-F238E27FC236}">
                    <a16:creationId xmlns:a16="http://schemas.microsoft.com/office/drawing/2014/main" id="{03CE8F2A-7BE8-CA94-A0F5-BE1A5ECF90B7}"/>
                  </a:ext>
                </a:extLst>
              </p:cNvPr>
              <p:cNvSpPr/>
              <p:nvPr/>
            </p:nvSpPr>
            <p:spPr>
              <a:xfrm>
                <a:off x="10805711" y="7989616"/>
                <a:ext cx="179215" cy="391362"/>
              </a:xfrm>
              <a:custGeom>
                <a:avLst/>
                <a:gdLst>
                  <a:gd name="connsiteX0" fmla="*/ 179215 w 179215"/>
                  <a:gd name="connsiteY0" fmla="*/ 288561 h 391362"/>
                  <a:gd name="connsiteX1" fmla="*/ 178017 w 179215"/>
                  <a:gd name="connsiteY1" fmla="*/ 0 h 391362"/>
                  <a:gd name="connsiteX2" fmla="*/ 0 w 179215"/>
                  <a:gd name="connsiteY2" fmla="*/ 102801 h 391362"/>
                  <a:gd name="connsiteX3" fmla="*/ 944 w 179215"/>
                  <a:gd name="connsiteY3" fmla="*/ 391362 h 391362"/>
                  <a:gd name="connsiteX4" fmla="*/ 179215 w 179215"/>
                  <a:gd name="connsiteY4" fmla="*/ 288561 h 391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391362">
                    <a:moveTo>
                      <a:pt x="179215" y="288561"/>
                    </a:moveTo>
                    <a:lnTo>
                      <a:pt x="178017" y="0"/>
                    </a:lnTo>
                    <a:lnTo>
                      <a:pt x="0" y="102801"/>
                    </a:lnTo>
                    <a:lnTo>
                      <a:pt x="944" y="391362"/>
                    </a:lnTo>
                    <a:lnTo>
                      <a:pt x="179215" y="288561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6" name="Freeform 705">
                <a:extLst>
                  <a:ext uri="{FF2B5EF4-FFF2-40B4-BE49-F238E27FC236}">
                    <a16:creationId xmlns:a16="http://schemas.microsoft.com/office/drawing/2014/main" id="{03C4C096-7FD9-3F88-F892-0D0078075AAD}"/>
                  </a:ext>
                </a:extLst>
              </p:cNvPr>
              <p:cNvSpPr/>
              <p:nvPr/>
            </p:nvSpPr>
            <p:spPr>
              <a:xfrm>
                <a:off x="10944968" y="8012200"/>
                <a:ext cx="26846" cy="258419"/>
              </a:xfrm>
              <a:custGeom>
                <a:avLst/>
                <a:gdLst>
                  <a:gd name="connsiteX0" fmla="*/ 968 w 26846"/>
                  <a:gd name="connsiteY0" fmla="*/ 243487 h 258419"/>
                  <a:gd name="connsiteX1" fmla="*/ 0 w 26846"/>
                  <a:gd name="connsiteY1" fmla="*/ 14910 h 258419"/>
                  <a:gd name="connsiteX2" fmla="*/ 25810 w 26846"/>
                  <a:gd name="connsiteY2" fmla="*/ 0 h 258419"/>
                  <a:gd name="connsiteX3" fmla="*/ 26846 w 26846"/>
                  <a:gd name="connsiteY3" fmla="*/ 258419 h 258419"/>
                  <a:gd name="connsiteX4" fmla="*/ 968 w 26846"/>
                  <a:gd name="connsiteY4" fmla="*/ 243487 h 2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258419">
                    <a:moveTo>
                      <a:pt x="968" y="243487"/>
                    </a:moveTo>
                    <a:lnTo>
                      <a:pt x="0" y="14910"/>
                    </a:lnTo>
                    <a:lnTo>
                      <a:pt x="25810" y="0"/>
                    </a:lnTo>
                    <a:lnTo>
                      <a:pt x="26846" y="258419"/>
                    </a:lnTo>
                    <a:lnTo>
                      <a:pt x="968" y="243487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7" name="Freeform 706">
                <a:extLst>
                  <a:ext uri="{FF2B5EF4-FFF2-40B4-BE49-F238E27FC236}">
                    <a16:creationId xmlns:a16="http://schemas.microsoft.com/office/drawing/2014/main" id="{2EBEE5A1-0BCD-D93C-4ED8-023A7A050409}"/>
                  </a:ext>
                </a:extLst>
              </p:cNvPr>
              <p:cNvSpPr/>
              <p:nvPr/>
            </p:nvSpPr>
            <p:spPr>
              <a:xfrm>
                <a:off x="10819722" y="8255663"/>
                <a:ext cx="152115" cy="102731"/>
              </a:xfrm>
              <a:custGeom>
                <a:avLst/>
                <a:gdLst>
                  <a:gd name="connsiteX0" fmla="*/ 126214 w 152115"/>
                  <a:gd name="connsiteY0" fmla="*/ 0 h 102731"/>
                  <a:gd name="connsiteX1" fmla="*/ 152115 w 152115"/>
                  <a:gd name="connsiteY1" fmla="*/ 14956 h 102731"/>
                  <a:gd name="connsiteX2" fmla="*/ 92 w 152115"/>
                  <a:gd name="connsiteY2" fmla="*/ 102732 h 102731"/>
                  <a:gd name="connsiteX3" fmla="*/ 0 w 152115"/>
                  <a:gd name="connsiteY3" fmla="*/ 72866 h 102731"/>
                  <a:gd name="connsiteX4" fmla="*/ 126214 w 152115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31">
                    <a:moveTo>
                      <a:pt x="126214" y="0"/>
                    </a:moveTo>
                    <a:lnTo>
                      <a:pt x="152115" y="14956"/>
                    </a:lnTo>
                    <a:lnTo>
                      <a:pt x="92" y="102732"/>
                    </a:lnTo>
                    <a:lnTo>
                      <a:pt x="0" y="72866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8" name="Freeform 707">
                <a:extLst>
                  <a:ext uri="{FF2B5EF4-FFF2-40B4-BE49-F238E27FC236}">
                    <a16:creationId xmlns:a16="http://schemas.microsoft.com/office/drawing/2014/main" id="{DBF204FC-3931-D2AE-5C86-5170BE859CD8}"/>
                  </a:ext>
                </a:extLst>
              </p:cNvPr>
              <p:cNvSpPr/>
              <p:nvPr/>
            </p:nvSpPr>
            <p:spPr>
              <a:xfrm>
                <a:off x="10818776" y="8027110"/>
                <a:ext cx="127158" cy="301420"/>
              </a:xfrm>
              <a:custGeom>
                <a:avLst/>
                <a:gdLst>
                  <a:gd name="connsiteX0" fmla="*/ 126191 w 127158"/>
                  <a:gd name="connsiteY0" fmla="*/ 0 h 301420"/>
                  <a:gd name="connsiteX1" fmla="*/ 127159 w 127158"/>
                  <a:gd name="connsiteY1" fmla="*/ 228577 h 301420"/>
                  <a:gd name="connsiteX2" fmla="*/ 945 w 127158"/>
                  <a:gd name="connsiteY2" fmla="*/ 301420 h 301420"/>
                  <a:gd name="connsiteX3" fmla="*/ 0 w 127158"/>
                  <a:gd name="connsiteY3" fmla="*/ 72866 h 301420"/>
                  <a:gd name="connsiteX4" fmla="*/ 126191 w 127158"/>
                  <a:gd name="connsiteY4" fmla="*/ 0 h 3014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301420">
                    <a:moveTo>
                      <a:pt x="126191" y="0"/>
                    </a:moveTo>
                    <a:lnTo>
                      <a:pt x="127159" y="228577"/>
                    </a:lnTo>
                    <a:lnTo>
                      <a:pt x="945" y="301420"/>
                    </a:lnTo>
                    <a:lnTo>
                      <a:pt x="0" y="72866"/>
                    </a:lnTo>
                    <a:lnTo>
                      <a:pt x="12619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9" name="Freeform 708">
                <a:extLst>
                  <a:ext uri="{FF2B5EF4-FFF2-40B4-BE49-F238E27FC236}">
                    <a16:creationId xmlns:a16="http://schemas.microsoft.com/office/drawing/2014/main" id="{FE0E9D5F-8721-0C6B-9DAD-A0A67EAD4BAD}"/>
                  </a:ext>
                </a:extLst>
              </p:cNvPr>
              <p:cNvSpPr/>
              <p:nvPr/>
            </p:nvSpPr>
            <p:spPr>
              <a:xfrm>
                <a:off x="10549336" y="8131731"/>
                <a:ext cx="179752" cy="391385"/>
              </a:xfrm>
              <a:custGeom>
                <a:avLst/>
                <a:gdLst>
                  <a:gd name="connsiteX0" fmla="*/ 179752 w 179752"/>
                  <a:gd name="connsiteY0" fmla="*/ 288608 h 391385"/>
                  <a:gd name="connsiteX1" fmla="*/ 178531 w 179752"/>
                  <a:gd name="connsiteY1" fmla="*/ 0 h 391385"/>
                  <a:gd name="connsiteX2" fmla="*/ 513 w 179752"/>
                  <a:gd name="connsiteY2" fmla="*/ 102824 h 391385"/>
                  <a:gd name="connsiteX3" fmla="*/ 1458 w 179752"/>
                  <a:gd name="connsiteY3" fmla="*/ 391386 h 391385"/>
                  <a:gd name="connsiteX4" fmla="*/ 179752 w 179752"/>
                  <a:gd name="connsiteY4" fmla="*/ 288608 h 39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752" h="391385">
                    <a:moveTo>
                      <a:pt x="179752" y="288608"/>
                    </a:moveTo>
                    <a:lnTo>
                      <a:pt x="178531" y="0"/>
                    </a:lnTo>
                    <a:cubicBezTo>
                      <a:pt x="175927" y="1544"/>
                      <a:pt x="-11032" y="109484"/>
                      <a:pt x="513" y="102824"/>
                    </a:cubicBezTo>
                    <a:lnTo>
                      <a:pt x="1458" y="391386"/>
                    </a:lnTo>
                    <a:lnTo>
                      <a:pt x="179752" y="288608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0" name="Freeform 709">
                <a:extLst>
                  <a:ext uri="{FF2B5EF4-FFF2-40B4-BE49-F238E27FC236}">
                    <a16:creationId xmlns:a16="http://schemas.microsoft.com/office/drawing/2014/main" id="{E36AF69A-2AB6-3311-1C02-0BEABAF2E5A8}"/>
                  </a:ext>
                </a:extLst>
              </p:cNvPr>
              <p:cNvSpPr/>
              <p:nvPr/>
            </p:nvSpPr>
            <p:spPr>
              <a:xfrm>
                <a:off x="10689106" y="8154360"/>
                <a:ext cx="26846" cy="258419"/>
              </a:xfrm>
              <a:custGeom>
                <a:avLst/>
                <a:gdLst>
                  <a:gd name="connsiteX0" fmla="*/ 944 w 26846"/>
                  <a:gd name="connsiteY0" fmla="*/ 243441 h 258419"/>
                  <a:gd name="connsiteX1" fmla="*/ 0 w 26846"/>
                  <a:gd name="connsiteY1" fmla="*/ 14887 h 258419"/>
                  <a:gd name="connsiteX2" fmla="*/ 25810 w 26846"/>
                  <a:gd name="connsiteY2" fmla="*/ 0 h 258419"/>
                  <a:gd name="connsiteX3" fmla="*/ 26846 w 26846"/>
                  <a:gd name="connsiteY3" fmla="*/ 258419 h 258419"/>
                  <a:gd name="connsiteX4" fmla="*/ 944 w 26846"/>
                  <a:gd name="connsiteY4" fmla="*/ 243441 h 2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258419">
                    <a:moveTo>
                      <a:pt x="944" y="243441"/>
                    </a:moveTo>
                    <a:lnTo>
                      <a:pt x="0" y="14887"/>
                    </a:lnTo>
                    <a:lnTo>
                      <a:pt x="25810" y="0"/>
                    </a:lnTo>
                    <a:lnTo>
                      <a:pt x="26846" y="258419"/>
                    </a:lnTo>
                    <a:lnTo>
                      <a:pt x="944" y="243441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1" name="Freeform 710">
                <a:extLst>
                  <a:ext uri="{FF2B5EF4-FFF2-40B4-BE49-F238E27FC236}">
                    <a16:creationId xmlns:a16="http://schemas.microsoft.com/office/drawing/2014/main" id="{150D7286-34D6-776B-0475-E4841B255D44}"/>
                  </a:ext>
                </a:extLst>
              </p:cNvPr>
              <p:cNvSpPr/>
              <p:nvPr/>
            </p:nvSpPr>
            <p:spPr>
              <a:xfrm>
                <a:off x="10563860" y="8397801"/>
                <a:ext cx="152115" cy="102754"/>
              </a:xfrm>
              <a:custGeom>
                <a:avLst/>
                <a:gdLst>
                  <a:gd name="connsiteX0" fmla="*/ 126190 w 152115"/>
                  <a:gd name="connsiteY0" fmla="*/ 0 h 102754"/>
                  <a:gd name="connsiteX1" fmla="*/ 152115 w 152115"/>
                  <a:gd name="connsiteY1" fmla="*/ 14979 h 102754"/>
                  <a:gd name="connsiteX2" fmla="*/ 69 w 152115"/>
                  <a:gd name="connsiteY2" fmla="*/ 102755 h 102754"/>
                  <a:gd name="connsiteX3" fmla="*/ 0 w 152115"/>
                  <a:gd name="connsiteY3" fmla="*/ 72889 h 102754"/>
                  <a:gd name="connsiteX4" fmla="*/ 126190 w 152115"/>
                  <a:gd name="connsiteY4" fmla="*/ 0 h 102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54">
                    <a:moveTo>
                      <a:pt x="126190" y="0"/>
                    </a:moveTo>
                    <a:lnTo>
                      <a:pt x="152115" y="14979"/>
                    </a:lnTo>
                    <a:lnTo>
                      <a:pt x="69" y="102755"/>
                    </a:lnTo>
                    <a:lnTo>
                      <a:pt x="0" y="72889"/>
                    </a:lnTo>
                    <a:lnTo>
                      <a:pt x="126190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2" name="Freeform 711">
                <a:extLst>
                  <a:ext uri="{FF2B5EF4-FFF2-40B4-BE49-F238E27FC236}">
                    <a16:creationId xmlns:a16="http://schemas.microsoft.com/office/drawing/2014/main" id="{1990B355-DBB1-4713-628C-F644B1BAA6A1}"/>
                  </a:ext>
                </a:extLst>
              </p:cNvPr>
              <p:cNvSpPr/>
              <p:nvPr/>
            </p:nvSpPr>
            <p:spPr>
              <a:xfrm>
                <a:off x="10562892" y="8169247"/>
                <a:ext cx="127158" cy="301443"/>
              </a:xfrm>
              <a:custGeom>
                <a:avLst/>
                <a:gdLst>
                  <a:gd name="connsiteX0" fmla="*/ 126214 w 127158"/>
                  <a:gd name="connsiteY0" fmla="*/ 0 h 301443"/>
                  <a:gd name="connsiteX1" fmla="*/ 127159 w 127158"/>
                  <a:gd name="connsiteY1" fmla="*/ 228554 h 301443"/>
                  <a:gd name="connsiteX2" fmla="*/ 968 w 127158"/>
                  <a:gd name="connsiteY2" fmla="*/ 301443 h 301443"/>
                  <a:gd name="connsiteX3" fmla="*/ 0 w 127158"/>
                  <a:gd name="connsiteY3" fmla="*/ 72866 h 301443"/>
                  <a:gd name="connsiteX4" fmla="*/ 126214 w 127158"/>
                  <a:gd name="connsiteY4" fmla="*/ 0 h 301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301443">
                    <a:moveTo>
                      <a:pt x="126214" y="0"/>
                    </a:moveTo>
                    <a:lnTo>
                      <a:pt x="127159" y="228554"/>
                    </a:lnTo>
                    <a:lnTo>
                      <a:pt x="968" y="301443"/>
                    </a:lnTo>
                    <a:lnTo>
                      <a:pt x="0" y="72866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991" name="Graphic 4">
              <a:extLst>
                <a:ext uri="{FF2B5EF4-FFF2-40B4-BE49-F238E27FC236}">
                  <a16:creationId xmlns:a16="http://schemas.microsoft.com/office/drawing/2014/main" id="{687A716A-BA3D-0831-701F-4F6C06431462}"/>
                </a:ext>
              </a:extLst>
            </p:cNvPr>
            <p:cNvGrpSpPr/>
            <p:nvPr/>
          </p:nvGrpSpPr>
          <p:grpSpPr>
            <a:xfrm>
              <a:off x="19320738" y="14984980"/>
              <a:ext cx="921772" cy="1129169"/>
              <a:chOff x="19320738" y="11384529"/>
              <a:chExt cx="921772" cy="1129169"/>
            </a:xfrm>
          </p:grpSpPr>
          <p:sp>
            <p:nvSpPr>
              <p:cNvPr id="992" name="Freeform 991">
                <a:extLst>
                  <a:ext uri="{FF2B5EF4-FFF2-40B4-BE49-F238E27FC236}">
                    <a16:creationId xmlns:a16="http://schemas.microsoft.com/office/drawing/2014/main" id="{FF8E7B6B-7E72-316F-9F5D-437EA50B6EA9}"/>
                  </a:ext>
                </a:extLst>
              </p:cNvPr>
              <p:cNvSpPr/>
              <p:nvPr/>
            </p:nvSpPr>
            <p:spPr>
              <a:xfrm>
                <a:off x="19320738" y="11600433"/>
                <a:ext cx="688316" cy="814846"/>
              </a:xfrm>
              <a:custGeom>
                <a:avLst/>
                <a:gdLst>
                  <a:gd name="connsiteX0" fmla="*/ 195945 w 688316"/>
                  <a:gd name="connsiteY0" fmla="*/ 814045 h 814846"/>
                  <a:gd name="connsiteX1" fmla="*/ 2902 w 688316"/>
                  <a:gd name="connsiteY1" fmla="*/ 701588 h 814846"/>
                  <a:gd name="connsiteX2" fmla="*/ 252 w 688316"/>
                  <a:gd name="connsiteY2" fmla="*/ 694790 h 814846"/>
                  <a:gd name="connsiteX3" fmla="*/ 125913 w 688316"/>
                  <a:gd name="connsiteY3" fmla="*/ 283333 h 814846"/>
                  <a:gd name="connsiteX4" fmla="*/ 134486 w 688316"/>
                  <a:gd name="connsiteY4" fmla="*/ 279945 h 814846"/>
                  <a:gd name="connsiteX5" fmla="*/ 186128 w 688316"/>
                  <a:gd name="connsiteY5" fmla="*/ 309765 h 814846"/>
                  <a:gd name="connsiteX6" fmla="*/ 188318 w 688316"/>
                  <a:gd name="connsiteY6" fmla="*/ 317831 h 814846"/>
                  <a:gd name="connsiteX7" fmla="*/ 180251 w 688316"/>
                  <a:gd name="connsiteY7" fmla="*/ 319951 h 814846"/>
                  <a:gd name="connsiteX8" fmla="*/ 135015 w 688316"/>
                  <a:gd name="connsiteY8" fmla="*/ 293841 h 814846"/>
                  <a:gd name="connsiteX9" fmla="*/ 12858 w 688316"/>
                  <a:gd name="connsiteY9" fmla="*/ 693753 h 814846"/>
                  <a:gd name="connsiteX10" fmla="*/ 201891 w 688316"/>
                  <a:gd name="connsiteY10" fmla="*/ 803882 h 814846"/>
                  <a:gd name="connsiteX11" fmla="*/ 204010 w 688316"/>
                  <a:gd name="connsiteY11" fmla="*/ 811925 h 814846"/>
                  <a:gd name="connsiteX12" fmla="*/ 195945 w 688316"/>
                  <a:gd name="connsiteY12" fmla="*/ 814045 h 814846"/>
                  <a:gd name="connsiteX13" fmla="*/ 682434 w 688316"/>
                  <a:gd name="connsiteY13" fmla="*/ 535692 h 814846"/>
                  <a:gd name="connsiteX14" fmla="*/ 679462 w 688316"/>
                  <a:gd name="connsiteY14" fmla="*/ 534886 h 814846"/>
                  <a:gd name="connsiteX15" fmla="*/ 458881 w 688316"/>
                  <a:gd name="connsiteY15" fmla="*/ 406367 h 814846"/>
                  <a:gd name="connsiteX16" fmla="*/ 456346 w 688316"/>
                  <a:gd name="connsiteY16" fmla="*/ 399154 h 814846"/>
                  <a:gd name="connsiteX17" fmla="*/ 609592 w 688316"/>
                  <a:gd name="connsiteY17" fmla="*/ 3759 h 814846"/>
                  <a:gd name="connsiteX18" fmla="*/ 618003 w 688316"/>
                  <a:gd name="connsiteY18" fmla="*/ 787 h 814846"/>
                  <a:gd name="connsiteX19" fmla="*/ 669644 w 688316"/>
                  <a:gd name="connsiteY19" fmla="*/ 30606 h 814846"/>
                  <a:gd name="connsiteX20" fmla="*/ 671834 w 688316"/>
                  <a:gd name="connsiteY20" fmla="*/ 38649 h 814846"/>
                  <a:gd name="connsiteX21" fmla="*/ 663745 w 688316"/>
                  <a:gd name="connsiteY21" fmla="*/ 40791 h 814846"/>
                  <a:gd name="connsiteX22" fmla="*/ 618072 w 688316"/>
                  <a:gd name="connsiteY22" fmla="*/ 14406 h 814846"/>
                  <a:gd name="connsiteX23" fmla="*/ 469136 w 688316"/>
                  <a:gd name="connsiteY23" fmla="*/ 398717 h 814846"/>
                  <a:gd name="connsiteX24" fmla="*/ 685407 w 688316"/>
                  <a:gd name="connsiteY24" fmla="*/ 524723 h 814846"/>
                  <a:gd name="connsiteX25" fmla="*/ 688103 w 688316"/>
                  <a:gd name="connsiteY25" fmla="*/ 531337 h 814846"/>
                  <a:gd name="connsiteX26" fmla="*/ 682434 w 688316"/>
                  <a:gd name="connsiteY26" fmla="*/ 535692 h 81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88316" h="814846">
                    <a:moveTo>
                      <a:pt x="195945" y="814045"/>
                    </a:moveTo>
                    <a:lnTo>
                      <a:pt x="2902" y="701588"/>
                    </a:lnTo>
                    <a:cubicBezTo>
                      <a:pt x="552" y="700205"/>
                      <a:pt x="-531" y="697394"/>
                      <a:pt x="252" y="694790"/>
                    </a:cubicBezTo>
                    <a:lnTo>
                      <a:pt x="125913" y="283333"/>
                    </a:lnTo>
                    <a:cubicBezTo>
                      <a:pt x="127043" y="279715"/>
                      <a:pt x="131213" y="278079"/>
                      <a:pt x="134486" y="279945"/>
                    </a:cubicBezTo>
                    <a:lnTo>
                      <a:pt x="186128" y="309765"/>
                    </a:lnTo>
                    <a:cubicBezTo>
                      <a:pt x="188962" y="311378"/>
                      <a:pt x="189953" y="314997"/>
                      <a:pt x="188318" y="317831"/>
                    </a:cubicBezTo>
                    <a:cubicBezTo>
                      <a:pt x="186681" y="320642"/>
                      <a:pt x="183063" y="321610"/>
                      <a:pt x="180251" y="319951"/>
                    </a:cubicBezTo>
                    <a:lnTo>
                      <a:pt x="135015" y="293841"/>
                    </a:lnTo>
                    <a:lnTo>
                      <a:pt x="12858" y="693753"/>
                    </a:lnTo>
                    <a:lnTo>
                      <a:pt x="201891" y="803882"/>
                    </a:lnTo>
                    <a:cubicBezTo>
                      <a:pt x="204678" y="805518"/>
                      <a:pt x="205646" y="809113"/>
                      <a:pt x="204010" y="811925"/>
                    </a:cubicBezTo>
                    <a:cubicBezTo>
                      <a:pt x="202374" y="814736"/>
                      <a:pt x="198757" y="815681"/>
                      <a:pt x="195945" y="814045"/>
                    </a:cubicBezTo>
                    <a:close/>
                    <a:moveTo>
                      <a:pt x="682434" y="535692"/>
                    </a:moveTo>
                    <a:cubicBezTo>
                      <a:pt x="681397" y="535692"/>
                      <a:pt x="680361" y="535415"/>
                      <a:pt x="679462" y="534886"/>
                    </a:cubicBezTo>
                    <a:lnTo>
                      <a:pt x="458881" y="406367"/>
                    </a:lnTo>
                    <a:cubicBezTo>
                      <a:pt x="456369" y="404915"/>
                      <a:pt x="455310" y="401850"/>
                      <a:pt x="456346" y="399154"/>
                    </a:cubicBezTo>
                    <a:lnTo>
                      <a:pt x="609592" y="3759"/>
                    </a:lnTo>
                    <a:cubicBezTo>
                      <a:pt x="610881" y="395"/>
                      <a:pt x="614869" y="-1011"/>
                      <a:pt x="618003" y="787"/>
                    </a:cubicBezTo>
                    <a:lnTo>
                      <a:pt x="669644" y="30606"/>
                    </a:lnTo>
                    <a:cubicBezTo>
                      <a:pt x="672480" y="32219"/>
                      <a:pt x="673447" y="35837"/>
                      <a:pt x="671834" y="38649"/>
                    </a:cubicBezTo>
                    <a:cubicBezTo>
                      <a:pt x="670198" y="41483"/>
                      <a:pt x="666579" y="42450"/>
                      <a:pt x="663745" y="40791"/>
                    </a:cubicBezTo>
                    <a:lnTo>
                      <a:pt x="618072" y="14406"/>
                    </a:lnTo>
                    <a:lnTo>
                      <a:pt x="469136" y="398717"/>
                    </a:lnTo>
                    <a:lnTo>
                      <a:pt x="685407" y="524723"/>
                    </a:lnTo>
                    <a:cubicBezTo>
                      <a:pt x="687688" y="526060"/>
                      <a:pt x="688818" y="528779"/>
                      <a:pt x="688103" y="531337"/>
                    </a:cubicBezTo>
                    <a:cubicBezTo>
                      <a:pt x="687411" y="533895"/>
                      <a:pt x="685085" y="535692"/>
                      <a:pt x="682434" y="53569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3" name="Freeform 992">
                <a:extLst>
                  <a:ext uri="{FF2B5EF4-FFF2-40B4-BE49-F238E27FC236}">
                    <a16:creationId xmlns:a16="http://schemas.microsoft.com/office/drawing/2014/main" id="{46D2442A-E703-D175-C34A-21D55446C286}"/>
                  </a:ext>
                </a:extLst>
              </p:cNvPr>
              <p:cNvSpPr/>
              <p:nvPr/>
            </p:nvSpPr>
            <p:spPr>
              <a:xfrm>
                <a:off x="20166051" y="12006431"/>
                <a:ext cx="35165" cy="4540"/>
              </a:xfrm>
              <a:custGeom>
                <a:avLst/>
                <a:gdLst>
                  <a:gd name="connsiteX0" fmla="*/ 22122 w 35165"/>
                  <a:gd name="connsiteY0" fmla="*/ 23 h 4540"/>
                  <a:gd name="connsiteX1" fmla="*/ 35166 w 35165"/>
                  <a:gd name="connsiteY1" fmla="*/ 4540 h 4540"/>
                  <a:gd name="connsiteX2" fmla="*/ 24980 w 35165"/>
                  <a:gd name="connsiteY2" fmla="*/ 1198 h 4540"/>
                  <a:gd name="connsiteX3" fmla="*/ 22122 w 35165"/>
                  <a:gd name="connsiteY3" fmla="*/ 23 h 4540"/>
                  <a:gd name="connsiteX4" fmla="*/ 13227 w 35165"/>
                  <a:gd name="connsiteY4" fmla="*/ 0 h 4540"/>
                  <a:gd name="connsiteX5" fmla="*/ 10277 w 35165"/>
                  <a:gd name="connsiteY5" fmla="*/ 1198 h 4540"/>
                  <a:gd name="connsiteX6" fmla="*/ 0 w 35165"/>
                  <a:gd name="connsiteY6" fmla="*/ 4540 h 4540"/>
                  <a:gd name="connsiteX7" fmla="*/ 13227 w 35165"/>
                  <a:gd name="connsiteY7" fmla="*/ 0 h 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65" h="4540">
                    <a:moveTo>
                      <a:pt x="22122" y="23"/>
                    </a:moveTo>
                    <a:cubicBezTo>
                      <a:pt x="28160" y="1705"/>
                      <a:pt x="31409" y="2373"/>
                      <a:pt x="35166" y="4540"/>
                    </a:cubicBezTo>
                    <a:lnTo>
                      <a:pt x="24980" y="1198"/>
                    </a:lnTo>
                    <a:cubicBezTo>
                      <a:pt x="24081" y="691"/>
                      <a:pt x="23136" y="300"/>
                      <a:pt x="22122" y="23"/>
                    </a:cubicBezTo>
                    <a:close/>
                    <a:moveTo>
                      <a:pt x="13227" y="0"/>
                    </a:moveTo>
                    <a:cubicBezTo>
                      <a:pt x="12166" y="300"/>
                      <a:pt x="11152" y="691"/>
                      <a:pt x="10277" y="1198"/>
                    </a:cubicBezTo>
                    <a:lnTo>
                      <a:pt x="0" y="4540"/>
                    </a:lnTo>
                    <a:cubicBezTo>
                      <a:pt x="3893" y="2281"/>
                      <a:pt x="7419" y="1590"/>
                      <a:pt x="13227" y="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4" name="Freeform 993">
                <a:extLst>
                  <a:ext uri="{FF2B5EF4-FFF2-40B4-BE49-F238E27FC236}">
                    <a16:creationId xmlns:a16="http://schemas.microsoft.com/office/drawing/2014/main" id="{C5EACBB4-1E3D-6692-82A4-6E70AC99F386}"/>
                  </a:ext>
                </a:extLst>
              </p:cNvPr>
              <p:cNvSpPr/>
              <p:nvPr/>
            </p:nvSpPr>
            <p:spPr>
              <a:xfrm>
                <a:off x="20191031" y="12007630"/>
                <a:ext cx="44153" cy="22975"/>
              </a:xfrm>
              <a:custGeom>
                <a:avLst/>
                <a:gdLst>
                  <a:gd name="connsiteX0" fmla="*/ 0 w 44153"/>
                  <a:gd name="connsiteY0" fmla="*/ 0 h 22975"/>
                  <a:gd name="connsiteX1" fmla="*/ 10186 w 44153"/>
                  <a:gd name="connsiteY1" fmla="*/ 3342 h 22975"/>
                  <a:gd name="connsiteX2" fmla="*/ 44153 w 44153"/>
                  <a:gd name="connsiteY2" fmla="*/ 22975 h 22975"/>
                  <a:gd name="connsiteX3" fmla="*/ 33990 w 44153"/>
                  <a:gd name="connsiteY3" fmla="*/ 19634 h 22975"/>
                  <a:gd name="connsiteX4" fmla="*/ 0 w 44153"/>
                  <a:gd name="connsiteY4" fmla="*/ 0 h 22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53" h="22975">
                    <a:moveTo>
                      <a:pt x="0" y="0"/>
                    </a:moveTo>
                    <a:lnTo>
                      <a:pt x="10186" y="3342"/>
                    </a:lnTo>
                    <a:lnTo>
                      <a:pt x="44153" y="22975"/>
                    </a:lnTo>
                    <a:lnTo>
                      <a:pt x="33990" y="196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5" name="Freeform 994">
                <a:extLst>
                  <a:ext uri="{FF2B5EF4-FFF2-40B4-BE49-F238E27FC236}">
                    <a16:creationId xmlns:a16="http://schemas.microsoft.com/office/drawing/2014/main" id="{1D4788B1-5469-42AC-F460-653A5C82F110}"/>
                  </a:ext>
                </a:extLst>
              </p:cNvPr>
              <p:cNvSpPr/>
              <p:nvPr/>
            </p:nvSpPr>
            <p:spPr>
              <a:xfrm>
                <a:off x="19410933" y="12007630"/>
                <a:ext cx="831578" cy="440723"/>
              </a:xfrm>
              <a:custGeom>
                <a:avLst/>
                <a:gdLst>
                  <a:gd name="connsiteX0" fmla="*/ 814087 w 831578"/>
                  <a:gd name="connsiteY0" fmla="*/ 19634 h 440723"/>
                  <a:gd name="connsiteX1" fmla="*/ 824251 w 831578"/>
                  <a:gd name="connsiteY1" fmla="*/ 22975 h 440723"/>
                  <a:gd name="connsiteX2" fmla="*/ 824320 w 831578"/>
                  <a:gd name="connsiteY2" fmla="*/ 43324 h 440723"/>
                  <a:gd name="connsiteX3" fmla="*/ 814087 w 831578"/>
                  <a:gd name="connsiteY3" fmla="*/ 28114 h 440723"/>
                  <a:gd name="connsiteX4" fmla="*/ 814087 w 831578"/>
                  <a:gd name="connsiteY4" fmla="*/ 19634 h 440723"/>
                  <a:gd name="connsiteX5" fmla="*/ 10300 w 831578"/>
                  <a:gd name="connsiteY5" fmla="*/ 437382 h 440723"/>
                  <a:gd name="connsiteX6" fmla="*/ 0 w 831578"/>
                  <a:gd name="connsiteY6" fmla="*/ 440723 h 440723"/>
                  <a:gd name="connsiteX7" fmla="*/ 755118 w 831578"/>
                  <a:gd name="connsiteY7" fmla="*/ 3342 h 440723"/>
                  <a:gd name="connsiteX8" fmla="*/ 765395 w 831578"/>
                  <a:gd name="connsiteY8" fmla="*/ 0 h 440723"/>
                  <a:gd name="connsiteX9" fmla="*/ 10300 w 831578"/>
                  <a:gd name="connsiteY9" fmla="*/ 437382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1578" h="440723">
                    <a:moveTo>
                      <a:pt x="814087" y="19634"/>
                    </a:moveTo>
                    <a:lnTo>
                      <a:pt x="824251" y="22975"/>
                    </a:lnTo>
                    <a:cubicBezTo>
                      <a:pt x="833998" y="28598"/>
                      <a:pt x="834020" y="37678"/>
                      <a:pt x="824320" y="43324"/>
                    </a:cubicBezTo>
                    <a:lnTo>
                      <a:pt x="814087" y="28114"/>
                    </a:lnTo>
                    <a:cubicBezTo>
                      <a:pt x="818166" y="25764"/>
                      <a:pt x="818144" y="21961"/>
                      <a:pt x="814087" y="19634"/>
                    </a:cubicBezTo>
                    <a:close/>
                    <a:moveTo>
                      <a:pt x="10300" y="437382"/>
                    </a:moveTo>
                    <a:lnTo>
                      <a:pt x="0" y="440723"/>
                    </a:lnTo>
                    <a:lnTo>
                      <a:pt x="755118" y="3342"/>
                    </a:lnTo>
                    <a:lnTo>
                      <a:pt x="765395" y="0"/>
                    </a:lnTo>
                    <a:lnTo>
                      <a:pt x="10300" y="437382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6" name="Freeform 995">
                <a:extLst>
                  <a:ext uri="{FF2B5EF4-FFF2-40B4-BE49-F238E27FC236}">
                    <a16:creationId xmlns:a16="http://schemas.microsoft.com/office/drawing/2014/main" id="{0FEF4940-ECEF-BA34-DA94-4912A13763EA}"/>
                  </a:ext>
                </a:extLst>
              </p:cNvPr>
              <p:cNvSpPr/>
              <p:nvPr/>
            </p:nvSpPr>
            <p:spPr>
              <a:xfrm>
                <a:off x="19403746" y="12445012"/>
                <a:ext cx="17556" cy="23689"/>
              </a:xfrm>
              <a:custGeom>
                <a:avLst/>
                <a:gdLst>
                  <a:gd name="connsiteX0" fmla="*/ 17557 w 17556"/>
                  <a:gd name="connsiteY0" fmla="*/ 8481 h 23689"/>
                  <a:gd name="connsiteX1" fmla="*/ 7348 w 17556"/>
                  <a:gd name="connsiteY1" fmla="*/ 23689 h 23689"/>
                  <a:gd name="connsiteX2" fmla="*/ 7188 w 17556"/>
                  <a:gd name="connsiteY2" fmla="*/ 3341 h 23689"/>
                  <a:gd name="connsiteX3" fmla="*/ 17465 w 17556"/>
                  <a:gd name="connsiteY3" fmla="*/ 0 h 23689"/>
                  <a:gd name="connsiteX4" fmla="*/ 17557 w 17556"/>
                  <a:gd name="connsiteY4" fmla="*/ 8481 h 23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56" h="23689">
                    <a:moveTo>
                      <a:pt x="17557" y="8481"/>
                    </a:moveTo>
                    <a:lnTo>
                      <a:pt x="7348" y="23689"/>
                    </a:lnTo>
                    <a:cubicBezTo>
                      <a:pt x="-2399" y="18067"/>
                      <a:pt x="-2446" y="8941"/>
                      <a:pt x="7188" y="3341"/>
                    </a:cubicBezTo>
                    <a:lnTo>
                      <a:pt x="17465" y="0"/>
                    </a:lnTo>
                    <a:cubicBezTo>
                      <a:pt x="13478" y="2305"/>
                      <a:pt x="13478" y="6153"/>
                      <a:pt x="17557" y="8481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7" name="Freeform 996">
                <a:extLst>
                  <a:ext uri="{FF2B5EF4-FFF2-40B4-BE49-F238E27FC236}">
                    <a16:creationId xmlns:a16="http://schemas.microsoft.com/office/drawing/2014/main" id="{0E03F479-F2B5-B445-F9B6-3CB04E115C8F}"/>
                  </a:ext>
                </a:extLst>
              </p:cNvPr>
              <p:cNvSpPr/>
              <p:nvPr/>
            </p:nvSpPr>
            <p:spPr>
              <a:xfrm>
                <a:off x="19403628" y="12458424"/>
                <a:ext cx="7465" cy="31432"/>
              </a:xfrm>
              <a:custGeom>
                <a:avLst/>
                <a:gdLst>
                  <a:gd name="connsiteX0" fmla="*/ 0 w 7465"/>
                  <a:gd name="connsiteY0" fmla="*/ 21178 h 31432"/>
                  <a:gd name="connsiteX1" fmla="*/ 115 w 7465"/>
                  <a:gd name="connsiteY1" fmla="*/ 0 h 31432"/>
                  <a:gd name="connsiteX2" fmla="*/ 7466 w 7465"/>
                  <a:gd name="connsiteY2" fmla="*/ 10277 h 31432"/>
                  <a:gd name="connsiteX3" fmla="*/ 7350 w 7465"/>
                  <a:gd name="connsiteY3" fmla="*/ 31432 h 31432"/>
                  <a:gd name="connsiteX4" fmla="*/ 0 w 7465"/>
                  <a:gd name="connsiteY4" fmla="*/ 21178 h 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65" h="31432">
                    <a:moveTo>
                      <a:pt x="0" y="21178"/>
                    </a:moveTo>
                    <a:lnTo>
                      <a:pt x="115" y="0"/>
                    </a:lnTo>
                    <a:cubicBezTo>
                      <a:pt x="115" y="3710"/>
                      <a:pt x="2558" y="7443"/>
                      <a:pt x="7466" y="10277"/>
                    </a:cubicBezTo>
                    <a:lnTo>
                      <a:pt x="7350" y="31432"/>
                    </a:lnTo>
                    <a:cubicBezTo>
                      <a:pt x="2443" y="28598"/>
                      <a:pt x="0" y="24888"/>
                      <a:pt x="0" y="21178"/>
                    </a:cubicBez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8" name="Freeform 997">
                <a:extLst>
                  <a:ext uri="{FF2B5EF4-FFF2-40B4-BE49-F238E27FC236}">
                    <a16:creationId xmlns:a16="http://schemas.microsoft.com/office/drawing/2014/main" id="{CCBB7002-D44A-3311-3D5D-F457BD2F009F}"/>
                  </a:ext>
                </a:extLst>
              </p:cNvPr>
              <p:cNvSpPr/>
              <p:nvPr/>
            </p:nvSpPr>
            <p:spPr>
              <a:xfrm>
                <a:off x="19479996" y="12040860"/>
                <a:ext cx="762491" cy="468675"/>
              </a:xfrm>
              <a:custGeom>
                <a:avLst/>
                <a:gdLst>
                  <a:gd name="connsiteX0" fmla="*/ 762492 w 762491"/>
                  <a:gd name="connsiteY0" fmla="*/ 0 h 468675"/>
                  <a:gd name="connsiteX1" fmla="*/ 762377 w 762491"/>
                  <a:gd name="connsiteY1" fmla="*/ 21131 h 468675"/>
                  <a:gd name="connsiteX2" fmla="*/ 755188 w 762491"/>
                  <a:gd name="connsiteY2" fmla="*/ 31317 h 468675"/>
                  <a:gd name="connsiteX3" fmla="*/ 0 w 762491"/>
                  <a:gd name="connsiteY3" fmla="*/ 468676 h 468675"/>
                  <a:gd name="connsiteX4" fmla="*/ 115 w 762491"/>
                  <a:gd name="connsiteY4" fmla="*/ 447406 h 468675"/>
                  <a:gd name="connsiteX5" fmla="*/ 755302 w 762491"/>
                  <a:gd name="connsiteY5" fmla="*/ 10047 h 468675"/>
                  <a:gd name="connsiteX6" fmla="*/ 762492 w 762491"/>
                  <a:gd name="connsiteY6" fmla="*/ 0 h 46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91" h="468675">
                    <a:moveTo>
                      <a:pt x="762492" y="0"/>
                    </a:moveTo>
                    <a:lnTo>
                      <a:pt x="762377" y="21131"/>
                    </a:lnTo>
                    <a:cubicBezTo>
                      <a:pt x="762377" y="24842"/>
                      <a:pt x="759980" y="28414"/>
                      <a:pt x="755188" y="31317"/>
                    </a:cubicBezTo>
                    <a:lnTo>
                      <a:pt x="0" y="468676"/>
                    </a:lnTo>
                    <a:lnTo>
                      <a:pt x="115" y="447406"/>
                    </a:lnTo>
                    <a:lnTo>
                      <a:pt x="755302" y="10047"/>
                    </a:lnTo>
                    <a:cubicBezTo>
                      <a:pt x="760095" y="7305"/>
                      <a:pt x="762492" y="3572"/>
                      <a:pt x="762492" y="0"/>
                    </a:cubicBez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9" name="Freeform 998">
                <a:extLst>
                  <a:ext uri="{FF2B5EF4-FFF2-40B4-BE49-F238E27FC236}">
                    <a16:creationId xmlns:a16="http://schemas.microsoft.com/office/drawing/2014/main" id="{897BBAF1-42C4-E05E-8476-E10ACAEB672A}"/>
                  </a:ext>
                </a:extLst>
              </p:cNvPr>
              <p:cNvSpPr/>
              <p:nvPr/>
            </p:nvSpPr>
            <p:spPr>
              <a:xfrm>
                <a:off x="19469903" y="12035744"/>
                <a:ext cx="765372" cy="452568"/>
              </a:xfrm>
              <a:custGeom>
                <a:avLst/>
                <a:gdLst>
                  <a:gd name="connsiteX0" fmla="*/ 755118 w 765372"/>
                  <a:gd name="connsiteY0" fmla="*/ 0 h 452568"/>
                  <a:gd name="connsiteX1" fmla="*/ 765372 w 765372"/>
                  <a:gd name="connsiteY1" fmla="*/ 15209 h 452568"/>
                  <a:gd name="connsiteX2" fmla="*/ 10255 w 765372"/>
                  <a:gd name="connsiteY2" fmla="*/ 452568 h 452568"/>
                  <a:gd name="connsiteX3" fmla="*/ 0 w 765372"/>
                  <a:gd name="connsiteY3" fmla="*/ 437382 h 452568"/>
                  <a:gd name="connsiteX4" fmla="*/ 755118 w 765372"/>
                  <a:gd name="connsiteY4" fmla="*/ 0 h 452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5372" h="452568">
                    <a:moveTo>
                      <a:pt x="755118" y="0"/>
                    </a:moveTo>
                    <a:lnTo>
                      <a:pt x="765372" y="15209"/>
                    </a:lnTo>
                    <a:lnTo>
                      <a:pt x="10255" y="452568"/>
                    </a:lnTo>
                    <a:lnTo>
                      <a:pt x="0" y="437382"/>
                    </a:lnTo>
                    <a:lnTo>
                      <a:pt x="7551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0" name="Freeform 999">
                <a:extLst>
                  <a:ext uri="{FF2B5EF4-FFF2-40B4-BE49-F238E27FC236}">
                    <a16:creationId xmlns:a16="http://schemas.microsoft.com/office/drawing/2014/main" id="{A4DAC0FA-4FE5-F928-DB88-4C5533808A22}"/>
                  </a:ext>
                </a:extLst>
              </p:cNvPr>
              <p:cNvSpPr/>
              <p:nvPr/>
            </p:nvSpPr>
            <p:spPr>
              <a:xfrm>
                <a:off x="19410978" y="12468701"/>
                <a:ext cx="34106" cy="40788"/>
              </a:xfrm>
              <a:custGeom>
                <a:avLst/>
                <a:gdLst>
                  <a:gd name="connsiteX0" fmla="*/ 34107 w 34106"/>
                  <a:gd name="connsiteY0" fmla="*/ 19611 h 40788"/>
                  <a:gd name="connsiteX1" fmla="*/ 33991 w 34106"/>
                  <a:gd name="connsiteY1" fmla="*/ 40789 h 40788"/>
                  <a:gd name="connsiteX2" fmla="*/ 0 w 34106"/>
                  <a:gd name="connsiteY2" fmla="*/ 21155 h 40788"/>
                  <a:gd name="connsiteX3" fmla="*/ 115 w 34106"/>
                  <a:gd name="connsiteY3" fmla="*/ 0 h 40788"/>
                  <a:gd name="connsiteX4" fmla="*/ 34107 w 34106"/>
                  <a:gd name="connsiteY4" fmla="*/ 19611 h 4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106" h="40788">
                    <a:moveTo>
                      <a:pt x="34107" y="19611"/>
                    </a:moveTo>
                    <a:lnTo>
                      <a:pt x="33991" y="40789"/>
                    </a:lnTo>
                    <a:lnTo>
                      <a:pt x="0" y="21155"/>
                    </a:lnTo>
                    <a:lnTo>
                      <a:pt x="115" y="0"/>
                    </a:lnTo>
                    <a:lnTo>
                      <a:pt x="34107" y="19611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1" name="Freeform 1000">
                <a:extLst>
                  <a:ext uri="{FF2B5EF4-FFF2-40B4-BE49-F238E27FC236}">
                    <a16:creationId xmlns:a16="http://schemas.microsoft.com/office/drawing/2014/main" id="{D129D7F8-F5C5-2871-DFDB-5CE20E61C29B}"/>
                  </a:ext>
                </a:extLst>
              </p:cNvPr>
              <p:cNvSpPr/>
              <p:nvPr/>
            </p:nvSpPr>
            <p:spPr>
              <a:xfrm>
                <a:off x="19411094" y="12453492"/>
                <a:ext cx="44199" cy="34819"/>
              </a:xfrm>
              <a:custGeom>
                <a:avLst/>
                <a:gdLst>
                  <a:gd name="connsiteX0" fmla="*/ 44200 w 44199"/>
                  <a:gd name="connsiteY0" fmla="*/ 19634 h 34819"/>
                  <a:gd name="connsiteX1" fmla="*/ 33967 w 44199"/>
                  <a:gd name="connsiteY1" fmla="*/ 34820 h 34819"/>
                  <a:gd name="connsiteX2" fmla="*/ 0 w 44199"/>
                  <a:gd name="connsiteY2" fmla="*/ 15209 h 34819"/>
                  <a:gd name="connsiteX3" fmla="*/ 10208 w 44199"/>
                  <a:gd name="connsiteY3" fmla="*/ 0 h 34819"/>
                  <a:gd name="connsiteX4" fmla="*/ 44200 w 44199"/>
                  <a:gd name="connsiteY4" fmla="*/ 19634 h 34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99" h="34819">
                    <a:moveTo>
                      <a:pt x="44200" y="19634"/>
                    </a:moveTo>
                    <a:lnTo>
                      <a:pt x="33967" y="34820"/>
                    </a:lnTo>
                    <a:lnTo>
                      <a:pt x="0" y="15209"/>
                    </a:lnTo>
                    <a:lnTo>
                      <a:pt x="10208" y="0"/>
                    </a:lnTo>
                    <a:lnTo>
                      <a:pt x="44200" y="19634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2" name="Freeform 1001">
                <a:extLst>
                  <a:ext uri="{FF2B5EF4-FFF2-40B4-BE49-F238E27FC236}">
                    <a16:creationId xmlns:a16="http://schemas.microsoft.com/office/drawing/2014/main" id="{5CDE665D-0E9D-3815-3FBF-ECEF87207FD2}"/>
                  </a:ext>
                </a:extLst>
              </p:cNvPr>
              <p:cNvSpPr/>
              <p:nvPr/>
            </p:nvSpPr>
            <p:spPr>
              <a:xfrm>
                <a:off x="19418232" y="12005867"/>
                <a:ext cx="809839" cy="469012"/>
              </a:xfrm>
              <a:custGeom>
                <a:avLst/>
                <a:gdLst>
                  <a:gd name="connsiteX0" fmla="*/ 806789 w 809839"/>
                  <a:gd name="connsiteY0" fmla="*/ 21397 h 469012"/>
                  <a:gd name="connsiteX1" fmla="*/ 806789 w 809839"/>
                  <a:gd name="connsiteY1" fmla="*/ 29877 h 469012"/>
                  <a:gd name="connsiteX2" fmla="*/ 51671 w 809839"/>
                  <a:gd name="connsiteY2" fmla="*/ 467259 h 469012"/>
                  <a:gd name="connsiteX3" fmla="*/ 37062 w 809839"/>
                  <a:gd name="connsiteY3" fmla="*/ 467259 h 469012"/>
                  <a:gd name="connsiteX4" fmla="*/ 3071 w 809839"/>
                  <a:gd name="connsiteY4" fmla="*/ 447625 h 469012"/>
                  <a:gd name="connsiteX5" fmla="*/ 2979 w 809839"/>
                  <a:gd name="connsiteY5" fmla="*/ 439145 h 469012"/>
                  <a:gd name="connsiteX6" fmla="*/ 758097 w 809839"/>
                  <a:gd name="connsiteY6" fmla="*/ 1763 h 469012"/>
                  <a:gd name="connsiteX7" fmla="*/ 772799 w 809839"/>
                  <a:gd name="connsiteY7" fmla="*/ 1763 h 469012"/>
                  <a:gd name="connsiteX8" fmla="*/ 806789 w 809839"/>
                  <a:gd name="connsiteY8" fmla="*/ 21397 h 469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9839" h="469012">
                    <a:moveTo>
                      <a:pt x="806789" y="21397"/>
                    </a:moveTo>
                    <a:cubicBezTo>
                      <a:pt x="810845" y="23724"/>
                      <a:pt x="810868" y="27527"/>
                      <a:pt x="806789" y="29877"/>
                    </a:cubicBezTo>
                    <a:lnTo>
                      <a:pt x="51671" y="467259"/>
                    </a:lnTo>
                    <a:cubicBezTo>
                      <a:pt x="47685" y="469586"/>
                      <a:pt x="41117" y="469609"/>
                      <a:pt x="37062" y="467259"/>
                    </a:cubicBezTo>
                    <a:lnTo>
                      <a:pt x="3071" y="447625"/>
                    </a:lnTo>
                    <a:cubicBezTo>
                      <a:pt x="-1008" y="445274"/>
                      <a:pt x="-1008" y="441449"/>
                      <a:pt x="2979" y="439145"/>
                    </a:cubicBezTo>
                    <a:lnTo>
                      <a:pt x="758097" y="1763"/>
                    </a:lnTo>
                    <a:cubicBezTo>
                      <a:pt x="762129" y="-588"/>
                      <a:pt x="768743" y="-588"/>
                      <a:pt x="772799" y="1763"/>
                    </a:cubicBezTo>
                    <a:lnTo>
                      <a:pt x="806789" y="21397"/>
                    </a:lnTo>
                    <a:close/>
                  </a:path>
                </a:pathLst>
              </a:custGeom>
              <a:solidFill>
                <a:srgbClr val="FFDE9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3" name="Freeform 1002">
                <a:extLst>
                  <a:ext uri="{FF2B5EF4-FFF2-40B4-BE49-F238E27FC236}">
                    <a16:creationId xmlns:a16="http://schemas.microsoft.com/office/drawing/2014/main" id="{24AF9AC4-E73A-DF63-29E6-284FFEB17EAB}"/>
                  </a:ext>
                </a:extLst>
              </p:cNvPr>
              <p:cNvSpPr/>
              <p:nvPr/>
            </p:nvSpPr>
            <p:spPr>
              <a:xfrm>
                <a:off x="19444970" y="12488312"/>
                <a:ext cx="35188" cy="25386"/>
              </a:xfrm>
              <a:custGeom>
                <a:avLst/>
                <a:gdLst>
                  <a:gd name="connsiteX0" fmla="*/ 35188 w 35188"/>
                  <a:gd name="connsiteY0" fmla="*/ 0 h 25386"/>
                  <a:gd name="connsiteX1" fmla="*/ 35073 w 35188"/>
                  <a:gd name="connsiteY1" fmla="*/ 21178 h 25386"/>
                  <a:gd name="connsiteX2" fmla="*/ 0 w 35188"/>
                  <a:gd name="connsiteY2" fmla="*/ 21178 h 25386"/>
                  <a:gd name="connsiteX3" fmla="*/ 115 w 35188"/>
                  <a:gd name="connsiteY3" fmla="*/ 0 h 25386"/>
                  <a:gd name="connsiteX4" fmla="*/ 35188 w 35188"/>
                  <a:gd name="connsiteY4" fmla="*/ 0 h 25386"/>
                  <a:gd name="connsiteX5" fmla="*/ 35188 w 35188"/>
                  <a:gd name="connsiteY5" fmla="*/ 0 h 25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188" h="25386">
                    <a:moveTo>
                      <a:pt x="35188" y="0"/>
                    </a:moveTo>
                    <a:lnTo>
                      <a:pt x="35073" y="21178"/>
                    </a:lnTo>
                    <a:cubicBezTo>
                      <a:pt x="25417" y="26777"/>
                      <a:pt x="9725" y="26800"/>
                      <a:pt x="0" y="21178"/>
                    </a:cubicBezTo>
                    <a:lnTo>
                      <a:pt x="115" y="0"/>
                    </a:lnTo>
                    <a:cubicBezTo>
                      <a:pt x="9862" y="5623"/>
                      <a:pt x="25532" y="5600"/>
                      <a:pt x="35188" y="0"/>
                    </a:cubicBezTo>
                    <a:lnTo>
                      <a:pt x="35188" y="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4" name="Freeform 1003">
                <a:extLst>
                  <a:ext uri="{FF2B5EF4-FFF2-40B4-BE49-F238E27FC236}">
                    <a16:creationId xmlns:a16="http://schemas.microsoft.com/office/drawing/2014/main" id="{9EAA9649-6403-2812-DC35-6B6B9F0C80C6}"/>
                  </a:ext>
                </a:extLst>
              </p:cNvPr>
              <p:cNvSpPr/>
              <p:nvPr/>
            </p:nvSpPr>
            <p:spPr>
              <a:xfrm>
                <a:off x="19445085" y="12473126"/>
                <a:ext cx="35072" cy="19394"/>
              </a:xfrm>
              <a:custGeom>
                <a:avLst/>
                <a:gdLst>
                  <a:gd name="connsiteX0" fmla="*/ 24818 w 35072"/>
                  <a:gd name="connsiteY0" fmla="*/ 0 h 19394"/>
                  <a:gd name="connsiteX1" fmla="*/ 35073 w 35072"/>
                  <a:gd name="connsiteY1" fmla="*/ 15186 h 19394"/>
                  <a:gd name="connsiteX2" fmla="*/ 0 w 35072"/>
                  <a:gd name="connsiteY2" fmla="*/ 15186 h 19394"/>
                  <a:gd name="connsiteX3" fmla="*/ 10208 w 35072"/>
                  <a:gd name="connsiteY3" fmla="*/ 0 h 19394"/>
                  <a:gd name="connsiteX4" fmla="*/ 24818 w 35072"/>
                  <a:gd name="connsiteY4" fmla="*/ 0 h 19394"/>
                  <a:gd name="connsiteX5" fmla="*/ 24818 w 35072"/>
                  <a:gd name="connsiteY5" fmla="*/ 0 h 19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072" h="19394">
                    <a:moveTo>
                      <a:pt x="24818" y="0"/>
                    </a:moveTo>
                    <a:lnTo>
                      <a:pt x="35073" y="15186"/>
                    </a:lnTo>
                    <a:cubicBezTo>
                      <a:pt x="25417" y="20786"/>
                      <a:pt x="9747" y="20809"/>
                      <a:pt x="0" y="15186"/>
                    </a:cubicBezTo>
                    <a:lnTo>
                      <a:pt x="10208" y="0"/>
                    </a:lnTo>
                    <a:cubicBezTo>
                      <a:pt x="14263" y="2350"/>
                      <a:pt x="20832" y="2327"/>
                      <a:pt x="24818" y="0"/>
                    </a:cubicBezTo>
                    <a:lnTo>
                      <a:pt x="248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5" name="Freeform 1004">
                <a:extLst>
                  <a:ext uri="{FF2B5EF4-FFF2-40B4-BE49-F238E27FC236}">
                    <a16:creationId xmlns:a16="http://schemas.microsoft.com/office/drawing/2014/main" id="{BD9C8672-38C7-495C-B965-7462518316EA}"/>
                  </a:ext>
                </a:extLst>
              </p:cNvPr>
              <p:cNvSpPr/>
              <p:nvPr/>
            </p:nvSpPr>
            <p:spPr>
              <a:xfrm>
                <a:off x="19497303" y="12330389"/>
                <a:ext cx="13826" cy="95803"/>
              </a:xfrm>
              <a:custGeom>
                <a:avLst/>
                <a:gdLst>
                  <a:gd name="connsiteX0" fmla="*/ 13826 w 13826"/>
                  <a:gd name="connsiteY0" fmla="*/ 46 h 95803"/>
                  <a:gd name="connsiteX1" fmla="*/ 13735 w 13826"/>
                  <a:gd name="connsiteY1" fmla="*/ 91855 h 95803"/>
                  <a:gd name="connsiteX2" fmla="*/ 11753 w 13826"/>
                  <a:gd name="connsiteY2" fmla="*/ 94643 h 95803"/>
                  <a:gd name="connsiteX3" fmla="*/ 0 w 13826"/>
                  <a:gd name="connsiteY3" fmla="*/ 91809 h 95803"/>
                  <a:gd name="connsiteX4" fmla="*/ 91 w 13826"/>
                  <a:gd name="connsiteY4" fmla="*/ 0 h 95803"/>
                  <a:gd name="connsiteX5" fmla="*/ 2120 w 13826"/>
                  <a:gd name="connsiteY5" fmla="*/ 2834 h 95803"/>
                  <a:gd name="connsiteX6" fmla="*/ 11844 w 13826"/>
                  <a:gd name="connsiteY6" fmla="*/ 2834 h 95803"/>
                  <a:gd name="connsiteX7" fmla="*/ 13826 w 13826"/>
                  <a:gd name="connsiteY7" fmla="*/ 46 h 95803"/>
                  <a:gd name="connsiteX8" fmla="*/ 13826 w 13826"/>
                  <a:gd name="connsiteY8" fmla="*/ 46 h 95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26" h="95803">
                    <a:moveTo>
                      <a:pt x="13826" y="46"/>
                    </a:moveTo>
                    <a:lnTo>
                      <a:pt x="13735" y="91855"/>
                    </a:lnTo>
                    <a:cubicBezTo>
                      <a:pt x="13735" y="92869"/>
                      <a:pt x="13067" y="93860"/>
                      <a:pt x="11753" y="94643"/>
                    </a:cubicBezTo>
                    <a:cubicBezTo>
                      <a:pt x="7559" y="97085"/>
                      <a:pt x="-24" y="95450"/>
                      <a:pt x="0" y="91809"/>
                    </a:cubicBezTo>
                    <a:lnTo>
                      <a:pt x="91" y="0"/>
                    </a:lnTo>
                    <a:cubicBezTo>
                      <a:pt x="91" y="1037"/>
                      <a:pt x="761" y="2027"/>
                      <a:pt x="2120" y="2834"/>
                    </a:cubicBezTo>
                    <a:cubicBezTo>
                      <a:pt x="4816" y="4378"/>
                      <a:pt x="9172" y="4378"/>
                      <a:pt x="11844" y="2834"/>
                    </a:cubicBezTo>
                    <a:cubicBezTo>
                      <a:pt x="13181" y="2051"/>
                      <a:pt x="13826" y="1060"/>
                      <a:pt x="13826" y="46"/>
                    </a:cubicBezTo>
                    <a:lnTo>
                      <a:pt x="13826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6" name="Freeform 1005">
                <a:extLst>
                  <a:ext uri="{FF2B5EF4-FFF2-40B4-BE49-F238E27FC236}">
                    <a16:creationId xmlns:a16="http://schemas.microsoft.com/office/drawing/2014/main" id="{3024661C-807F-DE20-CAA9-0B1A5A08D3DE}"/>
                  </a:ext>
                </a:extLst>
              </p:cNvPr>
              <p:cNvSpPr/>
              <p:nvPr/>
            </p:nvSpPr>
            <p:spPr>
              <a:xfrm>
                <a:off x="19497392" y="12326426"/>
                <a:ext cx="13754" cy="7955"/>
              </a:xfrm>
              <a:custGeom>
                <a:avLst/>
                <a:gdLst>
                  <a:gd name="connsiteX0" fmla="*/ 11709 w 13754"/>
                  <a:gd name="connsiteY0" fmla="*/ 1175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5 h 7955"/>
                  <a:gd name="connsiteX4" fmla="*/ 11709 w 13754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5"/>
                    </a:moveTo>
                    <a:cubicBezTo>
                      <a:pt x="14405" y="2719"/>
                      <a:pt x="14452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7" name="Freeform 1006">
                <a:extLst>
                  <a:ext uri="{FF2B5EF4-FFF2-40B4-BE49-F238E27FC236}">
                    <a16:creationId xmlns:a16="http://schemas.microsoft.com/office/drawing/2014/main" id="{98D6378E-63CA-6468-5C9E-1402CDBA2196}"/>
                  </a:ext>
                </a:extLst>
              </p:cNvPr>
              <p:cNvSpPr/>
              <p:nvPr/>
            </p:nvSpPr>
            <p:spPr>
              <a:xfrm>
                <a:off x="19606556" y="12267294"/>
                <a:ext cx="13873" cy="95804"/>
              </a:xfrm>
              <a:custGeom>
                <a:avLst/>
                <a:gdLst>
                  <a:gd name="connsiteX0" fmla="*/ 13850 w 13873"/>
                  <a:gd name="connsiteY0" fmla="*/ 46 h 95804"/>
                  <a:gd name="connsiteX1" fmla="*/ 13759 w 13873"/>
                  <a:gd name="connsiteY1" fmla="*/ 91878 h 95804"/>
                  <a:gd name="connsiteX2" fmla="*/ 11753 w 13873"/>
                  <a:gd name="connsiteY2" fmla="*/ 94643 h 95804"/>
                  <a:gd name="connsiteX3" fmla="*/ 0 w 13873"/>
                  <a:gd name="connsiteY3" fmla="*/ 91832 h 95804"/>
                  <a:gd name="connsiteX4" fmla="*/ 115 w 13873"/>
                  <a:gd name="connsiteY4" fmla="*/ 0 h 95804"/>
                  <a:gd name="connsiteX5" fmla="*/ 2144 w 13873"/>
                  <a:gd name="connsiteY5" fmla="*/ 2835 h 95804"/>
                  <a:gd name="connsiteX6" fmla="*/ 11868 w 13873"/>
                  <a:gd name="connsiteY6" fmla="*/ 2835 h 95804"/>
                  <a:gd name="connsiteX7" fmla="*/ 13874 w 13873"/>
                  <a:gd name="connsiteY7" fmla="*/ 46 h 95804"/>
                  <a:gd name="connsiteX8" fmla="*/ 13850 w 13873"/>
                  <a:gd name="connsiteY8" fmla="*/ 46 h 95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73" h="95804">
                    <a:moveTo>
                      <a:pt x="13850" y="46"/>
                    </a:moveTo>
                    <a:lnTo>
                      <a:pt x="13759" y="91878"/>
                    </a:lnTo>
                    <a:cubicBezTo>
                      <a:pt x="13759" y="92892"/>
                      <a:pt x="13090" y="93860"/>
                      <a:pt x="11753" y="94643"/>
                    </a:cubicBezTo>
                    <a:cubicBezTo>
                      <a:pt x="7583" y="97086"/>
                      <a:pt x="0" y="95450"/>
                      <a:pt x="0" y="91832"/>
                    </a:cubicBezTo>
                    <a:lnTo>
                      <a:pt x="115" y="0"/>
                    </a:lnTo>
                    <a:cubicBezTo>
                      <a:pt x="115" y="1037"/>
                      <a:pt x="783" y="2051"/>
                      <a:pt x="2144" y="2835"/>
                    </a:cubicBezTo>
                    <a:cubicBezTo>
                      <a:pt x="4840" y="4378"/>
                      <a:pt x="9172" y="4378"/>
                      <a:pt x="11868" y="2835"/>
                    </a:cubicBezTo>
                    <a:cubicBezTo>
                      <a:pt x="13204" y="2051"/>
                      <a:pt x="13850" y="1060"/>
                      <a:pt x="13874" y="46"/>
                    </a:cubicBezTo>
                    <a:lnTo>
                      <a:pt x="13850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8" name="Freeform 1007">
                <a:extLst>
                  <a:ext uri="{FF2B5EF4-FFF2-40B4-BE49-F238E27FC236}">
                    <a16:creationId xmlns:a16="http://schemas.microsoft.com/office/drawing/2014/main" id="{C0804758-E046-8B23-655F-77E04B81DC49}"/>
                  </a:ext>
                </a:extLst>
              </p:cNvPr>
              <p:cNvSpPr/>
              <p:nvPr/>
            </p:nvSpPr>
            <p:spPr>
              <a:xfrm>
                <a:off x="19606669" y="12263330"/>
                <a:ext cx="13743" cy="7956"/>
              </a:xfrm>
              <a:custGeom>
                <a:avLst/>
                <a:gdLst>
                  <a:gd name="connsiteX0" fmla="*/ 11686 w 13743"/>
                  <a:gd name="connsiteY0" fmla="*/ 1175 h 7956"/>
                  <a:gd name="connsiteX1" fmla="*/ 11755 w 13743"/>
                  <a:gd name="connsiteY1" fmla="*/ 6798 h 7956"/>
                  <a:gd name="connsiteX2" fmla="*/ 2031 w 13743"/>
                  <a:gd name="connsiteY2" fmla="*/ 6798 h 7956"/>
                  <a:gd name="connsiteX3" fmla="*/ 2031 w 13743"/>
                  <a:gd name="connsiteY3" fmla="*/ 1175 h 7956"/>
                  <a:gd name="connsiteX4" fmla="*/ 11686 w 13743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75"/>
                    </a:moveTo>
                    <a:cubicBezTo>
                      <a:pt x="14405" y="2719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9" name="Freeform 1008">
                <a:extLst>
                  <a:ext uri="{FF2B5EF4-FFF2-40B4-BE49-F238E27FC236}">
                    <a16:creationId xmlns:a16="http://schemas.microsoft.com/office/drawing/2014/main" id="{FD24BC4C-3EA3-7855-D69B-98EE28C3E640}"/>
                  </a:ext>
                </a:extLst>
              </p:cNvPr>
              <p:cNvSpPr/>
              <p:nvPr/>
            </p:nvSpPr>
            <p:spPr>
              <a:xfrm>
                <a:off x="19760332" y="12181822"/>
                <a:ext cx="13826" cy="95780"/>
              </a:xfrm>
              <a:custGeom>
                <a:avLst/>
                <a:gdLst>
                  <a:gd name="connsiteX0" fmla="*/ 13826 w 13826"/>
                  <a:gd name="connsiteY0" fmla="*/ 23 h 95780"/>
                  <a:gd name="connsiteX1" fmla="*/ 13735 w 13826"/>
                  <a:gd name="connsiteY1" fmla="*/ 91855 h 95780"/>
                  <a:gd name="connsiteX2" fmla="*/ 11729 w 13826"/>
                  <a:gd name="connsiteY2" fmla="*/ 94620 h 95780"/>
                  <a:gd name="connsiteX3" fmla="*/ 0 w 13826"/>
                  <a:gd name="connsiteY3" fmla="*/ 91808 h 95780"/>
                  <a:gd name="connsiteX4" fmla="*/ 91 w 13826"/>
                  <a:gd name="connsiteY4" fmla="*/ 0 h 95780"/>
                  <a:gd name="connsiteX5" fmla="*/ 11844 w 13826"/>
                  <a:gd name="connsiteY5" fmla="*/ 2811 h 95780"/>
                  <a:gd name="connsiteX6" fmla="*/ 13826 w 13826"/>
                  <a:gd name="connsiteY6" fmla="*/ 23 h 95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95780">
                    <a:moveTo>
                      <a:pt x="13826" y="23"/>
                    </a:moveTo>
                    <a:lnTo>
                      <a:pt x="13735" y="91855"/>
                    </a:lnTo>
                    <a:cubicBezTo>
                      <a:pt x="13735" y="92846"/>
                      <a:pt x="13089" y="93860"/>
                      <a:pt x="11729" y="94620"/>
                    </a:cubicBezTo>
                    <a:cubicBezTo>
                      <a:pt x="7581" y="97062"/>
                      <a:pt x="-24" y="95426"/>
                      <a:pt x="0" y="91808"/>
                    </a:cubicBezTo>
                    <a:lnTo>
                      <a:pt x="91" y="0"/>
                    </a:lnTo>
                    <a:cubicBezTo>
                      <a:pt x="91" y="3686"/>
                      <a:pt x="7719" y="5208"/>
                      <a:pt x="11844" y="2811"/>
                    </a:cubicBezTo>
                    <a:cubicBezTo>
                      <a:pt x="13181" y="2027"/>
                      <a:pt x="13826" y="1037"/>
                      <a:pt x="13826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0" name="Freeform 1009">
                <a:extLst>
                  <a:ext uri="{FF2B5EF4-FFF2-40B4-BE49-F238E27FC236}">
                    <a16:creationId xmlns:a16="http://schemas.microsoft.com/office/drawing/2014/main" id="{6590F53B-AB44-EE01-C024-A6D74E1E4D6D}"/>
                  </a:ext>
                </a:extLst>
              </p:cNvPr>
              <p:cNvSpPr/>
              <p:nvPr/>
            </p:nvSpPr>
            <p:spPr>
              <a:xfrm>
                <a:off x="19760421" y="12177853"/>
                <a:ext cx="13743" cy="7956"/>
              </a:xfrm>
              <a:custGeom>
                <a:avLst/>
                <a:gdLst>
                  <a:gd name="connsiteX0" fmla="*/ 11686 w 13743"/>
                  <a:gd name="connsiteY0" fmla="*/ 1158 h 7956"/>
                  <a:gd name="connsiteX1" fmla="*/ 11755 w 13743"/>
                  <a:gd name="connsiteY1" fmla="*/ 6781 h 7956"/>
                  <a:gd name="connsiteX2" fmla="*/ 2031 w 13743"/>
                  <a:gd name="connsiteY2" fmla="*/ 6781 h 7956"/>
                  <a:gd name="connsiteX3" fmla="*/ 2031 w 13743"/>
                  <a:gd name="connsiteY3" fmla="*/ 1158 h 7956"/>
                  <a:gd name="connsiteX4" fmla="*/ 11686 w 13743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58"/>
                    </a:moveTo>
                    <a:cubicBezTo>
                      <a:pt x="14405" y="2725"/>
                      <a:pt x="14429" y="5214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14"/>
                      <a:pt x="-666" y="2725"/>
                      <a:pt x="2031" y="1158"/>
                    </a:cubicBezTo>
                    <a:cubicBezTo>
                      <a:pt x="5073" y="-386"/>
                      <a:pt x="8668" y="-386"/>
                      <a:pt x="11686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1" name="Freeform 1010">
                <a:extLst>
                  <a:ext uri="{FF2B5EF4-FFF2-40B4-BE49-F238E27FC236}">
                    <a16:creationId xmlns:a16="http://schemas.microsoft.com/office/drawing/2014/main" id="{9796BB89-9BB9-BB48-813A-2A80D659A7F7}"/>
                  </a:ext>
                </a:extLst>
              </p:cNvPr>
              <p:cNvSpPr/>
              <p:nvPr/>
            </p:nvSpPr>
            <p:spPr>
              <a:xfrm>
                <a:off x="19869608" y="12118727"/>
                <a:ext cx="13849" cy="95800"/>
              </a:xfrm>
              <a:custGeom>
                <a:avLst/>
                <a:gdLst>
                  <a:gd name="connsiteX0" fmla="*/ 13850 w 13849"/>
                  <a:gd name="connsiteY0" fmla="*/ 46 h 95800"/>
                  <a:gd name="connsiteX1" fmla="*/ 13735 w 13849"/>
                  <a:gd name="connsiteY1" fmla="*/ 91855 h 95800"/>
                  <a:gd name="connsiteX2" fmla="*/ 11753 w 13849"/>
                  <a:gd name="connsiteY2" fmla="*/ 94643 h 95800"/>
                  <a:gd name="connsiteX3" fmla="*/ 2028 w 13849"/>
                  <a:gd name="connsiteY3" fmla="*/ 94643 h 95800"/>
                  <a:gd name="connsiteX4" fmla="*/ 0 w 13849"/>
                  <a:gd name="connsiteY4" fmla="*/ 91831 h 95800"/>
                  <a:gd name="connsiteX5" fmla="*/ 91 w 13849"/>
                  <a:gd name="connsiteY5" fmla="*/ 0 h 95800"/>
                  <a:gd name="connsiteX6" fmla="*/ 2120 w 13849"/>
                  <a:gd name="connsiteY6" fmla="*/ 2812 h 95800"/>
                  <a:gd name="connsiteX7" fmla="*/ 11844 w 13849"/>
                  <a:gd name="connsiteY7" fmla="*/ 2812 h 95800"/>
                  <a:gd name="connsiteX8" fmla="*/ 13850 w 13849"/>
                  <a:gd name="connsiteY8" fmla="*/ 46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800">
                    <a:moveTo>
                      <a:pt x="13850" y="46"/>
                    </a:moveTo>
                    <a:lnTo>
                      <a:pt x="13735" y="91855"/>
                    </a:lnTo>
                    <a:cubicBezTo>
                      <a:pt x="13735" y="92869"/>
                      <a:pt x="13065" y="93860"/>
                      <a:pt x="11753" y="94643"/>
                    </a:cubicBezTo>
                    <a:cubicBezTo>
                      <a:pt x="8688" y="96187"/>
                      <a:pt x="5069" y="96187"/>
                      <a:pt x="2028" y="94643"/>
                    </a:cubicBezTo>
                    <a:cubicBezTo>
                      <a:pt x="668" y="93860"/>
                      <a:pt x="0" y="92846"/>
                      <a:pt x="0" y="91831"/>
                    </a:cubicBezTo>
                    <a:lnTo>
                      <a:pt x="91" y="0"/>
                    </a:lnTo>
                    <a:cubicBezTo>
                      <a:pt x="91" y="1014"/>
                      <a:pt x="760" y="2027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58" y="2051"/>
                      <a:pt x="13850" y="1060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2" name="Freeform 1011">
                <a:extLst>
                  <a:ext uri="{FF2B5EF4-FFF2-40B4-BE49-F238E27FC236}">
                    <a16:creationId xmlns:a16="http://schemas.microsoft.com/office/drawing/2014/main" id="{A59C12F0-C45D-C9AB-90D7-39D2B550C414}"/>
                  </a:ext>
                </a:extLst>
              </p:cNvPr>
              <p:cNvSpPr/>
              <p:nvPr/>
            </p:nvSpPr>
            <p:spPr>
              <a:xfrm>
                <a:off x="19869697" y="12114757"/>
                <a:ext cx="13754" cy="7956"/>
              </a:xfrm>
              <a:custGeom>
                <a:avLst/>
                <a:gdLst>
                  <a:gd name="connsiteX0" fmla="*/ 11709 w 13754"/>
                  <a:gd name="connsiteY0" fmla="*/ 1158 h 7956"/>
                  <a:gd name="connsiteX1" fmla="*/ 11755 w 13754"/>
                  <a:gd name="connsiteY1" fmla="*/ 6781 h 7956"/>
                  <a:gd name="connsiteX2" fmla="*/ 2031 w 13754"/>
                  <a:gd name="connsiteY2" fmla="*/ 6781 h 7956"/>
                  <a:gd name="connsiteX3" fmla="*/ 2031 w 13754"/>
                  <a:gd name="connsiteY3" fmla="*/ 1158 h 7956"/>
                  <a:gd name="connsiteX4" fmla="*/ 11709 w 13754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58"/>
                    </a:moveTo>
                    <a:cubicBezTo>
                      <a:pt x="14405" y="2725"/>
                      <a:pt x="14452" y="5213"/>
                      <a:pt x="11755" y="6781"/>
                    </a:cubicBezTo>
                    <a:cubicBezTo>
                      <a:pt x="9059" y="8348"/>
                      <a:pt x="4727" y="8348"/>
                      <a:pt x="2031" y="6781"/>
                    </a:cubicBezTo>
                    <a:cubicBezTo>
                      <a:pt x="-688" y="5213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3" name="Freeform 1012">
                <a:extLst>
                  <a:ext uri="{FF2B5EF4-FFF2-40B4-BE49-F238E27FC236}">
                    <a16:creationId xmlns:a16="http://schemas.microsoft.com/office/drawing/2014/main" id="{6E9EBBA5-FBE0-65D8-5AFF-208C74F37396}"/>
                  </a:ext>
                </a:extLst>
              </p:cNvPr>
              <p:cNvSpPr/>
              <p:nvPr/>
            </p:nvSpPr>
            <p:spPr>
              <a:xfrm>
                <a:off x="20023360" y="12027540"/>
                <a:ext cx="13849" cy="95794"/>
              </a:xfrm>
              <a:custGeom>
                <a:avLst/>
                <a:gdLst>
                  <a:gd name="connsiteX0" fmla="*/ 13850 w 13849"/>
                  <a:gd name="connsiteY0" fmla="*/ 23 h 95794"/>
                  <a:gd name="connsiteX1" fmla="*/ 13735 w 13849"/>
                  <a:gd name="connsiteY1" fmla="*/ 91855 h 95794"/>
                  <a:gd name="connsiteX2" fmla="*/ 11753 w 13849"/>
                  <a:gd name="connsiteY2" fmla="*/ 94620 h 95794"/>
                  <a:gd name="connsiteX3" fmla="*/ 2028 w 13849"/>
                  <a:gd name="connsiteY3" fmla="*/ 94620 h 95794"/>
                  <a:gd name="connsiteX4" fmla="*/ 0 w 13849"/>
                  <a:gd name="connsiteY4" fmla="*/ 91809 h 95794"/>
                  <a:gd name="connsiteX5" fmla="*/ 91 w 13849"/>
                  <a:gd name="connsiteY5" fmla="*/ 0 h 95794"/>
                  <a:gd name="connsiteX6" fmla="*/ 2120 w 13849"/>
                  <a:gd name="connsiteY6" fmla="*/ 2788 h 95794"/>
                  <a:gd name="connsiteX7" fmla="*/ 11844 w 13849"/>
                  <a:gd name="connsiteY7" fmla="*/ 2788 h 95794"/>
                  <a:gd name="connsiteX8" fmla="*/ 13850 w 13849"/>
                  <a:gd name="connsiteY8" fmla="*/ 23 h 95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4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7" y="93860"/>
                      <a:pt x="11753" y="94620"/>
                    </a:cubicBezTo>
                    <a:cubicBezTo>
                      <a:pt x="8688" y="96187"/>
                      <a:pt x="5069" y="96187"/>
                      <a:pt x="2028" y="94620"/>
                    </a:cubicBezTo>
                    <a:cubicBezTo>
                      <a:pt x="668" y="93836"/>
                      <a:pt x="0" y="92822"/>
                      <a:pt x="0" y="91809"/>
                    </a:cubicBezTo>
                    <a:lnTo>
                      <a:pt x="91" y="0"/>
                    </a:lnTo>
                    <a:cubicBezTo>
                      <a:pt x="91" y="991"/>
                      <a:pt x="760" y="2027"/>
                      <a:pt x="2120" y="2788"/>
                    </a:cubicBezTo>
                    <a:cubicBezTo>
                      <a:pt x="4816" y="4355"/>
                      <a:pt x="9172" y="4355"/>
                      <a:pt x="11844" y="2788"/>
                    </a:cubicBezTo>
                    <a:cubicBezTo>
                      <a:pt x="13180" y="2027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4" name="Freeform 1013">
                <a:extLst>
                  <a:ext uri="{FF2B5EF4-FFF2-40B4-BE49-F238E27FC236}">
                    <a16:creationId xmlns:a16="http://schemas.microsoft.com/office/drawing/2014/main" id="{CF6266FF-C868-45C7-D574-BADEF5127D32}"/>
                  </a:ext>
                </a:extLst>
              </p:cNvPr>
              <p:cNvSpPr/>
              <p:nvPr/>
            </p:nvSpPr>
            <p:spPr>
              <a:xfrm>
                <a:off x="20023449" y="12023554"/>
                <a:ext cx="13754" cy="7950"/>
              </a:xfrm>
              <a:custGeom>
                <a:avLst/>
                <a:gdLst>
                  <a:gd name="connsiteX0" fmla="*/ 11709 w 13754"/>
                  <a:gd name="connsiteY0" fmla="*/ 1175 h 7950"/>
                  <a:gd name="connsiteX1" fmla="*/ 11755 w 13754"/>
                  <a:gd name="connsiteY1" fmla="*/ 6775 h 7950"/>
                  <a:gd name="connsiteX2" fmla="*/ 2031 w 13754"/>
                  <a:gd name="connsiteY2" fmla="*/ 6775 h 7950"/>
                  <a:gd name="connsiteX3" fmla="*/ 2031 w 13754"/>
                  <a:gd name="connsiteY3" fmla="*/ 1175 h 7950"/>
                  <a:gd name="connsiteX4" fmla="*/ 11709 w 13754"/>
                  <a:gd name="connsiteY4" fmla="*/ 1175 h 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0">
                    <a:moveTo>
                      <a:pt x="11709" y="1175"/>
                    </a:moveTo>
                    <a:cubicBezTo>
                      <a:pt x="14405" y="2719"/>
                      <a:pt x="14452" y="5231"/>
                      <a:pt x="11755" y="6775"/>
                    </a:cubicBezTo>
                    <a:cubicBezTo>
                      <a:pt x="8713" y="8342"/>
                      <a:pt x="5073" y="8342"/>
                      <a:pt x="2031" y="6775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5" name="Freeform 1014">
                <a:extLst>
                  <a:ext uri="{FF2B5EF4-FFF2-40B4-BE49-F238E27FC236}">
                    <a16:creationId xmlns:a16="http://schemas.microsoft.com/office/drawing/2014/main" id="{0EA79761-1921-DDBC-0CF6-3C21C25132DB}"/>
                  </a:ext>
                </a:extLst>
              </p:cNvPr>
              <p:cNvSpPr/>
              <p:nvPr/>
            </p:nvSpPr>
            <p:spPr>
              <a:xfrm>
                <a:off x="20132636" y="11964445"/>
                <a:ext cx="13849" cy="95795"/>
              </a:xfrm>
              <a:custGeom>
                <a:avLst/>
                <a:gdLst>
                  <a:gd name="connsiteX0" fmla="*/ 13850 w 13849"/>
                  <a:gd name="connsiteY0" fmla="*/ 23 h 95795"/>
                  <a:gd name="connsiteX1" fmla="*/ 13735 w 13849"/>
                  <a:gd name="connsiteY1" fmla="*/ 91855 h 95795"/>
                  <a:gd name="connsiteX2" fmla="*/ 11753 w 13849"/>
                  <a:gd name="connsiteY2" fmla="*/ 94620 h 95795"/>
                  <a:gd name="connsiteX3" fmla="*/ 2004 w 13849"/>
                  <a:gd name="connsiteY3" fmla="*/ 94620 h 95795"/>
                  <a:gd name="connsiteX4" fmla="*/ 0 w 13849"/>
                  <a:gd name="connsiteY4" fmla="*/ 91809 h 95795"/>
                  <a:gd name="connsiteX5" fmla="*/ 91 w 13849"/>
                  <a:gd name="connsiteY5" fmla="*/ 0 h 95795"/>
                  <a:gd name="connsiteX6" fmla="*/ 2120 w 13849"/>
                  <a:gd name="connsiteY6" fmla="*/ 2812 h 95795"/>
                  <a:gd name="connsiteX7" fmla="*/ 11844 w 13849"/>
                  <a:gd name="connsiteY7" fmla="*/ 2812 h 95795"/>
                  <a:gd name="connsiteX8" fmla="*/ 13850 w 13849"/>
                  <a:gd name="connsiteY8" fmla="*/ 23 h 95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5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5" y="93860"/>
                      <a:pt x="11753" y="94620"/>
                    </a:cubicBezTo>
                    <a:cubicBezTo>
                      <a:pt x="8687" y="96187"/>
                      <a:pt x="5069" y="96187"/>
                      <a:pt x="2004" y="94620"/>
                    </a:cubicBezTo>
                    <a:cubicBezTo>
                      <a:pt x="668" y="93860"/>
                      <a:pt x="0" y="92823"/>
                      <a:pt x="0" y="91809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80" y="2028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6" name="Freeform 1015">
                <a:extLst>
                  <a:ext uri="{FF2B5EF4-FFF2-40B4-BE49-F238E27FC236}">
                    <a16:creationId xmlns:a16="http://schemas.microsoft.com/office/drawing/2014/main" id="{9130FB86-AFD0-FE9F-4CA1-2C67EF46EF63}"/>
                  </a:ext>
                </a:extLst>
              </p:cNvPr>
              <p:cNvSpPr/>
              <p:nvPr/>
            </p:nvSpPr>
            <p:spPr>
              <a:xfrm>
                <a:off x="20132725" y="11960458"/>
                <a:ext cx="13754" cy="7956"/>
              </a:xfrm>
              <a:custGeom>
                <a:avLst/>
                <a:gdLst>
                  <a:gd name="connsiteX0" fmla="*/ 11709 w 13754"/>
                  <a:gd name="connsiteY0" fmla="*/ 1175 h 7956"/>
                  <a:gd name="connsiteX1" fmla="*/ 11755 w 13754"/>
                  <a:gd name="connsiteY1" fmla="*/ 6798 h 7956"/>
                  <a:gd name="connsiteX2" fmla="*/ 2031 w 13754"/>
                  <a:gd name="connsiteY2" fmla="*/ 6798 h 7956"/>
                  <a:gd name="connsiteX3" fmla="*/ 2031 w 13754"/>
                  <a:gd name="connsiteY3" fmla="*/ 1175 h 7956"/>
                  <a:gd name="connsiteX4" fmla="*/ 11709 w 13754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75"/>
                    </a:moveTo>
                    <a:cubicBezTo>
                      <a:pt x="14405" y="2743"/>
                      <a:pt x="14452" y="5232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2"/>
                      <a:pt x="-666" y="2743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7" name="Freeform 1016">
                <a:extLst>
                  <a:ext uri="{FF2B5EF4-FFF2-40B4-BE49-F238E27FC236}">
                    <a16:creationId xmlns:a16="http://schemas.microsoft.com/office/drawing/2014/main" id="{7FABAC97-6B3D-2153-97C9-79022022E92F}"/>
                  </a:ext>
                </a:extLst>
              </p:cNvPr>
              <p:cNvSpPr/>
              <p:nvPr/>
            </p:nvSpPr>
            <p:spPr>
              <a:xfrm>
                <a:off x="19949848" y="11688945"/>
                <a:ext cx="244731" cy="390606"/>
              </a:xfrm>
              <a:custGeom>
                <a:avLst/>
                <a:gdLst>
                  <a:gd name="connsiteX0" fmla="*/ 244731 w 244731"/>
                  <a:gd name="connsiteY0" fmla="*/ 13325 h 390606"/>
                  <a:gd name="connsiteX1" fmla="*/ 237104 w 244731"/>
                  <a:gd name="connsiteY1" fmla="*/ 14039 h 390606"/>
                  <a:gd name="connsiteX2" fmla="*/ 32308 w 244731"/>
                  <a:gd name="connsiteY2" fmla="*/ 132256 h 390606"/>
                  <a:gd name="connsiteX3" fmla="*/ 21616 w 244731"/>
                  <a:gd name="connsiteY3" fmla="*/ 150784 h 390606"/>
                  <a:gd name="connsiteX4" fmla="*/ 22284 w 244731"/>
                  <a:gd name="connsiteY4" fmla="*/ 383739 h 390606"/>
                  <a:gd name="connsiteX5" fmla="*/ 25395 w 244731"/>
                  <a:gd name="connsiteY5" fmla="*/ 390607 h 390606"/>
                  <a:gd name="connsiteX6" fmla="*/ 3756 w 244731"/>
                  <a:gd name="connsiteY6" fmla="*/ 378048 h 390606"/>
                  <a:gd name="connsiteX7" fmla="*/ 622 w 244731"/>
                  <a:gd name="connsiteY7" fmla="*/ 371157 h 390606"/>
                  <a:gd name="connsiteX8" fmla="*/ 0 w 244731"/>
                  <a:gd name="connsiteY8" fmla="*/ 138248 h 390606"/>
                  <a:gd name="connsiteX9" fmla="*/ 10670 w 244731"/>
                  <a:gd name="connsiteY9" fmla="*/ 119720 h 390606"/>
                  <a:gd name="connsiteX10" fmla="*/ 215488 w 244731"/>
                  <a:gd name="connsiteY10" fmla="*/ 1480 h 390606"/>
                  <a:gd name="connsiteX11" fmla="*/ 223116 w 244731"/>
                  <a:gd name="connsiteY11" fmla="*/ 719 h 390606"/>
                  <a:gd name="connsiteX12" fmla="*/ 244731 w 244731"/>
                  <a:gd name="connsiteY12" fmla="*/ 13325 h 390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6">
                    <a:moveTo>
                      <a:pt x="244731" y="13325"/>
                    </a:moveTo>
                    <a:cubicBezTo>
                      <a:pt x="242796" y="12172"/>
                      <a:pt x="240076" y="12333"/>
                      <a:pt x="237104" y="14039"/>
                    </a:cubicBezTo>
                    <a:lnTo>
                      <a:pt x="32308" y="132256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39"/>
                    </a:lnTo>
                    <a:cubicBezTo>
                      <a:pt x="22284" y="387104"/>
                      <a:pt x="23482" y="389478"/>
                      <a:pt x="25395" y="390607"/>
                    </a:cubicBezTo>
                    <a:lnTo>
                      <a:pt x="3756" y="378048"/>
                    </a:lnTo>
                    <a:cubicBezTo>
                      <a:pt x="1820" y="376918"/>
                      <a:pt x="646" y="374522"/>
                      <a:pt x="622" y="371157"/>
                    </a:cubicBezTo>
                    <a:lnTo>
                      <a:pt x="0" y="138248"/>
                    </a:lnTo>
                    <a:cubicBezTo>
                      <a:pt x="-46" y="131427"/>
                      <a:pt x="4747" y="123131"/>
                      <a:pt x="10670" y="119720"/>
                    </a:cubicBezTo>
                    <a:lnTo>
                      <a:pt x="215488" y="1480"/>
                    </a:lnTo>
                    <a:cubicBezTo>
                      <a:pt x="218460" y="-249"/>
                      <a:pt x="221179" y="-410"/>
                      <a:pt x="223116" y="719"/>
                    </a:cubicBezTo>
                    <a:lnTo>
                      <a:pt x="244731" y="1332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8" name="Freeform 1017">
                <a:extLst>
                  <a:ext uri="{FF2B5EF4-FFF2-40B4-BE49-F238E27FC236}">
                    <a16:creationId xmlns:a16="http://schemas.microsoft.com/office/drawing/2014/main" id="{9E21A421-F38D-A4E4-F7FD-4032A57ABD23}"/>
                  </a:ext>
                </a:extLst>
              </p:cNvPr>
              <p:cNvSpPr/>
              <p:nvPr/>
            </p:nvSpPr>
            <p:spPr>
              <a:xfrm>
                <a:off x="19949848" y="11808665"/>
                <a:ext cx="32308" cy="270886"/>
              </a:xfrm>
              <a:custGeom>
                <a:avLst/>
                <a:gdLst>
                  <a:gd name="connsiteX0" fmla="*/ 21616 w 32308"/>
                  <a:gd name="connsiteY0" fmla="*/ 31064 h 270886"/>
                  <a:gd name="connsiteX1" fmla="*/ 22284 w 32308"/>
                  <a:gd name="connsiteY1" fmla="*/ 264019 h 270886"/>
                  <a:gd name="connsiteX2" fmla="*/ 25395 w 32308"/>
                  <a:gd name="connsiteY2" fmla="*/ 270887 h 270886"/>
                  <a:gd name="connsiteX3" fmla="*/ 3756 w 32308"/>
                  <a:gd name="connsiteY3" fmla="*/ 258328 h 270886"/>
                  <a:gd name="connsiteX4" fmla="*/ 622 w 32308"/>
                  <a:gd name="connsiteY4" fmla="*/ 251437 h 270886"/>
                  <a:gd name="connsiteX5" fmla="*/ 0 w 32308"/>
                  <a:gd name="connsiteY5" fmla="*/ 18528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616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616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8"/>
                      <a:pt x="25395" y="270887"/>
                    </a:cubicBezTo>
                    <a:lnTo>
                      <a:pt x="3756" y="258328"/>
                    </a:lnTo>
                    <a:cubicBezTo>
                      <a:pt x="1820" y="257198"/>
                      <a:pt x="646" y="254802"/>
                      <a:pt x="622" y="251437"/>
                    </a:cubicBezTo>
                    <a:lnTo>
                      <a:pt x="0" y="18528"/>
                    </a:lnTo>
                    <a:cubicBezTo>
                      <a:pt x="-46" y="11707"/>
                      <a:pt x="4747" y="3411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9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9" name="Freeform 1018">
                <a:extLst>
                  <a:ext uri="{FF2B5EF4-FFF2-40B4-BE49-F238E27FC236}">
                    <a16:creationId xmlns:a16="http://schemas.microsoft.com/office/drawing/2014/main" id="{3BDE576F-9A11-08FC-E344-38876DB3BC03}"/>
                  </a:ext>
                </a:extLst>
              </p:cNvPr>
              <p:cNvSpPr/>
              <p:nvPr/>
            </p:nvSpPr>
            <p:spPr>
              <a:xfrm>
                <a:off x="19971464" y="11701522"/>
                <a:ext cx="226917" cy="378749"/>
              </a:xfrm>
              <a:custGeom>
                <a:avLst/>
                <a:gdLst>
                  <a:gd name="connsiteX0" fmla="*/ 215488 w 226917"/>
                  <a:gd name="connsiteY0" fmla="*/ 1462 h 378749"/>
                  <a:gd name="connsiteX1" fmla="*/ 226249 w 226917"/>
                  <a:gd name="connsiteY1" fmla="*/ 7592 h 378749"/>
                  <a:gd name="connsiteX2" fmla="*/ 226917 w 226917"/>
                  <a:gd name="connsiteY2" fmla="*/ 240524 h 378749"/>
                  <a:gd name="connsiteX3" fmla="*/ 216225 w 226917"/>
                  <a:gd name="connsiteY3" fmla="*/ 259028 h 378749"/>
                  <a:gd name="connsiteX4" fmla="*/ 11429 w 226917"/>
                  <a:gd name="connsiteY4" fmla="*/ 377269 h 378749"/>
                  <a:gd name="connsiteX5" fmla="*/ 646 w 226917"/>
                  <a:gd name="connsiteY5" fmla="*/ 371162 h 378749"/>
                  <a:gd name="connsiteX6" fmla="*/ 0 w 226917"/>
                  <a:gd name="connsiteY6" fmla="*/ 138207 h 378749"/>
                  <a:gd name="connsiteX7" fmla="*/ 10692 w 226917"/>
                  <a:gd name="connsiteY7" fmla="*/ 119679 h 378749"/>
                  <a:gd name="connsiteX8" fmla="*/ 215488 w 226917"/>
                  <a:gd name="connsiteY8" fmla="*/ 1462 h 378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49">
                    <a:moveTo>
                      <a:pt x="215488" y="1462"/>
                    </a:moveTo>
                    <a:cubicBezTo>
                      <a:pt x="221411" y="-1949"/>
                      <a:pt x="226227" y="817"/>
                      <a:pt x="226249" y="7592"/>
                    </a:cubicBezTo>
                    <a:lnTo>
                      <a:pt x="226917" y="240524"/>
                    </a:lnTo>
                    <a:cubicBezTo>
                      <a:pt x="226941" y="247322"/>
                      <a:pt x="222148" y="255618"/>
                      <a:pt x="216225" y="259028"/>
                    </a:cubicBezTo>
                    <a:lnTo>
                      <a:pt x="11429" y="377269"/>
                    </a:lnTo>
                    <a:cubicBezTo>
                      <a:pt x="5462" y="380703"/>
                      <a:pt x="668" y="377961"/>
                      <a:pt x="646" y="371162"/>
                    </a:cubicBezTo>
                    <a:lnTo>
                      <a:pt x="0" y="138207"/>
                    </a:lnTo>
                    <a:cubicBezTo>
                      <a:pt x="-22" y="131409"/>
                      <a:pt x="4771" y="123113"/>
                      <a:pt x="10692" y="119679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0" name="Freeform 1019">
                <a:extLst>
                  <a:ext uri="{FF2B5EF4-FFF2-40B4-BE49-F238E27FC236}">
                    <a16:creationId xmlns:a16="http://schemas.microsoft.com/office/drawing/2014/main" id="{28898DB7-1F77-4FFB-CD19-B9BCFA41D933}"/>
                  </a:ext>
                </a:extLst>
              </p:cNvPr>
              <p:cNvSpPr/>
              <p:nvPr/>
            </p:nvSpPr>
            <p:spPr>
              <a:xfrm>
                <a:off x="19981903" y="11717673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87 h 346458"/>
                  <a:gd name="connsiteX1" fmla="*/ 63394 w 206016"/>
                  <a:gd name="connsiteY1" fmla="*/ 170195 h 346458"/>
                  <a:gd name="connsiteX2" fmla="*/ 63534 w 206016"/>
                  <a:gd name="connsiteY2" fmla="*/ 221953 h 346458"/>
                  <a:gd name="connsiteX3" fmla="*/ 54477 w 206016"/>
                  <a:gd name="connsiteY3" fmla="*/ 237623 h 346458"/>
                  <a:gd name="connsiteX4" fmla="*/ 9494 w 206016"/>
                  <a:gd name="connsiteY4" fmla="*/ 263594 h 346458"/>
                  <a:gd name="connsiteX5" fmla="*/ 392 w 206016"/>
                  <a:gd name="connsiteY5" fmla="*/ 258386 h 346458"/>
                  <a:gd name="connsiteX6" fmla="*/ 231 w 206016"/>
                  <a:gd name="connsiteY6" fmla="*/ 206651 h 346458"/>
                  <a:gd name="connsiteX7" fmla="*/ 9287 w 206016"/>
                  <a:gd name="connsiteY7" fmla="*/ 190958 h 346458"/>
                  <a:gd name="connsiteX8" fmla="*/ 54269 w 206016"/>
                  <a:gd name="connsiteY8" fmla="*/ 164987 h 346458"/>
                  <a:gd name="connsiteX9" fmla="*/ 54500 w 206016"/>
                  <a:gd name="connsiteY9" fmla="*/ 246610 h 346458"/>
                  <a:gd name="connsiteX10" fmla="*/ 63603 w 206016"/>
                  <a:gd name="connsiteY10" fmla="*/ 251818 h 346458"/>
                  <a:gd name="connsiteX11" fmla="*/ 63764 w 206016"/>
                  <a:gd name="connsiteY11" fmla="*/ 303552 h 346458"/>
                  <a:gd name="connsiteX12" fmla="*/ 54708 w 206016"/>
                  <a:gd name="connsiteY12" fmla="*/ 319246 h 346458"/>
                  <a:gd name="connsiteX13" fmla="*/ 9725 w 206016"/>
                  <a:gd name="connsiteY13" fmla="*/ 345217 h 346458"/>
                  <a:gd name="connsiteX14" fmla="*/ 622 w 206016"/>
                  <a:gd name="connsiteY14" fmla="*/ 340009 h 346458"/>
                  <a:gd name="connsiteX15" fmla="*/ 484 w 206016"/>
                  <a:gd name="connsiteY15" fmla="*/ 288251 h 346458"/>
                  <a:gd name="connsiteX16" fmla="*/ 9540 w 206016"/>
                  <a:gd name="connsiteY16" fmla="*/ 272604 h 346458"/>
                  <a:gd name="connsiteX17" fmla="*/ 54500 w 206016"/>
                  <a:gd name="connsiteY17" fmla="*/ 246610 h 346458"/>
                  <a:gd name="connsiteX18" fmla="*/ 125638 w 206016"/>
                  <a:gd name="connsiteY18" fmla="*/ 205568 h 346458"/>
                  <a:gd name="connsiteX19" fmla="*/ 134740 w 206016"/>
                  <a:gd name="connsiteY19" fmla="*/ 210730 h 346458"/>
                  <a:gd name="connsiteX20" fmla="*/ 134902 w 206016"/>
                  <a:gd name="connsiteY20" fmla="*/ 262488 h 346458"/>
                  <a:gd name="connsiteX21" fmla="*/ 125845 w 206016"/>
                  <a:gd name="connsiteY21" fmla="*/ 278181 h 346458"/>
                  <a:gd name="connsiteX22" fmla="*/ 80862 w 206016"/>
                  <a:gd name="connsiteY22" fmla="*/ 304152 h 346458"/>
                  <a:gd name="connsiteX23" fmla="*/ 71737 w 206016"/>
                  <a:gd name="connsiteY23" fmla="*/ 298944 h 346458"/>
                  <a:gd name="connsiteX24" fmla="*/ 71599 w 206016"/>
                  <a:gd name="connsiteY24" fmla="*/ 247209 h 346458"/>
                  <a:gd name="connsiteX25" fmla="*/ 80655 w 206016"/>
                  <a:gd name="connsiteY25" fmla="*/ 231516 h 346458"/>
                  <a:gd name="connsiteX26" fmla="*/ 125638 w 206016"/>
                  <a:gd name="connsiteY26" fmla="*/ 205568 h 346458"/>
                  <a:gd name="connsiteX27" fmla="*/ 196753 w 206016"/>
                  <a:gd name="connsiteY27" fmla="*/ 164480 h 346458"/>
                  <a:gd name="connsiteX28" fmla="*/ 205855 w 206016"/>
                  <a:gd name="connsiteY28" fmla="*/ 169734 h 346458"/>
                  <a:gd name="connsiteX29" fmla="*/ 206017 w 206016"/>
                  <a:gd name="connsiteY29" fmla="*/ 221422 h 346458"/>
                  <a:gd name="connsiteX30" fmla="*/ 196960 w 206016"/>
                  <a:gd name="connsiteY30" fmla="*/ 237116 h 346458"/>
                  <a:gd name="connsiteX31" fmla="*/ 151954 w 206016"/>
                  <a:gd name="connsiteY31" fmla="*/ 263110 h 346458"/>
                  <a:gd name="connsiteX32" fmla="*/ 142851 w 206016"/>
                  <a:gd name="connsiteY32" fmla="*/ 257902 h 346458"/>
                  <a:gd name="connsiteX33" fmla="*/ 142714 w 206016"/>
                  <a:gd name="connsiteY33" fmla="*/ 206144 h 346458"/>
                  <a:gd name="connsiteX34" fmla="*/ 151770 w 206016"/>
                  <a:gd name="connsiteY34" fmla="*/ 190474 h 346458"/>
                  <a:gd name="connsiteX35" fmla="*/ 196753 w 206016"/>
                  <a:gd name="connsiteY35" fmla="*/ 164480 h 346458"/>
                  <a:gd name="connsiteX36" fmla="*/ 196292 w 206016"/>
                  <a:gd name="connsiteY36" fmla="*/ 1257 h 346458"/>
                  <a:gd name="connsiteX37" fmla="*/ 205417 w 206016"/>
                  <a:gd name="connsiteY37" fmla="*/ 6419 h 346458"/>
                  <a:gd name="connsiteX38" fmla="*/ 205555 w 206016"/>
                  <a:gd name="connsiteY38" fmla="*/ 58177 h 346458"/>
                  <a:gd name="connsiteX39" fmla="*/ 196499 w 206016"/>
                  <a:gd name="connsiteY39" fmla="*/ 73870 h 346458"/>
                  <a:gd name="connsiteX40" fmla="*/ 151493 w 206016"/>
                  <a:gd name="connsiteY40" fmla="*/ 99864 h 346458"/>
                  <a:gd name="connsiteX41" fmla="*/ 142391 w 206016"/>
                  <a:gd name="connsiteY41" fmla="*/ 94655 h 346458"/>
                  <a:gd name="connsiteX42" fmla="*/ 142252 w 206016"/>
                  <a:gd name="connsiteY42" fmla="*/ 42898 h 346458"/>
                  <a:gd name="connsiteX43" fmla="*/ 151309 w 206016"/>
                  <a:gd name="connsiteY43" fmla="*/ 27228 h 346458"/>
                  <a:gd name="connsiteX44" fmla="*/ 196292 w 206016"/>
                  <a:gd name="connsiteY44" fmla="*/ 1257 h 346458"/>
                  <a:gd name="connsiteX45" fmla="*/ 196523 w 206016"/>
                  <a:gd name="connsiteY45" fmla="*/ 82880 h 346458"/>
                  <a:gd name="connsiteX46" fmla="*/ 205624 w 206016"/>
                  <a:gd name="connsiteY46" fmla="*/ 88065 h 346458"/>
                  <a:gd name="connsiteX47" fmla="*/ 205786 w 206016"/>
                  <a:gd name="connsiteY47" fmla="*/ 139799 h 346458"/>
                  <a:gd name="connsiteX48" fmla="*/ 196729 w 206016"/>
                  <a:gd name="connsiteY48" fmla="*/ 155493 h 346458"/>
                  <a:gd name="connsiteX49" fmla="*/ 151724 w 206016"/>
                  <a:gd name="connsiteY49" fmla="*/ 181464 h 346458"/>
                  <a:gd name="connsiteX50" fmla="*/ 142622 w 206016"/>
                  <a:gd name="connsiteY50" fmla="*/ 176279 h 346458"/>
                  <a:gd name="connsiteX51" fmla="*/ 142460 w 206016"/>
                  <a:gd name="connsiteY51" fmla="*/ 124521 h 346458"/>
                  <a:gd name="connsiteX52" fmla="*/ 151517 w 206016"/>
                  <a:gd name="connsiteY52" fmla="*/ 108851 h 346458"/>
                  <a:gd name="connsiteX53" fmla="*/ 196523 w 206016"/>
                  <a:gd name="connsiteY53" fmla="*/ 82880 h 346458"/>
                  <a:gd name="connsiteX54" fmla="*/ 125177 w 206016"/>
                  <a:gd name="connsiteY54" fmla="*/ 42299 h 346458"/>
                  <a:gd name="connsiteX55" fmla="*/ 134280 w 206016"/>
                  <a:gd name="connsiteY55" fmla="*/ 47507 h 346458"/>
                  <a:gd name="connsiteX56" fmla="*/ 134418 w 206016"/>
                  <a:gd name="connsiteY56" fmla="*/ 99264 h 346458"/>
                  <a:gd name="connsiteX57" fmla="*/ 125361 w 206016"/>
                  <a:gd name="connsiteY57" fmla="*/ 114912 h 346458"/>
                  <a:gd name="connsiteX58" fmla="*/ 80378 w 206016"/>
                  <a:gd name="connsiteY58" fmla="*/ 140882 h 346458"/>
                  <a:gd name="connsiteX59" fmla="*/ 71277 w 206016"/>
                  <a:gd name="connsiteY59" fmla="*/ 135697 h 346458"/>
                  <a:gd name="connsiteX60" fmla="*/ 71137 w 206016"/>
                  <a:gd name="connsiteY60" fmla="*/ 83963 h 346458"/>
                  <a:gd name="connsiteX61" fmla="*/ 80194 w 206016"/>
                  <a:gd name="connsiteY61" fmla="*/ 68270 h 346458"/>
                  <a:gd name="connsiteX62" fmla="*/ 125177 w 206016"/>
                  <a:gd name="connsiteY62" fmla="*/ 42299 h 346458"/>
                  <a:gd name="connsiteX63" fmla="*/ 54038 w 206016"/>
                  <a:gd name="connsiteY63" fmla="*/ 83364 h 346458"/>
                  <a:gd name="connsiteX64" fmla="*/ 63165 w 206016"/>
                  <a:gd name="connsiteY64" fmla="*/ 88572 h 346458"/>
                  <a:gd name="connsiteX65" fmla="*/ 63303 w 206016"/>
                  <a:gd name="connsiteY65" fmla="*/ 140307 h 346458"/>
                  <a:gd name="connsiteX66" fmla="*/ 54247 w 206016"/>
                  <a:gd name="connsiteY66" fmla="*/ 156000 h 346458"/>
                  <a:gd name="connsiteX67" fmla="*/ 9263 w 206016"/>
                  <a:gd name="connsiteY67" fmla="*/ 181970 h 346458"/>
                  <a:gd name="connsiteX68" fmla="*/ 162 w 206016"/>
                  <a:gd name="connsiteY68" fmla="*/ 176763 h 346458"/>
                  <a:gd name="connsiteX69" fmla="*/ 0 w 206016"/>
                  <a:gd name="connsiteY69" fmla="*/ 125005 h 346458"/>
                  <a:gd name="connsiteX70" fmla="*/ 9057 w 206016"/>
                  <a:gd name="connsiteY70" fmla="*/ 109335 h 346458"/>
                  <a:gd name="connsiteX71" fmla="*/ 54038 w 206016"/>
                  <a:gd name="connsiteY71" fmla="*/ 83364 h 346458"/>
                  <a:gd name="connsiteX72" fmla="*/ 125408 w 206016"/>
                  <a:gd name="connsiteY72" fmla="*/ 123922 h 346458"/>
                  <a:gd name="connsiteX73" fmla="*/ 134509 w 206016"/>
                  <a:gd name="connsiteY73" fmla="*/ 129107 h 346458"/>
                  <a:gd name="connsiteX74" fmla="*/ 134649 w 206016"/>
                  <a:gd name="connsiteY74" fmla="*/ 180865 h 346458"/>
                  <a:gd name="connsiteX75" fmla="*/ 125592 w 206016"/>
                  <a:gd name="connsiteY75" fmla="*/ 196558 h 346458"/>
                  <a:gd name="connsiteX76" fmla="*/ 80633 w 206016"/>
                  <a:gd name="connsiteY76" fmla="*/ 222529 h 346458"/>
                  <a:gd name="connsiteX77" fmla="*/ 71507 w 206016"/>
                  <a:gd name="connsiteY77" fmla="*/ 217344 h 346458"/>
                  <a:gd name="connsiteX78" fmla="*/ 71368 w 206016"/>
                  <a:gd name="connsiteY78" fmla="*/ 165586 h 346458"/>
                  <a:gd name="connsiteX79" fmla="*/ 80425 w 206016"/>
                  <a:gd name="connsiteY79" fmla="*/ 149893 h 346458"/>
                  <a:gd name="connsiteX80" fmla="*/ 125408 w 206016"/>
                  <a:gd name="connsiteY80" fmla="*/ 123922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87"/>
                    </a:moveTo>
                    <a:cubicBezTo>
                      <a:pt x="59316" y="162084"/>
                      <a:pt x="63372" y="164457"/>
                      <a:pt x="63394" y="170195"/>
                    </a:cubicBezTo>
                    <a:lnTo>
                      <a:pt x="63534" y="221953"/>
                    </a:lnTo>
                    <a:cubicBezTo>
                      <a:pt x="63556" y="227667"/>
                      <a:pt x="59524" y="234696"/>
                      <a:pt x="54477" y="237623"/>
                    </a:cubicBezTo>
                    <a:lnTo>
                      <a:pt x="9494" y="263594"/>
                    </a:lnTo>
                    <a:cubicBezTo>
                      <a:pt x="4470" y="266497"/>
                      <a:pt x="415" y="264124"/>
                      <a:pt x="392" y="258386"/>
                    </a:cubicBezTo>
                    <a:lnTo>
                      <a:pt x="231" y="206651"/>
                    </a:lnTo>
                    <a:cubicBezTo>
                      <a:pt x="231" y="200913"/>
                      <a:pt x="4241" y="193862"/>
                      <a:pt x="9287" y="190958"/>
                    </a:cubicBezTo>
                    <a:lnTo>
                      <a:pt x="54269" y="164987"/>
                    </a:lnTo>
                    <a:close/>
                    <a:moveTo>
                      <a:pt x="54500" y="246610"/>
                    </a:moveTo>
                    <a:cubicBezTo>
                      <a:pt x="59546" y="243707"/>
                      <a:pt x="63603" y="246080"/>
                      <a:pt x="63603" y="251818"/>
                    </a:cubicBezTo>
                    <a:lnTo>
                      <a:pt x="63764" y="303552"/>
                    </a:lnTo>
                    <a:cubicBezTo>
                      <a:pt x="63787" y="309291"/>
                      <a:pt x="59754" y="316319"/>
                      <a:pt x="54708" y="319246"/>
                    </a:cubicBezTo>
                    <a:lnTo>
                      <a:pt x="9725" y="345217"/>
                    </a:lnTo>
                    <a:cubicBezTo>
                      <a:pt x="4678" y="348121"/>
                      <a:pt x="646" y="345747"/>
                      <a:pt x="622" y="340009"/>
                    </a:cubicBezTo>
                    <a:lnTo>
                      <a:pt x="484" y="288251"/>
                    </a:lnTo>
                    <a:cubicBezTo>
                      <a:pt x="461" y="282536"/>
                      <a:pt x="4494" y="275508"/>
                      <a:pt x="9540" y="272604"/>
                    </a:cubicBezTo>
                    <a:lnTo>
                      <a:pt x="54500" y="246610"/>
                    </a:lnTo>
                    <a:close/>
                    <a:moveTo>
                      <a:pt x="125638" y="205568"/>
                    </a:moveTo>
                    <a:cubicBezTo>
                      <a:pt x="130661" y="202641"/>
                      <a:pt x="134717" y="205015"/>
                      <a:pt x="134740" y="210730"/>
                    </a:cubicBezTo>
                    <a:lnTo>
                      <a:pt x="134902" y="262488"/>
                    </a:lnTo>
                    <a:cubicBezTo>
                      <a:pt x="134902" y="268226"/>
                      <a:pt x="130892" y="275254"/>
                      <a:pt x="125845" y="278181"/>
                    </a:cubicBezTo>
                    <a:lnTo>
                      <a:pt x="80862" y="304152"/>
                    </a:lnTo>
                    <a:cubicBezTo>
                      <a:pt x="75815" y="307055"/>
                      <a:pt x="71760" y="304682"/>
                      <a:pt x="71737" y="298944"/>
                    </a:cubicBezTo>
                    <a:lnTo>
                      <a:pt x="71599" y="247209"/>
                    </a:lnTo>
                    <a:cubicBezTo>
                      <a:pt x="71576" y="241471"/>
                      <a:pt x="75609" y="234443"/>
                      <a:pt x="80655" y="231516"/>
                    </a:cubicBezTo>
                    <a:lnTo>
                      <a:pt x="125638" y="205568"/>
                    </a:lnTo>
                    <a:close/>
                    <a:moveTo>
                      <a:pt x="196753" y="164480"/>
                    </a:moveTo>
                    <a:cubicBezTo>
                      <a:pt x="201800" y="161577"/>
                      <a:pt x="205855" y="163950"/>
                      <a:pt x="205855" y="169734"/>
                    </a:cubicBezTo>
                    <a:lnTo>
                      <a:pt x="206017" y="221422"/>
                    </a:lnTo>
                    <a:cubicBezTo>
                      <a:pt x="206017" y="227160"/>
                      <a:pt x="202007" y="234212"/>
                      <a:pt x="196960" y="237116"/>
                    </a:cubicBezTo>
                    <a:lnTo>
                      <a:pt x="151954" y="263110"/>
                    </a:lnTo>
                    <a:cubicBezTo>
                      <a:pt x="146930" y="265991"/>
                      <a:pt x="142875" y="263640"/>
                      <a:pt x="142851" y="257902"/>
                    </a:cubicBezTo>
                    <a:lnTo>
                      <a:pt x="142714" y="206144"/>
                    </a:lnTo>
                    <a:cubicBezTo>
                      <a:pt x="142691" y="200429"/>
                      <a:pt x="146746" y="193378"/>
                      <a:pt x="151770" y="190474"/>
                    </a:cubicBezTo>
                    <a:lnTo>
                      <a:pt x="196753" y="164480"/>
                    </a:lnTo>
                    <a:close/>
                    <a:moveTo>
                      <a:pt x="196292" y="1257"/>
                    </a:moveTo>
                    <a:cubicBezTo>
                      <a:pt x="201339" y="-1670"/>
                      <a:pt x="205395" y="704"/>
                      <a:pt x="205417" y="6419"/>
                    </a:cubicBezTo>
                    <a:lnTo>
                      <a:pt x="205555" y="58177"/>
                    </a:lnTo>
                    <a:cubicBezTo>
                      <a:pt x="205579" y="63938"/>
                      <a:pt x="201545" y="70966"/>
                      <a:pt x="196499" y="73870"/>
                    </a:cubicBezTo>
                    <a:lnTo>
                      <a:pt x="151493" y="99864"/>
                    </a:lnTo>
                    <a:cubicBezTo>
                      <a:pt x="146470" y="102744"/>
                      <a:pt x="142414" y="100416"/>
                      <a:pt x="142391" y="94655"/>
                    </a:cubicBezTo>
                    <a:lnTo>
                      <a:pt x="142252" y="42898"/>
                    </a:lnTo>
                    <a:cubicBezTo>
                      <a:pt x="142230" y="37183"/>
                      <a:pt x="146262" y="30131"/>
                      <a:pt x="151309" y="27228"/>
                    </a:cubicBezTo>
                    <a:lnTo>
                      <a:pt x="196292" y="1257"/>
                    </a:lnTo>
                    <a:close/>
                    <a:moveTo>
                      <a:pt x="196523" y="82880"/>
                    </a:moveTo>
                    <a:cubicBezTo>
                      <a:pt x="201569" y="79954"/>
                      <a:pt x="205624" y="82327"/>
                      <a:pt x="205624" y="88065"/>
                    </a:cubicBezTo>
                    <a:lnTo>
                      <a:pt x="205786" y="139799"/>
                    </a:lnTo>
                    <a:cubicBezTo>
                      <a:pt x="205786" y="145537"/>
                      <a:pt x="201776" y="152589"/>
                      <a:pt x="196729" y="155493"/>
                    </a:cubicBezTo>
                    <a:lnTo>
                      <a:pt x="151724" y="181464"/>
                    </a:lnTo>
                    <a:cubicBezTo>
                      <a:pt x="146724" y="184367"/>
                      <a:pt x="142622" y="181994"/>
                      <a:pt x="142622" y="176279"/>
                    </a:cubicBezTo>
                    <a:lnTo>
                      <a:pt x="142460" y="124521"/>
                    </a:lnTo>
                    <a:cubicBezTo>
                      <a:pt x="142460" y="118806"/>
                      <a:pt x="146493" y="111754"/>
                      <a:pt x="151517" y="108851"/>
                    </a:cubicBezTo>
                    <a:lnTo>
                      <a:pt x="196523" y="82880"/>
                    </a:lnTo>
                    <a:close/>
                    <a:moveTo>
                      <a:pt x="125177" y="42299"/>
                    </a:moveTo>
                    <a:cubicBezTo>
                      <a:pt x="130201" y="39395"/>
                      <a:pt x="134280" y="41769"/>
                      <a:pt x="134280" y="47507"/>
                    </a:cubicBezTo>
                    <a:lnTo>
                      <a:pt x="134418" y="99264"/>
                    </a:lnTo>
                    <a:cubicBezTo>
                      <a:pt x="134440" y="105002"/>
                      <a:pt x="130430" y="112008"/>
                      <a:pt x="125361" y="114912"/>
                    </a:cubicBezTo>
                    <a:lnTo>
                      <a:pt x="80378" y="140882"/>
                    </a:lnTo>
                    <a:cubicBezTo>
                      <a:pt x="75355" y="143809"/>
                      <a:pt x="71299" y="141458"/>
                      <a:pt x="71277" y="135697"/>
                    </a:cubicBezTo>
                    <a:lnTo>
                      <a:pt x="71137" y="83963"/>
                    </a:lnTo>
                    <a:cubicBezTo>
                      <a:pt x="71115" y="78225"/>
                      <a:pt x="75147" y="71197"/>
                      <a:pt x="80194" y="68270"/>
                    </a:cubicBezTo>
                    <a:lnTo>
                      <a:pt x="125177" y="42299"/>
                    </a:lnTo>
                    <a:close/>
                    <a:moveTo>
                      <a:pt x="54038" y="83364"/>
                    </a:moveTo>
                    <a:cubicBezTo>
                      <a:pt x="59086" y="80460"/>
                      <a:pt x="63141" y="82834"/>
                      <a:pt x="63165" y="88572"/>
                    </a:cubicBezTo>
                    <a:lnTo>
                      <a:pt x="63303" y="140307"/>
                    </a:lnTo>
                    <a:cubicBezTo>
                      <a:pt x="63303" y="146044"/>
                      <a:pt x="59293" y="153073"/>
                      <a:pt x="54247" y="156000"/>
                    </a:cubicBezTo>
                    <a:lnTo>
                      <a:pt x="9263" y="181970"/>
                    </a:lnTo>
                    <a:cubicBezTo>
                      <a:pt x="4217" y="184874"/>
                      <a:pt x="162" y="182524"/>
                      <a:pt x="162" y="176763"/>
                    </a:cubicBezTo>
                    <a:lnTo>
                      <a:pt x="0" y="125005"/>
                    </a:lnTo>
                    <a:cubicBezTo>
                      <a:pt x="0" y="119290"/>
                      <a:pt x="4032" y="112261"/>
                      <a:pt x="9057" y="109335"/>
                    </a:cubicBezTo>
                    <a:lnTo>
                      <a:pt x="54038" y="83364"/>
                    </a:lnTo>
                    <a:close/>
                    <a:moveTo>
                      <a:pt x="125408" y="123922"/>
                    </a:moveTo>
                    <a:cubicBezTo>
                      <a:pt x="130430" y="121018"/>
                      <a:pt x="134487" y="123392"/>
                      <a:pt x="134509" y="129107"/>
                    </a:cubicBezTo>
                    <a:lnTo>
                      <a:pt x="134649" y="180865"/>
                    </a:lnTo>
                    <a:cubicBezTo>
                      <a:pt x="134671" y="186603"/>
                      <a:pt x="130639" y="193654"/>
                      <a:pt x="125592" y="196558"/>
                    </a:cubicBezTo>
                    <a:lnTo>
                      <a:pt x="80633" y="222529"/>
                    </a:lnTo>
                    <a:cubicBezTo>
                      <a:pt x="75586" y="225432"/>
                      <a:pt x="71530" y="223059"/>
                      <a:pt x="71507" y="217344"/>
                    </a:cubicBezTo>
                    <a:lnTo>
                      <a:pt x="71368" y="165586"/>
                    </a:lnTo>
                    <a:cubicBezTo>
                      <a:pt x="71346" y="159848"/>
                      <a:pt x="75378" y="152796"/>
                      <a:pt x="80425" y="149893"/>
                    </a:cubicBezTo>
                    <a:lnTo>
                      <a:pt x="125408" y="12392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1" name="Freeform 1020">
                <a:extLst>
                  <a:ext uri="{FF2B5EF4-FFF2-40B4-BE49-F238E27FC236}">
                    <a16:creationId xmlns:a16="http://schemas.microsoft.com/office/drawing/2014/main" id="{45D9F0B9-38E1-954B-77A7-D86F49B2C0FA}"/>
                  </a:ext>
                </a:extLst>
              </p:cNvPr>
              <p:cNvSpPr/>
              <p:nvPr/>
            </p:nvSpPr>
            <p:spPr>
              <a:xfrm>
                <a:off x="20023360" y="11713676"/>
                <a:ext cx="13849" cy="70198"/>
              </a:xfrm>
              <a:custGeom>
                <a:avLst/>
                <a:gdLst>
                  <a:gd name="connsiteX0" fmla="*/ 13850 w 13849"/>
                  <a:gd name="connsiteY0" fmla="*/ 23 h 70198"/>
                  <a:gd name="connsiteX1" fmla="*/ 13735 w 13849"/>
                  <a:gd name="connsiteY1" fmla="*/ 66253 h 70198"/>
                  <a:gd name="connsiteX2" fmla="*/ 11753 w 13849"/>
                  <a:gd name="connsiteY2" fmla="*/ 69041 h 70198"/>
                  <a:gd name="connsiteX3" fmla="*/ 2028 w 13849"/>
                  <a:gd name="connsiteY3" fmla="*/ 69041 h 70198"/>
                  <a:gd name="connsiteX4" fmla="*/ 0 w 13849"/>
                  <a:gd name="connsiteY4" fmla="*/ 66206 h 70198"/>
                  <a:gd name="connsiteX5" fmla="*/ 91 w 13849"/>
                  <a:gd name="connsiteY5" fmla="*/ 0 h 70198"/>
                  <a:gd name="connsiteX6" fmla="*/ 2120 w 13849"/>
                  <a:gd name="connsiteY6" fmla="*/ 2811 h 70198"/>
                  <a:gd name="connsiteX7" fmla="*/ 11844 w 13849"/>
                  <a:gd name="connsiteY7" fmla="*/ 2811 h 70198"/>
                  <a:gd name="connsiteX8" fmla="*/ 13850 w 13849"/>
                  <a:gd name="connsiteY8" fmla="*/ 23 h 70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198">
                    <a:moveTo>
                      <a:pt x="13850" y="23"/>
                    </a:moveTo>
                    <a:lnTo>
                      <a:pt x="13735" y="66253"/>
                    </a:lnTo>
                    <a:cubicBezTo>
                      <a:pt x="13735" y="67266"/>
                      <a:pt x="13067" y="68257"/>
                      <a:pt x="11753" y="69041"/>
                    </a:cubicBezTo>
                    <a:cubicBezTo>
                      <a:pt x="8688" y="70585"/>
                      <a:pt x="5069" y="70585"/>
                      <a:pt x="2028" y="69041"/>
                    </a:cubicBezTo>
                    <a:cubicBezTo>
                      <a:pt x="668" y="68257"/>
                      <a:pt x="0" y="67243"/>
                      <a:pt x="0" y="66206"/>
                    </a:cubicBezTo>
                    <a:lnTo>
                      <a:pt x="91" y="0"/>
                    </a:lnTo>
                    <a:cubicBezTo>
                      <a:pt x="91" y="1013"/>
                      <a:pt x="760" y="2004"/>
                      <a:pt x="2120" y="2811"/>
                    </a:cubicBezTo>
                    <a:cubicBezTo>
                      <a:pt x="4816" y="4355"/>
                      <a:pt x="9172" y="4355"/>
                      <a:pt x="11844" y="2811"/>
                    </a:cubicBezTo>
                    <a:cubicBezTo>
                      <a:pt x="13180" y="2027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2" name="Freeform 1021">
                <a:extLst>
                  <a:ext uri="{FF2B5EF4-FFF2-40B4-BE49-F238E27FC236}">
                    <a16:creationId xmlns:a16="http://schemas.microsoft.com/office/drawing/2014/main" id="{3296B081-6DD1-5D5C-79FF-95125615BED9}"/>
                  </a:ext>
                </a:extLst>
              </p:cNvPr>
              <p:cNvSpPr/>
              <p:nvPr/>
            </p:nvSpPr>
            <p:spPr>
              <a:xfrm>
                <a:off x="20023449" y="11709690"/>
                <a:ext cx="13754" cy="7955"/>
              </a:xfrm>
              <a:custGeom>
                <a:avLst/>
                <a:gdLst>
                  <a:gd name="connsiteX0" fmla="*/ 11709 w 13754"/>
                  <a:gd name="connsiteY0" fmla="*/ 1175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5 h 7955"/>
                  <a:gd name="connsiteX4" fmla="*/ 11709 w 13754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5"/>
                    </a:moveTo>
                    <a:cubicBezTo>
                      <a:pt x="14405" y="2719"/>
                      <a:pt x="14452" y="5231"/>
                      <a:pt x="11755" y="6798"/>
                    </a:cubicBezTo>
                    <a:cubicBezTo>
                      <a:pt x="8713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3" name="Freeform 1022">
                <a:extLst>
                  <a:ext uri="{FF2B5EF4-FFF2-40B4-BE49-F238E27FC236}">
                    <a16:creationId xmlns:a16="http://schemas.microsoft.com/office/drawing/2014/main" id="{2E712716-5212-7378-DC91-1DF8F80CA55A}"/>
                  </a:ext>
                </a:extLst>
              </p:cNvPr>
              <p:cNvSpPr/>
              <p:nvPr/>
            </p:nvSpPr>
            <p:spPr>
              <a:xfrm>
                <a:off x="20132636" y="11650581"/>
                <a:ext cx="13849" cy="70216"/>
              </a:xfrm>
              <a:custGeom>
                <a:avLst/>
                <a:gdLst>
                  <a:gd name="connsiteX0" fmla="*/ 13850 w 13849"/>
                  <a:gd name="connsiteY0" fmla="*/ 23 h 70216"/>
                  <a:gd name="connsiteX1" fmla="*/ 13735 w 13849"/>
                  <a:gd name="connsiteY1" fmla="*/ 66253 h 70216"/>
                  <a:gd name="connsiteX2" fmla="*/ 11753 w 13849"/>
                  <a:gd name="connsiteY2" fmla="*/ 69041 h 70216"/>
                  <a:gd name="connsiteX3" fmla="*/ 2004 w 13849"/>
                  <a:gd name="connsiteY3" fmla="*/ 69041 h 70216"/>
                  <a:gd name="connsiteX4" fmla="*/ 0 w 13849"/>
                  <a:gd name="connsiteY4" fmla="*/ 66229 h 70216"/>
                  <a:gd name="connsiteX5" fmla="*/ 91 w 13849"/>
                  <a:gd name="connsiteY5" fmla="*/ 0 h 70216"/>
                  <a:gd name="connsiteX6" fmla="*/ 2120 w 13849"/>
                  <a:gd name="connsiteY6" fmla="*/ 2812 h 70216"/>
                  <a:gd name="connsiteX7" fmla="*/ 11844 w 13849"/>
                  <a:gd name="connsiteY7" fmla="*/ 2812 h 70216"/>
                  <a:gd name="connsiteX8" fmla="*/ 13850 w 13849"/>
                  <a:gd name="connsiteY8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16">
                    <a:moveTo>
                      <a:pt x="13850" y="23"/>
                    </a:moveTo>
                    <a:lnTo>
                      <a:pt x="13735" y="66253"/>
                    </a:lnTo>
                    <a:cubicBezTo>
                      <a:pt x="13735" y="67267"/>
                      <a:pt x="13065" y="68280"/>
                      <a:pt x="11753" y="69041"/>
                    </a:cubicBezTo>
                    <a:cubicBezTo>
                      <a:pt x="8687" y="70608"/>
                      <a:pt x="5069" y="70608"/>
                      <a:pt x="2004" y="69041"/>
                    </a:cubicBezTo>
                    <a:cubicBezTo>
                      <a:pt x="668" y="68258"/>
                      <a:pt x="0" y="67243"/>
                      <a:pt x="0" y="66229"/>
                    </a:cubicBezTo>
                    <a:lnTo>
                      <a:pt x="91" y="0"/>
                    </a:lnTo>
                    <a:cubicBezTo>
                      <a:pt x="91" y="1014"/>
                      <a:pt x="760" y="2027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80" y="2051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4" name="Freeform 1023">
                <a:extLst>
                  <a:ext uri="{FF2B5EF4-FFF2-40B4-BE49-F238E27FC236}">
                    <a16:creationId xmlns:a16="http://schemas.microsoft.com/office/drawing/2014/main" id="{95F32969-9F71-FA77-8EF4-6062803FB1A4}"/>
                  </a:ext>
                </a:extLst>
              </p:cNvPr>
              <p:cNvSpPr/>
              <p:nvPr/>
            </p:nvSpPr>
            <p:spPr>
              <a:xfrm>
                <a:off x="20132725" y="11646594"/>
                <a:ext cx="13754" cy="7973"/>
              </a:xfrm>
              <a:custGeom>
                <a:avLst/>
                <a:gdLst>
                  <a:gd name="connsiteX0" fmla="*/ 11709 w 13754"/>
                  <a:gd name="connsiteY0" fmla="*/ 1175 h 7973"/>
                  <a:gd name="connsiteX1" fmla="*/ 11755 w 13754"/>
                  <a:gd name="connsiteY1" fmla="*/ 6798 h 7973"/>
                  <a:gd name="connsiteX2" fmla="*/ 2031 w 13754"/>
                  <a:gd name="connsiteY2" fmla="*/ 6798 h 7973"/>
                  <a:gd name="connsiteX3" fmla="*/ 2031 w 13754"/>
                  <a:gd name="connsiteY3" fmla="*/ 1175 h 7973"/>
                  <a:gd name="connsiteX4" fmla="*/ 11709 w 13754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73">
                    <a:moveTo>
                      <a:pt x="11709" y="1175"/>
                    </a:moveTo>
                    <a:cubicBezTo>
                      <a:pt x="14405" y="2742"/>
                      <a:pt x="14452" y="5231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5" name="Freeform 1024">
                <a:extLst>
                  <a:ext uri="{FF2B5EF4-FFF2-40B4-BE49-F238E27FC236}">
                    <a16:creationId xmlns:a16="http://schemas.microsoft.com/office/drawing/2014/main" id="{AD658EFE-A2CB-45CF-672B-67A9A7D553FF}"/>
                  </a:ext>
                </a:extLst>
              </p:cNvPr>
              <p:cNvSpPr/>
              <p:nvPr/>
            </p:nvSpPr>
            <p:spPr>
              <a:xfrm>
                <a:off x="19949848" y="11384529"/>
                <a:ext cx="244731" cy="390606"/>
              </a:xfrm>
              <a:custGeom>
                <a:avLst/>
                <a:gdLst>
                  <a:gd name="connsiteX0" fmla="*/ 244731 w 244731"/>
                  <a:gd name="connsiteY0" fmla="*/ 13301 h 390606"/>
                  <a:gd name="connsiteX1" fmla="*/ 237104 w 244731"/>
                  <a:gd name="connsiteY1" fmla="*/ 14039 h 390606"/>
                  <a:gd name="connsiteX2" fmla="*/ 32308 w 244731"/>
                  <a:gd name="connsiteY2" fmla="*/ 132256 h 390606"/>
                  <a:gd name="connsiteX3" fmla="*/ 21616 w 244731"/>
                  <a:gd name="connsiteY3" fmla="*/ 150784 h 390606"/>
                  <a:gd name="connsiteX4" fmla="*/ 22284 w 244731"/>
                  <a:gd name="connsiteY4" fmla="*/ 383739 h 390606"/>
                  <a:gd name="connsiteX5" fmla="*/ 25395 w 244731"/>
                  <a:gd name="connsiteY5" fmla="*/ 390607 h 390606"/>
                  <a:gd name="connsiteX6" fmla="*/ 3756 w 244731"/>
                  <a:gd name="connsiteY6" fmla="*/ 378047 h 390606"/>
                  <a:gd name="connsiteX7" fmla="*/ 622 w 244731"/>
                  <a:gd name="connsiteY7" fmla="*/ 371157 h 390606"/>
                  <a:gd name="connsiteX8" fmla="*/ 0 w 244731"/>
                  <a:gd name="connsiteY8" fmla="*/ 138225 h 390606"/>
                  <a:gd name="connsiteX9" fmla="*/ 10670 w 244731"/>
                  <a:gd name="connsiteY9" fmla="*/ 119720 h 390606"/>
                  <a:gd name="connsiteX10" fmla="*/ 215488 w 244731"/>
                  <a:gd name="connsiteY10" fmla="*/ 1479 h 390606"/>
                  <a:gd name="connsiteX11" fmla="*/ 223116 w 244731"/>
                  <a:gd name="connsiteY11" fmla="*/ 719 h 390606"/>
                  <a:gd name="connsiteX12" fmla="*/ 244731 w 244731"/>
                  <a:gd name="connsiteY12" fmla="*/ 13301 h 390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6">
                    <a:moveTo>
                      <a:pt x="244731" y="13301"/>
                    </a:moveTo>
                    <a:cubicBezTo>
                      <a:pt x="242796" y="12149"/>
                      <a:pt x="240076" y="12333"/>
                      <a:pt x="237104" y="14039"/>
                    </a:cubicBezTo>
                    <a:lnTo>
                      <a:pt x="32308" y="132256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39"/>
                    </a:lnTo>
                    <a:cubicBezTo>
                      <a:pt x="22284" y="387104"/>
                      <a:pt x="23482" y="389477"/>
                      <a:pt x="25395" y="390607"/>
                    </a:cubicBezTo>
                    <a:lnTo>
                      <a:pt x="3756" y="378047"/>
                    </a:lnTo>
                    <a:cubicBezTo>
                      <a:pt x="1820" y="376919"/>
                      <a:pt x="646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0"/>
                    </a:cubicBezTo>
                    <a:lnTo>
                      <a:pt x="215488" y="1479"/>
                    </a:lnTo>
                    <a:cubicBezTo>
                      <a:pt x="218460" y="-249"/>
                      <a:pt x="221179" y="-410"/>
                      <a:pt x="223116" y="719"/>
                    </a:cubicBezTo>
                    <a:lnTo>
                      <a:pt x="244731" y="13301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6" name="Freeform 1025">
                <a:extLst>
                  <a:ext uri="{FF2B5EF4-FFF2-40B4-BE49-F238E27FC236}">
                    <a16:creationId xmlns:a16="http://schemas.microsoft.com/office/drawing/2014/main" id="{4174D80E-154D-29B8-29E4-B4F6E5642D6E}"/>
                  </a:ext>
                </a:extLst>
              </p:cNvPr>
              <p:cNvSpPr/>
              <p:nvPr/>
            </p:nvSpPr>
            <p:spPr>
              <a:xfrm>
                <a:off x="19949848" y="11504249"/>
                <a:ext cx="32308" cy="270886"/>
              </a:xfrm>
              <a:custGeom>
                <a:avLst/>
                <a:gdLst>
                  <a:gd name="connsiteX0" fmla="*/ 21616 w 32308"/>
                  <a:gd name="connsiteY0" fmla="*/ 31064 h 270886"/>
                  <a:gd name="connsiteX1" fmla="*/ 22284 w 32308"/>
                  <a:gd name="connsiteY1" fmla="*/ 263996 h 270886"/>
                  <a:gd name="connsiteX2" fmla="*/ 25395 w 32308"/>
                  <a:gd name="connsiteY2" fmla="*/ 270887 h 270886"/>
                  <a:gd name="connsiteX3" fmla="*/ 3756 w 32308"/>
                  <a:gd name="connsiteY3" fmla="*/ 258327 h 270886"/>
                  <a:gd name="connsiteX4" fmla="*/ 622 w 32308"/>
                  <a:gd name="connsiteY4" fmla="*/ 251437 h 270886"/>
                  <a:gd name="connsiteX5" fmla="*/ 0 w 32308"/>
                  <a:gd name="connsiteY5" fmla="*/ 18505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616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616" y="31064"/>
                    </a:moveTo>
                    <a:lnTo>
                      <a:pt x="22284" y="263996"/>
                    </a:lnTo>
                    <a:cubicBezTo>
                      <a:pt x="22284" y="267384"/>
                      <a:pt x="23482" y="269757"/>
                      <a:pt x="25395" y="270887"/>
                    </a:cubicBezTo>
                    <a:lnTo>
                      <a:pt x="3756" y="258327"/>
                    </a:lnTo>
                    <a:cubicBezTo>
                      <a:pt x="1820" y="257198"/>
                      <a:pt x="646" y="254802"/>
                      <a:pt x="622" y="251437"/>
                    </a:cubicBezTo>
                    <a:lnTo>
                      <a:pt x="0" y="18505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9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7" name="Freeform 1026">
                <a:extLst>
                  <a:ext uri="{FF2B5EF4-FFF2-40B4-BE49-F238E27FC236}">
                    <a16:creationId xmlns:a16="http://schemas.microsoft.com/office/drawing/2014/main" id="{01A90F91-6D74-92CA-2AC2-54A93E4C4998}"/>
                  </a:ext>
                </a:extLst>
              </p:cNvPr>
              <p:cNvSpPr/>
              <p:nvPr/>
            </p:nvSpPr>
            <p:spPr>
              <a:xfrm>
                <a:off x="19971464" y="11397105"/>
                <a:ext cx="226917" cy="378746"/>
              </a:xfrm>
              <a:custGeom>
                <a:avLst/>
                <a:gdLst>
                  <a:gd name="connsiteX0" fmla="*/ 215488 w 226917"/>
                  <a:gd name="connsiteY0" fmla="*/ 1462 h 378746"/>
                  <a:gd name="connsiteX1" fmla="*/ 226249 w 226917"/>
                  <a:gd name="connsiteY1" fmla="*/ 7570 h 378746"/>
                  <a:gd name="connsiteX2" fmla="*/ 226917 w 226917"/>
                  <a:gd name="connsiteY2" fmla="*/ 240524 h 378746"/>
                  <a:gd name="connsiteX3" fmla="*/ 216225 w 226917"/>
                  <a:gd name="connsiteY3" fmla="*/ 259029 h 378746"/>
                  <a:gd name="connsiteX4" fmla="*/ 11429 w 226917"/>
                  <a:gd name="connsiteY4" fmla="*/ 377270 h 378746"/>
                  <a:gd name="connsiteX5" fmla="*/ 646 w 226917"/>
                  <a:gd name="connsiteY5" fmla="*/ 371163 h 378746"/>
                  <a:gd name="connsiteX6" fmla="*/ 0 w 226917"/>
                  <a:gd name="connsiteY6" fmla="*/ 138207 h 378746"/>
                  <a:gd name="connsiteX7" fmla="*/ 10692 w 226917"/>
                  <a:gd name="connsiteY7" fmla="*/ 119703 h 378746"/>
                  <a:gd name="connsiteX8" fmla="*/ 215488 w 226917"/>
                  <a:gd name="connsiteY8" fmla="*/ 1462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46">
                    <a:moveTo>
                      <a:pt x="215488" y="1462"/>
                    </a:moveTo>
                    <a:cubicBezTo>
                      <a:pt x="221411" y="-1948"/>
                      <a:pt x="226227" y="818"/>
                      <a:pt x="226249" y="7570"/>
                    </a:cubicBezTo>
                    <a:lnTo>
                      <a:pt x="226917" y="240524"/>
                    </a:lnTo>
                    <a:cubicBezTo>
                      <a:pt x="226941" y="247323"/>
                      <a:pt x="222148" y="255618"/>
                      <a:pt x="216225" y="259029"/>
                    </a:cubicBezTo>
                    <a:lnTo>
                      <a:pt x="11429" y="377270"/>
                    </a:lnTo>
                    <a:cubicBezTo>
                      <a:pt x="5462" y="380703"/>
                      <a:pt x="668" y="377938"/>
                      <a:pt x="646" y="371163"/>
                    </a:cubicBezTo>
                    <a:lnTo>
                      <a:pt x="0" y="138207"/>
                    </a:lnTo>
                    <a:cubicBezTo>
                      <a:pt x="-22" y="131410"/>
                      <a:pt x="4771" y="123113"/>
                      <a:pt x="10692" y="119703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8" name="Freeform 1027">
                <a:extLst>
                  <a:ext uri="{FF2B5EF4-FFF2-40B4-BE49-F238E27FC236}">
                    <a16:creationId xmlns:a16="http://schemas.microsoft.com/office/drawing/2014/main" id="{0880E93E-C650-D08A-7348-2E8D45CF358E}"/>
                  </a:ext>
                </a:extLst>
              </p:cNvPr>
              <p:cNvSpPr/>
              <p:nvPr/>
            </p:nvSpPr>
            <p:spPr>
              <a:xfrm>
                <a:off x="19981903" y="11413249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95 h 346457"/>
                  <a:gd name="connsiteX1" fmla="*/ 63394 w 206016"/>
                  <a:gd name="connsiteY1" fmla="*/ 170180 h 346457"/>
                  <a:gd name="connsiteX2" fmla="*/ 63534 w 206016"/>
                  <a:gd name="connsiteY2" fmla="*/ 221938 h 346457"/>
                  <a:gd name="connsiteX3" fmla="*/ 54477 w 206016"/>
                  <a:gd name="connsiteY3" fmla="*/ 237631 h 346457"/>
                  <a:gd name="connsiteX4" fmla="*/ 9494 w 206016"/>
                  <a:gd name="connsiteY4" fmla="*/ 263602 h 346457"/>
                  <a:gd name="connsiteX5" fmla="*/ 392 w 206016"/>
                  <a:gd name="connsiteY5" fmla="*/ 258394 h 346457"/>
                  <a:gd name="connsiteX6" fmla="*/ 231 w 206016"/>
                  <a:gd name="connsiteY6" fmla="*/ 206636 h 346457"/>
                  <a:gd name="connsiteX7" fmla="*/ 9287 w 206016"/>
                  <a:gd name="connsiteY7" fmla="*/ 190966 h 346457"/>
                  <a:gd name="connsiteX8" fmla="*/ 54269 w 206016"/>
                  <a:gd name="connsiteY8" fmla="*/ 164995 h 346457"/>
                  <a:gd name="connsiteX9" fmla="*/ 54500 w 206016"/>
                  <a:gd name="connsiteY9" fmla="*/ 246641 h 346457"/>
                  <a:gd name="connsiteX10" fmla="*/ 63603 w 206016"/>
                  <a:gd name="connsiteY10" fmla="*/ 251803 h 346457"/>
                  <a:gd name="connsiteX11" fmla="*/ 63764 w 206016"/>
                  <a:gd name="connsiteY11" fmla="*/ 303561 h 346457"/>
                  <a:gd name="connsiteX12" fmla="*/ 54708 w 206016"/>
                  <a:gd name="connsiteY12" fmla="*/ 319231 h 346457"/>
                  <a:gd name="connsiteX13" fmla="*/ 9725 w 206016"/>
                  <a:gd name="connsiteY13" fmla="*/ 345202 h 346457"/>
                  <a:gd name="connsiteX14" fmla="*/ 622 w 206016"/>
                  <a:gd name="connsiteY14" fmla="*/ 340017 h 346457"/>
                  <a:gd name="connsiteX15" fmla="*/ 484 w 206016"/>
                  <a:gd name="connsiteY15" fmla="*/ 288259 h 346457"/>
                  <a:gd name="connsiteX16" fmla="*/ 9540 w 206016"/>
                  <a:gd name="connsiteY16" fmla="*/ 272589 h 346457"/>
                  <a:gd name="connsiteX17" fmla="*/ 54500 w 206016"/>
                  <a:gd name="connsiteY17" fmla="*/ 246641 h 346457"/>
                  <a:gd name="connsiteX18" fmla="*/ 125638 w 206016"/>
                  <a:gd name="connsiteY18" fmla="*/ 205553 h 346457"/>
                  <a:gd name="connsiteX19" fmla="*/ 134740 w 206016"/>
                  <a:gd name="connsiteY19" fmla="*/ 210761 h 346457"/>
                  <a:gd name="connsiteX20" fmla="*/ 134902 w 206016"/>
                  <a:gd name="connsiteY20" fmla="*/ 262519 h 346457"/>
                  <a:gd name="connsiteX21" fmla="*/ 125845 w 206016"/>
                  <a:gd name="connsiteY21" fmla="*/ 278166 h 346457"/>
                  <a:gd name="connsiteX22" fmla="*/ 80862 w 206016"/>
                  <a:gd name="connsiteY22" fmla="*/ 304137 h 346457"/>
                  <a:gd name="connsiteX23" fmla="*/ 71737 w 206016"/>
                  <a:gd name="connsiteY23" fmla="*/ 298952 h 346457"/>
                  <a:gd name="connsiteX24" fmla="*/ 71599 w 206016"/>
                  <a:gd name="connsiteY24" fmla="*/ 247217 h 346457"/>
                  <a:gd name="connsiteX25" fmla="*/ 80655 w 206016"/>
                  <a:gd name="connsiteY25" fmla="*/ 231524 h 346457"/>
                  <a:gd name="connsiteX26" fmla="*/ 125638 w 206016"/>
                  <a:gd name="connsiteY26" fmla="*/ 205553 h 346457"/>
                  <a:gd name="connsiteX27" fmla="*/ 196753 w 206016"/>
                  <a:gd name="connsiteY27" fmla="*/ 164488 h 346457"/>
                  <a:gd name="connsiteX28" fmla="*/ 205855 w 206016"/>
                  <a:gd name="connsiteY28" fmla="*/ 169742 h 346457"/>
                  <a:gd name="connsiteX29" fmla="*/ 206017 w 206016"/>
                  <a:gd name="connsiteY29" fmla="*/ 221431 h 346457"/>
                  <a:gd name="connsiteX30" fmla="*/ 196960 w 206016"/>
                  <a:gd name="connsiteY30" fmla="*/ 237124 h 346457"/>
                  <a:gd name="connsiteX31" fmla="*/ 151954 w 206016"/>
                  <a:gd name="connsiteY31" fmla="*/ 263095 h 346457"/>
                  <a:gd name="connsiteX32" fmla="*/ 142851 w 206016"/>
                  <a:gd name="connsiteY32" fmla="*/ 257910 h 346457"/>
                  <a:gd name="connsiteX33" fmla="*/ 142714 w 206016"/>
                  <a:gd name="connsiteY33" fmla="*/ 206152 h 346457"/>
                  <a:gd name="connsiteX34" fmla="*/ 151770 w 206016"/>
                  <a:gd name="connsiteY34" fmla="*/ 190482 h 346457"/>
                  <a:gd name="connsiteX35" fmla="*/ 196753 w 206016"/>
                  <a:gd name="connsiteY35" fmla="*/ 164488 h 346457"/>
                  <a:gd name="connsiteX36" fmla="*/ 196292 w 206016"/>
                  <a:gd name="connsiteY36" fmla="*/ 1242 h 346457"/>
                  <a:gd name="connsiteX37" fmla="*/ 205417 w 206016"/>
                  <a:gd name="connsiteY37" fmla="*/ 6427 h 346457"/>
                  <a:gd name="connsiteX38" fmla="*/ 205555 w 206016"/>
                  <a:gd name="connsiteY38" fmla="*/ 58184 h 346457"/>
                  <a:gd name="connsiteX39" fmla="*/ 196499 w 206016"/>
                  <a:gd name="connsiteY39" fmla="*/ 73877 h 346457"/>
                  <a:gd name="connsiteX40" fmla="*/ 151493 w 206016"/>
                  <a:gd name="connsiteY40" fmla="*/ 99849 h 346457"/>
                  <a:gd name="connsiteX41" fmla="*/ 142391 w 206016"/>
                  <a:gd name="connsiteY41" fmla="*/ 94640 h 346457"/>
                  <a:gd name="connsiteX42" fmla="*/ 142252 w 206016"/>
                  <a:gd name="connsiteY42" fmla="*/ 42906 h 346457"/>
                  <a:gd name="connsiteX43" fmla="*/ 151309 w 206016"/>
                  <a:gd name="connsiteY43" fmla="*/ 27236 h 346457"/>
                  <a:gd name="connsiteX44" fmla="*/ 196292 w 206016"/>
                  <a:gd name="connsiteY44" fmla="*/ 1242 h 346457"/>
                  <a:gd name="connsiteX45" fmla="*/ 196523 w 206016"/>
                  <a:gd name="connsiteY45" fmla="*/ 82865 h 346457"/>
                  <a:gd name="connsiteX46" fmla="*/ 205624 w 206016"/>
                  <a:gd name="connsiteY46" fmla="*/ 88073 h 346457"/>
                  <a:gd name="connsiteX47" fmla="*/ 205786 w 206016"/>
                  <a:gd name="connsiteY47" fmla="*/ 139808 h 346457"/>
                  <a:gd name="connsiteX48" fmla="*/ 196729 w 206016"/>
                  <a:gd name="connsiteY48" fmla="*/ 155478 h 346457"/>
                  <a:gd name="connsiteX49" fmla="*/ 151724 w 206016"/>
                  <a:gd name="connsiteY49" fmla="*/ 181472 h 346457"/>
                  <a:gd name="connsiteX50" fmla="*/ 142622 w 206016"/>
                  <a:gd name="connsiteY50" fmla="*/ 176286 h 346457"/>
                  <a:gd name="connsiteX51" fmla="*/ 142460 w 206016"/>
                  <a:gd name="connsiteY51" fmla="*/ 124529 h 346457"/>
                  <a:gd name="connsiteX52" fmla="*/ 151517 w 206016"/>
                  <a:gd name="connsiteY52" fmla="*/ 108859 h 346457"/>
                  <a:gd name="connsiteX53" fmla="*/ 196523 w 206016"/>
                  <a:gd name="connsiteY53" fmla="*/ 82865 h 346457"/>
                  <a:gd name="connsiteX54" fmla="*/ 125177 w 206016"/>
                  <a:gd name="connsiteY54" fmla="*/ 42307 h 346457"/>
                  <a:gd name="connsiteX55" fmla="*/ 134280 w 206016"/>
                  <a:gd name="connsiteY55" fmla="*/ 47492 h 346457"/>
                  <a:gd name="connsiteX56" fmla="*/ 134418 w 206016"/>
                  <a:gd name="connsiteY56" fmla="*/ 99249 h 346457"/>
                  <a:gd name="connsiteX57" fmla="*/ 125361 w 206016"/>
                  <a:gd name="connsiteY57" fmla="*/ 114919 h 346457"/>
                  <a:gd name="connsiteX58" fmla="*/ 80378 w 206016"/>
                  <a:gd name="connsiteY58" fmla="*/ 140891 h 346457"/>
                  <a:gd name="connsiteX59" fmla="*/ 71277 w 206016"/>
                  <a:gd name="connsiteY59" fmla="*/ 135706 h 346457"/>
                  <a:gd name="connsiteX60" fmla="*/ 71137 w 206016"/>
                  <a:gd name="connsiteY60" fmla="*/ 83948 h 346457"/>
                  <a:gd name="connsiteX61" fmla="*/ 80194 w 206016"/>
                  <a:gd name="connsiteY61" fmla="*/ 68278 h 346457"/>
                  <a:gd name="connsiteX62" fmla="*/ 125177 w 206016"/>
                  <a:gd name="connsiteY62" fmla="*/ 42307 h 346457"/>
                  <a:gd name="connsiteX63" fmla="*/ 54038 w 206016"/>
                  <a:gd name="connsiteY63" fmla="*/ 83372 h 346457"/>
                  <a:gd name="connsiteX64" fmla="*/ 63165 w 206016"/>
                  <a:gd name="connsiteY64" fmla="*/ 88557 h 346457"/>
                  <a:gd name="connsiteX65" fmla="*/ 63303 w 206016"/>
                  <a:gd name="connsiteY65" fmla="*/ 140315 h 346457"/>
                  <a:gd name="connsiteX66" fmla="*/ 54247 w 206016"/>
                  <a:gd name="connsiteY66" fmla="*/ 155985 h 346457"/>
                  <a:gd name="connsiteX67" fmla="*/ 9263 w 206016"/>
                  <a:gd name="connsiteY67" fmla="*/ 181955 h 346457"/>
                  <a:gd name="connsiteX68" fmla="*/ 162 w 206016"/>
                  <a:gd name="connsiteY68" fmla="*/ 176771 h 346457"/>
                  <a:gd name="connsiteX69" fmla="*/ 0 w 206016"/>
                  <a:gd name="connsiteY69" fmla="*/ 125013 h 346457"/>
                  <a:gd name="connsiteX70" fmla="*/ 9057 w 206016"/>
                  <a:gd name="connsiteY70" fmla="*/ 109343 h 346457"/>
                  <a:gd name="connsiteX71" fmla="*/ 54038 w 206016"/>
                  <a:gd name="connsiteY71" fmla="*/ 83372 h 346457"/>
                  <a:gd name="connsiteX72" fmla="*/ 125408 w 206016"/>
                  <a:gd name="connsiteY72" fmla="*/ 123930 h 346457"/>
                  <a:gd name="connsiteX73" fmla="*/ 134509 w 206016"/>
                  <a:gd name="connsiteY73" fmla="*/ 129115 h 346457"/>
                  <a:gd name="connsiteX74" fmla="*/ 134649 w 206016"/>
                  <a:gd name="connsiteY74" fmla="*/ 180872 h 346457"/>
                  <a:gd name="connsiteX75" fmla="*/ 125592 w 206016"/>
                  <a:gd name="connsiteY75" fmla="*/ 196566 h 346457"/>
                  <a:gd name="connsiteX76" fmla="*/ 80633 w 206016"/>
                  <a:gd name="connsiteY76" fmla="*/ 222537 h 346457"/>
                  <a:gd name="connsiteX77" fmla="*/ 71507 w 206016"/>
                  <a:gd name="connsiteY77" fmla="*/ 217329 h 346457"/>
                  <a:gd name="connsiteX78" fmla="*/ 71368 w 206016"/>
                  <a:gd name="connsiteY78" fmla="*/ 165571 h 346457"/>
                  <a:gd name="connsiteX79" fmla="*/ 80425 w 206016"/>
                  <a:gd name="connsiteY79" fmla="*/ 149901 h 346457"/>
                  <a:gd name="connsiteX80" fmla="*/ 125408 w 206016"/>
                  <a:gd name="connsiteY80" fmla="*/ 123930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4"/>
                      <a:pt x="54477" y="237631"/>
                    </a:cubicBezTo>
                    <a:lnTo>
                      <a:pt x="9494" y="263602"/>
                    </a:lnTo>
                    <a:cubicBezTo>
                      <a:pt x="4470" y="266505"/>
                      <a:pt x="415" y="264132"/>
                      <a:pt x="392" y="258394"/>
                    </a:cubicBezTo>
                    <a:lnTo>
                      <a:pt x="231" y="206636"/>
                    </a:lnTo>
                    <a:cubicBezTo>
                      <a:pt x="231" y="200921"/>
                      <a:pt x="4241" y="193869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41"/>
                    </a:moveTo>
                    <a:cubicBezTo>
                      <a:pt x="59546" y="243715"/>
                      <a:pt x="63603" y="246088"/>
                      <a:pt x="63603" y="251803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8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8"/>
                      <a:pt x="646" y="345755"/>
                      <a:pt x="622" y="340017"/>
                    </a:cubicBezTo>
                    <a:lnTo>
                      <a:pt x="484" y="288259"/>
                    </a:lnTo>
                    <a:cubicBezTo>
                      <a:pt x="461" y="282544"/>
                      <a:pt x="4494" y="275515"/>
                      <a:pt x="9540" y="272589"/>
                    </a:cubicBezTo>
                    <a:lnTo>
                      <a:pt x="54500" y="246641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61"/>
                    </a:cubicBezTo>
                    <a:lnTo>
                      <a:pt x="134902" y="262519"/>
                    </a:lnTo>
                    <a:cubicBezTo>
                      <a:pt x="134902" y="268234"/>
                      <a:pt x="130892" y="275262"/>
                      <a:pt x="125845" y="278166"/>
                    </a:cubicBezTo>
                    <a:lnTo>
                      <a:pt x="80862" y="304137"/>
                    </a:lnTo>
                    <a:cubicBezTo>
                      <a:pt x="75815" y="307064"/>
                      <a:pt x="71760" y="304690"/>
                      <a:pt x="71737" y="298952"/>
                    </a:cubicBezTo>
                    <a:lnTo>
                      <a:pt x="71599" y="247217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4"/>
                      <a:pt x="205855" y="163958"/>
                      <a:pt x="205855" y="169742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220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8"/>
                      <a:pt x="142875" y="263648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7"/>
                      <a:pt x="146746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417" y="6427"/>
                    </a:cubicBezTo>
                    <a:lnTo>
                      <a:pt x="205555" y="58184"/>
                    </a:lnTo>
                    <a:cubicBezTo>
                      <a:pt x="205579" y="63945"/>
                      <a:pt x="201545" y="70951"/>
                      <a:pt x="196499" y="73877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1"/>
                      <a:pt x="142391" y="94640"/>
                    </a:cubicBezTo>
                    <a:lnTo>
                      <a:pt x="142252" y="42906"/>
                    </a:lnTo>
                    <a:cubicBezTo>
                      <a:pt x="142230" y="37191"/>
                      <a:pt x="146262" y="30116"/>
                      <a:pt x="151309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8"/>
                    </a:lnTo>
                    <a:cubicBezTo>
                      <a:pt x="205786" y="145546"/>
                      <a:pt x="201776" y="152574"/>
                      <a:pt x="196729" y="155478"/>
                    </a:cubicBezTo>
                    <a:lnTo>
                      <a:pt x="151724" y="181472"/>
                    </a:lnTo>
                    <a:cubicBezTo>
                      <a:pt x="146724" y="184375"/>
                      <a:pt x="142622" y="182002"/>
                      <a:pt x="142622" y="176286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59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404"/>
                      <a:pt x="134280" y="41777"/>
                      <a:pt x="134280" y="47492"/>
                    </a:cubicBezTo>
                    <a:lnTo>
                      <a:pt x="134418" y="99249"/>
                    </a:lnTo>
                    <a:cubicBezTo>
                      <a:pt x="134440" y="105011"/>
                      <a:pt x="130430" y="112016"/>
                      <a:pt x="125361" y="114919"/>
                    </a:cubicBezTo>
                    <a:lnTo>
                      <a:pt x="80378" y="140891"/>
                    </a:lnTo>
                    <a:cubicBezTo>
                      <a:pt x="75355" y="143795"/>
                      <a:pt x="71299" y="141444"/>
                      <a:pt x="71277" y="135706"/>
                    </a:cubicBezTo>
                    <a:lnTo>
                      <a:pt x="71137" y="83948"/>
                    </a:lnTo>
                    <a:cubicBezTo>
                      <a:pt x="71115" y="78233"/>
                      <a:pt x="75147" y="71182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8"/>
                      <a:pt x="63141" y="82819"/>
                      <a:pt x="63165" y="88557"/>
                    </a:cubicBezTo>
                    <a:lnTo>
                      <a:pt x="63303" y="140315"/>
                    </a:lnTo>
                    <a:cubicBezTo>
                      <a:pt x="63303" y="146053"/>
                      <a:pt x="59293" y="153081"/>
                      <a:pt x="54247" y="155985"/>
                    </a:cubicBezTo>
                    <a:lnTo>
                      <a:pt x="9263" y="181955"/>
                    </a:lnTo>
                    <a:cubicBezTo>
                      <a:pt x="4217" y="184882"/>
                      <a:pt x="162" y="182532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32" y="112246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49" y="180872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33" y="222537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9" name="Freeform 1028">
                <a:extLst>
                  <a:ext uri="{FF2B5EF4-FFF2-40B4-BE49-F238E27FC236}">
                    <a16:creationId xmlns:a16="http://schemas.microsoft.com/office/drawing/2014/main" id="{0DE2335E-7977-5BCB-8A90-FC6577F3E85B}"/>
                  </a:ext>
                </a:extLst>
              </p:cNvPr>
              <p:cNvSpPr/>
              <p:nvPr/>
            </p:nvSpPr>
            <p:spPr>
              <a:xfrm>
                <a:off x="19911209" y="11598759"/>
                <a:ext cx="52311" cy="448368"/>
              </a:xfrm>
              <a:custGeom>
                <a:avLst/>
                <a:gdLst>
                  <a:gd name="connsiteX0" fmla="*/ 5871 w 52311"/>
                  <a:gd name="connsiteY0" fmla="*/ 142570 h 448368"/>
                  <a:gd name="connsiteX1" fmla="*/ 201 w 52311"/>
                  <a:gd name="connsiteY1" fmla="*/ 138191 h 448368"/>
                  <a:gd name="connsiteX2" fmla="*/ 2944 w 52311"/>
                  <a:gd name="connsiteY2" fmla="*/ 131578 h 448368"/>
                  <a:gd name="connsiteX3" fmla="*/ 43456 w 52311"/>
                  <a:gd name="connsiteY3" fmla="*/ 108211 h 448368"/>
                  <a:gd name="connsiteX4" fmla="*/ 51521 w 52311"/>
                  <a:gd name="connsiteY4" fmla="*/ 110331 h 448368"/>
                  <a:gd name="connsiteX5" fmla="*/ 49332 w 52311"/>
                  <a:gd name="connsiteY5" fmla="*/ 118397 h 448368"/>
                  <a:gd name="connsiteX6" fmla="*/ 8820 w 52311"/>
                  <a:gd name="connsiteY6" fmla="*/ 141763 h 448368"/>
                  <a:gd name="connsiteX7" fmla="*/ 5871 w 52311"/>
                  <a:gd name="connsiteY7" fmla="*/ 142570 h 448368"/>
                  <a:gd name="connsiteX8" fmla="*/ 5871 w 52311"/>
                  <a:gd name="connsiteY8" fmla="*/ 35161 h 448368"/>
                  <a:gd name="connsiteX9" fmla="*/ 201 w 52311"/>
                  <a:gd name="connsiteY9" fmla="*/ 30782 h 448368"/>
                  <a:gd name="connsiteX10" fmla="*/ 2944 w 52311"/>
                  <a:gd name="connsiteY10" fmla="*/ 24168 h 448368"/>
                  <a:gd name="connsiteX11" fmla="*/ 43456 w 52311"/>
                  <a:gd name="connsiteY11" fmla="*/ 802 h 448368"/>
                  <a:gd name="connsiteX12" fmla="*/ 51521 w 52311"/>
                  <a:gd name="connsiteY12" fmla="*/ 2944 h 448368"/>
                  <a:gd name="connsiteX13" fmla="*/ 49332 w 52311"/>
                  <a:gd name="connsiteY13" fmla="*/ 10987 h 448368"/>
                  <a:gd name="connsiteX14" fmla="*/ 8820 w 52311"/>
                  <a:gd name="connsiteY14" fmla="*/ 34377 h 448368"/>
                  <a:gd name="connsiteX15" fmla="*/ 5871 w 52311"/>
                  <a:gd name="connsiteY15" fmla="*/ 35161 h 448368"/>
                  <a:gd name="connsiteX16" fmla="*/ 5871 w 52311"/>
                  <a:gd name="connsiteY16" fmla="*/ 448369 h 448368"/>
                  <a:gd name="connsiteX17" fmla="*/ 201 w 52311"/>
                  <a:gd name="connsiteY17" fmla="*/ 444013 h 448368"/>
                  <a:gd name="connsiteX18" fmla="*/ 2944 w 52311"/>
                  <a:gd name="connsiteY18" fmla="*/ 437400 h 448368"/>
                  <a:gd name="connsiteX19" fmla="*/ 43456 w 52311"/>
                  <a:gd name="connsiteY19" fmla="*/ 414010 h 448368"/>
                  <a:gd name="connsiteX20" fmla="*/ 51521 w 52311"/>
                  <a:gd name="connsiteY20" fmla="*/ 416130 h 448368"/>
                  <a:gd name="connsiteX21" fmla="*/ 49332 w 52311"/>
                  <a:gd name="connsiteY21" fmla="*/ 424195 h 448368"/>
                  <a:gd name="connsiteX22" fmla="*/ 8820 w 52311"/>
                  <a:gd name="connsiteY22" fmla="*/ 447586 h 448368"/>
                  <a:gd name="connsiteX23" fmla="*/ 5871 w 52311"/>
                  <a:gd name="connsiteY23" fmla="*/ 448369 h 448368"/>
                  <a:gd name="connsiteX24" fmla="*/ 5871 w 52311"/>
                  <a:gd name="connsiteY24" fmla="*/ 340936 h 448368"/>
                  <a:gd name="connsiteX25" fmla="*/ 201 w 52311"/>
                  <a:gd name="connsiteY25" fmla="*/ 336581 h 448368"/>
                  <a:gd name="connsiteX26" fmla="*/ 2944 w 52311"/>
                  <a:gd name="connsiteY26" fmla="*/ 329967 h 448368"/>
                  <a:gd name="connsiteX27" fmla="*/ 43456 w 52311"/>
                  <a:gd name="connsiteY27" fmla="*/ 306600 h 448368"/>
                  <a:gd name="connsiteX28" fmla="*/ 51521 w 52311"/>
                  <a:gd name="connsiteY28" fmla="*/ 308720 h 448368"/>
                  <a:gd name="connsiteX29" fmla="*/ 49332 w 52311"/>
                  <a:gd name="connsiteY29" fmla="*/ 316785 h 448368"/>
                  <a:gd name="connsiteX30" fmla="*/ 8820 w 52311"/>
                  <a:gd name="connsiteY30" fmla="*/ 340176 h 448368"/>
                  <a:gd name="connsiteX31" fmla="*/ 5871 w 52311"/>
                  <a:gd name="connsiteY31" fmla="*/ 340959 h 448368"/>
                  <a:gd name="connsiteX32" fmla="*/ 5871 w 52311"/>
                  <a:gd name="connsiteY32" fmla="*/ 340936 h 448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2311" h="448368">
                    <a:moveTo>
                      <a:pt x="5871" y="142570"/>
                    </a:moveTo>
                    <a:cubicBezTo>
                      <a:pt x="3221" y="142570"/>
                      <a:pt x="893" y="140772"/>
                      <a:pt x="201" y="138191"/>
                    </a:cubicBezTo>
                    <a:cubicBezTo>
                      <a:pt x="-489" y="135634"/>
                      <a:pt x="640" y="132914"/>
                      <a:pt x="2944" y="131578"/>
                    </a:cubicBezTo>
                    <a:lnTo>
                      <a:pt x="43456" y="108211"/>
                    </a:lnTo>
                    <a:cubicBezTo>
                      <a:pt x="46267" y="106552"/>
                      <a:pt x="49885" y="107520"/>
                      <a:pt x="51521" y="110331"/>
                    </a:cubicBezTo>
                    <a:cubicBezTo>
                      <a:pt x="53134" y="113165"/>
                      <a:pt x="52166" y="116784"/>
                      <a:pt x="49332" y="118397"/>
                    </a:cubicBezTo>
                    <a:lnTo>
                      <a:pt x="8820" y="141763"/>
                    </a:lnTo>
                    <a:cubicBezTo>
                      <a:pt x="7922" y="142294"/>
                      <a:pt x="6907" y="142570"/>
                      <a:pt x="5871" y="142570"/>
                    </a:cubicBezTo>
                    <a:close/>
                    <a:moveTo>
                      <a:pt x="5871" y="35161"/>
                    </a:moveTo>
                    <a:cubicBezTo>
                      <a:pt x="3221" y="35161"/>
                      <a:pt x="893" y="33363"/>
                      <a:pt x="201" y="30782"/>
                    </a:cubicBezTo>
                    <a:cubicBezTo>
                      <a:pt x="-489" y="28224"/>
                      <a:pt x="640" y="25505"/>
                      <a:pt x="2944" y="24168"/>
                    </a:cubicBezTo>
                    <a:lnTo>
                      <a:pt x="43456" y="802"/>
                    </a:lnTo>
                    <a:cubicBezTo>
                      <a:pt x="46267" y="-835"/>
                      <a:pt x="49885" y="110"/>
                      <a:pt x="51521" y="2944"/>
                    </a:cubicBezTo>
                    <a:cubicBezTo>
                      <a:pt x="53134" y="5756"/>
                      <a:pt x="52166" y="9374"/>
                      <a:pt x="49332" y="10987"/>
                    </a:cubicBezTo>
                    <a:lnTo>
                      <a:pt x="8820" y="34377"/>
                    </a:lnTo>
                    <a:cubicBezTo>
                      <a:pt x="7922" y="34884"/>
                      <a:pt x="6907" y="35161"/>
                      <a:pt x="5871" y="35161"/>
                    </a:cubicBezTo>
                    <a:close/>
                    <a:moveTo>
                      <a:pt x="5871" y="448369"/>
                    </a:moveTo>
                    <a:cubicBezTo>
                      <a:pt x="3221" y="448369"/>
                      <a:pt x="893" y="446571"/>
                      <a:pt x="201" y="444013"/>
                    </a:cubicBezTo>
                    <a:cubicBezTo>
                      <a:pt x="-489" y="441432"/>
                      <a:pt x="640" y="438713"/>
                      <a:pt x="2944" y="437400"/>
                    </a:cubicBezTo>
                    <a:lnTo>
                      <a:pt x="43456" y="414010"/>
                    </a:lnTo>
                    <a:cubicBezTo>
                      <a:pt x="46267" y="412350"/>
                      <a:pt x="49885" y="413319"/>
                      <a:pt x="51521" y="416130"/>
                    </a:cubicBezTo>
                    <a:cubicBezTo>
                      <a:pt x="53158" y="418964"/>
                      <a:pt x="52166" y="422582"/>
                      <a:pt x="49332" y="424195"/>
                    </a:cubicBezTo>
                    <a:lnTo>
                      <a:pt x="8820" y="447586"/>
                    </a:lnTo>
                    <a:cubicBezTo>
                      <a:pt x="7922" y="448092"/>
                      <a:pt x="6907" y="448369"/>
                      <a:pt x="5871" y="448369"/>
                    </a:cubicBezTo>
                    <a:close/>
                    <a:moveTo>
                      <a:pt x="5871" y="340936"/>
                    </a:moveTo>
                    <a:cubicBezTo>
                      <a:pt x="3221" y="340936"/>
                      <a:pt x="893" y="339161"/>
                      <a:pt x="201" y="336581"/>
                    </a:cubicBezTo>
                    <a:cubicBezTo>
                      <a:pt x="-489" y="334023"/>
                      <a:pt x="640" y="331303"/>
                      <a:pt x="2944" y="329967"/>
                    </a:cubicBezTo>
                    <a:lnTo>
                      <a:pt x="43456" y="306600"/>
                    </a:lnTo>
                    <a:cubicBezTo>
                      <a:pt x="46267" y="304941"/>
                      <a:pt x="49885" y="305909"/>
                      <a:pt x="51521" y="308720"/>
                    </a:cubicBezTo>
                    <a:cubicBezTo>
                      <a:pt x="53134" y="311554"/>
                      <a:pt x="52166" y="315173"/>
                      <a:pt x="49332" y="316785"/>
                    </a:cubicBezTo>
                    <a:lnTo>
                      <a:pt x="8820" y="340176"/>
                    </a:lnTo>
                    <a:cubicBezTo>
                      <a:pt x="7922" y="340683"/>
                      <a:pt x="6907" y="340959"/>
                      <a:pt x="5871" y="340959"/>
                    </a:cubicBezTo>
                    <a:lnTo>
                      <a:pt x="5871" y="34093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0" name="Freeform 1029">
                <a:extLst>
                  <a:ext uri="{FF2B5EF4-FFF2-40B4-BE49-F238E27FC236}">
                    <a16:creationId xmlns:a16="http://schemas.microsoft.com/office/drawing/2014/main" id="{7928C69B-C9D4-4E66-5ACD-04F5A0E72255}"/>
                  </a:ext>
                </a:extLst>
              </p:cNvPr>
              <p:cNvSpPr/>
              <p:nvPr/>
            </p:nvSpPr>
            <p:spPr>
              <a:xfrm>
                <a:off x="19686796" y="11840807"/>
                <a:ext cx="244754" cy="390584"/>
              </a:xfrm>
              <a:custGeom>
                <a:avLst/>
                <a:gdLst>
                  <a:gd name="connsiteX0" fmla="*/ 244755 w 244754"/>
                  <a:gd name="connsiteY0" fmla="*/ 13302 h 390584"/>
                  <a:gd name="connsiteX1" fmla="*/ 237103 w 244754"/>
                  <a:gd name="connsiteY1" fmla="*/ 14039 h 390584"/>
                  <a:gd name="connsiteX2" fmla="*/ 32332 w 244754"/>
                  <a:gd name="connsiteY2" fmla="*/ 132256 h 390584"/>
                  <a:gd name="connsiteX3" fmla="*/ 21639 w 244754"/>
                  <a:gd name="connsiteY3" fmla="*/ 150784 h 390584"/>
                  <a:gd name="connsiteX4" fmla="*/ 22307 w 244754"/>
                  <a:gd name="connsiteY4" fmla="*/ 383739 h 390584"/>
                  <a:gd name="connsiteX5" fmla="*/ 25419 w 244754"/>
                  <a:gd name="connsiteY5" fmla="*/ 390584 h 390584"/>
                  <a:gd name="connsiteX6" fmla="*/ 3779 w 244754"/>
                  <a:gd name="connsiteY6" fmla="*/ 378048 h 390584"/>
                  <a:gd name="connsiteX7" fmla="*/ 670 w 244754"/>
                  <a:gd name="connsiteY7" fmla="*/ 371157 h 390584"/>
                  <a:gd name="connsiteX8" fmla="*/ 0 w 244754"/>
                  <a:gd name="connsiteY8" fmla="*/ 138248 h 390584"/>
                  <a:gd name="connsiteX9" fmla="*/ 10694 w 244754"/>
                  <a:gd name="connsiteY9" fmla="*/ 119720 h 390584"/>
                  <a:gd name="connsiteX10" fmla="*/ 215512 w 244754"/>
                  <a:gd name="connsiteY10" fmla="*/ 1480 h 390584"/>
                  <a:gd name="connsiteX11" fmla="*/ 223162 w 244754"/>
                  <a:gd name="connsiteY11" fmla="*/ 720 h 390584"/>
                  <a:gd name="connsiteX12" fmla="*/ 244755 w 244754"/>
                  <a:gd name="connsiteY12" fmla="*/ 13302 h 390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584">
                    <a:moveTo>
                      <a:pt x="244755" y="13302"/>
                    </a:moveTo>
                    <a:cubicBezTo>
                      <a:pt x="242796" y="12172"/>
                      <a:pt x="240099" y="12334"/>
                      <a:pt x="237103" y="14039"/>
                    </a:cubicBezTo>
                    <a:lnTo>
                      <a:pt x="32332" y="132256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39"/>
                    </a:lnTo>
                    <a:cubicBezTo>
                      <a:pt x="22307" y="387104"/>
                      <a:pt x="23506" y="389478"/>
                      <a:pt x="25419" y="390584"/>
                    </a:cubicBezTo>
                    <a:lnTo>
                      <a:pt x="3779" y="378048"/>
                    </a:lnTo>
                    <a:cubicBezTo>
                      <a:pt x="1868" y="376918"/>
                      <a:pt x="692" y="374522"/>
                      <a:pt x="670" y="371157"/>
                    </a:cubicBezTo>
                    <a:lnTo>
                      <a:pt x="0" y="138248"/>
                    </a:lnTo>
                    <a:cubicBezTo>
                      <a:pt x="-22" y="131427"/>
                      <a:pt x="4793" y="123108"/>
                      <a:pt x="10694" y="119720"/>
                    </a:cubicBezTo>
                    <a:lnTo>
                      <a:pt x="215512" y="1480"/>
                    </a:lnTo>
                    <a:cubicBezTo>
                      <a:pt x="218484" y="-249"/>
                      <a:pt x="221180" y="-410"/>
                      <a:pt x="223162" y="720"/>
                    </a:cubicBezTo>
                    <a:lnTo>
                      <a:pt x="244755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1" name="Freeform 1030">
                <a:extLst>
                  <a:ext uri="{FF2B5EF4-FFF2-40B4-BE49-F238E27FC236}">
                    <a16:creationId xmlns:a16="http://schemas.microsoft.com/office/drawing/2014/main" id="{B299F01C-0F6D-70A2-5F18-61894C71938C}"/>
                  </a:ext>
                </a:extLst>
              </p:cNvPr>
              <p:cNvSpPr/>
              <p:nvPr/>
            </p:nvSpPr>
            <p:spPr>
              <a:xfrm>
                <a:off x="19686796" y="11960527"/>
                <a:ext cx="32331" cy="270886"/>
              </a:xfrm>
              <a:custGeom>
                <a:avLst/>
                <a:gdLst>
                  <a:gd name="connsiteX0" fmla="*/ 21639 w 32331"/>
                  <a:gd name="connsiteY0" fmla="*/ 31064 h 270886"/>
                  <a:gd name="connsiteX1" fmla="*/ 22307 w 32331"/>
                  <a:gd name="connsiteY1" fmla="*/ 264019 h 270886"/>
                  <a:gd name="connsiteX2" fmla="*/ 25419 w 32331"/>
                  <a:gd name="connsiteY2" fmla="*/ 270887 h 270886"/>
                  <a:gd name="connsiteX3" fmla="*/ 3779 w 32331"/>
                  <a:gd name="connsiteY3" fmla="*/ 258328 h 270886"/>
                  <a:gd name="connsiteX4" fmla="*/ 670 w 32331"/>
                  <a:gd name="connsiteY4" fmla="*/ 251437 h 270886"/>
                  <a:gd name="connsiteX5" fmla="*/ 0 w 32331"/>
                  <a:gd name="connsiteY5" fmla="*/ 18528 h 270886"/>
                  <a:gd name="connsiteX6" fmla="*/ 10694 w 32331"/>
                  <a:gd name="connsiteY6" fmla="*/ 0 h 270886"/>
                  <a:gd name="connsiteX7" fmla="*/ 32332 w 32331"/>
                  <a:gd name="connsiteY7" fmla="*/ 12536 h 270886"/>
                  <a:gd name="connsiteX8" fmla="*/ 21639 w 32331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86">
                    <a:moveTo>
                      <a:pt x="21639" y="31064"/>
                    </a:moveTo>
                    <a:lnTo>
                      <a:pt x="22307" y="264019"/>
                    </a:lnTo>
                    <a:cubicBezTo>
                      <a:pt x="22307" y="267384"/>
                      <a:pt x="23506" y="269758"/>
                      <a:pt x="25419" y="270887"/>
                    </a:cubicBezTo>
                    <a:lnTo>
                      <a:pt x="3779" y="258328"/>
                    </a:lnTo>
                    <a:cubicBezTo>
                      <a:pt x="1868" y="257198"/>
                      <a:pt x="692" y="254802"/>
                      <a:pt x="670" y="251437"/>
                    </a:cubicBezTo>
                    <a:lnTo>
                      <a:pt x="0" y="18528"/>
                    </a:lnTo>
                    <a:cubicBezTo>
                      <a:pt x="-22" y="11707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9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2" name="Freeform 1031">
                <a:extLst>
                  <a:ext uri="{FF2B5EF4-FFF2-40B4-BE49-F238E27FC236}">
                    <a16:creationId xmlns:a16="http://schemas.microsoft.com/office/drawing/2014/main" id="{94B71ABE-B392-15CF-08AB-BBB94DDEDD2E}"/>
                  </a:ext>
                </a:extLst>
              </p:cNvPr>
              <p:cNvSpPr/>
              <p:nvPr/>
            </p:nvSpPr>
            <p:spPr>
              <a:xfrm>
                <a:off x="19708435" y="11853384"/>
                <a:ext cx="226895" cy="378745"/>
              </a:xfrm>
              <a:custGeom>
                <a:avLst/>
                <a:gdLst>
                  <a:gd name="connsiteX0" fmla="*/ 215464 w 226895"/>
                  <a:gd name="connsiteY0" fmla="*/ 1462 h 378745"/>
                  <a:gd name="connsiteX1" fmla="*/ 226249 w 226895"/>
                  <a:gd name="connsiteY1" fmla="*/ 7592 h 378745"/>
                  <a:gd name="connsiteX2" fmla="*/ 226895 w 226895"/>
                  <a:gd name="connsiteY2" fmla="*/ 240524 h 378745"/>
                  <a:gd name="connsiteX3" fmla="*/ 216225 w 226895"/>
                  <a:gd name="connsiteY3" fmla="*/ 259028 h 378745"/>
                  <a:gd name="connsiteX4" fmla="*/ 11431 w 226895"/>
                  <a:gd name="connsiteY4" fmla="*/ 377269 h 378745"/>
                  <a:gd name="connsiteX5" fmla="*/ 646 w 226895"/>
                  <a:gd name="connsiteY5" fmla="*/ 371162 h 378745"/>
                  <a:gd name="connsiteX6" fmla="*/ 0 w 226895"/>
                  <a:gd name="connsiteY6" fmla="*/ 138207 h 378745"/>
                  <a:gd name="connsiteX7" fmla="*/ 10692 w 226895"/>
                  <a:gd name="connsiteY7" fmla="*/ 119702 h 378745"/>
                  <a:gd name="connsiteX8" fmla="*/ 215464 w 226895"/>
                  <a:gd name="connsiteY8" fmla="*/ 1462 h 37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5">
                    <a:moveTo>
                      <a:pt x="215464" y="1462"/>
                    </a:moveTo>
                    <a:cubicBezTo>
                      <a:pt x="221387" y="-1949"/>
                      <a:pt x="226227" y="817"/>
                      <a:pt x="226249" y="7592"/>
                    </a:cubicBezTo>
                    <a:lnTo>
                      <a:pt x="226895" y="240524"/>
                    </a:lnTo>
                    <a:cubicBezTo>
                      <a:pt x="226941" y="247322"/>
                      <a:pt x="222148" y="255618"/>
                      <a:pt x="216225" y="259028"/>
                    </a:cubicBezTo>
                    <a:lnTo>
                      <a:pt x="11431" y="377269"/>
                    </a:lnTo>
                    <a:cubicBezTo>
                      <a:pt x="5462" y="380703"/>
                      <a:pt x="668" y="377937"/>
                      <a:pt x="646" y="371162"/>
                    </a:cubicBezTo>
                    <a:lnTo>
                      <a:pt x="0" y="138207"/>
                    </a:lnTo>
                    <a:cubicBezTo>
                      <a:pt x="-22" y="131432"/>
                      <a:pt x="4747" y="123113"/>
                      <a:pt x="10692" y="119702"/>
                    </a:cubicBezTo>
                    <a:lnTo>
                      <a:pt x="215464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3" name="Freeform 1032">
                <a:extLst>
                  <a:ext uri="{FF2B5EF4-FFF2-40B4-BE49-F238E27FC236}">
                    <a16:creationId xmlns:a16="http://schemas.microsoft.com/office/drawing/2014/main" id="{D67F90B4-75BD-062E-481A-2F3DE8AD47D2}"/>
                  </a:ext>
                </a:extLst>
              </p:cNvPr>
              <p:cNvSpPr/>
              <p:nvPr/>
            </p:nvSpPr>
            <p:spPr>
              <a:xfrm>
                <a:off x="19718875" y="11869528"/>
                <a:ext cx="206016" cy="346466"/>
              </a:xfrm>
              <a:custGeom>
                <a:avLst/>
                <a:gdLst>
                  <a:gd name="connsiteX0" fmla="*/ 54269 w 206016"/>
                  <a:gd name="connsiteY0" fmla="*/ 164995 h 346466"/>
                  <a:gd name="connsiteX1" fmla="*/ 63372 w 206016"/>
                  <a:gd name="connsiteY1" fmla="*/ 170179 h 346466"/>
                  <a:gd name="connsiteX2" fmla="*/ 63534 w 206016"/>
                  <a:gd name="connsiteY2" fmla="*/ 221937 h 346466"/>
                  <a:gd name="connsiteX3" fmla="*/ 54477 w 206016"/>
                  <a:gd name="connsiteY3" fmla="*/ 237630 h 346466"/>
                  <a:gd name="connsiteX4" fmla="*/ 9494 w 206016"/>
                  <a:gd name="connsiteY4" fmla="*/ 263602 h 346466"/>
                  <a:gd name="connsiteX5" fmla="*/ 392 w 206016"/>
                  <a:gd name="connsiteY5" fmla="*/ 258393 h 346466"/>
                  <a:gd name="connsiteX6" fmla="*/ 231 w 206016"/>
                  <a:gd name="connsiteY6" fmla="*/ 206659 h 346466"/>
                  <a:gd name="connsiteX7" fmla="*/ 9310 w 206016"/>
                  <a:gd name="connsiteY7" fmla="*/ 190966 h 346466"/>
                  <a:gd name="connsiteX8" fmla="*/ 54269 w 206016"/>
                  <a:gd name="connsiteY8" fmla="*/ 164995 h 346466"/>
                  <a:gd name="connsiteX9" fmla="*/ 54524 w 206016"/>
                  <a:gd name="connsiteY9" fmla="*/ 246618 h 346466"/>
                  <a:gd name="connsiteX10" fmla="*/ 63625 w 206016"/>
                  <a:gd name="connsiteY10" fmla="*/ 251826 h 346466"/>
                  <a:gd name="connsiteX11" fmla="*/ 63764 w 206016"/>
                  <a:gd name="connsiteY11" fmla="*/ 303561 h 346466"/>
                  <a:gd name="connsiteX12" fmla="*/ 54708 w 206016"/>
                  <a:gd name="connsiteY12" fmla="*/ 319254 h 346466"/>
                  <a:gd name="connsiteX13" fmla="*/ 9725 w 206016"/>
                  <a:gd name="connsiteY13" fmla="*/ 345225 h 346466"/>
                  <a:gd name="connsiteX14" fmla="*/ 622 w 206016"/>
                  <a:gd name="connsiteY14" fmla="*/ 340017 h 346466"/>
                  <a:gd name="connsiteX15" fmla="*/ 461 w 206016"/>
                  <a:gd name="connsiteY15" fmla="*/ 288259 h 346466"/>
                  <a:gd name="connsiteX16" fmla="*/ 9518 w 206016"/>
                  <a:gd name="connsiteY16" fmla="*/ 272589 h 346466"/>
                  <a:gd name="connsiteX17" fmla="*/ 54524 w 206016"/>
                  <a:gd name="connsiteY17" fmla="*/ 246618 h 346466"/>
                  <a:gd name="connsiteX18" fmla="*/ 125638 w 206016"/>
                  <a:gd name="connsiteY18" fmla="*/ 205553 h 346466"/>
                  <a:gd name="connsiteX19" fmla="*/ 134740 w 206016"/>
                  <a:gd name="connsiteY19" fmla="*/ 210761 h 346466"/>
                  <a:gd name="connsiteX20" fmla="*/ 134879 w 206016"/>
                  <a:gd name="connsiteY20" fmla="*/ 262519 h 346466"/>
                  <a:gd name="connsiteX21" fmla="*/ 125823 w 206016"/>
                  <a:gd name="connsiteY21" fmla="*/ 278189 h 346466"/>
                  <a:gd name="connsiteX22" fmla="*/ 80839 w 206016"/>
                  <a:gd name="connsiteY22" fmla="*/ 304159 h 346466"/>
                  <a:gd name="connsiteX23" fmla="*/ 71737 w 206016"/>
                  <a:gd name="connsiteY23" fmla="*/ 298952 h 346466"/>
                  <a:gd name="connsiteX24" fmla="*/ 71599 w 206016"/>
                  <a:gd name="connsiteY24" fmla="*/ 247194 h 346466"/>
                  <a:gd name="connsiteX25" fmla="*/ 80655 w 206016"/>
                  <a:gd name="connsiteY25" fmla="*/ 231524 h 346466"/>
                  <a:gd name="connsiteX26" fmla="*/ 125638 w 206016"/>
                  <a:gd name="connsiteY26" fmla="*/ 205553 h 346466"/>
                  <a:gd name="connsiteX27" fmla="*/ 196753 w 206016"/>
                  <a:gd name="connsiteY27" fmla="*/ 164511 h 346466"/>
                  <a:gd name="connsiteX28" fmla="*/ 205879 w 206016"/>
                  <a:gd name="connsiteY28" fmla="*/ 169742 h 346466"/>
                  <a:gd name="connsiteX29" fmla="*/ 206017 w 206016"/>
                  <a:gd name="connsiteY29" fmla="*/ 221430 h 346466"/>
                  <a:gd name="connsiteX30" fmla="*/ 196960 w 206016"/>
                  <a:gd name="connsiteY30" fmla="*/ 237123 h 346466"/>
                  <a:gd name="connsiteX31" fmla="*/ 151954 w 206016"/>
                  <a:gd name="connsiteY31" fmla="*/ 263118 h 346466"/>
                  <a:gd name="connsiteX32" fmla="*/ 142851 w 206016"/>
                  <a:gd name="connsiteY32" fmla="*/ 257909 h 346466"/>
                  <a:gd name="connsiteX33" fmla="*/ 142714 w 206016"/>
                  <a:gd name="connsiteY33" fmla="*/ 206152 h 346466"/>
                  <a:gd name="connsiteX34" fmla="*/ 151770 w 206016"/>
                  <a:gd name="connsiteY34" fmla="*/ 190482 h 346466"/>
                  <a:gd name="connsiteX35" fmla="*/ 196753 w 206016"/>
                  <a:gd name="connsiteY35" fmla="*/ 164511 h 346466"/>
                  <a:gd name="connsiteX36" fmla="*/ 196292 w 206016"/>
                  <a:gd name="connsiteY36" fmla="*/ 1241 h 346466"/>
                  <a:gd name="connsiteX37" fmla="*/ 205395 w 206016"/>
                  <a:gd name="connsiteY37" fmla="*/ 6450 h 346466"/>
                  <a:gd name="connsiteX38" fmla="*/ 205555 w 206016"/>
                  <a:gd name="connsiteY38" fmla="*/ 58207 h 346466"/>
                  <a:gd name="connsiteX39" fmla="*/ 196499 w 206016"/>
                  <a:gd name="connsiteY39" fmla="*/ 73877 h 346466"/>
                  <a:gd name="connsiteX40" fmla="*/ 151493 w 206016"/>
                  <a:gd name="connsiteY40" fmla="*/ 99871 h 346466"/>
                  <a:gd name="connsiteX41" fmla="*/ 142391 w 206016"/>
                  <a:gd name="connsiteY41" fmla="*/ 94664 h 346466"/>
                  <a:gd name="connsiteX42" fmla="*/ 142230 w 206016"/>
                  <a:gd name="connsiteY42" fmla="*/ 42906 h 346466"/>
                  <a:gd name="connsiteX43" fmla="*/ 151286 w 206016"/>
                  <a:gd name="connsiteY43" fmla="*/ 27235 h 346466"/>
                  <a:gd name="connsiteX44" fmla="*/ 196292 w 206016"/>
                  <a:gd name="connsiteY44" fmla="*/ 1241 h 346466"/>
                  <a:gd name="connsiteX45" fmla="*/ 196523 w 206016"/>
                  <a:gd name="connsiteY45" fmla="*/ 82888 h 346466"/>
                  <a:gd name="connsiteX46" fmla="*/ 205624 w 206016"/>
                  <a:gd name="connsiteY46" fmla="*/ 88073 h 346466"/>
                  <a:gd name="connsiteX47" fmla="*/ 205786 w 206016"/>
                  <a:gd name="connsiteY47" fmla="*/ 139807 h 346466"/>
                  <a:gd name="connsiteX48" fmla="*/ 196707 w 206016"/>
                  <a:gd name="connsiteY48" fmla="*/ 155500 h 346466"/>
                  <a:gd name="connsiteX49" fmla="*/ 151724 w 206016"/>
                  <a:gd name="connsiteY49" fmla="*/ 181472 h 346466"/>
                  <a:gd name="connsiteX50" fmla="*/ 142622 w 206016"/>
                  <a:gd name="connsiteY50" fmla="*/ 176287 h 346466"/>
                  <a:gd name="connsiteX51" fmla="*/ 142460 w 206016"/>
                  <a:gd name="connsiteY51" fmla="*/ 124529 h 346466"/>
                  <a:gd name="connsiteX52" fmla="*/ 151517 w 206016"/>
                  <a:gd name="connsiteY52" fmla="*/ 108859 h 346466"/>
                  <a:gd name="connsiteX53" fmla="*/ 196523 w 206016"/>
                  <a:gd name="connsiteY53" fmla="*/ 82888 h 346466"/>
                  <a:gd name="connsiteX54" fmla="*/ 125177 w 206016"/>
                  <a:gd name="connsiteY54" fmla="*/ 42307 h 346466"/>
                  <a:gd name="connsiteX55" fmla="*/ 134280 w 206016"/>
                  <a:gd name="connsiteY55" fmla="*/ 47514 h 346466"/>
                  <a:gd name="connsiteX56" fmla="*/ 134418 w 206016"/>
                  <a:gd name="connsiteY56" fmla="*/ 99272 h 346466"/>
                  <a:gd name="connsiteX57" fmla="*/ 125361 w 206016"/>
                  <a:gd name="connsiteY57" fmla="*/ 114920 h 346466"/>
                  <a:gd name="connsiteX58" fmla="*/ 80378 w 206016"/>
                  <a:gd name="connsiteY58" fmla="*/ 140890 h 346466"/>
                  <a:gd name="connsiteX59" fmla="*/ 71277 w 206016"/>
                  <a:gd name="connsiteY59" fmla="*/ 135705 h 346466"/>
                  <a:gd name="connsiteX60" fmla="*/ 71137 w 206016"/>
                  <a:gd name="connsiteY60" fmla="*/ 83947 h 346466"/>
                  <a:gd name="connsiteX61" fmla="*/ 80194 w 206016"/>
                  <a:gd name="connsiteY61" fmla="*/ 68277 h 346466"/>
                  <a:gd name="connsiteX62" fmla="*/ 125177 w 206016"/>
                  <a:gd name="connsiteY62" fmla="*/ 42307 h 346466"/>
                  <a:gd name="connsiteX63" fmla="*/ 54038 w 206016"/>
                  <a:gd name="connsiteY63" fmla="*/ 83371 h 346466"/>
                  <a:gd name="connsiteX64" fmla="*/ 63165 w 206016"/>
                  <a:gd name="connsiteY64" fmla="*/ 88580 h 346466"/>
                  <a:gd name="connsiteX65" fmla="*/ 63303 w 206016"/>
                  <a:gd name="connsiteY65" fmla="*/ 140314 h 346466"/>
                  <a:gd name="connsiteX66" fmla="*/ 54247 w 206016"/>
                  <a:gd name="connsiteY66" fmla="*/ 156007 h 346466"/>
                  <a:gd name="connsiteX67" fmla="*/ 9263 w 206016"/>
                  <a:gd name="connsiteY67" fmla="*/ 181979 h 346466"/>
                  <a:gd name="connsiteX68" fmla="*/ 162 w 206016"/>
                  <a:gd name="connsiteY68" fmla="*/ 176770 h 346466"/>
                  <a:gd name="connsiteX69" fmla="*/ 0 w 206016"/>
                  <a:gd name="connsiteY69" fmla="*/ 125013 h 346466"/>
                  <a:gd name="connsiteX70" fmla="*/ 9057 w 206016"/>
                  <a:gd name="connsiteY70" fmla="*/ 109343 h 346466"/>
                  <a:gd name="connsiteX71" fmla="*/ 54038 w 206016"/>
                  <a:gd name="connsiteY71" fmla="*/ 83371 h 346466"/>
                  <a:gd name="connsiteX72" fmla="*/ 125408 w 206016"/>
                  <a:gd name="connsiteY72" fmla="*/ 123930 h 346466"/>
                  <a:gd name="connsiteX73" fmla="*/ 134509 w 206016"/>
                  <a:gd name="connsiteY73" fmla="*/ 129115 h 346466"/>
                  <a:gd name="connsiteX74" fmla="*/ 134671 w 206016"/>
                  <a:gd name="connsiteY74" fmla="*/ 180873 h 346466"/>
                  <a:gd name="connsiteX75" fmla="*/ 125592 w 206016"/>
                  <a:gd name="connsiteY75" fmla="*/ 196566 h 346466"/>
                  <a:gd name="connsiteX76" fmla="*/ 80633 w 206016"/>
                  <a:gd name="connsiteY76" fmla="*/ 222536 h 346466"/>
                  <a:gd name="connsiteX77" fmla="*/ 71507 w 206016"/>
                  <a:gd name="connsiteY77" fmla="*/ 217351 h 346466"/>
                  <a:gd name="connsiteX78" fmla="*/ 71368 w 206016"/>
                  <a:gd name="connsiteY78" fmla="*/ 165594 h 346466"/>
                  <a:gd name="connsiteX79" fmla="*/ 80425 w 206016"/>
                  <a:gd name="connsiteY79" fmla="*/ 149901 h 346466"/>
                  <a:gd name="connsiteX80" fmla="*/ 125408 w 206016"/>
                  <a:gd name="connsiteY80" fmla="*/ 123930 h 34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6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72" y="170179"/>
                    </a:cubicBezTo>
                    <a:lnTo>
                      <a:pt x="63534" y="221937"/>
                    </a:lnTo>
                    <a:cubicBezTo>
                      <a:pt x="63556" y="227676"/>
                      <a:pt x="59524" y="234704"/>
                      <a:pt x="54477" y="237630"/>
                    </a:cubicBezTo>
                    <a:lnTo>
                      <a:pt x="9494" y="263602"/>
                    </a:lnTo>
                    <a:cubicBezTo>
                      <a:pt x="4447" y="266505"/>
                      <a:pt x="415" y="264131"/>
                      <a:pt x="392" y="258393"/>
                    </a:cubicBezTo>
                    <a:lnTo>
                      <a:pt x="231" y="206659"/>
                    </a:lnTo>
                    <a:cubicBezTo>
                      <a:pt x="231" y="200921"/>
                      <a:pt x="4241" y="193869"/>
                      <a:pt x="9310" y="190966"/>
                    </a:cubicBezTo>
                    <a:lnTo>
                      <a:pt x="54269" y="164995"/>
                    </a:lnTo>
                    <a:close/>
                    <a:moveTo>
                      <a:pt x="54524" y="246618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7"/>
                      <a:pt x="54708" y="319254"/>
                    </a:cubicBezTo>
                    <a:lnTo>
                      <a:pt x="9725" y="345225"/>
                    </a:lnTo>
                    <a:cubicBezTo>
                      <a:pt x="4678" y="348128"/>
                      <a:pt x="622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94" y="275516"/>
                      <a:pt x="9518" y="272589"/>
                    </a:cubicBezTo>
                    <a:lnTo>
                      <a:pt x="54524" y="246618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61"/>
                    </a:cubicBezTo>
                    <a:lnTo>
                      <a:pt x="134879" y="262519"/>
                    </a:lnTo>
                    <a:cubicBezTo>
                      <a:pt x="134902" y="268233"/>
                      <a:pt x="130892" y="275262"/>
                      <a:pt x="125823" y="278189"/>
                    </a:cubicBezTo>
                    <a:lnTo>
                      <a:pt x="80839" y="304159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194"/>
                    </a:lnTo>
                    <a:cubicBezTo>
                      <a:pt x="71576" y="241479"/>
                      <a:pt x="75609" y="234450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511"/>
                    </a:moveTo>
                    <a:cubicBezTo>
                      <a:pt x="201776" y="161584"/>
                      <a:pt x="205855" y="163958"/>
                      <a:pt x="205879" y="169742"/>
                    </a:cubicBezTo>
                    <a:lnTo>
                      <a:pt x="206017" y="221430"/>
                    </a:lnTo>
                    <a:cubicBezTo>
                      <a:pt x="206039" y="227169"/>
                      <a:pt x="202007" y="234197"/>
                      <a:pt x="196960" y="237123"/>
                    </a:cubicBezTo>
                    <a:lnTo>
                      <a:pt x="151954" y="263118"/>
                    </a:lnTo>
                    <a:cubicBezTo>
                      <a:pt x="146930" y="265998"/>
                      <a:pt x="142851" y="263647"/>
                      <a:pt x="142851" y="257909"/>
                    </a:cubicBezTo>
                    <a:lnTo>
                      <a:pt x="142714" y="206152"/>
                    </a:lnTo>
                    <a:cubicBezTo>
                      <a:pt x="142691" y="200437"/>
                      <a:pt x="146724" y="193386"/>
                      <a:pt x="151770" y="190482"/>
                    </a:cubicBezTo>
                    <a:lnTo>
                      <a:pt x="196753" y="164511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1"/>
                      <a:pt x="205395" y="6450"/>
                    </a:cubicBezTo>
                    <a:lnTo>
                      <a:pt x="205555" y="58207"/>
                    </a:lnTo>
                    <a:cubicBezTo>
                      <a:pt x="205555" y="63945"/>
                      <a:pt x="201545" y="70950"/>
                      <a:pt x="196499" y="73877"/>
                    </a:cubicBezTo>
                    <a:lnTo>
                      <a:pt x="151493" y="99871"/>
                    </a:lnTo>
                    <a:cubicBezTo>
                      <a:pt x="146470" y="102752"/>
                      <a:pt x="142391" y="100425"/>
                      <a:pt x="142391" y="94664"/>
                    </a:cubicBezTo>
                    <a:lnTo>
                      <a:pt x="142230" y="42906"/>
                    </a:lnTo>
                    <a:cubicBezTo>
                      <a:pt x="142230" y="37191"/>
                      <a:pt x="146262" y="30116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23" y="82888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4"/>
                      <a:pt x="196707" y="155500"/>
                    </a:cubicBezTo>
                    <a:lnTo>
                      <a:pt x="151724" y="181472"/>
                    </a:lnTo>
                    <a:cubicBezTo>
                      <a:pt x="146701" y="184375"/>
                      <a:pt x="142645" y="182001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2"/>
                      <a:pt x="151517" y="108859"/>
                    </a:cubicBezTo>
                    <a:lnTo>
                      <a:pt x="196523" y="82888"/>
                    </a:lnTo>
                    <a:close/>
                    <a:moveTo>
                      <a:pt x="125177" y="42307"/>
                    </a:moveTo>
                    <a:cubicBezTo>
                      <a:pt x="130201" y="39403"/>
                      <a:pt x="134256" y="41777"/>
                      <a:pt x="134280" y="47514"/>
                    </a:cubicBezTo>
                    <a:lnTo>
                      <a:pt x="134418" y="99272"/>
                    </a:lnTo>
                    <a:cubicBezTo>
                      <a:pt x="134440" y="105010"/>
                      <a:pt x="130408" y="112016"/>
                      <a:pt x="125361" y="114920"/>
                    </a:cubicBezTo>
                    <a:lnTo>
                      <a:pt x="80378" y="140890"/>
                    </a:lnTo>
                    <a:cubicBezTo>
                      <a:pt x="75355" y="143817"/>
                      <a:pt x="71299" y="141466"/>
                      <a:pt x="71277" y="135705"/>
                    </a:cubicBezTo>
                    <a:lnTo>
                      <a:pt x="71137" y="83947"/>
                    </a:lnTo>
                    <a:cubicBezTo>
                      <a:pt x="71115" y="78233"/>
                      <a:pt x="75147" y="71204"/>
                      <a:pt x="80194" y="68277"/>
                    </a:cubicBezTo>
                    <a:lnTo>
                      <a:pt x="125177" y="42307"/>
                    </a:lnTo>
                    <a:close/>
                    <a:moveTo>
                      <a:pt x="54038" y="83371"/>
                    </a:moveTo>
                    <a:cubicBezTo>
                      <a:pt x="59086" y="80468"/>
                      <a:pt x="63141" y="82842"/>
                      <a:pt x="63165" y="88580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0"/>
                      <a:pt x="54247" y="156007"/>
                    </a:cubicBezTo>
                    <a:lnTo>
                      <a:pt x="9263" y="181979"/>
                    </a:lnTo>
                    <a:cubicBezTo>
                      <a:pt x="4241" y="184882"/>
                      <a:pt x="162" y="182531"/>
                      <a:pt x="162" y="176770"/>
                    </a:cubicBezTo>
                    <a:lnTo>
                      <a:pt x="0" y="125013"/>
                    </a:lnTo>
                    <a:cubicBezTo>
                      <a:pt x="0" y="119298"/>
                      <a:pt x="4010" y="112269"/>
                      <a:pt x="9057" y="109343"/>
                    </a:cubicBezTo>
                    <a:lnTo>
                      <a:pt x="54038" y="83371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399"/>
                      <a:pt x="134509" y="129115"/>
                    </a:cubicBezTo>
                    <a:lnTo>
                      <a:pt x="134671" y="180873"/>
                    </a:lnTo>
                    <a:cubicBezTo>
                      <a:pt x="134671" y="186610"/>
                      <a:pt x="130639" y="193662"/>
                      <a:pt x="125592" y="196566"/>
                    </a:cubicBezTo>
                    <a:lnTo>
                      <a:pt x="80633" y="222536"/>
                    </a:lnTo>
                    <a:cubicBezTo>
                      <a:pt x="75586" y="225440"/>
                      <a:pt x="71530" y="223067"/>
                      <a:pt x="71507" y="217351"/>
                    </a:cubicBezTo>
                    <a:lnTo>
                      <a:pt x="71368" y="165594"/>
                    </a:lnTo>
                    <a:cubicBezTo>
                      <a:pt x="71346" y="159856"/>
                      <a:pt x="75378" y="152804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4" name="Freeform 1033">
                <a:extLst>
                  <a:ext uri="{FF2B5EF4-FFF2-40B4-BE49-F238E27FC236}">
                    <a16:creationId xmlns:a16="http://schemas.microsoft.com/office/drawing/2014/main" id="{1FE9C749-319E-996A-61CF-FA3600672E82}"/>
                  </a:ext>
                </a:extLst>
              </p:cNvPr>
              <p:cNvSpPr/>
              <p:nvPr/>
            </p:nvSpPr>
            <p:spPr>
              <a:xfrm>
                <a:off x="19760331" y="11867958"/>
                <a:ext cx="13850" cy="70216"/>
              </a:xfrm>
              <a:custGeom>
                <a:avLst/>
                <a:gdLst>
                  <a:gd name="connsiteX0" fmla="*/ 13827 w 13850"/>
                  <a:gd name="connsiteY0" fmla="*/ 23 h 70216"/>
                  <a:gd name="connsiteX1" fmla="*/ 13735 w 13850"/>
                  <a:gd name="connsiteY1" fmla="*/ 66276 h 70216"/>
                  <a:gd name="connsiteX2" fmla="*/ 11730 w 13850"/>
                  <a:gd name="connsiteY2" fmla="*/ 69041 h 70216"/>
                  <a:gd name="connsiteX3" fmla="*/ 2005 w 13850"/>
                  <a:gd name="connsiteY3" fmla="*/ 69041 h 70216"/>
                  <a:gd name="connsiteX4" fmla="*/ 1 w 13850"/>
                  <a:gd name="connsiteY4" fmla="*/ 66230 h 70216"/>
                  <a:gd name="connsiteX5" fmla="*/ 92 w 13850"/>
                  <a:gd name="connsiteY5" fmla="*/ 0 h 70216"/>
                  <a:gd name="connsiteX6" fmla="*/ 2120 w 13850"/>
                  <a:gd name="connsiteY6" fmla="*/ 2812 h 70216"/>
                  <a:gd name="connsiteX7" fmla="*/ 11845 w 13850"/>
                  <a:gd name="connsiteY7" fmla="*/ 2812 h 70216"/>
                  <a:gd name="connsiteX8" fmla="*/ 13851 w 13850"/>
                  <a:gd name="connsiteY8" fmla="*/ 23 h 70216"/>
                  <a:gd name="connsiteX9" fmla="*/ 13827 w 13850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50" h="70216">
                    <a:moveTo>
                      <a:pt x="13827" y="23"/>
                    </a:moveTo>
                    <a:lnTo>
                      <a:pt x="13735" y="66276"/>
                    </a:lnTo>
                    <a:cubicBezTo>
                      <a:pt x="13735" y="67267"/>
                      <a:pt x="13090" y="68281"/>
                      <a:pt x="11730" y="69041"/>
                    </a:cubicBezTo>
                    <a:cubicBezTo>
                      <a:pt x="8689" y="70609"/>
                      <a:pt x="5070" y="70609"/>
                      <a:pt x="2005" y="69041"/>
                    </a:cubicBezTo>
                    <a:cubicBezTo>
                      <a:pt x="669" y="68258"/>
                      <a:pt x="-23" y="67243"/>
                      <a:pt x="1" y="66230"/>
                    </a:cubicBezTo>
                    <a:lnTo>
                      <a:pt x="92" y="0"/>
                    </a:lnTo>
                    <a:cubicBezTo>
                      <a:pt x="92" y="1014"/>
                      <a:pt x="760" y="2028"/>
                      <a:pt x="2120" y="2812"/>
                    </a:cubicBezTo>
                    <a:cubicBezTo>
                      <a:pt x="4817" y="4378"/>
                      <a:pt x="9172" y="4378"/>
                      <a:pt x="11845" y="2812"/>
                    </a:cubicBezTo>
                    <a:cubicBezTo>
                      <a:pt x="13181" y="2051"/>
                      <a:pt x="13851" y="1037"/>
                      <a:pt x="13851" y="23"/>
                    </a:cubicBezTo>
                    <a:lnTo>
                      <a:pt x="13827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5" name="Freeform 1034">
                <a:extLst>
                  <a:ext uri="{FF2B5EF4-FFF2-40B4-BE49-F238E27FC236}">
                    <a16:creationId xmlns:a16="http://schemas.microsoft.com/office/drawing/2014/main" id="{3A15448C-F311-2D5D-6ECF-3102E374D730}"/>
                  </a:ext>
                </a:extLst>
              </p:cNvPr>
              <p:cNvSpPr/>
              <p:nvPr/>
            </p:nvSpPr>
            <p:spPr>
              <a:xfrm>
                <a:off x="19760421" y="11863972"/>
                <a:ext cx="13743" cy="7955"/>
              </a:xfrm>
              <a:custGeom>
                <a:avLst/>
                <a:gdLst>
                  <a:gd name="connsiteX0" fmla="*/ 11686 w 13743"/>
                  <a:gd name="connsiteY0" fmla="*/ 1175 h 7955"/>
                  <a:gd name="connsiteX1" fmla="*/ 11755 w 13743"/>
                  <a:gd name="connsiteY1" fmla="*/ 6798 h 7955"/>
                  <a:gd name="connsiteX2" fmla="*/ 2031 w 13743"/>
                  <a:gd name="connsiteY2" fmla="*/ 6798 h 7955"/>
                  <a:gd name="connsiteX3" fmla="*/ 2031 w 13743"/>
                  <a:gd name="connsiteY3" fmla="*/ 1175 h 7955"/>
                  <a:gd name="connsiteX4" fmla="*/ 11686 w 13743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5">
                    <a:moveTo>
                      <a:pt x="11686" y="1175"/>
                    </a:moveTo>
                    <a:cubicBezTo>
                      <a:pt x="14405" y="2742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6" name="Freeform 1035">
                <a:extLst>
                  <a:ext uri="{FF2B5EF4-FFF2-40B4-BE49-F238E27FC236}">
                    <a16:creationId xmlns:a16="http://schemas.microsoft.com/office/drawing/2014/main" id="{B06705D7-D9B7-0000-2FEA-A149215E82FE}"/>
                  </a:ext>
                </a:extLst>
              </p:cNvPr>
              <p:cNvSpPr/>
              <p:nvPr/>
            </p:nvSpPr>
            <p:spPr>
              <a:xfrm>
                <a:off x="19869608" y="11804863"/>
                <a:ext cx="13849" cy="70221"/>
              </a:xfrm>
              <a:custGeom>
                <a:avLst/>
                <a:gdLst>
                  <a:gd name="connsiteX0" fmla="*/ 13850 w 13849"/>
                  <a:gd name="connsiteY0" fmla="*/ 46 h 70221"/>
                  <a:gd name="connsiteX1" fmla="*/ 13735 w 13849"/>
                  <a:gd name="connsiteY1" fmla="*/ 66275 h 70221"/>
                  <a:gd name="connsiteX2" fmla="*/ 11753 w 13849"/>
                  <a:gd name="connsiteY2" fmla="*/ 69063 h 70221"/>
                  <a:gd name="connsiteX3" fmla="*/ 2028 w 13849"/>
                  <a:gd name="connsiteY3" fmla="*/ 69063 h 70221"/>
                  <a:gd name="connsiteX4" fmla="*/ 0 w 13849"/>
                  <a:gd name="connsiteY4" fmla="*/ 66229 h 70221"/>
                  <a:gd name="connsiteX5" fmla="*/ 91 w 13849"/>
                  <a:gd name="connsiteY5" fmla="*/ 0 h 70221"/>
                  <a:gd name="connsiteX6" fmla="*/ 2120 w 13849"/>
                  <a:gd name="connsiteY6" fmla="*/ 2811 h 70221"/>
                  <a:gd name="connsiteX7" fmla="*/ 11844 w 13849"/>
                  <a:gd name="connsiteY7" fmla="*/ 2811 h 70221"/>
                  <a:gd name="connsiteX8" fmla="*/ 13850 w 13849"/>
                  <a:gd name="connsiteY8" fmla="*/ 46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21">
                    <a:moveTo>
                      <a:pt x="13850" y="46"/>
                    </a:moveTo>
                    <a:lnTo>
                      <a:pt x="13735" y="66275"/>
                    </a:lnTo>
                    <a:cubicBezTo>
                      <a:pt x="13735" y="67266"/>
                      <a:pt x="13065" y="68280"/>
                      <a:pt x="11753" y="69063"/>
                    </a:cubicBezTo>
                    <a:cubicBezTo>
                      <a:pt x="8688" y="70608"/>
                      <a:pt x="5069" y="70608"/>
                      <a:pt x="2028" y="69063"/>
                    </a:cubicBezTo>
                    <a:cubicBezTo>
                      <a:pt x="668" y="68280"/>
                      <a:pt x="0" y="67243"/>
                      <a:pt x="0" y="66229"/>
                    </a:cubicBezTo>
                    <a:lnTo>
                      <a:pt x="91" y="0"/>
                    </a:lnTo>
                    <a:cubicBezTo>
                      <a:pt x="91" y="1013"/>
                      <a:pt x="760" y="2027"/>
                      <a:pt x="2120" y="2811"/>
                    </a:cubicBezTo>
                    <a:cubicBezTo>
                      <a:pt x="4816" y="4378"/>
                      <a:pt x="9172" y="4378"/>
                      <a:pt x="11844" y="2811"/>
                    </a:cubicBezTo>
                    <a:cubicBezTo>
                      <a:pt x="13158" y="2051"/>
                      <a:pt x="13850" y="1037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7" name="Freeform 1036">
                <a:extLst>
                  <a:ext uri="{FF2B5EF4-FFF2-40B4-BE49-F238E27FC236}">
                    <a16:creationId xmlns:a16="http://schemas.microsoft.com/office/drawing/2014/main" id="{C5228D2B-1523-7ED9-1340-34EFB31E15E7}"/>
                  </a:ext>
                </a:extLst>
              </p:cNvPr>
              <p:cNvSpPr/>
              <p:nvPr/>
            </p:nvSpPr>
            <p:spPr>
              <a:xfrm>
                <a:off x="19869697" y="11800893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0 h 7955"/>
                  <a:gd name="connsiteX2" fmla="*/ 2031 w 13754"/>
                  <a:gd name="connsiteY2" fmla="*/ 6780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13"/>
                      <a:pt x="11755" y="6780"/>
                    </a:cubicBezTo>
                    <a:cubicBezTo>
                      <a:pt x="8691" y="8348"/>
                      <a:pt x="5073" y="8348"/>
                      <a:pt x="2031" y="6780"/>
                    </a:cubicBezTo>
                    <a:cubicBezTo>
                      <a:pt x="-688" y="5213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8" name="Freeform 1037">
                <a:extLst>
                  <a:ext uri="{FF2B5EF4-FFF2-40B4-BE49-F238E27FC236}">
                    <a16:creationId xmlns:a16="http://schemas.microsoft.com/office/drawing/2014/main" id="{FED154D0-AC25-281D-38E7-5888B36E7F20}"/>
                  </a:ext>
                </a:extLst>
              </p:cNvPr>
              <p:cNvSpPr/>
              <p:nvPr/>
            </p:nvSpPr>
            <p:spPr>
              <a:xfrm>
                <a:off x="19650346" y="12055142"/>
                <a:ext cx="52311" cy="142580"/>
              </a:xfrm>
              <a:custGeom>
                <a:avLst/>
                <a:gdLst>
                  <a:gd name="connsiteX0" fmla="*/ 5893 w 52311"/>
                  <a:gd name="connsiteY0" fmla="*/ 142581 h 142580"/>
                  <a:gd name="connsiteX1" fmla="*/ 201 w 52311"/>
                  <a:gd name="connsiteY1" fmla="*/ 138225 h 142580"/>
                  <a:gd name="connsiteX2" fmla="*/ 2944 w 52311"/>
                  <a:gd name="connsiteY2" fmla="*/ 131588 h 142580"/>
                  <a:gd name="connsiteX3" fmla="*/ 43456 w 52311"/>
                  <a:gd name="connsiteY3" fmla="*/ 108221 h 142580"/>
                  <a:gd name="connsiteX4" fmla="*/ 51522 w 52311"/>
                  <a:gd name="connsiteY4" fmla="*/ 110342 h 142580"/>
                  <a:gd name="connsiteX5" fmla="*/ 49332 w 52311"/>
                  <a:gd name="connsiteY5" fmla="*/ 118407 h 142580"/>
                  <a:gd name="connsiteX6" fmla="*/ 8820 w 52311"/>
                  <a:gd name="connsiteY6" fmla="*/ 141797 h 142580"/>
                  <a:gd name="connsiteX7" fmla="*/ 5893 w 52311"/>
                  <a:gd name="connsiteY7" fmla="*/ 142581 h 142580"/>
                  <a:gd name="connsiteX8" fmla="*/ 5893 w 52311"/>
                  <a:gd name="connsiteY8" fmla="*/ 35171 h 142580"/>
                  <a:gd name="connsiteX9" fmla="*/ 201 w 52311"/>
                  <a:gd name="connsiteY9" fmla="*/ 30816 h 142580"/>
                  <a:gd name="connsiteX10" fmla="*/ 2944 w 52311"/>
                  <a:gd name="connsiteY10" fmla="*/ 24202 h 142580"/>
                  <a:gd name="connsiteX11" fmla="*/ 43456 w 52311"/>
                  <a:gd name="connsiteY11" fmla="*/ 812 h 142580"/>
                  <a:gd name="connsiteX12" fmla="*/ 51522 w 52311"/>
                  <a:gd name="connsiteY12" fmla="*/ 2955 h 142580"/>
                  <a:gd name="connsiteX13" fmla="*/ 49332 w 52311"/>
                  <a:gd name="connsiteY13" fmla="*/ 10997 h 142580"/>
                  <a:gd name="connsiteX14" fmla="*/ 8843 w 52311"/>
                  <a:gd name="connsiteY14" fmla="*/ 34388 h 142580"/>
                  <a:gd name="connsiteX15" fmla="*/ 5893 w 52311"/>
                  <a:gd name="connsiteY15" fmla="*/ 35171 h 142580"/>
                  <a:gd name="connsiteX16" fmla="*/ 5893 w 52311"/>
                  <a:gd name="connsiteY16" fmla="*/ 35171 h 142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311" h="142580">
                    <a:moveTo>
                      <a:pt x="5893" y="142581"/>
                    </a:moveTo>
                    <a:cubicBezTo>
                      <a:pt x="3221" y="142581"/>
                      <a:pt x="893" y="140783"/>
                      <a:pt x="201" y="138225"/>
                    </a:cubicBezTo>
                    <a:cubicBezTo>
                      <a:pt x="-489" y="135644"/>
                      <a:pt x="640" y="132925"/>
                      <a:pt x="2944" y="131588"/>
                    </a:cubicBezTo>
                    <a:lnTo>
                      <a:pt x="43456" y="108221"/>
                    </a:lnTo>
                    <a:cubicBezTo>
                      <a:pt x="46267" y="106562"/>
                      <a:pt x="49885" y="107530"/>
                      <a:pt x="51522" y="110342"/>
                    </a:cubicBezTo>
                    <a:cubicBezTo>
                      <a:pt x="53158" y="113176"/>
                      <a:pt x="52166" y="116794"/>
                      <a:pt x="49332" y="118407"/>
                    </a:cubicBezTo>
                    <a:lnTo>
                      <a:pt x="8820" y="141797"/>
                    </a:lnTo>
                    <a:cubicBezTo>
                      <a:pt x="7944" y="142304"/>
                      <a:pt x="6931" y="142581"/>
                      <a:pt x="5893" y="142581"/>
                    </a:cubicBezTo>
                    <a:close/>
                    <a:moveTo>
                      <a:pt x="5893" y="35171"/>
                    </a:moveTo>
                    <a:cubicBezTo>
                      <a:pt x="3221" y="35171"/>
                      <a:pt x="893" y="33373"/>
                      <a:pt x="201" y="30816"/>
                    </a:cubicBezTo>
                    <a:cubicBezTo>
                      <a:pt x="-489" y="28235"/>
                      <a:pt x="640" y="25538"/>
                      <a:pt x="2944" y="24202"/>
                    </a:cubicBezTo>
                    <a:lnTo>
                      <a:pt x="43456" y="812"/>
                    </a:lnTo>
                    <a:cubicBezTo>
                      <a:pt x="46267" y="-848"/>
                      <a:pt x="49885" y="121"/>
                      <a:pt x="51522" y="2955"/>
                    </a:cubicBezTo>
                    <a:cubicBezTo>
                      <a:pt x="53158" y="5766"/>
                      <a:pt x="52166" y="9384"/>
                      <a:pt x="49332" y="10997"/>
                    </a:cubicBezTo>
                    <a:lnTo>
                      <a:pt x="8843" y="34388"/>
                    </a:lnTo>
                    <a:cubicBezTo>
                      <a:pt x="7944" y="34895"/>
                      <a:pt x="6931" y="35171"/>
                      <a:pt x="5893" y="35171"/>
                    </a:cubicBezTo>
                    <a:lnTo>
                      <a:pt x="5893" y="3517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9" name="Freeform 1038">
                <a:extLst>
                  <a:ext uri="{FF2B5EF4-FFF2-40B4-BE49-F238E27FC236}">
                    <a16:creationId xmlns:a16="http://schemas.microsoft.com/office/drawing/2014/main" id="{B94C4535-65B3-0D8E-7C77-E94306B2419E}"/>
                  </a:ext>
                </a:extLst>
              </p:cNvPr>
              <p:cNvSpPr/>
              <p:nvPr/>
            </p:nvSpPr>
            <p:spPr>
              <a:xfrm>
                <a:off x="19686796" y="11536391"/>
                <a:ext cx="244754" cy="390583"/>
              </a:xfrm>
              <a:custGeom>
                <a:avLst/>
                <a:gdLst>
                  <a:gd name="connsiteX0" fmla="*/ 244755 w 244754"/>
                  <a:gd name="connsiteY0" fmla="*/ 13302 h 390583"/>
                  <a:gd name="connsiteX1" fmla="*/ 237103 w 244754"/>
                  <a:gd name="connsiteY1" fmla="*/ 14039 h 390583"/>
                  <a:gd name="connsiteX2" fmla="*/ 32332 w 244754"/>
                  <a:gd name="connsiteY2" fmla="*/ 132256 h 390583"/>
                  <a:gd name="connsiteX3" fmla="*/ 21639 w 244754"/>
                  <a:gd name="connsiteY3" fmla="*/ 150784 h 390583"/>
                  <a:gd name="connsiteX4" fmla="*/ 22307 w 244754"/>
                  <a:gd name="connsiteY4" fmla="*/ 383716 h 390583"/>
                  <a:gd name="connsiteX5" fmla="*/ 25419 w 244754"/>
                  <a:gd name="connsiteY5" fmla="*/ 390583 h 390583"/>
                  <a:gd name="connsiteX6" fmla="*/ 3779 w 244754"/>
                  <a:gd name="connsiteY6" fmla="*/ 378047 h 390583"/>
                  <a:gd name="connsiteX7" fmla="*/ 670 w 244754"/>
                  <a:gd name="connsiteY7" fmla="*/ 371157 h 390583"/>
                  <a:gd name="connsiteX8" fmla="*/ 0 w 244754"/>
                  <a:gd name="connsiteY8" fmla="*/ 138225 h 390583"/>
                  <a:gd name="connsiteX9" fmla="*/ 10694 w 244754"/>
                  <a:gd name="connsiteY9" fmla="*/ 119720 h 390583"/>
                  <a:gd name="connsiteX10" fmla="*/ 215512 w 244754"/>
                  <a:gd name="connsiteY10" fmla="*/ 1480 h 390583"/>
                  <a:gd name="connsiteX11" fmla="*/ 223162 w 244754"/>
                  <a:gd name="connsiteY11" fmla="*/ 719 h 390583"/>
                  <a:gd name="connsiteX12" fmla="*/ 244755 w 244754"/>
                  <a:gd name="connsiteY12" fmla="*/ 13302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583">
                    <a:moveTo>
                      <a:pt x="244755" y="13302"/>
                    </a:moveTo>
                    <a:cubicBezTo>
                      <a:pt x="242796" y="12149"/>
                      <a:pt x="240099" y="12333"/>
                      <a:pt x="237103" y="14039"/>
                    </a:cubicBezTo>
                    <a:lnTo>
                      <a:pt x="32332" y="132256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16"/>
                    </a:lnTo>
                    <a:cubicBezTo>
                      <a:pt x="22307" y="387104"/>
                      <a:pt x="23506" y="389477"/>
                      <a:pt x="25419" y="390583"/>
                    </a:cubicBezTo>
                    <a:lnTo>
                      <a:pt x="3779" y="378047"/>
                    </a:lnTo>
                    <a:cubicBezTo>
                      <a:pt x="1868" y="376918"/>
                      <a:pt x="692" y="374522"/>
                      <a:pt x="670" y="371157"/>
                    </a:cubicBezTo>
                    <a:lnTo>
                      <a:pt x="0" y="138225"/>
                    </a:lnTo>
                    <a:cubicBezTo>
                      <a:pt x="-22" y="131427"/>
                      <a:pt x="4793" y="123108"/>
                      <a:pt x="10694" y="119720"/>
                    </a:cubicBezTo>
                    <a:lnTo>
                      <a:pt x="215512" y="1480"/>
                    </a:lnTo>
                    <a:cubicBezTo>
                      <a:pt x="218484" y="-249"/>
                      <a:pt x="221180" y="-410"/>
                      <a:pt x="223162" y="719"/>
                    </a:cubicBezTo>
                    <a:lnTo>
                      <a:pt x="244755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0" name="Freeform 1039">
                <a:extLst>
                  <a:ext uri="{FF2B5EF4-FFF2-40B4-BE49-F238E27FC236}">
                    <a16:creationId xmlns:a16="http://schemas.microsoft.com/office/drawing/2014/main" id="{C7E6FE63-8AD3-67E0-35E8-FA9A2978DE74}"/>
                  </a:ext>
                </a:extLst>
              </p:cNvPr>
              <p:cNvSpPr/>
              <p:nvPr/>
            </p:nvSpPr>
            <p:spPr>
              <a:xfrm>
                <a:off x="19686796" y="11656111"/>
                <a:ext cx="32331" cy="270863"/>
              </a:xfrm>
              <a:custGeom>
                <a:avLst/>
                <a:gdLst>
                  <a:gd name="connsiteX0" fmla="*/ 21639 w 32331"/>
                  <a:gd name="connsiteY0" fmla="*/ 31064 h 270863"/>
                  <a:gd name="connsiteX1" fmla="*/ 22307 w 32331"/>
                  <a:gd name="connsiteY1" fmla="*/ 263996 h 270863"/>
                  <a:gd name="connsiteX2" fmla="*/ 25419 w 32331"/>
                  <a:gd name="connsiteY2" fmla="*/ 270863 h 270863"/>
                  <a:gd name="connsiteX3" fmla="*/ 3779 w 32331"/>
                  <a:gd name="connsiteY3" fmla="*/ 258327 h 270863"/>
                  <a:gd name="connsiteX4" fmla="*/ 670 w 32331"/>
                  <a:gd name="connsiteY4" fmla="*/ 251437 h 270863"/>
                  <a:gd name="connsiteX5" fmla="*/ 0 w 32331"/>
                  <a:gd name="connsiteY5" fmla="*/ 18505 h 270863"/>
                  <a:gd name="connsiteX6" fmla="*/ 10694 w 32331"/>
                  <a:gd name="connsiteY6" fmla="*/ 0 h 270863"/>
                  <a:gd name="connsiteX7" fmla="*/ 32332 w 32331"/>
                  <a:gd name="connsiteY7" fmla="*/ 12536 h 270863"/>
                  <a:gd name="connsiteX8" fmla="*/ 21639 w 32331"/>
                  <a:gd name="connsiteY8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63">
                    <a:moveTo>
                      <a:pt x="21639" y="31064"/>
                    </a:moveTo>
                    <a:lnTo>
                      <a:pt x="22307" y="263996"/>
                    </a:lnTo>
                    <a:cubicBezTo>
                      <a:pt x="22307" y="267384"/>
                      <a:pt x="23506" y="269757"/>
                      <a:pt x="25419" y="270863"/>
                    </a:cubicBezTo>
                    <a:lnTo>
                      <a:pt x="3779" y="258327"/>
                    </a:lnTo>
                    <a:cubicBezTo>
                      <a:pt x="1868" y="257198"/>
                      <a:pt x="692" y="254802"/>
                      <a:pt x="670" y="251437"/>
                    </a:cubicBezTo>
                    <a:lnTo>
                      <a:pt x="0" y="18505"/>
                    </a:lnTo>
                    <a:cubicBezTo>
                      <a:pt x="-22" y="11706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9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1" name="Freeform 1040">
                <a:extLst>
                  <a:ext uri="{FF2B5EF4-FFF2-40B4-BE49-F238E27FC236}">
                    <a16:creationId xmlns:a16="http://schemas.microsoft.com/office/drawing/2014/main" id="{402683CD-002D-AE55-1C78-C921AFE77069}"/>
                  </a:ext>
                </a:extLst>
              </p:cNvPr>
              <p:cNvSpPr/>
              <p:nvPr/>
            </p:nvSpPr>
            <p:spPr>
              <a:xfrm>
                <a:off x="19708435" y="11548968"/>
                <a:ext cx="226895" cy="378746"/>
              </a:xfrm>
              <a:custGeom>
                <a:avLst/>
                <a:gdLst>
                  <a:gd name="connsiteX0" fmla="*/ 215464 w 226895"/>
                  <a:gd name="connsiteY0" fmla="*/ 1462 h 378746"/>
                  <a:gd name="connsiteX1" fmla="*/ 226249 w 226895"/>
                  <a:gd name="connsiteY1" fmla="*/ 7569 h 378746"/>
                  <a:gd name="connsiteX2" fmla="*/ 226895 w 226895"/>
                  <a:gd name="connsiteY2" fmla="*/ 240524 h 378746"/>
                  <a:gd name="connsiteX3" fmla="*/ 216225 w 226895"/>
                  <a:gd name="connsiteY3" fmla="*/ 259029 h 378746"/>
                  <a:gd name="connsiteX4" fmla="*/ 11431 w 226895"/>
                  <a:gd name="connsiteY4" fmla="*/ 377270 h 378746"/>
                  <a:gd name="connsiteX5" fmla="*/ 646 w 226895"/>
                  <a:gd name="connsiteY5" fmla="*/ 371163 h 378746"/>
                  <a:gd name="connsiteX6" fmla="*/ 0 w 226895"/>
                  <a:gd name="connsiteY6" fmla="*/ 138207 h 378746"/>
                  <a:gd name="connsiteX7" fmla="*/ 10692 w 226895"/>
                  <a:gd name="connsiteY7" fmla="*/ 119680 h 378746"/>
                  <a:gd name="connsiteX8" fmla="*/ 215464 w 226895"/>
                  <a:gd name="connsiteY8" fmla="*/ 1462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6">
                    <a:moveTo>
                      <a:pt x="215464" y="1462"/>
                    </a:moveTo>
                    <a:cubicBezTo>
                      <a:pt x="221387" y="-1948"/>
                      <a:pt x="226227" y="817"/>
                      <a:pt x="226249" y="7569"/>
                    </a:cubicBezTo>
                    <a:lnTo>
                      <a:pt x="226895" y="240524"/>
                    </a:lnTo>
                    <a:cubicBezTo>
                      <a:pt x="226941" y="247323"/>
                      <a:pt x="222148" y="255618"/>
                      <a:pt x="216225" y="259029"/>
                    </a:cubicBezTo>
                    <a:lnTo>
                      <a:pt x="11431" y="377270"/>
                    </a:lnTo>
                    <a:cubicBezTo>
                      <a:pt x="5462" y="380703"/>
                      <a:pt x="668" y="377938"/>
                      <a:pt x="646" y="371163"/>
                    </a:cubicBezTo>
                    <a:lnTo>
                      <a:pt x="0" y="138207"/>
                    </a:lnTo>
                    <a:cubicBezTo>
                      <a:pt x="-22" y="131409"/>
                      <a:pt x="4747" y="123113"/>
                      <a:pt x="10692" y="119680"/>
                    </a:cubicBezTo>
                    <a:lnTo>
                      <a:pt x="215464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2" name="Freeform 1041">
                <a:extLst>
                  <a:ext uri="{FF2B5EF4-FFF2-40B4-BE49-F238E27FC236}">
                    <a16:creationId xmlns:a16="http://schemas.microsoft.com/office/drawing/2014/main" id="{E7442202-34AC-55BB-CF12-8C15A6DBD3F5}"/>
                  </a:ext>
                </a:extLst>
              </p:cNvPr>
              <p:cNvSpPr/>
              <p:nvPr/>
            </p:nvSpPr>
            <p:spPr>
              <a:xfrm>
                <a:off x="19718875" y="11565112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72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08 h 346458"/>
                  <a:gd name="connsiteX4" fmla="*/ 9494 w 206016"/>
                  <a:gd name="connsiteY4" fmla="*/ 263579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310 w 206016"/>
                  <a:gd name="connsiteY7" fmla="*/ 190966 h 346458"/>
                  <a:gd name="connsiteX8" fmla="*/ 54269 w 206016"/>
                  <a:gd name="connsiteY8" fmla="*/ 164995 h 346458"/>
                  <a:gd name="connsiteX9" fmla="*/ 54524 w 206016"/>
                  <a:gd name="connsiteY9" fmla="*/ 246619 h 346458"/>
                  <a:gd name="connsiteX10" fmla="*/ 63625 w 206016"/>
                  <a:gd name="connsiteY10" fmla="*/ 251826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61 w 206016"/>
                  <a:gd name="connsiteY15" fmla="*/ 288259 h 346458"/>
                  <a:gd name="connsiteX16" fmla="*/ 9518 w 206016"/>
                  <a:gd name="connsiteY16" fmla="*/ 272589 h 346458"/>
                  <a:gd name="connsiteX17" fmla="*/ 54524 w 206016"/>
                  <a:gd name="connsiteY17" fmla="*/ 246619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38 h 346458"/>
                  <a:gd name="connsiteX20" fmla="*/ 134879 w 206016"/>
                  <a:gd name="connsiteY20" fmla="*/ 262496 h 346458"/>
                  <a:gd name="connsiteX21" fmla="*/ 125823 w 206016"/>
                  <a:gd name="connsiteY21" fmla="*/ 278166 h 346458"/>
                  <a:gd name="connsiteX22" fmla="*/ 80839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195 h 346458"/>
                  <a:gd name="connsiteX25" fmla="*/ 80655 w 206016"/>
                  <a:gd name="connsiteY25" fmla="*/ 231524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79 w 206016"/>
                  <a:gd name="connsiteY28" fmla="*/ 169742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887 h 346458"/>
                  <a:gd name="connsiteX33" fmla="*/ 142714 w 206016"/>
                  <a:gd name="connsiteY33" fmla="*/ 206152 h 346458"/>
                  <a:gd name="connsiteX34" fmla="*/ 151770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395 w 206016"/>
                  <a:gd name="connsiteY37" fmla="*/ 6427 h 346458"/>
                  <a:gd name="connsiteX38" fmla="*/ 205555 w 206016"/>
                  <a:gd name="connsiteY38" fmla="*/ 58185 h 346458"/>
                  <a:gd name="connsiteX39" fmla="*/ 196499 w 206016"/>
                  <a:gd name="connsiteY39" fmla="*/ 73855 h 346458"/>
                  <a:gd name="connsiteX40" fmla="*/ 151493 w 206016"/>
                  <a:gd name="connsiteY40" fmla="*/ 99849 h 346458"/>
                  <a:gd name="connsiteX41" fmla="*/ 142391 w 206016"/>
                  <a:gd name="connsiteY41" fmla="*/ 94641 h 346458"/>
                  <a:gd name="connsiteX42" fmla="*/ 142230 w 206016"/>
                  <a:gd name="connsiteY42" fmla="*/ 42906 h 346458"/>
                  <a:gd name="connsiteX43" fmla="*/ 151286 w 206016"/>
                  <a:gd name="connsiteY43" fmla="*/ 27236 h 346458"/>
                  <a:gd name="connsiteX44" fmla="*/ 196292 w 206016"/>
                  <a:gd name="connsiteY44" fmla="*/ 1242 h 346458"/>
                  <a:gd name="connsiteX45" fmla="*/ 196523 w 206016"/>
                  <a:gd name="connsiteY45" fmla="*/ 82865 h 346458"/>
                  <a:gd name="connsiteX46" fmla="*/ 205624 w 206016"/>
                  <a:gd name="connsiteY46" fmla="*/ 88073 h 346458"/>
                  <a:gd name="connsiteX47" fmla="*/ 205786 w 206016"/>
                  <a:gd name="connsiteY47" fmla="*/ 139808 h 346458"/>
                  <a:gd name="connsiteX48" fmla="*/ 196707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36 h 346458"/>
                  <a:gd name="connsiteX53" fmla="*/ 196523 w 206016"/>
                  <a:gd name="connsiteY53" fmla="*/ 82865 h 346458"/>
                  <a:gd name="connsiteX54" fmla="*/ 125177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49 h 346458"/>
                  <a:gd name="connsiteX57" fmla="*/ 125361 w 206016"/>
                  <a:gd name="connsiteY57" fmla="*/ 114919 h 346458"/>
                  <a:gd name="connsiteX58" fmla="*/ 80378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37 w 206016"/>
                  <a:gd name="connsiteY60" fmla="*/ 83948 h 346458"/>
                  <a:gd name="connsiteX61" fmla="*/ 80194 w 206016"/>
                  <a:gd name="connsiteY61" fmla="*/ 68278 h 346458"/>
                  <a:gd name="connsiteX62" fmla="*/ 125177 w 206016"/>
                  <a:gd name="connsiteY62" fmla="*/ 42307 h 346458"/>
                  <a:gd name="connsiteX63" fmla="*/ 54038 w 206016"/>
                  <a:gd name="connsiteY63" fmla="*/ 83372 h 346458"/>
                  <a:gd name="connsiteX64" fmla="*/ 63165 w 206016"/>
                  <a:gd name="connsiteY64" fmla="*/ 88557 h 346458"/>
                  <a:gd name="connsiteX65" fmla="*/ 63303 w 206016"/>
                  <a:gd name="connsiteY65" fmla="*/ 140315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57 w 206016"/>
                  <a:gd name="connsiteY70" fmla="*/ 109343 h 346458"/>
                  <a:gd name="connsiteX71" fmla="*/ 54038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15 h 346458"/>
                  <a:gd name="connsiteX74" fmla="*/ 134671 w 206016"/>
                  <a:gd name="connsiteY74" fmla="*/ 180872 h 346458"/>
                  <a:gd name="connsiteX75" fmla="*/ 125592 w 206016"/>
                  <a:gd name="connsiteY75" fmla="*/ 196566 h 346458"/>
                  <a:gd name="connsiteX76" fmla="*/ 80633 w 206016"/>
                  <a:gd name="connsiteY76" fmla="*/ 222537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1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72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4"/>
                      <a:pt x="54477" y="237608"/>
                    </a:cubicBezTo>
                    <a:lnTo>
                      <a:pt x="9494" y="263579"/>
                    </a:lnTo>
                    <a:cubicBezTo>
                      <a:pt x="4447" y="266505"/>
                      <a:pt x="415" y="264109"/>
                      <a:pt x="392" y="258394"/>
                    </a:cubicBezTo>
                    <a:lnTo>
                      <a:pt x="231" y="206636"/>
                    </a:lnTo>
                    <a:cubicBezTo>
                      <a:pt x="231" y="200898"/>
                      <a:pt x="4241" y="193870"/>
                      <a:pt x="9310" y="190966"/>
                    </a:cubicBezTo>
                    <a:lnTo>
                      <a:pt x="54269" y="164995"/>
                    </a:lnTo>
                    <a:close/>
                    <a:moveTo>
                      <a:pt x="54524" y="246619"/>
                    </a:moveTo>
                    <a:cubicBezTo>
                      <a:pt x="59546" y="243715"/>
                      <a:pt x="63603" y="246065"/>
                      <a:pt x="63625" y="251826"/>
                    </a:cubicBezTo>
                    <a:lnTo>
                      <a:pt x="63764" y="303561"/>
                    </a:lnTo>
                    <a:cubicBezTo>
                      <a:pt x="63787" y="309276"/>
                      <a:pt x="59754" y="316328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9"/>
                      <a:pt x="622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94" y="275493"/>
                      <a:pt x="9518" y="272589"/>
                    </a:cubicBezTo>
                    <a:lnTo>
                      <a:pt x="54524" y="246619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4"/>
                      <a:pt x="130892" y="275262"/>
                      <a:pt x="125823" y="278166"/>
                    </a:cubicBezTo>
                    <a:lnTo>
                      <a:pt x="80839" y="304137"/>
                    </a:lnTo>
                    <a:cubicBezTo>
                      <a:pt x="75815" y="307040"/>
                      <a:pt x="71760" y="304690"/>
                      <a:pt x="71737" y="298952"/>
                    </a:cubicBezTo>
                    <a:lnTo>
                      <a:pt x="71599" y="247195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776" y="161585"/>
                      <a:pt x="205855" y="163958"/>
                      <a:pt x="205879" y="169742"/>
                    </a:cubicBezTo>
                    <a:lnTo>
                      <a:pt x="206017" y="221431"/>
                    </a:lnTo>
                    <a:cubicBezTo>
                      <a:pt x="206039" y="227169"/>
                      <a:pt x="202007" y="234198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8"/>
                      <a:pt x="142851" y="263625"/>
                      <a:pt x="142851" y="257887"/>
                    </a:cubicBezTo>
                    <a:lnTo>
                      <a:pt x="142714" y="206152"/>
                    </a:lnTo>
                    <a:cubicBezTo>
                      <a:pt x="142691" y="200437"/>
                      <a:pt x="146724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395" y="6427"/>
                    </a:cubicBezTo>
                    <a:lnTo>
                      <a:pt x="205555" y="58185"/>
                    </a:lnTo>
                    <a:cubicBezTo>
                      <a:pt x="205555" y="63946"/>
                      <a:pt x="201545" y="70951"/>
                      <a:pt x="196499" y="73855"/>
                    </a:cubicBezTo>
                    <a:lnTo>
                      <a:pt x="151493" y="99849"/>
                    </a:lnTo>
                    <a:cubicBezTo>
                      <a:pt x="146470" y="102752"/>
                      <a:pt x="142391" y="100402"/>
                      <a:pt x="142391" y="94641"/>
                    </a:cubicBezTo>
                    <a:lnTo>
                      <a:pt x="142230" y="42906"/>
                    </a:lnTo>
                    <a:cubicBezTo>
                      <a:pt x="142230" y="37168"/>
                      <a:pt x="146262" y="30116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8"/>
                    </a:lnTo>
                    <a:cubicBezTo>
                      <a:pt x="205786" y="145546"/>
                      <a:pt x="201776" y="152574"/>
                      <a:pt x="196707" y="155478"/>
                    </a:cubicBezTo>
                    <a:lnTo>
                      <a:pt x="151724" y="181472"/>
                    </a:lnTo>
                    <a:cubicBezTo>
                      <a:pt x="146701" y="184375"/>
                      <a:pt x="142645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36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380"/>
                      <a:pt x="134256" y="41777"/>
                      <a:pt x="134280" y="47492"/>
                    </a:cubicBezTo>
                    <a:lnTo>
                      <a:pt x="134418" y="99249"/>
                    </a:lnTo>
                    <a:cubicBezTo>
                      <a:pt x="134440" y="105011"/>
                      <a:pt x="130408" y="112016"/>
                      <a:pt x="125361" y="114919"/>
                    </a:cubicBezTo>
                    <a:lnTo>
                      <a:pt x="80378" y="140891"/>
                    </a:lnTo>
                    <a:cubicBezTo>
                      <a:pt x="75355" y="143795"/>
                      <a:pt x="71299" y="141444"/>
                      <a:pt x="71277" y="135706"/>
                    </a:cubicBezTo>
                    <a:lnTo>
                      <a:pt x="71137" y="83948"/>
                    </a:lnTo>
                    <a:cubicBezTo>
                      <a:pt x="71115" y="78233"/>
                      <a:pt x="75147" y="71182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8"/>
                      <a:pt x="63141" y="82819"/>
                      <a:pt x="63165" y="88557"/>
                    </a:cubicBezTo>
                    <a:lnTo>
                      <a:pt x="63303" y="140315"/>
                    </a:lnTo>
                    <a:cubicBezTo>
                      <a:pt x="63326" y="146053"/>
                      <a:pt x="59293" y="153081"/>
                      <a:pt x="54247" y="155985"/>
                    </a:cubicBezTo>
                    <a:lnTo>
                      <a:pt x="9263" y="181956"/>
                    </a:lnTo>
                    <a:cubicBezTo>
                      <a:pt x="4241" y="184859"/>
                      <a:pt x="162" y="182509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6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71" y="180872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33" y="222537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3" name="Freeform 1042">
                <a:extLst>
                  <a:ext uri="{FF2B5EF4-FFF2-40B4-BE49-F238E27FC236}">
                    <a16:creationId xmlns:a16="http://schemas.microsoft.com/office/drawing/2014/main" id="{D53100CC-D781-B610-75DF-C1138ADAE7B5}"/>
                  </a:ext>
                </a:extLst>
              </p:cNvPr>
              <p:cNvSpPr/>
              <p:nvPr/>
            </p:nvSpPr>
            <p:spPr>
              <a:xfrm>
                <a:off x="19423791" y="11992673"/>
                <a:ext cx="244731" cy="390579"/>
              </a:xfrm>
              <a:custGeom>
                <a:avLst/>
                <a:gdLst>
                  <a:gd name="connsiteX0" fmla="*/ 244731 w 244731"/>
                  <a:gd name="connsiteY0" fmla="*/ 13297 h 390579"/>
                  <a:gd name="connsiteX1" fmla="*/ 237080 w 244731"/>
                  <a:gd name="connsiteY1" fmla="*/ 14035 h 390579"/>
                  <a:gd name="connsiteX2" fmla="*/ 32308 w 244731"/>
                  <a:gd name="connsiteY2" fmla="*/ 132252 h 390579"/>
                  <a:gd name="connsiteX3" fmla="*/ 21616 w 244731"/>
                  <a:gd name="connsiteY3" fmla="*/ 150780 h 390579"/>
                  <a:gd name="connsiteX4" fmla="*/ 22261 w 244731"/>
                  <a:gd name="connsiteY4" fmla="*/ 383736 h 390579"/>
                  <a:gd name="connsiteX5" fmla="*/ 25395 w 244731"/>
                  <a:gd name="connsiteY5" fmla="*/ 390580 h 390579"/>
                  <a:gd name="connsiteX6" fmla="*/ 3756 w 244731"/>
                  <a:gd name="connsiteY6" fmla="*/ 378043 h 390579"/>
                  <a:gd name="connsiteX7" fmla="*/ 622 w 244731"/>
                  <a:gd name="connsiteY7" fmla="*/ 371153 h 390579"/>
                  <a:gd name="connsiteX8" fmla="*/ 0 w 244731"/>
                  <a:gd name="connsiteY8" fmla="*/ 138244 h 390579"/>
                  <a:gd name="connsiteX9" fmla="*/ 10670 w 244731"/>
                  <a:gd name="connsiteY9" fmla="*/ 119716 h 390579"/>
                  <a:gd name="connsiteX10" fmla="*/ 215464 w 244731"/>
                  <a:gd name="connsiteY10" fmla="*/ 1475 h 390579"/>
                  <a:gd name="connsiteX11" fmla="*/ 223116 w 244731"/>
                  <a:gd name="connsiteY11" fmla="*/ 738 h 390579"/>
                  <a:gd name="connsiteX12" fmla="*/ 244731 w 244731"/>
                  <a:gd name="connsiteY12" fmla="*/ 13297 h 390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79">
                    <a:moveTo>
                      <a:pt x="244731" y="13297"/>
                    </a:moveTo>
                    <a:cubicBezTo>
                      <a:pt x="242796" y="12145"/>
                      <a:pt x="240076" y="12330"/>
                      <a:pt x="237080" y="14035"/>
                    </a:cubicBezTo>
                    <a:lnTo>
                      <a:pt x="32308" y="132252"/>
                    </a:lnTo>
                    <a:cubicBezTo>
                      <a:pt x="26363" y="135686"/>
                      <a:pt x="21569" y="144005"/>
                      <a:pt x="21616" y="150780"/>
                    </a:cubicBezTo>
                    <a:lnTo>
                      <a:pt x="22261" y="383736"/>
                    </a:lnTo>
                    <a:cubicBezTo>
                      <a:pt x="22261" y="387100"/>
                      <a:pt x="23460" y="389473"/>
                      <a:pt x="25395" y="390580"/>
                    </a:cubicBezTo>
                    <a:lnTo>
                      <a:pt x="3756" y="378043"/>
                    </a:lnTo>
                    <a:cubicBezTo>
                      <a:pt x="1820" y="376914"/>
                      <a:pt x="668" y="374517"/>
                      <a:pt x="622" y="371153"/>
                    </a:cubicBezTo>
                    <a:lnTo>
                      <a:pt x="0" y="138244"/>
                    </a:lnTo>
                    <a:cubicBezTo>
                      <a:pt x="-46" y="131423"/>
                      <a:pt x="4747" y="123104"/>
                      <a:pt x="10670" y="119716"/>
                    </a:cubicBezTo>
                    <a:lnTo>
                      <a:pt x="215464" y="1475"/>
                    </a:lnTo>
                    <a:cubicBezTo>
                      <a:pt x="218460" y="-253"/>
                      <a:pt x="221157" y="-414"/>
                      <a:pt x="223116" y="738"/>
                    </a:cubicBezTo>
                    <a:lnTo>
                      <a:pt x="244731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4" name="Freeform 1043">
                <a:extLst>
                  <a:ext uri="{FF2B5EF4-FFF2-40B4-BE49-F238E27FC236}">
                    <a16:creationId xmlns:a16="http://schemas.microsoft.com/office/drawing/2014/main" id="{8F05D37D-714C-AE7B-05D2-BD46EBDE6CE0}"/>
                  </a:ext>
                </a:extLst>
              </p:cNvPr>
              <p:cNvSpPr/>
              <p:nvPr/>
            </p:nvSpPr>
            <p:spPr>
              <a:xfrm>
                <a:off x="19423791" y="12112390"/>
                <a:ext cx="32308" cy="270863"/>
              </a:xfrm>
              <a:custGeom>
                <a:avLst/>
                <a:gdLst>
                  <a:gd name="connsiteX0" fmla="*/ 21593 w 32308"/>
                  <a:gd name="connsiteY0" fmla="*/ 31064 h 270863"/>
                  <a:gd name="connsiteX1" fmla="*/ 22261 w 32308"/>
                  <a:gd name="connsiteY1" fmla="*/ 264019 h 270863"/>
                  <a:gd name="connsiteX2" fmla="*/ 25395 w 32308"/>
                  <a:gd name="connsiteY2" fmla="*/ 270863 h 270863"/>
                  <a:gd name="connsiteX3" fmla="*/ 3756 w 32308"/>
                  <a:gd name="connsiteY3" fmla="*/ 258327 h 270863"/>
                  <a:gd name="connsiteX4" fmla="*/ 622 w 32308"/>
                  <a:gd name="connsiteY4" fmla="*/ 251437 h 270863"/>
                  <a:gd name="connsiteX5" fmla="*/ 0 w 32308"/>
                  <a:gd name="connsiteY5" fmla="*/ 18527 h 270863"/>
                  <a:gd name="connsiteX6" fmla="*/ 10670 w 32308"/>
                  <a:gd name="connsiteY6" fmla="*/ 0 h 270863"/>
                  <a:gd name="connsiteX7" fmla="*/ 32308 w 32308"/>
                  <a:gd name="connsiteY7" fmla="*/ 12536 h 270863"/>
                  <a:gd name="connsiteX8" fmla="*/ 21616 w 32308"/>
                  <a:gd name="connsiteY8" fmla="*/ 31064 h 270863"/>
                  <a:gd name="connsiteX9" fmla="*/ 21593 w 32308"/>
                  <a:gd name="connsiteY9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63">
                    <a:moveTo>
                      <a:pt x="21593" y="31064"/>
                    </a:moveTo>
                    <a:lnTo>
                      <a:pt x="22261" y="264019"/>
                    </a:lnTo>
                    <a:cubicBezTo>
                      <a:pt x="22261" y="267384"/>
                      <a:pt x="23460" y="269757"/>
                      <a:pt x="25395" y="270863"/>
                    </a:cubicBezTo>
                    <a:lnTo>
                      <a:pt x="3756" y="258327"/>
                    </a:lnTo>
                    <a:cubicBezTo>
                      <a:pt x="1820" y="257198"/>
                      <a:pt x="668" y="254801"/>
                      <a:pt x="622" y="251437"/>
                    </a:cubicBezTo>
                    <a:lnTo>
                      <a:pt x="0" y="18527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8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5" name="Freeform 1044">
                <a:extLst>
                  <a:ext uri="{FF2B5EF4-FFF2-40B4-BE49-F238E27FC236}">
                    <a16:creationId xmlns:a16="http://schemas.microsoft.com/office/drawing/2014/main" id="{9EC95C48-25C0-FF27-9F64-E4901006437E}"/>
                  </a:ext>
                </a:extLst>
              </p:cNvPr>
              <p:cNvSpPr/>
              <p:nvPr/>
            </p:nvSpPr>
            <p:spPr>
              <a:xfrm>
                <a:off x="19445385" y="12005246"/>
                <a:ext cx="226939" cy="378746"/>
              </a:xfrm>
              <a:custGeom>
                <a:avLst/>
                <a:gdLst>
                  <a:gd name="connsiteX0" fmla="*/ 215487 w 226939"/>
                  <a:gd name="connsiteY0" fmla="*/ 1463 h 378746"/>
                  <a:gd name="connsiteX1" fmla="*/ 226272 w 226939"/>
                  <a:gd name="connsiteY1" fmla="*/ 7569 h 378746"/>
                  <a:gd name="connsiteX2" fmla="*/ 226940 w 226939"/>
                  <a:gd name="connsiteY2" fmla="*/ 240525 h 378746"/>
                  <a:gd name="connsiteX3" fmla="*/ 216248 w 226939"/>
                  <a:gd name="connsiteY3" fmla="*/ 259029 h 378746"/>
                  <a:gd name="connsiteX4" fmla="*/ 11429 w 226939"/>
                  <a:gd name="connsiteY4" fmla="*/ 377270 h 378746"/>
                  <a:gd name="connsiteX5" fmla="*/ 668 w 226939"/>
                  <a:gd name="connsiteY5" fmla="*/ 371163 h 378746"/>
                  <a:gd name="connsiteX6" fmla="*/ 0 w 226939"/>
                  <a:gd name="connsiteY6" fmla="*/ 138208 h 378746"/>
                  <a:gd name="connsiteX7" fmla="*/ 10715 w 226939"/>
                  <a:gd name="connsiteY7" fmla="*/ 119703 h 378746"/>
                  <a:gd name="connsiteX8" fmla="*/ 215487 w 226939"/>
                  <a:gd name="connsiteY8" fmla="*/ 1463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6">
                    <a:moveTo>
                      <a:pt x="215487" y="1463"/>
                    </a:moveTo>
                    <a:cubicBezTo>
                      <a:pt x="221409" y="-1948"/>
                      <a:pt x="226249" y="817"/>
                      <a:pt x="226272" y="7569"/>
                    </a:cubicBezTo>
                    <a:lnTo>
                      <a:pt x="226940" y="240525"/>
                    </a:lnTo>
                    <a:cubicBezTo>
                      <a:pt x="226964" y="247322"/>
                      <a:pt x="222147" y="255619"/>
                      <a:pt x="216248" y="259029"/>
                    </a:cubicBezTo>
                    <a:lnTo>
                      <a:pt x="11429" y="377270"/>
                    </a:lnTo>
                    <a:cubicBezTo>
                      <a:pt x="5507" y="380704"/>
                      <a:pt x="691" y="377938"/>
                      <a:pt x="668" y="371163"/>
                    </a:cubicBezTo>
                    <a:lnTo>
                      <a:pt x="0" y="138208"/>
                    </a:lnTo>
                    <a:cubicBezTo>
                      <a:pt x="0" y="131432"/>
                      <a:pt x="4769" y="123114"/>
                      <a:pt x="10715" y="119703"/>
                    </a:cubicBezTo>
                    <a:lnTo>
                      <a:pt x="215487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6" name="Freeform 1045">
                <a:extLst>
                  <a:ext uri="{FF2B5EF4-FFF2-40B4-BE49-F238E27FC236}">
                    <a16:creationId xmlns:a16="http://schemas.microsoft.com/office/drawing/2014/main" id="{5FBF74BE-6168-7CFE-7908-BFCD2511438D}"/>
                  </a:ext>
                </a:extLst>
              </p:cNvPr>
              <p:cNvSpPr/>
              <p:nvPr/>
            </p:nvSpPr>
            <p:spPr>
              <a:xfrm>
                <a:off x="19455846" y="12021390"/>
                <a:ext cx="206016" cy="346465"/>
              </a:xfrm>
              <a:custGeom>
                <a:avLst/>
                <a:gdLst>
                  <a:gd name="connsiteX0" fmla="*/ 54269 w 206016"/>
                  <a:gd name="connsiteY0" fmla="*/ 164995 h 346465"/>
                  <a:gd name="connsiteX1" fmla="*/ 63394 w 206016"/>
                  <a:gd name="connsiteY1" fmla="*/ 170179 h 346465"/>
                  <a:gd name="connsiteX2" fmla="*/ 63534 w 206016"/>
                  <a:gd name="connsiteY2" fmla="*/ 221937 h 346465"/>
                  <a:gd name="connsiteX3" fmla="*/ 54477 w 206016"/>
                  <a:gd name="connsiteY3" fmla="*/ 237608 h 346465"/>
                  <a:gd name="connsiteX4" fmla="*/ 9494 w 206016"/>
                  <a:gd name="connsiteY4" fmla="*/ 263578 h 346465"/>
                  <a:gd name="connsiteX5" fmla="*/ 392 w 206016"/>
                  <a:gd name="connsiteY5" fmla="*/ 258393 h 346465"/>
                  <a:gd name="connsiteX6" fmla="*/ 231 w 206016"/>
                  <a:gd name="connsiteY6" fmla="*/ 206659 h 346465"/>
                  <a:gd name="connsiteX7" fmla="*/ 9287 w 206016"/>
                  <a:gd name="connsiteY7" fmla="*/ 190966 h 346465"/>
                  <a:gd name="connsiteX8" fmla="*/ 54269 w 206016"/>
                  <a:gd name="connsiteY8" fmla="*/ 164995 h 346465"/>
                  <a:gd name="connsiteX9" fmla="*/ 54500 w 206016"/>
                  <a:gd name="connsiteY9" fmla="*/ 246618 h 346465"/>
                  <a:gd name="connsiteX10" fmla="*/ 63625 w 206016"/>
                  <a:gd name="connsiteY10" fmla="*/ 251803 h 346465"/>
                  <a:gd name="connsiteX11" fmla="*/ 63764 w 206016"/>
                  <a:gd name="connsiteY11" fmla="*/ 303561 h 346465"/>
                  <a:gd name="connsiteX12" fmla="*/ 54708 w 206016"/>
                  <a:gd name="connsiteY12" fmla="*/ 319254 h 346465"/>
                  <a:gd name="connsiteX13" fmla="*/ 9725 w 206016"/>
                  <a:gd name="connsiteY13" fmla="*/ 345224 h 346465"/>
                  <a:gd name="connsiteX14" fmla="*/ 622 w 206016"/>
                  <a:gd name="connsiteY14" fmla="*/ 340017 h 346465"/>
                  <a:gd name="connsiteX15" fmla="*/ 461 w 206016"/>
                  <a:gd name="connsiteY15" fmla="*/ 288259 h 346465"/>
                  <a:gd name="connsiteX16" fmla="*/ 9518 w 206016"/>
                  <a:gd name="connsiteY16" fmla="*/ 272588 h 346465"/>
                  <a:gd name="connsiteX17" fmla="*/ 54500 w 206016"/>
                  <a:gd name="connsiteY17" fmla="*/ 246618 h 346465"/>
                  <a:gd name="connsiteX18" fmla="*/ 125638 w 206016"/>
                  <a:gd name="connsiteY18" fmla="*/ 205553 h 346465"/>
                  <a:gd name="connsiteX19" fmla="*/ 134740 w 206016"/>
                  <a:gd name="connsiteY19" fmla="*/ 210761 h 346465"/>
                  <a:gd name="connsiteX20" fmla="*/ 134879 w 206016"/>
                  <a:gd name="connsiteY20" fmla="*/ 262495 h 346465"/>
                  <a:gd name="connsiteX21" fmla="*/ 125823 w 206016"/>
                  <a:gd name="connsiteY21" fmla="*/ 278189 h 346465"/>
                  <a:gd name="connsiteX22" fmla="*/ 80862 w 206016"/>
                  <a:gd name="connsiteY22" fmla="*/ 304137 h 346465"/>
                  <a:gd name="connsiteX23" fmla="*/ 71737 w 206016"/>
                  <a:gd name="connsiteY23" fmla="*/ 298951 h 346465"/>
                  <a:gd name="connsiteX24" fmla="*/ 71599 w 206016"/>
                  <a:gd name="connsiteY24" fmla="*/ 247194 h 346465"/>
                  <a:gd name="connsiteX25" fmla="*/ 80655 w 206016"/>
                  <a:gd name="connsiteY25" fmla="*/ 231524 h 346465"/>
                  <a:gd name="connsiteX26" fmla="*/ 125638 w 206016"/>
                  <a:gd name="connsiteY26" fmla="*/ 205553 h 346465"/>
                  <a:gd name="connsiteX27" fmla="*/ 196753 w 206016"/>
                  <a:gd name="connsiteY27" fmla="*/ 164488 h 346465"/>
                  <a:gd name="connsiteX28" fmla="*/ 205855 w 206016"/>
                  <a:gd name="connsiteY28" fmla="*/ 169742 h 346465"/>
                  <a:gd name="connsiteX29" fmla="*/ 206017 w 206016"/>
                  <a:gd name="connsiteY29" fmla="*/ 221430 h 346465"/>
                  <a:gd name="connsiteX30" fmla="*/ 196960 w 206016"/>
                  <a:gd name="connsiteY30" fmla="*/ 237101 h 346465"/>
                  <a:gd name="connsiteX31" fmla="*/ 151954 w 206016"/>
                  <a:gd name="connsiteY31" fmla="*/ 263094 h 346465"/>
                  <a:gd name="connsiteX32" fmla="*/ 142851 w 206016"/>
                  <a:gd name="connsiteY32" fmla="*/ 257909 h 346465"/>
                  <a:gd name="connsiteX33" fmla="*/ 142691 w 206016"/>
                  <a:gd name="connsiteY33" fmla="*/ 206152 h 346465"/>
                  <a:gd name="connsiteX34" fmla="*/ 151748 w 206016"/>
                  <a:gd name="connsiteY34" fmla="*/ 190482 h 346465"/>
                  <a:gd name="connsiteX35" fmla="*/ 196753 w 206016"/>
                  <a:gd name="connsiteY35" fmla="*/ 164488 h 346465"/>
                  <a:gd name="connsiteX36" fmla="*/ 196292 w 206016"/>
                  <a:gd name="connsiteY36" fmla="*/ 1241 h 346465"/>
                  <a:gd name="connsiteX37" fmla="*/ 205395 w 206016"/>
                  <a:gd name="connsiteY37" fmla="*/ 6450 h 346465"/>
                  <a:gd name="connsiteX38" fmla="*/ 205533 w 206016"/>
                  <a:gd name="connsiteY38" fmla="*/ 58207 h 346465"/>
                  <a:gd name="connsiteX39" fmla="*/ 196476 w 206016"/>
                  <a:gd name="connsiteY39" fmla="*/ 73854 h 346465"/>
                  <a:gd name="connsiteX40" fmla="*/ 151493 w 206016"/>
                  <a:gd name="connsiteY40" fmla="*/ 99849 h 346465"/>
                  <a:gd name="connsiteX41" fmla="*/ 142391 w 206016"/>
                  <a:gd name="connsiteY41" fmla="*/ 94664 h 346465"/>
                  <a:gd name="connsiteX42" fmla="*/ 142230 w 206016"/>
                  <a:gd name="connsiteY42" fmla="*/ 42906 h 346465"/>
                  <a:gd name="connsiteX43" fmla="*/ 151286 w 206016"/>
                  <a:gd name="connsiteY43" fmla="*/ 27236 h 346465"/>
                  <a:gd name="connsiteX44" fmla="*/ 196292 w 206016"/>
                  <a:gd name="connsiteY44" fmla="*/ 1241 h 346465"/>
                  <a:gd name="connsiteX45" fmla="*/ 196499 w 206016"/>
                  <a:gd name="connsiteY45" fmla="*/ 82865 h 346465"/>
                  <a:gd name="connsiteX46" fmla="*/ 205648 w 206016"/>
                  <a:gd name="connsiteY46" fmla="*/ 88073 h 346465"/>
                  <a:gd name="connsiteX47" fmla="*/ 205786 w 206016"/>
                  <a:gd name="connsiteY47" fmla="*/ 139807 h 346465"/>
                  <a:gd name="connsiteX48" fmla="*/ 196729 w 206016"/>
                  <a:gd name="connsiteY48" fmla="*/ 155500 h 346465"/>
                  <a:gd name="connsiteX49" fmla="*/ 151724 w 206016"/>
                  <a:gd name="connsiteY49" fmla="*/ 181472 h 346465"/>
                  <a:gd name="connsiteX50" fmla="*/ 142622 w 206016"/>
                  <a:gd name="connsiteY50" fmla="*/ 176286 h 346465"/>
                  <a:gd name="connsiteX51" fmla="*/ 142460 w 206016"/>
                  <a:gd name="connsiteY51" fmla="*/ 124529 h 346465"/>
                  <a:gd name="connsiteX52" fmla="*/ 151517 w 206016"/>
                  <a:gd name="connsiteY52" fmla="*/ 108859 h 346465"/>
                  <a:gd name="connsiteX53" fmla="*/ 196499 w 206016"/>
                  <a:gd name="connsiteY53" fmla="*/ 82865 h 346465"/>
                  <a:gd name="connsiteX54" fmla="*/ 125155 w 206016"/>
                  <a:gd name="connsiteY54" fmla="*/ 42307 h 346465"/>
                  <a:gd name="connsiteX55" fmla="*/ 134280 w 206016"/>
                  <a:gd name="connsiteY55" fmla="*/ 47514 h 346465"/>
                  <a:gd name="connsiteX56" fmla="*/ 134418 w 206016"/>
                  <a:gd name="connsiteY56" fmla="*/ 99249 h 346465"/>
                  <a:gd name="connsiteX57" fmla="*/ 125361 w 206016"/>
                  <a:gd name="connsiteY57" fmla="*/ 114919 h 346465"/>
                  <a:gd name="connsiteX58" fmla="*/ 80402 w 206016"/>
                  <a:gd name="connsiteY58" fmla="*/ 140890 h 346465"/>
                  <a:gd name="connsiteX59" fmla="*/ 71277 w 206016"/>
                  <a:gd name="connsiteY59" fmla="*/ 135706 h 346465"/>
                  <a:gd name="connsiteX60" fmla="*/ 71115 w 206016"/>
                  <a:gd name="connsiteY60" fmla="*/ 83948 h 346465"/>
                  <a:gd name="connsiteX61" fmla="*/ 80171 w 206016"/>
                  <a:gd name="connsiteY61" fmla="*/ 68277 h 346465"/>
                  <a:gd name="connsiteX62" fmla="*/ 125155 w 206016"/>
                  <a:gd name="connsiteY62" fmla="*/ 42307 h 346465"/>
                  <a:gd name="connsiteX63" fmla="*/ 54040 w 206016"/>
                  <a:gd name="connsiteY63" fmla="*/ 83371 h 346465"/>
                  <a:gd name="connsiteX64" fmla="*/ 63141 w 206016"/>
                  <a:gd name="connsiteY64" fmla="*/ 88556 h 346465"/>
                  <a:gd name="connsiteX65" fmla="*/ 63303 w 206016"/>
                  <a:gd name="connsiteY65" fmla="*/ 140314 h 346465"/>
                  <a:gd name="connsiteX66" fmla="*/ 54247 w 206016"/>
                  <a:gd name="connsiteY66" fmla="*/ 156007 h 346465"/>
                  <a:gd name="connsiteX67" fmla="*/ 9263 w 206016"/>
                  <a:gd name="connsiteY67" fmla="*/ 181955 h 346465"/>
                  <a:gd name="connsiteX68" fmla="*/ 162 w 206016"/>
                  <a:gd name="connsiteY68" fmla="*/ 176770 h 346465"/>
                  <a:gd name="connsiteX69" fmla="*/ 0 w 206016"/>
                  <a:gd name="connsiteY69" fmla="*/ 125013 h 346465"/>
                  <a:gd name="connsiteX70" fmla="*/ 9079 w 206016"/>
                  <a:gd name="connsiteY70" fmla="*/ 109343 h 346465"/>
                  <a:gd name="connsiteX71" fmla="*/ 54040 w 206016"/>
                  <a:gd name="connsiteY71" fmla="*/ 83371 h 346465"/>
                  <a:gd name="connsiteX72" fmla="*/ 125408 w 206016"/>
                  <a:gd name="connsiteY72" fmla="*/ 123930 h 346465"/>
                  <a:gd name="connsiteX73" fmla="*/ 134509 w 206016"/>
                  <a:gd name="connsiteY73" fmla="*/ 129115 h 346465"/>
                  <a:gd name="connsiteX74" fmla="*/ 134649 w 206016"/>
                  <a:gd name="connsiteY74" fmla="*/ 180872 h 346465"/>
                  <a:gd name="connsiteX75" fmla="*/ 125592 w 206016"/>
                  <a:gd name="connsiteY75" fmla="*/ 196566 h 346465"/>
                  <a:gd name="connsiteX76" fmla="*/ 80609 w 206016"/>
                  <a:gd name="connsiteY76" fmla="*/ 222536 h 346465"/>
                  <a:gd name="connsiteX77" fmla="*/ 71507 w 206016"/>
                  <a:gd name="connsiteY77" fmla="*/ 217329 h 346465"/>
                  <a:gd name="connsiteX78" fmla="*/ 71368 w 206016"/>
                  <a:gd name="connsiteY78" fmla="*/ 165571 h 346465"/>
                  <a:gd name="connsiteX79" fmla="*/ 80425 w 206016"/>
                  <a:gd name="connsiteY79" fmla="*/ 149901 h 346465"/>
                  <a:gd name="connsiteX80" fmla="*/ 125408 w 206016"/>
                  <a:gd name="connsiteY80" fmla="*/ 123930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5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94" y="170179"/>
                    </a:cubicBezTo>
                    <a:lnTo>
                      <a:pt x="63534" y="221937"/>
                    </a:lnTo>
                    <a:cubicBezTo>
                      <a:pt x="63556" y="227676"/>
                      <a:pt x="59524" y="234704"/>
                      <a:pt x="54477" y="237608"/>
                    </a:cubicBezTo>
                    <a:lnTo>
                      <a:pt x="9494" y="263578"/>
                    </a:lnTo>
                    <a:cubicBezTo>
                      <a:pt x="4447" y="266482"/>
                      <a:pt x="392" y="264132"/>
                      <a:pt x="392" y="258393"/>
                    </a:cubicBezTo>
                    <a:lnTo>
                      <a:pt x="231" y="206659"/>
                    </a:lnTo>
                    <a:cubicBezTo>
                      <a:pt x="231" y="200921"/>
                      <a:pt x="4241" y="193869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18"/>
                    </a:moveTo>
                    <a:cubicBezTo>
                      <a:pt x="59546" y="243714"/>
                      <a:pt x="63603" y="246088"/>
                      <a:pt x="63625" y="251803"/>
                    </a:cubicBezTo>
                    <a:lnTo>
                      <a:pt x="63764" y="303561"/>
                    </a:lnTo>
                    <a:cubicBezTo>
                      <a:pt x="63764" y="309299"/>
                      <a:pt x="59754" y="316327"/>
                      <a:pt x="54708" y="319254"/>
                    </a:cubicBezTo>
                    <a:lnTo>
                      <a:pt x="9725" y="345224"/>
                    </a:lnTo>
                    <a:cubicBezTo>
                      <a:pt x="4701" y="348128"/>
                      <a:pt x="646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71" y="275492"/>
                      <a:pt x="9518" y="272588"/>
                    </a:cubicBezTo>
                    <a:lnTo>
                      <a:pt x="54500" y="246618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61"/>
                    </a:cubicBezTo>
                    <a:lnTo>
                      <a:pt x="134879" y="262495"/>
                    </a:lnTo>
                    <a:cubicBezTo>
                      <a:pt x="134902" y="268233"/>
                      <a:pt x="130869" y="275262"/>
                      <a:pt x="125823" y="278189"/>
                    </a:cubicBezTo>
                    <a:lnTo>
                      <a:pt x="80862" y="304137"/>
                    </a:lnTo>
                    <a:cubicBezTo>
                      <a:pt x="75815" y="307063"/>
                      <a:pt x="71760" y="304689"/>
                      <a:pt x="71737" y="298951"/>
                    </a:cubicBezTo>
                    <a:lnTo>
                      <a:pt x="71599" y="247194"/>
                    </a:lnTo>
                    <a:cubicBezTo>
                      <a:pt x="71576" y="241479"/>
                      <a:pt x="75609" y="234450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4"/>
                      <a:pt x="205855" y="163958"/>
                      <a:pt x="205855" y="169742"/>
                    </a:cubicBezTo>
                    <a:lnTo>
                      <a:pt x="206017" y="221430"/>
                    </a:lnTo>
                    <a:cubicBezTo>
                      <a:pt x="206017" y="227169"/>
                      <a:pt x="202007" y="234197"/>
                      <a:pt x="196960" y="237101"/>
                    </a:cubicBezTo>
                    <a:lnTo>
                      <a:pt x="151954" y="263094"/>
                    </a:lnTo>
                    <a:cubicBezTo>
                      <a:pt x="146930" y="265998"/>
                      <a:pt x="142851" y="263625"/>
                      <a:pt x="142851" y="257909"/>
                    </a:cubicBezTo>
                    <a:lnTo>
                      <a:pt x="142691" y="206152"/>
                    </a:lnTo>
                    <a:cubicBezTo>
                      <a:pt x="142691" y="200437"/>
                      <a:pt x="146724" y="193385"/>
                      <a:pt x="151748" y="190482"/>
                    </a:cubicBezTo>
                    <a:lnTo>
                      <a:pt x="196753" y="164488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2"/>
                      <a:pt x="205395" y="6450"/>
                    </a:cubicBezTo>
                    <a:lnTo>
                      <a:pt x="205533" y="58207"/>
                    </a:lnTo>
                    <a:cubicBezTo>
                      <a:pt x="205555" y="63945"/>
                      <a:pt x="201545" y="70950"/>
                      <a:pt x="196476" y="73854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1"/>
                      <a:pt x="142391" y="94664"/>
                    </a:cubicBezTo>
                    <a:lnTo>
                      <a:pt x="142230" y="42906"/>
                    </a:lnTo>
                    <a:cubicBezTo>
                      <a:pt x="142207" y="37168"/>
                      <a:pt x="146262" y="30116"/>
                      <a:pt x="151286" y="27236"/>
                    </a:cubicBezTo>
                    <a:lnTo>
                      <a:pt x="196292" y="1241"/>
                    </a:lnTo>
                    <a:close/>
                    <a:moveTo>
                      <a:pt x="196499" y="82865"/>
                    </a:moveTo>
                    <a:cubicBezTo>
                      <a:pt x="201569" y="79961"/>
                      <a:pt x="205624" y="82335"/>
                      <a:pt x="205648" y="88073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4"/>
                      <a:pt x="196729" y="155500"/>
                    </a:cubicBezTo>
                    <a:lnTo>
                      <a:pt x="151724" y="181472"/>
                    </a:lnTo>
                    <a:cubicBezTo>
                      <a:pt x="146701" y="184375"/>
                      <a:pt x="142622" y="182001"/>
                      <a:pt x="142622" y="176286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39"/>
                      <a:pt x="151517" y="108859"/>
                    </a:cubicBezTo>
                    <a:lnTo>
                      <a:pt x="196499" y="82865"/>
                    </a:lnTo>
                    <a:close/>
                    <a:moveTo>
                      <a:pt x="125155" y="42307"/>
                    </a:moveTo>
                    <a:cubicBezTo>
                      <a:pt x="130201" y="39403"/>
                      <a:pt x="134256" y="41776"/>
                      <a:pt x="134280" y="47514"/>
                    </a:cubicBezTo>
                    <a:lnTo>
                      <a:pt x="134418" y="99249"/>
                    </a:lnTo>
                    <a:cubicBezTo>
                      <a:pt x="134418" y="105011"/>
                      <a:pt x="130408" y="112016"/>
                      <a:pt x="125361" y="114919"/>
                    </a:cubicBezTo>
                    <a:lnTo>
                      <a:pt x="80402" y="140890"/>
                    </a:lnTo>
                    <a:cubicBezTo>
                      <a:pt x="75355" y="143817"/>
                      <a:pt x="71299" y="141467"/>
                      <a:pt x="71277" y="135706"/>
                    </a:cubicBezTo>
                    <a:lnTo>
                      <a:pt x="71115" y="83948"/>
                    </a:lnTo>
                    <a:cubicBezTo>
                      <a:pt x="71115" y="78233"/>
                      <a:pt x="75147" y="71204"/>
                      <a:pt x="80171" y="68277"/>
                    </a:cubicBezTo>
                    <a:lnTo>
                      <a:pt x="125155" y="42307"/>
                    </a:lnTo>
                    <a:close/>
                    <a:moveTo>
                      <a:pt x="54040" y="83371"/>
                    </a:moveTo>
                    <a:cubicBezTo>
                      <a:pt x="59086" y="80468"/>
                      <a:pt x="63141" y="82842"/>
                      <a:pt x="63141" y="88556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1"/>
                      <a:pt x="54247" y="156007"/>
                    </a:cubicBezTo>
                    <a:lnTo>
                      <a:pt x="9263" y="181955"/>
                    </a:lnTo>
                    <a:cubicBezTo>
                      <a:pt x="4217" y="184882"/>
                      <a:pt x="184" y="182531"/>
                      <a:pt x="162" y="176770"/>
                    </a:cubicBezTo>
                    <a:lnTo>
                      <a:pt x="0" y="125013"/>
                    </a:lnTo>
                    <a:cubicBezTo>
                      <a:pt x="0" y="119298"/>
                      <a:pt x="4010" y="112246"/>
                      <a:pt x="9079" y="109343"/>
                    </a:cubicBezTo>
                    <a:lnTo>
                      <a:pt x="54040" y="83371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399"/>
                      <a:pt x="134509" y="129115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62"/>
                      <a:pt x="125592" y="196566"/>
                    </a:cubicBezTo>
                    <a:lnTo>
                      <a:pt x="80609" y="222536"/>
                    </a:lnTo>
                    <a:cubicBezTo>
                      <a:pt x="75586" y="225440"/>
                      <a:pt x="71530" y="223066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4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7" name="Freeform 1046">
                <a:extLst>
                  <a:ext uri="{FF2B5EF4-FFF2-40B4-BE49-F238E27FC236}">
                    <a16:creationId xmlns:a16="http://schemas.microsoft.com/office/drawing/2014/main" id="{EBA79535-8C0C-2E0A-AC05-E9BC44DA0A3C}"/>
                  </a:ext>
                </a:extLst>
              </p:cNvPr>
              <p:cNvSpPr/>
              <p:nvPr/>
            </p:nvSpPr>
            <p:spPr>
              <a:xfrm>
                <a:off x="19497303" y="12016525"/>
                <a:ext cx="13826" cy="70213"/>
              </a:xfrm>
              <a:custGeom>
                <a:avLst/>
                <a:gdLst>
                  <a:gd name="connsiteX0" fmla="*/ 13826 w 13826"/>
                  <a:gd name="connsiteY0" fmla="*/ 46 h 70213"/>
                  <a:gd name="connsiteX1" fmla="*/ 13735 w 13826"/>
                  <a:gd name="connsiteY1" fmla="*/ 66276 h 70213"/>
                  <a:gd name="connsiteX2" fmla="*/ 11753 w 13826"/>
                  <a:gd name="connsiteY2" fmla="*/ 69063 h 70213"/>
                  <a:gd name="connsiteX3" fmla="*/ 0 w 13826"/>
                  <a:gd name="connsiteY3" fmla="*/ 66229 h 70213"/>
                  <a:gd name="connsiteX4" fmla="*/ 91 w 13826"/>
                  <a:gd name="connsiteY4" fmla="*/ 0 h 70213"/>
                  <a:gd name="connsiteX5" fmla="*/ 11844 w 13826"/>
                  <a:gd name="connsiteY5" fmla="*/ 2834 h 70213"/>
                  <a:gd name="connsiteX6" fmla="*/ 13826 w 13826"/>
                  <a:gd name="connsiteY6" fmla="*/ 46 h 70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70213">
                    <a:moveTo>
                      <a:pt x="13826" y="46"/>
                    </a:moveTo>
                    <a:lnTo>
                      <a:pt x="13735" y="66276"/>
                    </a:lnTo>
                    <a:cubicBezTo>
                      <a:pt x="13735" y="67289"/>
                      <a:pt x="13067" y="68280"/>
                      <a:pt x="11753" y="69063"/>
                    </a:cubicBezTo>
                    <a:cubicBezTo>
                      <a:pt x="7559" y="71483"/>
                      <a:pt x="-24" y="69870"/>
                      <a:pt x="0" y="66229"/>
                    </a:cubicBezTo>
                    <a:lnTo>
                      <a:pt x="91" y="0"/>
                    </a:lnTo>
                    <a:cubicBezTo>
                      <a:pt x="91" y="3710"/>
                      <a:pt x="7743" y="5208"/>
                      <a:pt x="11844" y="2834"/>
                    </a:cubicBezTo>
                    <a:cubicBezTo>
                      <a:pt x="13181" y="2051"/>
                      <a:pt x="13826" y="1060"/>
                      <a:pt x="13826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8" name="Freeform 1047">
                <a:extLst>
                  <a:ext uri="{FF2B5EF4-FFF2-40B4-BE49-F238E27FC236}">
                    <a16:creationId xmlns:a16="http://schemas.microsoft.com/office/drawing/2014/main" id="{4A94AE5C-EF23-452D-74AE-C5B5ABD3C4A2}"/>
                  </a:ext>
                </a:extLst>
              </p:cNvPr>
              <p:cNvSpPr/>
              <p:nvPr/>
            </p:nvSpPr>
            <p:spPr>
              <a:xfrm>
                <a:off x="19497392" y="12012556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0 h 7955"/>
                  <a:gd name="connsiteX2" fmla="*/ 2031 w 13754"/>
                  <a:gd name="connsiteY2" fmla="*/ 6780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37"/>
                      <a:pt x="11755" y="6780"/>
                    </a:cubicBezTo>
                    <a:cubicBezTo>
                      <a:pt x="8691" y="8348"/>
                      <a:pt x="5073" y="8348"/>
                      <a:pt x="2031" y="6780"/>
                    </a:cubicBezTo>
                    <a:cubicBezTo>
                      <a:pt x="-688" y="5237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9" name="Freeform 1048">
                <a:extLst>
                  <a:ext uri="{FF2B5EF4-FFF2-40B4-BE49-F238E27FC236}">
                    <a16:creationId xmlns:a16="http://schemas.microsoft.com/office/drawing/2014/main" id="{858C9E0B-4C67-6F80-1847-D8541A9EA15F}"/>
                  </a:ext>
                </a:extLst>
              </p:cNvPr>
              <p:cNvSpPr/>
              <p:nvPr/>
            </p:nvSpPr>
            <p:spPr>
              <a:xfrm>
                <a:off x="19606556" y="11953453"/>
                <a:ext cx="13873" cy="70216"/>
              </a:xfrm>
              <a:custGeom>
                <a:avLst/>
                <a:gdLst>
                  <a:gd name="connsiteX0" fmla="*/ 13850 w 13873"/>
                  <a:gd name="connsiteY0" fmla="*/ 23 h 70216"/>
                  <a:gd name="connsiteX1" fmla="*/ 13759 w 13873"/>
                  <a:gd name="connsiteY1" fmla="*/ 66253 h 70216"/>
                  <a:gd name="connsiteX2" fmla="*/ 11753 w 13873"/>
                  <a:gd name="connsiteY2" fmla="*/ 69041 h 70216"/>
                  <a:gd name="connsiteX3" fmla="*/ 2028 w 13873"/>
                  <a:gd name="connsiteY3" fmla="*/ 69041 h 70216"/>
                  <a:gd name="connsiteX4" fmla="*/ 0 w 13873"/>
                  <a:gd name="connsiteY4" fmla="*/ 66229 h 70216"/>
                  <a:gd name="connsiteX5" fmla="*/ 115 w 13873"/>
                  <a:gd name="connsiteY5" fmla="*/ 0 h 70216"/>
                  <a:gd name="connsiteX6" fmla="*/ 2144 w 13873"/>
                  <a:gd name="connsiteY6" fmla="*/ 2811 h 70216"/>
                  <a:gd name="connsiteX7" fmla="*/ 11868 w 13873"/>
                  <a:gd name="connsiteY7" fmla="*/ 2811 h 70216"/>
                  <a:gd name="connsiteX8" fmla="*/ 13874 w 13873"/>
                  <a:gd name="connsiteY8" fmla="*/ 23 h 70216"/>
                  <a:gd name="connsiteX9" fmla="*/ 13850 w 13873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73" h="70216">
                    <a:moveTo>
                      <a:pt x="13850" y="23"/>
                    </a:moveTo>
                    <a:lnTo>
                      <a:pt x="13759" y="66253"/>
                    </a:lnTo>
                    <a:cubicBezTo>
                      <a:pt x="13759" y="67267"/>
                      <a:pt x="13090" y="68280"/>
                      <a:pt x="11753" y="69041"/>
                    </a:cubicBezTo>
                    <a:cubicBezTo>
                      <a:pt x="8712" y="70608"/>
                      <a:pt x="5093" y="70608"/>
                      <a:pt x="2028" y="69041"/>
                    </a:cubicBezTo>
                    <a:cubicBezTo>
                      <a:pt x="670" y="68258"/>
                      <a:pt x="0" y="67243"/>
                      <a:pt x="0" y="66229"/>
                    </a:cubicBezTo>
                    <a:lnTo>
                      <a:pt x="115" y="0"/>
                    </a:lnTo>
                    <a:cubicBezTo>
                      <a:pt x="115" y="1014"/>
                      <a:pt x="783" y="2027"/>
                      <a:pt x="2144" y="2811"/>
                    </a:cubicBezTo>
                    <a:cubicBezTo>
                      <a:pt x="4840" y="4355"/>
                      <a:pt x="9172" y="4355"/>
                      <a:pt x="11868" y="2811"/>
                    </a:cubicBezTo>
                    <a:cubicBezTo>
                      <a:pt x="13204" y="2027"/>
                      <a:pt x="13850" y="1037"/>
                      <a:pt x="13874" y="23"/>
                    </a:cubicBezTo>
                    <a:lnTo>
                      <a:pt x="13850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0" name="Freeform 1049">
                <a:extLst>
                  <a:ext uri="{FF2B5EF4-FFF2-40B4-BE49-F238E27FC236}">
                    <a16:creationId xmlns:a16="http://schemas.microsoft.com/office/drawing/2014/main" id="{EBDDBDBD-9807-BD3A-4561-C5B1AC334DE3}"/>
                  </a:ext>
                </a:extLst>
              </p:cNvPr>
              <p:cNvSpPr/>
              <p:nvPr/>
            </p:nvSpPr>
            <p:spPr>
              <a:xfrm>
                <a:off x="19606669" y="11949466"/>
                <a:ext cx="13743" cy="7973"/>
              </a:xfrm>
              <a:custGeom>
                <a:avLst/>
                <a:gdLst>
                  <a:gd name="connsiteX0" fmla="*/ 11686 w 13743"/>
                  <a:gd name="connsiteY0" fmla="*/ 1175 h 7973"/>
                  <a:gd name="connsiteX1" fmla="*/ 11755 w 13743"/>
                  <a:gd name="connsiteY1" fmla="*/ 6798 h 7973"/>
                  <a:gd name="connsiteX2" fmla="*/ 2031 w 13743"/>
                  <a:gd name="connsiteY2" fmla="*/ 6798 h 7973"/>
                  <a:gd name="connsiteX3" fmla="*/ 2031 w 13743"/>
                  <a:gd name="connsiteY3" fmla="*/ 1175 h 7973"/>
                  <a:gd name="connsiteX4" fmla="*/ 11686 w 13743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73">
                    <a:moveTo>
                      <a:pt x="11686" y="1175"/>
                    </a:moveTo>
                    <a:cubicBezTo>
                      <a:pt x="14405" y="2719"/>
                      <a:pt x="14429" y="5231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1" name="Freeform 1050">
                <a:extLst>
                  <a:ext uri="{FF2B5EF4-FFF2-40B4-BE49-F238E27FC236}">
                    <a16:creationId xmlns:a16="http://schemas.microsoft.com/office/drawing/2014/main" id="{CEB1B95A-4A4D-486E-B1F0-969845C38146}"/>
                  </a:ext>
                </a:extLst>
              </p:cNvPr>
              <p:cNvSpPr/>
              <p:nvPr/>
            </p:nvSpPr>
            <p:spPr>
              <a:xfrm>
                <a:off x="19650367" y="11749343"/>
                <a:ext cx="52290" cy="142571"/>
              </a:xfrm>
              <a:custGeom>
                <a:avLst/>
                <a:gdLst>
                  <a:gd name="connsiteX0" fmla="*/ 779 w 52290"/>
                  <a:gd name="connsiteY0" fmla="*/ 139632 h 142571"/>
                  <a:gd name="connsiteX1" fmla="*/ 2947 w 52290"/>
                  <a:gd name="connsiteY1" fmla="*/ 131613 h 142571"/>
                  <a:gd name="connsiteX2" fmla="*/ 43435 w 52290"/>
                  <a:gd name="connsiteY2" fmla="*/ 108222 h 142571"/>
                  <a:gd name="connsiteX3" fmla="*/ 51501 w 52290"/>
                  <a:gd name="connsiteY3" fmla="*/ 110365 h 142571"/>
                  <a:gd name="connsiteX4" fmla="*/ 49311 w 52290"/>
                  <a:gd name="connsiteY4" fmla="*/ 118408 h 142571"/>
                  <a:gd name="connsiteX5" fmla="*/ 8799 w 52290"/>
                  <a:gd name="connsiteY5" fmla="*/ 141775 h 142571"/>
                  <a:gd name="connsiteX6" fmla="*/ 779 w 52290"/>
                  <a:gd name="connsiteY6" fmla="*/ 139632 h 142571"/>
                  <a:gd name="connsiteX7" fmla="*/ 779 w 52290"/>
                  <a:gd name="connsiteY7" fmla="*/ 139632 h 142571"/>
                  <a:gd name="connsiteX8" fmla="*/ 779 w 52290"/>
                  <a:gd name="connsiteY8" fmla="*/ 32222 h 142571"/>
                  <a:gd name="connsiteX9" fmla="*/ 2947 w 52290"/>
                  <a:gd name="connsiteY9" fmla="*/ 24203 h 142571"/>
                  <a:gd name="connsiteX10" fmla="*/ 43435 w 52290"/>
                  <a:gd name="connsiteY10" fmla="*/ 812 h 142571"/>
                  <a:gd name="connsiteX11" fmla="*/ 51501 w 52290"/>
                  <a:gd name="connsiteY11" fmla="*/ 2933 h 142571"/>
                  <a:gd name="connsiteX12" fmla="*/ 49311 w 52290"/>
                  <a:gd name="connsiteY12" fmla="*/ 10998 h 142571"/>
                  <a:gd name="connsiteX13" fmla="*/ 8799 w 52290"/>
                  <a:gd name="connsiteY13" fmla="*/ 34388 h 142571"/>
                  <a:gd name="connsiteX14" fmla="*/ 779 w 52290"/>
                  <a:gd name="connsiteY14" fmla="*/ 32245 h 142571"/>
                  <a:gd name="connsiteX15" fmla="*/ 779 w 52290"/>
                  <a:gd name="connsiteY15" fmla="*/ 32222 h 142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2290" h="142571">
                    <a:moveTo>
                      <a:pt x="779" y="139632"/>
                    </a:moveTo>
                    <a:cubicBezTo>
                      <a:pt x="-832" y="136820"/>
                      <a:pt x="135" y="133225"/>
                      <a:pt x="2947" y="131613"/>
                    </a:cubicBezTo>
                    <a:lnTo>
                      <a:pt x="43435" y="108222"/>
                    </a:lnTo>
                    <a:cubicBezTo>
                      <a:pt x="46247" y="106563"/>
                      <a:pt x="49864" y="107531"/>
                      <a:pt x="51501" y="110365"/>
                    </a:cubicBezTo>
                    <a:cubicBezTo>
                      <a:pt x="53137" y="113177"/>
                      <a:pt x="52145" y="116795"/>
                      <a:pt x="49311" y="118408"/>
                    </a:cubicBezTo>
                    <a:lnTo>
                      <a:pt x="8799" y="141775"/>
                    </a:lnTo>
                    <a:cubicBezTo>
                      <a:pt x="5988" y="143411"/>
                      <a:pt x="2393" y="142444"/>
                      <a:pt x="779" y="139632"/>
                    </a:cubicBezTo>
                    <a:lnTo>
                      <a:pt x="779" y="139632"/>
                    </a:lnTo>
                    <a:close/>
                    <a:moveTo>
                      <a:pt x="779" y="32222"/>
                    </a:moveTo>
                    <a:cubicBezTo>
                      <a:pt x="-832" y="29411"/>
                      <a:pt x="135" y="25816"/>
                      <a:pt x="2947" y="24203"/>
                    </a:cubicBezTo>
                    <a:lnTo>
                      <a:pt x="43435" y="812"/>
                    </a:lnTo>
                    <a:cubicBezTo>
                      <a:pt x="46247" y="-847"/>
                      <a:pt x="49864" y="121"/>
                      <a:pt x="51501" y="2933"/>
                    </a:cubicBezTo>
                    <a:cubicBezTo>
                      <a:pt x="53137" y="5768"/>
                      <a:pt x="52145" y="9385"/>
                      <a:pt x="49311" y="10998"/>
                    </a:cubicBezTo>
                    <a:lnTo>
                      <a:pt x="8799" y="34388"/>
                    </a:lnTo>
                    <a:cubicBezTo>
                      <a:pt x="5988" y="36025"/>
                      <a:pt x="2393" y="35057"/>
                      <a:pt x="779" y="32245"/>
                    </a:cubicBezTo>
                    <a:lnTo>
                      <a:pt x="779" y="32222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2" name="Freeform 1051">
                <a:extLst>
                  <a:ext uri="{FF2B5EF4-FFF2-40B4-BE49-F238E27FC236}">
                    <a16:creationId xmlns:a16="http://schemas.microsoft.com/office/drawing/2014/main" id="{43EF2D2C-3146-F46F-C1BB-0330CD0C533F}"/>
                  </a:ext>
                </a:extLst>
              </p:cNvPr>
              <p:cNvSpPr/>
              <p:nvPr/>
            </p:nvSpPr>
            <p:spPr>
              <a:xfrm>
                <a:off x="19423791" y="11688253"/>
                <a:ext cx="244731" cy="390583"/>
              </a:xfrm>
              <a:custGeom>
                <a:avLst/>
                <a:gdLst>
                  <a:gd name="connsiteX0" fmla="*/ 244731 w 244731"/>
                  <a:gd name="connsiteY0" fmla="*/ 13302 h 390583"/>
                  <a:gd name="connsiteX1" fmla="*/ 237080 w 244731"/>
                  <a:gd name="connsiteY1" fmla="*/ 14039 h 390583"/>
                  <a:gd name="connsiteX2" fmla="*/ 32308 w 244731"/>
                  <a:gd name="connsiteY2" fmla="*/ 132256 h 390583"/>
                  <a:gd name="connsiteX3" fmla="*/ 21616 w 244731"/>
                  <a:gd name="connsiteY3" fmla="*/ 150784 h 390583"/>
                  <a:gd name="connsiteX4" fmla="*/ 22261 w 244731"/>
                  <a:gd name="connsiteY4" fmla="*/ 383717 h 390583"/>
                  <a:gd name="connsiteX5" fmla="*/ 25395 w 244731"/>
                  <a:gd name="connsiteY5" fmla="*/ 390583 h 390583"/>
                  <a:gd name="connsiteX6" fmla="*/ 3756 w 244731"/>
                  <a:gd name="connsiteY6" fmla="*/ 378048 h 390583"/>
                  <a:gd name="connsiteX7" fmla="*/ 622 w 244731"/>
                  <a:gd name="connsiteY7" fmla="*/ 371157 h 390583"/>
                  <a:gd name="connsiteX8" fmla="*/ 0 w 244731"/>
                  <a:gd name="connsiteY8" fmla="*/ 138225 h 390583"/>
                  <a:gd name="connsiteX9" fmla="*/ 10670 w 244731"/>
                  <a:gd name="connsiteY9" fmla="*/ 119720 h 390583"/>
                  <a:gd name="connsiteX10" fmla="*/ 215464 w 244731"/>
                  <a:gd name="connsiteY10" fmla="*/ 1480 h 390583"/>
                  <a:gd name="connsiteX11" fmla="*/ 223116 w 244731"/>
                  <a:gd name="connsiteY11" fmla="*/ 719 h 390583"/>
                  <a:gd name="connsiteX12" fmla="*/ 244731 w 244731"/>
                  <a:gd name="connsiteY12" fmla="*/ 13302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83">
                    <a:moveTo>
                      <a:pt x="244731" y="13302"/>
                    </a:moveTo>
                    <a:cubicBezTo>
                      <a:pt x="242796" y="12149"/>
                      <a:pt x="240076" y="12333"/>
                      <a:pt x="237080" y="14039"/>
                    </a:cubicBezTo>
                    <a:lnTo>
                      <a:pt x="32308" y="132256"/>
                    </a:lnTo>
                    <a:cubicBezTo>
                      <a:pt x="26363" y="135690"/>
                      <a:pt x="21569" y="144009"/>
                      <a:pt x="21616" y="150784"/>
                    </a:cubicBezTo>
                    <a:lnTo>
                      <a:pt x="22261" y="383717"/>
                    </a:lnTo>
                    <a:cubicBezTo>
                      <a:pt x="22261" y="387104"/>
                      <a:pt x="23460" y="389478"/>
                      <a:pt x="25395" y="390583"/>
                    </a:cubicBezTo>
                    <a:lnTo>
                      <a:pt x="3756" y="378048"/>
                    </a:lnTo>
                    <a:cubicBezTo>
                      <a:pt x="1820" y="376918"/>
                      <a:pt x="668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0"/>
                    </a:cubicBezTo>
                    <a:lnTo>
                      <a:pt x="215464" y="1480"/>
                    </a:lnTo>
                    <a:cubicBezTo>
                      <a:pt x="218460" y="-249"/>
                      <a:pt x="221157" y="-410"/>
                      <a:pt x="223116" y="719"/>
                    </a:cubicBezTo>
                    <a:lnTo>
                      <a:pt x="244731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3" name="Freeform 1052">
                <a:extLst>
                  <a:ext uri="{FF2B5EF4-FFF2-40B4-BE49-F238E27FC236}">
                    <a16:creationId xmlns:a16="http://schemas.microsoft.com/office/drawing/2014/main" id="{A3CC664F-0F01-39FD-2EB3-BB2AA558D647}"/>
                  </a:ext>
                </a:extLst>
              </p:cNvPr>
              <p:cNvSpPr/>
              <p:nvPr/>
            </p:nvSpPr>
            <p:spPr>
              <a:xfrm>
                <a:off x="19423791" y="11807973"/>
                <a:ext cx="32308" cy="270863"/>
              </a:xfrm>
              <a:custGeom>
                <a:avLst/>
                <a:gdLst>
                  <a:gd name="connsiteX0" fmla="*/ 21593 w 32308"/>
                  <a:gd name="connsiteY0" fmla="*/ 31064 h 270863"/>
                  <a:gd name="connsiteX1" fmla="*/ 22261 w 32308"/>
                  <a:gd name="connsiteY1" fmla="*/ 263997 h 270863"/>
                  <a:gd name="connsiteX2" fmla="*/ 25395 w 32308"/>
                  <a:gd name="connsiteY2" fmla="*/ 270863 h 270863"/>
                  <a:gd name="connsiteX3" fmla="*/ 3756 w 32308"/>
                  <a:gd name="connsiteY3" fmla="*/ 258328 h 270863"/>
                  <a:gd name="connsiteX4" fmla="*/ 622 w 32308"/>
                  <a:gd name="connsiteY4" fmla="*/ 251437 h 270863"/>
                  <a:gd name="connsiteX5" fmla="*/ 0 w 32308"/>
                  <a:gd name="connsiteY5" fmla="*/ 18505 h 270863"/>
                  <a:gd name="connsiteX6" fmla="*/ 10670 w 32308"/>
                  <a:gd name="connsiteY6" fmla="*/ 0 h 270863"/>
                  <a:gd name="connsiteX7" fmla="*/ 32308 w 32308"/>
                  <a:gd name="connsiteY7" fmla="*/ 12536 h 270863"/>
                  <a:gd name="connsiteX8" fmla="*/ 21616 w 32308"/>
                  <a:gd name="connsiteY8" fmla="*/ 31064 h 270863"/>
                  <a:gd name="connsiteX9" fmla="*/ 21593 w 32308"/>
                  <a:gd name="connsiteY9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63">
                    <a:moveTo>
                      <a:pt x="21593" y="31064"/>
                    </a:moveTo>
                    <a:lnTo>
                      <a:pt x="22261" y="263997"/>
                    </a:lnTo>
                    <a:cubicBezTo>
                      <a:pt x="22261" y="267384"/>
                      <a:pt x="23460" y="269758"/>
                      <a:pt x="25395" y="270863"/>
                    </a:cubicBezTo>
                    <a:lnTo>
                      <a:pt x="3756" y="258328"/>
                    </a:lnTo>
                    <a:cubicBezTo>
                      <a:pt x="1820" y="257198"/>
                      <a:pt x="668" y="254802"/>
                      <a:pt x="622" y="251437"/>
                    </a:cubicBezTo>
                    <a:lnTo>
                      <a:pt x="0" y="18505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9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4" name="Freeform 1053">
                <a:extLst>
                  <a:ext uri="{FF2B5EF4-FFF2-40B4-BE49-F238E27FC236}">
                    <a16:creationId xmlns:a16="http://schemas.microsoft.com/office/drawing/2014/main" id="{7FD71365-B61F-249F-932E-EC6BF7E36173}"/>
                  </a:ext>
                </a:extLst>
              </p:cNvPr>
              <p:cNvSpPr/>
              <p:nvPr/>
            </p:nvSpPr>
            <p:spPr>
              <a:xfrm>
                <a:off x="19445385" y="11700826"/>
                <a:ext cx="226939" cy="378749"/>
              </a:xfrm>
              <a:custGeom>
                <a:avLst/>
                <a:gdLst>
                  <a:gd name="connsiteX0" fmla="*/ 215487 w 226939"/>
                  <a:gd name="connsiteY0" fmla="*/ 1466 h 378749"/>
                  <a:gd name="connsiteX1" fmla="*/ 226272 w 226939"/>
                  <a:gd name="connsiteY1" fmla="*/ 7573 h 378749"/>
                  <a:gd name="connsiteX2" fmla="*/ 226940 w 226939"/>
                  <a:gd name="connsiteY2" fmla="*/ 240529 h 378749"/>
                  <a:gd name="connsiteX3" fmla="*/ 216248 w 226939"/>
                  <a:gd name="connsiteY3" fmla="*/ 259033 h 378749"/>
                  <a:gd name="connsiteX4" fmla="*/ 11429 w 226939"/>
                  <a:gd name="connsiteY4" fmla="*/ 377274 h 378749"/>
                  <a:gd name="connsiteX5" fmla="*/ 668 w 226939"/>
                  <a:gd name="connsiteY5" fmla="*/ 371144 h 378749"/>
                  <a:gd name="connsiteX6" fmla="*/ 0 w 226939"/>
                  <a:gd name="connsiteY6" fmla="*/ 138212 h 378749"/>
                  <a:gd name="connsiteX7" fmla="*/ 10715 w 226939"/>
                  <a:gd name="connsiteY7" fmla="*/ 119684 h 378749"/>
                  <a:gd name="connsiteX8" fmla="*/ 215487 w 226939"/>
                  <a:gd name="connsiteY8" fmla="*/ 1466 h 378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9">
                    <a:moveTo>
                      <a:pt x="215487" y="1466"/>
                    </a:moveTo>
                    <a:cubicBezTo>
                      <a:pt x="221409" y="-1944"/>
                      <a:pt x="226249" y="798"/>
                      <a:pt x="226272" y="7573"/>
                    </a:cubicBezTo>
                    <a:lnTo>
                      <a:pt x="226940" y="240529"/>
                    </a:lnTo>
                    <a:cubicBezTo>
                      <a:pt x="226964" y="247327"/>
                      <a:pt x="222147" y="255623"/>
                      <a:pt x="216248" y="259033"/>
                    </a:cubicBezTo>
                    <a:lnTo>
                      <a:pt x="11429" y="377274"/>
                    </a:lnTo>
                    <a:cubicBezTo>
                      <a:pt x="5507" y="380707"/>
                      <a:pt x="691" y="377942"/>
                      <a:pt x="668" y="371144"/>
                    </a:cubicBezTo>
                    <a:lnTo>
                      <a:pt x="0" y="138212"/>
                    </a:lnTo>
                    <a:cubicBezTo>
                      <a:pt x="0" y="131414"/>
                      <a:pt x="4769" y="123118"/>
                      <a:pt x="10715" y="119684"/>
                    </a:cubicBezTo>
                    <a:lnTo>
                      <a:pt x="215487" y="146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5" name="Freeform 1054">
                <a:extLst>
                  <a:ext uri="{FF2B5EF4-FFF2-40B4-BE49-F238E27FC236}">
                    <a16:creationId xmlns:a16="http://schemas.microsoft.com/office/drawing/2014/main" id="{57B75677-AC29-C387-BBA6-586860FEE0CC}"/>
                  </a:ext>
                </a:extLst>
              </p:cNvPr>
              <p:cNvSpPr/>
              <p:nvPr/>
            </p:nvSpPr>
            <p:spPr>
              <a:xfrm>
                <a:off x="19455846" y="11716974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94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08 h 346458"/>
                  <a:gd name="connsiteX4" fmla="*/ 9494 w 206016"/>
                  <a:gd name="connsiteY4" fmla="*/ 263579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287 w 206016"/>
                  <a:gd name="connsiteY7" fmla="*/ 190966 h 346458"/>
                  <a:gd name="connsiteX8" fmla="*/ 54269 w 206016"/>
                  <a:gd name="connsiteY8" fmla="*/ 164995 h 346458"/>
                  <a:gd name="connsiteX9" fmla="*/ 54500 w 206016"/>
                  <a:gd name="connsiteY9" fmla="*/ 246619 h 346458"/>
                  <a:gd name="connsiteX10" fmla="*/ 63625 w 206016"/>
                  <a:gd name="connsiteY10" fmla="*/ 251826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61 w 206016"/>
                  <a:gd name="connsiteY15" fmla="*/ 288259 h 346458"/>
                  <a:gd name="connsiteX16" fmla="*/ 9518 w 206016"/>
                  <a:gd name="connsiteY16" fmla="*/ 272589 h 346458"/>
                  <a:gd name="connsiteX17" fmla="*/ 54500 w 206016"/>
                  <a:gd name="connsiteY17" fmla="*/ 246619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38 h 346458"/>
                  <a:gd name="connsiteX20" fmla="*/ 134879 w 206016"/>
                  <a:gd name="connsiteY20" fmla="*/ 262496 h 346458"/>
                  <a:gd name="connsiteX21" fmla="*/ 125823 w 206016"/>
                  <a:gd name="connsiteY21" fmla="*/ 278166 h 346458"/>
                  <a:gd name="connsiteX22" fmla="*/ 80862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195 h 346458"/>
                  <a:gd name="connsiteX25" fmla="*/ 80655 w 206016"/>
                  <a:gd name="connsiteY25" fmla="*/ 231525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55 w 206016"/>
                  <a:gd name="connsiteY28" fmla="*/ 169743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887 h 346458"/>
                  <a:gd name="connsiteX33" fmla="*/ 142691 w 206016"/>
                  <a:gd name="connsiteY33" fmla="*/ 206152 h 346458"/>
                  <a:gd name="connsiteX34" fmla="*/ 151748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395 w 206016"/>
                  <a:gd name="connsiteY37" fmla="*/ 6427 h 346458"/>
                  <a:gd name="connsiteX38" fmla="*/ 205533 w 206016"/>
                  <a:gd name="connsiteY38" fmla="*/ 58185 h 346458"/>
                  <a:gd name="connsiteX39" fmla="*/ 196476 w 206016"/>
                  <a:gd name="connsiteY39" fmla="*/ 73855 h 346458"/>
                  <a:gd name="connsiteX40" fmla="*/ 151493 w 206016"/>
                  <a:gd name="connsiteY40" fmla="*/ 99849 h 346458"/>
                  <a:gd name="connsiteX41" fmla="*/ 142391 w 206016"/>
                  <a:gd name="connsiteY41" fmla="*/ 94641 h 346458"/>
                  <a:gd name="connsiteX42" fmla="*/ 142230 w 206016"/>
                  <a:gd name="connsiteY42" fmla="*/ 42907 h 346458"/>
                  <a:gd name="connsiteX43" fmla="*/ 151286 w 206016"/>
                  <a:gd name="connsiteY43" fmla="*/ 27236 h 346458"/>
                  <a:gd name="connsiteX44" fmla="*/ 196292 w 206016"/>
                  <a:gd name="connsiteY44" fmla="*/ 1242 h 346458"/>
                  <a:gd name="connsiteX45" fmla="*/ 196499 w 206016"/>
                  <a:gd name="connsiteY45" fmla="*/ 82865 h 346458"/>
                  <a:gd name="connsiteX46" fmla="*/ 205648 w 206016"/>
                  <a:gd name="connsiteY46" fmla="*/ 88050 h 346458"/>
                  <a:gd name="connsiteX47" fmla="*/ 205786 w 206016"/>
                  <a:gd name="connsiteY47" fmla="*/ 139808 h 346458"/>
                  <a:gd name="connsiteX48" fmla="*/ 196729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36 h 346458"/>
                  <a:gd name="connsiteX53" fmla="*/ 196499 w 206016"/>
                  <a:gd name="connsiteY53" fmla="*/ 82865 h 346458"/>
                  <a:gd name="connsiteX54" fmla="*/ 125155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49 h 346458"/>
                  <a:gd name="connsiteX57" fmla="*/ 125361 w 206016"/>
                  <a:gd name="connsiteY57" fmla="*/ 114920 h 346458"/>
                  <a:gd name="connsiteX58" fmla="*/ 80402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15 w 206016"/>
                  <a:gd name="connsiteY60" fmla="*/ 83948 h 346458"/>
                  <a:gd name="connsiteX61" fmla="*/ 80171 w 206016"/>
                  <a:gd name="connsiteY61" fmla="*/ 68278 h 346458"/>
                  <a:gd name="connsiteX62" fmla="*/ 125155 w 206016"/>
                  <a:gd name="connsiteY62" fmla="*/ 42307 h 346458"/>
                  <a:gd name="connsiteX63" fmla="*/ 54040 w 206016"/>
                  <a:gd name="connsiteY63" fmla="*/ 83372 h 346458"/>
                  <a:gd name="connsiteX64" fmla="*/ 63141 w 206016"/>
                  <a:gd name="connsiteY64" fmla="*/ 88557 h 346458"/>
                  <a:gd name="connsiteX65" fmla="*/ 63303 w 206016"/>
                  <a:gd name="connsiteY65" fmla="*/ 140315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79 w 206016"/>
                  <a:gd name="connsiteY70" fmla="*/ 109343 h 346458"/>
                  <a:gd name="connsiteX71" fmla="*/ 54040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15 h 346458"/>
                  <a:gd name="connsiteX74" fmla="*/ 134649 w 206016"/>
                  <a:gd name="connsiteY74" fmla="*/ 180873 h 346458"/>
                  <a:gd name="connsiteX75" fmla="*/ 125592 w 206016"/>
                  <a:gd name="connsiteY75" fmla="*/ 196566 h 346458"/>
                  <a:gd name="connsiteX76" fmla="*/ 80609 w 206016"/>
                  <a:gd name="connsiteY76" fmla="*/ 222514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2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2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5"/>
                      <a:pt x="54477" y="237608"/>
                    </a:cubicBezTo>
                    <a:lnTo>
                      <a:pt x="9494" y="263579"/>
                    </a:lnTo>
                    <a:cubicBezTo>
                      <a:pt x="4447" y="266505"/>
                      <a:pt x="392" y="264109"/>
                      <a:pt x="392" y="258394"/>
                    </a:cubicBezTo>
                    <a:lnTo>
                      <a:pt x="231" y="206636"/>
                    </a:lnTo>
                    <a:cubicBezTo>
                      <a:pt x="231" y="200898"/>
                      <a:pt x="4241" y="193870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19"/>
                    </a:moveTo>
                    <a:cubicBezTo>
                      <a:pt x="59546" y="243715"/>
                      <a:pt x="63603" y="246065"/>
                      <a:pt x="63625" y="251826"/>
                    </a:cubicBezTo>
                    <a:lnTo>
                      <a:pt x="63764" y="303561"/>
                    </a:lnTo>
                    <a:cubicBezTo>
                      <a:pt x="63764" y="309276"/>
                      <a:pt x="59754" y="316328"/>
                      <a:pt x="54708" y="319231"/>
                    </a:cubicBezTo>
                    <a:lnTo>
                      <a:pt x="9725" y="345202"/>
                    </a:lnTo>
                    <a:cubicBezTo>
                      <a:pt x="4701" y="348129"/>
                      <a:pt x="646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71" y="275493"/>
                      <a:pt x="9518" y="272589"/>
                    </a:cubicBezTo>
                    <a:lnTo>
                      <a:pt x="54500" y="246619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4"/>
                      <a:pt x="130869" y="275262"/>
                      <a:pt x="125823" y="278166"/>
                    </a:cubicBezTo>
                    <a:lnTo>
                      <a:pt x="80862" y="304137"/>
                    </a:lnTo>
                    <a:cubicBezTo>
                      <a:pt x="75815" y="307040"/>
                      <a:pt x="71760" y="304690"/>
                      <a:pt x="71737" y="298952"/>
                    </a:cubicBezTo>
                    <a:lnTo>
                      <a:pt x="71599" y="247195"/>
                    </a:lnTo>
                    <a:cubicBezTo>
                      <a:pt x="71576" y="241479"/>
                      <a:pt x="75609" y="234428"/>
                      <a:pt x="80655" y="231525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5"/>
                      <a:pt x="205855" y="163958"/>
                      <a:pt x="205855" y="169743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198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51" y="263625"/>
                      <a:pt x="142851" y="257887"/>
                    </a:cubicBezTo>
                    <a:lnTo>
                      <a:pt x="142691" y="206152"/>
                    </a:lnTo>
                    <a:cubicBezTo>
                      <a:pt x="142691" y="200438"/>
                      <a:pt x="146724" y="193363"/>
                      <a:pt x="151748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395" y="6427"/>
                    </a:cubicBezTo>
                    <a:lnTo>
                      <a:pt x="205533" y="58185"/>
                    </a:lnTo>
                    <a:cubicBezTo>
                      <a:pt x="205555" y="63946"/>
                      <a:pt x="201545" y="70951"/>
                      <a:pt x="196476" y="73855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2"/>
                      <a:pt x="142391" y="94641"/>
                    </a:cubicBezTo>
                    <a:lnTo>
                      <a:pt x="142230" y="42907"/>
                    </a:lnTo>
                    <a:cubicBezTo>
                      <a:pt x="142207" y="37168"/>
                      <a:pt x="146262" y="30116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499" y="82865"/>
                    </a:moveTo>
                    <a:cubicBezTo>
                      <a:pt x="201569" y="79961"/>
                      <a:pt x="205624" y="82335"/>
                      <a:pt x="205648" y="88050"/>
                    </a:cubicBezTo>
                    <a:lnTo>
                      <a:pt x="205786" y="139808"/>
                    </a:lnTo>
                    <a:cubicBezTo>
                      <a:pt x="205786" y="145522"/>
                      <a:pt x="201776" y="152574"/>
                      <a:pt x="196729" y="155478"/>
                    </a:cubicBezTo>
                    <a:lnTo>
                      <a:pt x="151724" y="181472"/>
                    </a:lnTo>
                    <a:cubicBezTo>
                      <a:pt x="146701" y="184375"/>
                      <a:pt x="142622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2"/>
                      <a:pt x="146493" y="111763"/>
                      <a:pt x="151517" y="108836"/>
                    </a:cubicBezTo>
                    <a:lnTo>
                      <a:pt x="196499" y="82865"/>
                    </a:lnTo>
                    <a:close/>
                    <a:moveTo>
                      <a:pt x="125155" y="42307"/>
                    </a:moveTo>
                    <a:cubicBezTo>
                      <a:pt x="130201" y="39380"/>
                      <a:pt x="134256" y="41777"/>
                      <a:pt x="134280" y="47492"/>
                    </a:cubicBezTo>
                    <a:lnTo>
                      <a:pt x="134418" y="99249"/>
                    </a:lnTo>
                    <a:cubicBezTo>
                      <a:pt x="134418" y="105011"/>
                      <a:pt x="130408" y="112016"/>
                      <a:pt x="125361" y="114920"/>
                    </a:cubicBezTo>
                    <a:lnTo>
                      <a:pt x="80402" y="140891"/>
                    </a:lnTo>
                    <a:cubicBezTo>
                      <a:pt x="75355" y="143795"/>
                      <a:pt x="71299" y="141444"/>
                      <a:pt x="71277" y="135706"/>
                    </a:cubicBezTo>
                    <a:lnTo>
                      <a:pt x="71115" y="83948"/>
                    </a:lnTo>
                    <a:cubicBezTo>
                      <a:pt x="71115" y="78233"/>
                      <a:pt x="75147" y="71182"/>
                      <a:pt x="80171" y="68278"/>
                    </a:cubicBezTo>
                    <a:lnTo>
                      <a:pt x="125155" y="42307"/>
                    </a:lnTo>
                    <a:close/>
                    <a:moveTo>
                      <a:pt x="54040" y="83372"/>
                    </a:moveTo>
                    <a:cubicBezTo>
                      <a:pt x="59086" y="80468"/>
                      <a:pt x="63141" y="82819"/>
                      <a:pt x="63141" y="88557"/>
                    </a:cubicBezTo>
                    <a:lnTo>
                      <a:pt x="63303" y="140315"/>
                    </a:lnTo>
                    <a:cubicBezTo>
                      <a:pt x="63326" y="146053"/>
                      <a:pt x="59293" y="153081"/>
                      <a:pt x="54247" y="155985"/>
                    </a:cubicBezTo>
                    <a:lnTo>
                      <a:pt x="9263" y="181956"/>
                    </a:lnTo>
                    <a:cubicBezTo>
                      <a:pt x="4217" y="184859"/>
                      <a:pt x="184" y="182509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6"/>
                      <a:pt x="9079" y="109343"/>
                    </a:cubicBezTo>
                    <a:lnTo>
                      <a:pt x="54040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49" y="180873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09" y="222514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2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056" name="Graphic 4">
              <a:extLst>
                <a:ext uri="{FF2B5EF4-FFF2-40B4-BE49-F238E27FC236}">
                  <a16:creationId xmlns:a16="http://schemas.microsoft.com/office/drawing/2014/main" id="{3DA09F3E-EDFF-2C55-5F4A-4137FD58C356}"/>
                </a:ext>
              </a:extLst>
            </p:cNvPr>
            <p:cNvGrpSpPr/>
            <p:nvPr/>
          </p:nvGrpSpPr>
          <p:grpSpPr>
            <a:xfrm>
              <a:off x="21411475" y="16254336"/>
              <a:ext cx="921773" cy="1129165"/>
              <a:chOff x="21411474" y="12653885"/>
              <a:chExt cx="921773" cy="1129165"/>
            </a:xfrm>
          </p:grpSpPr>
          <p:sp>
            <p:nvSpPr>
              <p:cNvPr id="1057" name="Freeform 1056">
                <a:extLst>
                  <a:ext uri="{FF2B5EF4-FFF2-40B4-BE49-F238E27FC236}">
                    <a16:creationId xmlns:a16="http://schemas.microsoft.com/office/drawing/2014/main" id="{B6C7DF30-F0F5-E9CE-04B9-0FDCF29C5EFD}"/>
                  </a:ext>
                </a:extLst>
              </p:cNvPr>
              <p:cNvSpPr/>
              <p:nvPr/>
            </p:nvSpPr>
            <p:spPr>
              <a:xfrm>
                <a:off x="21411474" y="12869786"/>
                <a:ext cx="688316" cy="814846"/>
              </a:xfrm>
              <a:custGeom>
                <a:avLst/>
                <a:gdLst>
                  <a:gd name="connsiteX0" fmla="*/ 195954 w 688316"/>
                  <a:gd name="connsiteY0" fmla="*/ 814045 h 814846"/>
                  <a:gd name="connsiteX1" fmla="*/ 2911 w 688316"/>
                  <a:gd name="connsiteY1" fmla="*/ 701588 h 814846"/>
                  <a:gd name="connsiteX2" fmla="*/ 261 w 688316"/>
                  <a:gd name="connsiteY2" fmla="*/ 694790 h 814846"/>
                  <a:gd name="connsiteX3" fmla="*/ 125922 w 688316"/>
                  <a:gd name="connsiteY3" fmla="*/ 283333 h 814846"/>
                  <a:gd name="connsiteX4" fmla="*/ 134495 w 688316"/>
                  <a:gd name="connsiteY4" fmla="*/ 279945 h 814846"/>
                  <a:gd name="connsiteX5" fmla="*/ 186137 w 688316"/>
                  <a:gd name="connsiteY5" fmla="*/ 309765 h 814846"/>
                  <a:gd name="connsiteX6" fmla="*/ 188327 w 688316"/>
                  <a:gd name="connsiteY6" fmla="*/ 317831 h 814846"/>
                  <a:gd name="connsiteX7" fmla="*/ 180238 w 688316"/>
                  <a:gd name="connsiteY7" fmla="*/ 319950 h 814846"/>
                  <a:gd name="connsiteX8" fmla="*/ 135025 w 688316"/>
                  <a:gd name="connsiteY8" fmla="*/ 293841 h 814846"/>
                  <a:gd name="connsiteX9" fmla="*/ 12867 w 688316"/>
                  <a:gd name="connsiteY9" fmla="*/ 693753 h 814846"/>
                  <a:gd name="connsiteX10" fmla="*/ 201877 w 688316"/>
                  <a:gd name="connsiteY10" fmla="*/ 803882 h 814846"/>
                  <a:gd name="connsiteX11" fmla="*/ 203997 w 688316"/>
                  <a:gd name="connsiteY11" fmla="*/ 811924 h 814846"/>
                  <a:gd name="connsiteX12" fmla="*/ 195954 w 688316"/>
                  <a:gd name="connsiteY12" fmla="*/ 814045 h 814846"/>
                  <a:gd name="connsiteX13" fmla="*/ 682444 w 688316"/>
                  <a:gd name="connsiteY13" fmla="*/ 535692 h 814846"/>
                  <a:gd name="connsiteX14" fmla="*/ 679471 w 688316"/>
                  <a:gd name="connsiteY14" fmla="*/ 534886 h 814846"/>
                  <a:gd name="connsiteX15" fmla="*/ 458867 w 688316"/>
                  <a:gd name="connsiteY15" fmla="*/ 406367 h 814846"/>
                  <a:gd name="connsiteX16" fmla="*/ 456355 w 688316"/>
                  <a:gd name="connsiteY16" fmla="*/ 399177 h 814846"/>
                  <a:gd name="connsiteX17" fmla="*/ 609577 w 688316"/>
                  <a:gd name="connsiteY17" fmla="*/ 3759 h 814846"/>
                  <a:gd name="connsiteX18" fmla="*/ 618012 w 688316"/>
                  <a:gd name="connsiteY18" fmla="*/ 787 h 814846"/>
                  <a:gd name="connsiteX19" fmla="*/ 669631 w 688316"/>
                  <a:gd name="connsiteY19" fmla="*/ 30605 h 814846"/>
                  <a:gd name="connsiteX20" fmla="*/ 671821 w 688316"/>
                  <a:gd name="connsiteY20" fmla="*/ 38671 h 814846"/>
                  <a:gd name="connsiteX21" fmla="*/ 663754 w 688316"/>
                  <a:gd name="connsiteY21" fmla="*/ 40791 h 814846"/>
                  <a:gd name="connsiteX22" fmla="*/ 618058 w 688316"/>
                  <a:gd name="connsiteY22" fmla="*/ 14405 h 814846"/>
                  <a:gd name="connsiteX23" fmla="*/ 469122 w 688316"/>
                  <a:gd name="connsiteY23" fmla="*/ 398739 h 814846"/>
                  <a:gd name="connsiteX24" fmla="*/ 685394 w 688316"/>
                  <a:gd name="connsiteY24" fmla="*/ 524723 h 814846"/>
                  <a:gd name="connsiteX25" fmla="*/ 688112 w 688316"/>
                  <a:gd name="connsiteY25" fmla="*/ 531336 h 814846"/>
                  <a:gd name="connsiteX26" fmla="*/ 682444 w 688316"/>
                  <a:gd name="connsiteY26" fmla="*/ 535692 h 81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88316" h="814846">
                    <a:moveTo>
                      <a:pt x="195954" y="814045"/>
                    </a:moveTo>
                    <a:lnTo>
                      <a:pt x="2911" y="701588"/>
                    </a:lnTo>
                    <a:cubicBezTo>
                      <a:pt x="561" y="700205"/>
                      <a:pt x="-544" y="697394"/>
                      <a:pt x="261" y="694790"/>
                    </a:cubicBezTo>
                    <a:lnTo>
                      <a:pt x="125922" y="283333"/>
                    </a:lnTo>
                    <a:cubicBezTo>
                      <a:pt x="127028" y="279715"/>
                      <a:pt x="131222" y="278079"/>
                      <a:pt x="134495" y="279945"/>
                    </a:cubicBezTo>
                    <a:lnTo>
                      <a:pt x="186137" y="309765"/>
                    </a:lnTo>
                    <a:cubicBezTo>
                      <a:pt x="188972" y="311378"/>
                      <a:pt x="189940" y="314996"/>
                      <a:pt x="188327" y="317831"/>
                    </a:cubicBezTo>
                    <a:cubicBezTo>
                      <a:pt x="186691" y="320642"/>
                      <a:pt x="183072" y="321610"/>
                      <a:pt x="180238" y="319950"/>
                    </a:cubicBezTo>
                    <a:lnTo>
                      <a:pt x="135025" y="293841"/>
                    </a:lnTo>
                    <a:lnTo>
                      <a:pt x="12867" y="693753"/>
                    </a:lnTo>
                    <a:lnTo>
                      <a:pt x="201877" y="803882"/>
                    </a:lnTo>
                    <a:cubicBezTo>
                      <a:pt x="204687" y="805518"/>
                      <a:pt x="205632" y="809113"/>
                      <a:pt x="203997" y="811924"/>
                    </a:cubicBezTo>
                    <a:cubicBezTo>
                      <a:pt x="202361" y="814736"/>
                      <a:pt x="198766" y="815681"/>
                      <a:pt x="195954" y="814045"/>
                    </a:cubicBezTo>
                    <a:close/>
                    <a:moveTo>
                      <a:pt x="682444" y="535692"/>
                    </a:moveTo>
                    <a:cubicBezTo>
                      <a:pt x="681384" y="535692"/>
                      <a:pt x="680370" y="535415"/>
                      <a:pt x="679471" y="534886"/>
                    </a:cubicBezTo>
                    <a:lnTo>
                      <a:pt x="458867" y="406367"/>
                    </a:lnTo>
                    <a:cubicBezTo>
                      <a:pt x="456379" y="404915"/>
                      <a:pt x="455295" y="401850"/>
                      <a:pt x="456355" y="399177"/>
                    </a:cubicBezTo>
                    <a:lnTo>
                      <a:pt x="609577" y="3759"/>
                    </a:lnTo>
                    <a:cubicBezTo>
                      <a:pt x="610868" y="395"/>
                      <a:pt x="614878" y="-1011"/>
                      <a:pt x="618012" y="787"/>
                    </a:cubicBezTo>
                    <a:lnTo>
                      <a:pt x="669631" y="30605"/>
                    </a:lnTo>
                    <a:cubicBezTo>
                      <a:pt x="672465" y="32219"/>
                      <a:pt x="673456" y="35837"/>
                      <a:pt x="671821" y="38671"/>
                    </a:cubicBezTo>
                    <a:cubicBezTo>
                      <a:pt x="670184" y="41483"/>
                      <a:pt x="666566" y="42450"/>
                      <a:pt x="663754" y="40791"/>
                    </a:cubicBezTo>
                    <a:lnTo>
                      <a:pt x="618058" y="14405"/>
                    </a:lnTo>
                    <a:lnTo>
                      <a:pt x="469122" y="398739"/>
                    </a:lnTo>
                    <a:lnTo>
                      <a:pt x="685394" y="524723"/>
                    </a:lnTo>
                    <a:cubicBezTo>
                      <a:pt x="687697" y="526059"/>
                      <a:pt x="688804" y="528779"/>
                      <a:pt x="688112" y="531336"/>
                    </a:cubicBezTo>
                    <a:cubicBezTo>
                      <a:pt x="687422" y="533917"/>
                      <a:pt x="685094" y="535692"/>
                      <a:pt x="682444" y="53569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8" name="Freeform 1057">
                <a:extLst>
                  <a:ext uri="{FF2B5EF4-FFF2-40B4-BE49-F238E27FC236}">
                    <a16:creationId xmlns:a16="http://schemas.microsoft.com/office/drawing/2014/main" id="{2D79EDC3-72E7-3797-B2C9-14C10CC00487}"/>
                  </a:ext>
                </a:extLst>
              </p:cNvPr>
              <p:cNvSpPr/>
              <p:nvPr/>
            </p:nvSpPr>
            <p:spPr>
              <a:xfrm>
                <a:off x="22256772" y="13275807"/>
                <a:ext cx="35165" cy="4539"/>
              </a:xfrm>
              <a:custGeom>
                <a:avLst/>
                <a:gdLst>
                  <a:gd name="connsiteX0" fmla="*/ 22146 w 35165"/>
                  <a:gd name="connsiteY0" fmla="*/ 23 h 4539"/>
                  <a:gd name="connsiteX1" fmla="*/ 35166 w 35165"/>
                  <a:gd name="connsiteY1" fmla="*/ 4540 h 4539"/>
                  <a:gd name="connsiteX2" fmla="*/ 25004 w 35165"/>
                  <a:gd name="connsiteY2" fmla="*/ 1198 h 4539"/>
                  <a:gd name="connsiteX3" fmla="*/ 22146 w 35165"/>
                  <a:gd name="connsiteY3" fmla="*/ 23 h 4539"/>
                  <a:gd name="connsiteX4" fmla="*/ 13251 w 35165"/>
                  <a:gd name="connsiteY4" fmla="*/ 0 h 4539"/>
                  <a:gd name="connsiteX5" fmla="*/ 10301 w 35165"/>
                  <a:gd name="connsiteY5" fmla="*/ 1198 h 4539"/>
                  <a:gd name="connsiteX6" fmla="*/ 0 w 35165"/>
                  <a:gd name="connsiteY6" fmla="*/ 4540 h 4539"/>
                  <a:gd name="connsiteX7" fmla="*/ 13251 w 35165"/>
                  <a:gd name="connsiteY7" fmla="*/ 0 h 4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65" h="4539">
                    <a:moveTo>
                      <a:pt x="22146" y="23"/>
                    </a:moveTo>
                    <a:cubicBezTo>
                      <a:pt x="28161" y="1682"/>
                      <a:pt x="31410" y="2373"/>
                      <a:pt x="35166" y="4540"/>
                    </a:cubicBezTo>
                    <a:lnTo>
                      <a:pt x="25004" y="1198"/>
                    </a:lnTo>
                    <a:cubicBezTo>
                      <a:pt x="24105" y="668"/>
                      <a:pt x="23137" y="276"/>
                      <a:pt x="22146" y="23"/>
                    </a:cubicBezTo>
                    <a:close/>
                    <a:moveTo>
                      <a:pt x="13251" y="0"/>
                    </a:moveTo>
                    <a:cubicBezTo>
                      <a:pt x="12168" y="276"/>
                      <a:pt x="11178" y="691"/>
                      <a:pt x="10301" y="1198"/>
                    </a:cubicBezTo>
                    <a:lnTo>
                      <a:pt x="0" y="4540"/>
                    </a:lnTo>
                    <a:cubicBezTo>
                      <a:pt x="3919" y="2281"/>
                      <a:pt x="7443" y="1567"/>
                      <a:pt x="13251" y="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9" name="Freeform 1058">
                <a:extLst>
                  <a:ext uri="{FF2B5EF4-FFF2-40B4-BE49-F238E27FC236}">
                    <a16:creationId xmlns:a16="http://schemas.microsoft.com/office/drawing/2014/main" id="{C93F87CB-9E11-8344-976F-9A4EF08177D0}"/>
                  </a:ext>
                </a:extLst>
              </p:cNvPr>
              <p:cNvSpPr/>
              <p:nvPr/>
            </p:nvSpPr>
            <p:spPr>
              <a:xfrm>
                <a:off x="22281775" y="13277005"/>
                <a:ext cx="44153" cy="22974"/>
              </a:xfrm>
              <a:custGeom>
                <a:avLst/>
                <a:gdLst>
                  <a:gd name="connsiteX0" fmla="*/ 0 w 44153"/>
                  <a:gd name="connsiteY0" fmla="*/ 0 h 22974"/>
                  <a:gd name="connsiteX1" fmla="*/ 10162 w 44153"/>
                  <a:gd name="connsiteY1" fmla="*/ 3341 h 22974"/>
                  <a:gd name="connsiteX2" fmla="*/ 44153 w 44153"/>
                  <a:gd name="connsiteY2" fmla="*/ 22975 h 22974"/>
                  <a:gd name="connsiteX3" fmla="*/ 33990 w 44153"/>
                  <a:gd name="connsiteY3" fmla="*/ 19610 h 22974"/>
                  <a:gd name="connsiteX4" fmla="*/ 0 w 44153"/>
                  <a:gd name="connsiteY4" fmla="*/ 0 h 2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53" h="22974">
                    <a:moveTo>
                      <a:pt x="0" y="0"/>
                    </a:moveTo>
                    <a:lnTo>
                      <a:pt x="10162" y="3341"/>
                    </a:lnTo>
                    <a:lnTo>
                      <a:pt x="44153" y="22975"/>
                    </a:lnTo>
                    <a:lnTo>
                      <a:pt x="33990" y="196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0" name="Freeform 1059">
                <a:extLst>
                  <a:ext uri="{FF2B5EF4-FFF2-40B4-BE49-F238E27FC236}">
                    <a16:creationId xmlns:a16="http://schemas.microsoft.com/office/drawing/2014/main" id="{AC3A7EBE-0288-8334-7636-310D26D35EF5}"/>
                  </a:ext>
                </a:extLst>
              </p:cNvPr>
              <p:cNvSpPr/>
              <p:nvPr/>
            </p:nvSpPr>
            <p:spPr>
              <a:xfrm>
                <a:off x="21501678" y="13277005"/>
                <a:ext cx="831569" cy="440700"/>
              </a:xfrm>
              <a:custGeom>
                <a:avLst/>
                <a:gdLst>
                  <a:gd name="connsiteX0" fmla="*/ 814087 w 831569"/>
                  <a:gd name="connsiteY0" fmla="*/ 19610 h 440700"/>
                  <a:gd name="connsiteX1" fmla="*/ 824251 w 831569"/>
                  <a:gd name="connsiteY1" fmla="*/ 22975 h 440700"/>
                  <a:gd name="connsiteX2" fmla="*/ 824320 w 831569"/>
                  <a:gd name="connsiteY2" fmla="*/ 43300 h 440700"/>
                  <a:gd name="connsiteX3" fmla="*/ 814087 w 831569"/>
                  <a:gd name="connsiteY3" fmla="*/ 28114 h 440700"/>
                  <a:gd name="connsiteX4" fmla="*/ 814087 w 831569"/>
                  <a:gd name="connsiteY4" fmla="*/ 19610 h 440700"/>
                  <a:gd name="connsiteX5" fmla="*/ 10277 w 831569"/>
                  <a:gd name="connsiteY5" fmla="*/ 437359 h 440700"/>
                  <a:gd name="connsiteX6" fmla="*/ 0 w 831569"/>
                  <a:gd name="connsiteY6" fmla="*/ 440700 h 440700"/>
                  <a:gd name="connsiteX7" fmla="*/ 755094 w 831569"/>
                  <a:gd name="connsiteY7" fmla="*/ 3341 h 440700"/>
                  <a:gd name="connsiteX8" fmla="*/ 765395 w 831569"/>
                  <a:gd name="connsiteY8" fmla="*/ 0 h 440700"/>
                  <a:gd name="connsiteX9" fmla="*/ 10277 w 831569"/>
                  <a:gd name="connsiteY9" fmla="*/ 437359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1569" h="440700">
                    <a:moveTo>
                      <a:pt x="814087" y="19610"/>
                    </a:moveTo>
                    <a:lnTo>
                      <a:pt x="824251" y="22975"/>
                    </a:lnTo>
                    <a:cubicBezTo>
                      <a:pt x="833998" y="28575"/>
                      <a:pt x="833998" y="37677"/>
                      <a:pt x="824320" y="43300"/>
                    </a:cubicBezTo>
                    <a:lnTo>
                      <a:pt x="814087" y="28114"/>
                    </a:lnTo>
                    <a:cubicBezTo>
                      <a:pt x="818144" y="25741"/>
                      <a:pt x="818144" y="21961"/>
                      <a:pt x="814087" y="19610"/>
                    </a:cubicBezTo>
                    <a:close/>
                    <a:moveTo>
                      <a:pt x="10277" y="437359"/>
                    </a:moveTo>
                    <a:lnTo>
                      <a:pt x="0" y="440700"/>
                    </a:lnTo>
                    <a:lnTo>
                      <a:pt x="755094" y="3341"/>
                    </a:lnTo>
                    <a:lnTo>
                      <a:pt x="765395" y="0"/>
                    </a:lnTo>
                    <a:lnTo>
                      <a:pt x="10277" y="437359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1" name="Freeform 1060">
                <a:extLst>
                  <a:ext uri="{FF2B5EF4-FFF2-40B4-BE49-F238E27FC236}">
                    <a16:creationId xmlns:a16="http://schemas.microsoft.com/office/drawing/2014/main" id="{9E38A20E-E6CE-1E72-76B4-9FD597030D43}"/>
                  </a:ext>
                </a:extLst>
              </p:cNvPr>
              <p:cNvSpPr/>
              <p:nvPr/>
            </p:nvSpPr>
            <p:spPr>
              <a:xfrm>
                <a:off x="21494488" y="13714364"/>
                <a:ext cx="17560" cy="23689"/>
              </a:xfrm>
              <a:custGeom>
                <a:avLst/>
                <a:gdLst>
                  <a:gd name="connsiteX0" fmla="*/ 17561 w 17560"/>
                  <a:gd name="connsiteY0" fmla="*/ 8480 h 23689"/>
                  <a:gd name="connsiteX1" fmla="*/ 7328 w 17560"/>
                  <a:gd name="connsiteY1" fmla="*/ 23689 h 23689"/>
                  <a:gd name="connsiteX2" fmla="*/ 7190 w 17560"/>
                  <a:gd name="connsiteY2" fmla="*/ 3341 h 23689"/>
                  <a:gd name="connsiteX3" fmla="*/ 17468 w 17560"/>
                  <a:gd name="connsiteY3" fmla="*/ 0 h 23689"/>
                  <a:gd name="connsiteX4" fmla="*/ 17561 w 17560"/>
                  <a:gd name="connsiteY4" fmla="*/ 8480 h 23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60" h="23689">
                    <a:moveTo>
                      <a:pt x="17561" y="8480"/>
                    </a:moveTo>
                    <a:lnTo>
                      <a:pt x="7328" y="23689"/>
                    </a:lnTo>
                    <a:cubicBezTo>
                      <a:pt x="-2396" y="18067"/>
                      <a:pt x="-2443" y="8941"/>
                      <a:pt x="7190" y="3341"/>
                    </a:cubicBezTo>
                    <a:lnTo>
                      <a:pt x="17468" y="0"/>
                    </a:lnTo>
                    <a:cubicBezTo>
                      <a:pt x="13458" y="2304"/>
                      <a:pt x="13482" y="6153"/>
                      <a:pt x="17561" y="848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2" name="Freeform 1061">
                <a:extLst>
                  <a:ext uri="{FF2B5EF4-FFF2-40B4-BE49-F238E27FC236}">
                    <a16:creationId xmlns:a16="http://schemas.microsoft.com/office/drawing/2014/main" id="{1DEBEB6A-300A-BBA8-00A1-DA114DB52607}"/>
                  </a:ext>
                </a:extLst>
              </p:cNvPr>
              <p:cNvSpPr/>
              <p:nvPr/>
            </p:nvSpPr>
            <p:spPr>
              <a:xfrm>
                <a:off x="21494373" y="13727776"/>
                <a:ext cx="7443" cy="31455"/>
              </a:xfrm>
              <a:custGeom>
                <a:avLst/>
                <a:gdLst>
                  <a:gd name="connsiteX0" fmla="*/ 0 w 7443"/>
                  <a:gd name="connsiteY0" fmla="*/ 21177 h 31455"/>
                  <a:gd name="connsiteX1" fmla="*/ 115 w 7443"/>
                  <a:gd name="connsiteY1" fmla="*/ 0 h 31455"/>
                  <a:gd name="connsiteX2" fmla="*/ 7443 w 7443"/>
                  <a:gd name="connsiteY2" fmla="*/ 10277 h 31455"/>
                  <a:gd name="connsiteX3" fmla="*/ 7328 w 7443"/>
                  <a:gd name="connsiteY3" fmla="*/ 31455 h 31455"/>
                  <a:gd name="connsiteX4" fmla="*/ 0 w 7443"/>
                  <a:gd name="connsiteY4" fmla="*/ 21177 h 3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43" h="31455">
                    <a:moveTo>
                      <a:pt x="0" y="21177"/>
                    </a:moveTo>
                    <a:lnTo>
                      <a:pt x="115" y="0"/>
                    </a:lnTo>
                    <a:cubicBezTo>
                      <a:pt x="93" y="3733"/>
                      <a:pt x="2559" y="7443"/>
                      <a:pt x="7443" y="10277"/>
                    </a:cubicBezTo>
                    <a:lnTo>
                      <a:pt x="7328" y="31455"/>
                    </a:lnTo>
                    <a:cubicBezTo>
                      <a:pt x="2419" y="28621"/>
                      <a:pt x="-22" y="24888"/>
                      <a:pt x="0" y="21177"/>
                    </a:cubicBez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3" name="Freeform 1062">
                <a:extLst>
                  <a:ext uri="{FF2B5EF4-FFF2-40B4-BE49-F238E27FC236}">
                    <a16:creationId xmlns:a16="http://schemas.microsoft.com/office/drawing/2014/main" id="{80B81CD0-DAA0-0BE6-9123-1235465BF722}"/>
                  </a:ext>
                </a:extLst>
              </p:cNvPr>
              <p:cNvSpPr/>
              <p:nvPr/>
            </p:nvSpPr>
            <p:spPr>
              <a:xfrm>
                <a:off x="21570742" y="13310212"/>
                <a:ext cx="762490" cy="468676"/>
              </a:xfrm>
              <a:custGeom>
                <a:avLst/>
                <a:gdLst>
                  <a:gd name="connsiteX0" fmla="*/ 762490 w 762490"/>
                  <a:gd name="connsiteY0" fmla="*/ 0 h 468676"/>
                  <a:gd name="connsiteX1" fmla="*/ 762353 w 762490"/>
                  <a:gd name="connsiteY1" fmla="*/ 21132 h 468676"/>
                  <a:gd name="connsiteX2" fmla="*/ 755186 w 762490"/>
                  <a:gd name="connsiteY2" fmla="*/ 31317 h 468676"/>
                  <a:gd name="connsiteX3" fmla="*/ 0 w 762490"/>
                  <a:gd name="connsiteY3" fmla="*/ 468676 h 468676"/>
                  <a:gd name="connsiteX4" fmla="*/ 115 w 762490"/>
                  <a:gd name="connsiteY4" fmla="*/ 447430 h 468676"/>
                  <a:gd name="connsiteX5" fmla="*/ 755302 w 762490"/>
                  <a:gd name="connsiteY5" fmla="*/ 10047 h 468676"/>
                  <a:gd name="connsiteX6" fmla="*/ 762490 w 762490"/>
                  <a:gd name="connsiteY6" fmla="*/ 0 h 468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90" h="468676">
                    <a:moveTo>
                      <a:pt x="762490" y="0"/>
                    </a:moveTo>
                    <a:lnTo>
                      <a:pt x="762353" y="21132"/>
                    </a:lnTo>
                    <a:cubicBezTo>
                      <a:pt x="762353" y="24842"/>
                      <a:pt x="759956" y="28437"/>
                      <a:pt x="755186" y="31317"/>
                    </a:cubicBezTo>
                    <a:lnTo>
                      <a:pt x="0" y="468676"/>
                    </a:lnTo>
                    <a:lnTo>
                      <a:pt x="115" y="447430"/>
                    </a:lnTo>
                    <a:lnTo>
                      <a:pt x="755302" y="10047"/>
                    </a:lnTo>
                    <a:cubicBezTo>
                      <a:pt x="760094" y="7305"/>
                      <a:pt x="762490" y="3595"/>
                      <a:pt x="762490" y="0"/>
                    </a:cubicBez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4" name="Freeform 1063">
                <a:extLst>
                  <a:ext uri="{FF2B5EF4-FFF2-40B4-BE49-F238E27FC236}">
                    <a16:creationId xmlns:a16="http://schemas.microsoft.com/office/drawing/2014/main" id="{6E7E2DF4-FD8E-1DA0-EC89-EE2C9E17862F}"/>
                  </a:ext>
                </a:extLst>
              </p:cNvPr>
              <p:cNvSpPr/>
              <p:nvPr/>
            </p:nvSpPr>
            <p:spPr>
              <a:xfrm>
                <a:off x="21560648" y="13305119"/>
                <a:ext cx="765349" cy="452545"/>
              </a:xfrm>
              <a:custGeom>
                <a:avLst/>
                <a:gdLst>
                  <a:gd name="connsiteX0" fmla="*/ 755118 w 765349"/>
                  <a:gd name="connsiteY0" fmla="*/ 0 h 452545"/>
                  <a:gd name="connsiteX1" fmla="*/ 765350 w 765349"/>
                  <a:gd name="connsiteY1" fmla="*/ 15186 h 452545"/>
                  <a:gd name="connsiteX2" fmla="*/ 10232 w 765349"/>
                  <a:gd name="connsiteY2" fmla="*/ 452545 h 452545"/>
                  <a:gd name="connsiteX3" fmla="*/ 0 w 765349"/>
                  <a:gd name="connsiteY3" fmla="*/ 437359 h 452545"/>
                  <a:gd name="connsiteX4" fmla="*/ 755118 w 765349"/>
                  <a:gd name="connsiteY4" fmla="*/ 0 h 452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5349" h="452545">
                    <a:moveTo>
                      <a:pt x="755118" y="0"/>
                    </a:moveTo>
                    <a:lnTo>
                      <a:pt x="765350" y="15186"/>
                    </a:lnTo>
                    <a:lnTo>
                      <a:pt x="10232" y="452545"/>
                    </a:lnTo>
                    <a:lnTo>
                      <a:pt x="0" y="437359"/>
                    </a:lnTo>
                    <a:lnTo>
                      <a:pt x="7551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5" name="Freeform 1064">
                <a:extLst>
                  <a:ext uri="{FF2B5EF4-FFF2-40B4-BE49-F238E27FC236}">
                    <a16:creationId xmlns:a16="http://schemas.microsoft.com/office/drawing/2014/main" id="{A15A66E0-7C23-03F4-30C6-E7A59062A176}"/>
                  </a:ext>
                </a:extLst>
              </p:cNvPr>
              <p:cNvSpPr/>
              <p:nvPr/>
            </p:nvSpPr>
            <p:spPr>
              <a:xfrm>
                <a:off x="21501701" y="13738053"/>
                <a:ext cx="34129" cy="40788"/>
              </a:xfrm>
              <a:custGeom>
                <a:avLst/>
                <a:gdLst>
                  <a:gd name="connsiteX0" fmla="*/ 34129 w 34129"/>
                  <a:gd name="connsiteY0" fmla="*/ 19611 h 40788"/>
                  <a:gd name="connsiteX1" fmla="*/ 33991 w 34129"/>
                  <a:gd name="connsiteY1" fmla="*/ 40789 h 40788"/>
                  <a:gd name="connsiteX2" fmla="*/ 0 w 34129"/>
                  <a:gd name="connsiteY2" fmla="*/ 21178 h 40788"/>
                  <a:gd name="connsiteX3" fmla="*/ 115 w 34129"/>
                  <a:gd name="connsiteY3" fmla="*/ 0 h 40788"/>
                  <a:gd name="connsiteX4" fmla="*/ 34129 w 34129"/>
                  <a:gd name="connsiteY4" fmla="*/ 19611 h 4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129" h="40788">
                    <a:moveTo>
                      <a:pt x="34129" y="19611"/>
                    </a:moveTo>
                    <a:lnTo>
                      <a:pt x="33991" y="40789"/>
                    </a:lnTo>
                    <a:lnTo>
                      <a:pt x="0" y="21178"/>
                    </a:lnTo>
                    <a:lnTo>
                      <a:pt x="115" y="0"/>
                    </a:lnTo>
                    <a:lnTo>
                      <a:pt x="34129" y="19611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6" name="Freeform 1065">
                <a:extLst>
                  <a:ext uri="{FF2B5EF4-FFF2-40B4-BE49-F238E27FC236}">
                    <a16:creationId xmlns:a16="http://schemas.microsoft.com/office/drawing/2014/main" id="{9EA686BF-825C-0E5A-6F6D-7B84B6CC02CF}"/>
                  </a:ext>
                </a:extLst>
              </p:cNvPr>
              <p:cNvSpPr/>
              <p:nvPr/>
            </p:nvSpPr>
            <p:spPr>
              <a:xfrm>
                <a:off x="21501816" y="13722844"/>
                <a:ext cx="44222" cy="34820"/>
              </a:xfrm>
              <a:custGeom>
                <a:avLst/>
                <a:gdLst>
                  <a:gd name="connsiteX0" fmla="*/ 44222 w 44222"/>
                  <a:gd name="connsiteY0" fmla="*/ 19634 h 34820"/>
                  <a:gd name="connsiteX1" fmla="*/ 33990 w 44222"/>
                  <a:gd name="connsiteY1" fmla="*/ 34820 h 34820"/>
                  <a:gd name="connsiteX2" fmla="*/ 0 w 44222"/>
                  <a:gd name="connsiteY2" fmla="*/ 15209 h 34820"/>
                  <a:gd name="connsiteX3" fmla="*/ 10232 w 44222"/>
                  <a:gd name="connsiteY3" fmla="*/ 0 h 34820"/>
                  <a:gd name="connsiteX4" fmla="*/ 44222 w 44222"/>
                  <a:gd name="connsiteY4" fmla="*/ 19634 h 34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222" h="34820">
                    <a:moveTo>
                      <a:pt x="44222" y="19634"/>
                    </a:moveTo>
                    <a:lnTo>
                      <a:pt x="33990" y="34820"/>
                    </a:lnTo>
                    <a:lnTo>
                      <a:pt x="0" y="15209"/>
                    </a:lnTo>
                    <a:lnTo>
                      <a:pt x="10232" y="0"/>
                    </a:lnTo>
                    <a:lnTo>
                      <a:pt x="44222" y="19634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7" name="Freeform 1066">
                <a:extLst>
                  <a:ext uri="{FF2B5EF4-FFF2-40B4-BE49-F238E27FC236}">
                    <a16:creationId xmlns:a16="http://schemas.microsoft.com/office/drawing/2014/main" id="{B7173A88-48E2-B094-17B4-66127EC30698}"/>
                  </a:ext>
                </a:extLst>
              </p:cNvPr>
              <p:cNvSpPr/>
              <p:nvPr/>
            </p:nvSpPr>
            <p:spPr>
              <a:xfrm>
                <a:off x="21508969" y="13275242"/>
                <a:ext cx="809839" cy="468990"/>
              </a:xfrm>
              <a:custGeom>
                <a:avLst/>
                <a:gdLst>
                  <a:gd name="connsiteX0" fmla="*/ 806797 w 809839"/>
                  <a:gd name="connsiteY0" fmla="*/ 21374 h 468990"/>
                  <a:gd name="connsiteX1" fmla="*/ 806797 w 809839"/>
                  <a:gd name="connsiteY1" fmla="*/ 29877 h 468990"/>
                  <a:gd name="connsiteX2" fmla="*/ 51679 w 809839"/>
                  <a:gd name="connsiteY2" fmla="*/ 467236 h 468990"/>
                  <a:gd name="connsiteX3" fmla="*/ 37070 w 809839"/>
                  <a:gd name="connsiteY3" fmla="*/ 467236 h 468990"/>
                  <a:gd name="connsiteX4" fmla="*/ 3080 w 809839"/>
                  <a:gd name="connsiteY4" fmla="*/ 447602 h 468990"/>
                  <a:gd name="connsiteX5" fmla="*/ 2987 w 809839"/>
                  <a:gd name="connsiteY5" fmla="*/ 439122 h 468990"/>
                  <a:gd name="connsiteX6" fmla="*/ 758105 w 809839"/>
                  <a:gd name="connsiteY6" fmla="*/ 1763 h 468990"/>
                  <a:gd name="connsiteX7" fmla="*/ 772807 w 809839"/>
                  <a:gd name="connsiteY7" fmla="*/ 1763 h 468990"/>
                  <a:gd name="connsiteX8" fmla="*/ 806797 w 809839"/>
                  <a:gd name="connsiteY8" fmla="*/ 21374 h 468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9839" h="468990">
                    <a:moveTo>
                      <a:pt x="806797" y="21374"/>
                    </a:moveTo>
                    <a:cubicBezTo>
                      <a:pt x="810853" y="23725"/>
                      <a:pt x="810853" y="27504"/>
                      <a:pt x="806797" y="29877"/>
                    </a:cubicBezTo>
                    <a:lnTo>
                      <a:pt x="51679" y="467236"/>
                    </a:lnTo>
                    <a:cubicBezTo>
                      <a:pt x="47671" y="469563"/>
                      <a:pt x="41126" y="469587"/>
                      <a:pt x="37070" y="467236"/>
                    </a:cubicBezTo>
                    <a:lnTo>
                      <a:pt x="3080" y="447602"/>
                    </a:lnTo>
                    <a:cubicBezTo>
                      <a:pt x="-999" y="445252"/>
                      <a:pt x="-1023" y="441426"/>
                      <a:pt x="2987" y="439122"/>
                    </a:cubicBezTo>
                    <a:lnTo>
                      <a:pt x="758105" y="1763"/>
                    </a:lnTo>
                    <a:cubicBezTo>
                      <a:pt x="762137" y="-588"/>
                      <a:pt x="768751" y="-588"/>
                      <a:pt x="772807" y="1763"/>
                    </a:cubicBezTo>
                    <a:lnTo>
                      <a:pt x="806797" y="21374"/>
                    </a:lnTo>
                    <a:close/>
                  </a:path>
                </a:pathLst>
              </a:custGeom>
              <a:solidFill>
                <a:srgbClr val="FFDE9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8" name="Freeform 1067">
                <a:extLst>
                  <a:ext uri="{FF2B5EF4-FFF2-40B4-BE49-F238E27FC236}">
                    <a16:creationId xmlns:a16="http://schemas.microsoft.com/office/drawing/2014/main" id="{8E27BD49-5A59-11B1-37AE-D3C595232EDE}"/>
                  </a:ext>
                </a:extLst>
              </p:cNvPr>
              <p:cNvSpPr/>
              <p:nvPr/>
            </p:nvSpPr>
            <p:spPr>
              <a:xfrm>
                <a:off x="21535692" y="13757664"/>
                <a:ext cx="35210" cy="25386"/>
              </a:xfrm>
              <a:custGeom>
                <a:avLst/>
                <a:gdLst>
                  <a:gd name="connsiteX0" fmla="*/ 35211 w 35210"/>
                  <a:gd name="connsiteY0" fmla="*/ 0 h 25386"/>
                  <a:gd name="connsiteX1" fmla="*/ 35073 w 35210"/>
                  <a:gd name="connsiteY1" fmla="*/ 21178 h 25386"/>
                  <a:gd name="connsiteX2" fmla="*/ 0 w 35210"/>
                  <a:gd name="connsiteY2" fmla="*/ 21178 h 25386"/>
                  <a:gd name="connsiteX3" fmla="*/ 138 w 35210"/>
                  <a:gd name="connsiteY3" fmla="*/ 0 h 25386"/>
                  <a:gd name="connsiteX4" fmla="*/ 35188 w 35210"/>
                  <a:gd name="connsiteY4" fmla="*/ 0 h 25386"/>
                  <a:gd name="connsiteX5" fmla="*/ 35211 w 35210"/>
                  <a:gd name="connsiteY5" fmla="*/ 0 h 25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210" h="25386">
                    <a:moveTo>
                      <a:pt x="35211" y="0"/>
                    </a:moveTo>
                    <a:lnTo>
                      <a:pt x="35073" y="21178"/>
                    </a:lnTo>
                    <a:cubicBezTo>
                      <a:pt x="25441" y="26777"/>
                      <a:pt x="9747" y="26800"/>
                      <a:pt x="0" y="21178"/>
                    </a:cubicBezTo>
                    <a:lnTo>
                      <a:pt x="138" y="0"/>
                    </a:lnTo>
                    <a:cubicBezTo>
                      <a:pt x="9862" y="5646"/>
                      <a:pt x="25555" y="5599"/>
                      <a:pt x="35188" y="0"/>
                    </a:cubicBezTo>
                    <a:lnTo>
                      <a:pt x="35211" y="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9" name="Freeform 1068">
                <a:extLst>
                  <a:ext uri="{FF2B5EF4-FFF2-40B4-BE49-F238E27FC236}">
                    <a16:creationId xmlns:a16="http://schemas.microsoft.com/office/drawing/2014/main" id="{C3796E22-8D3F-6936-C0AE-DE8C05473345}"/>
                  </a:ext>
                </a:extLst>
              </p:cNvPr>
              <p:cNvSpPr/>
              <p:nvPr/>
            </p:nvSpPr>
            <p:spPr>
              <a:xfrm>
                <a:off x="21535830" y="13742478"/>
                <a:ext cx="35050" cy="19403"/>
              </a:xfrm>
              <a:custGeom>
                <a:avLst/>
                <a:gdLst>
                  <a:gd name="connsiteX0" fmla="*/ 24818 w 35050"/>
                  <a:gd name="connsiteY0" fmla="*/ 0 h 19403"/>
                  <a:gd name="connsiteX1" fmla="*/ 35050 w 35050"/>
                  <a:gd name="connsiteY1" fmla="*/ 15186 h 19403"/>
                  <a:gd name="connsiteX2" fmla="*/ 0 w 35050"/>
                  <a:gd name="connsiteY2" fmla="*/ 15186 h 19403"/>
                  <a:gd name="connsiteX3" fmla="*/ 10208 w 35050"/>
                  <a:gd name="connsiteY3" fmla="*/ 0 h 19403"/>
                  <a:gd name="connsiteX4" fmla="*/ 24818 w 35050"/>
                  <a:gd name="connsiteY4" fmla="*/ 0 h 19403"/>
                  <a:gd name="connsiteX5" fmla="*/ 24818 w 35050"/>
                  <a:gd name="connsiteY5" fmla="*/ 0 h 19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050" h="19403">
                    <a:moveTo>
                      <a:pt x="24818" y="0"/>
                    </a:moveTo>
                    <a:lnTo>
                      <a:pt x="35050" y="15186"/>
                    </a:lnTo>
                    <a:cubicBezTo>
                      <a:pt x="25417" y="20785"/>
                      <a:pt x="9725" y="20832"/>
                      <a:pt x="0" y="15186"/>
                    </a:cubicBezTo>
                    <a:lnTo>
                      <a:pt x="10208" y="0"/>
                    </a:lnTo>
                    <a:cubicBezTo>
                      <a:pt x="14265" y="2350"/>
                      <a:pt x="20809" y="2327"/>
                      <a:pt x="24818" y="0"/>
                    </a:cubicBezTo>
                    <a:lnTo>
                      <a:pt x="248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0" name="Freeform 1069">
                <a:extLst>
                  <a:ext uri="{FF2B5EF4-FFF2-40B4-BE49-F238E27FC236}">
                    <a16:creationId xmlns:a16="http://schemas.microsoft.com/office/drawing/2014/main" id="{459135D9-5A32-4D4C-640E-887E314BAE89}"/>
                  </a:ext>
                </a:extLst>
              </p:cNvPr>
              <p:cNvSpPr/>
              <p:nvPr/>
            </p:nvSpPr>
            <p:spPr>
              <a:xfrm>
                <a:off x="21588026" y="13599742"/>
                <a:ext cx="13848" cy="95804"/>
              </a:xfrm>
              <a:custGeom>
                <a:avLst/>
                <a:gdLst>
                  <a:gd name="connsiteX0" fmla="*/ 13849 w 13848"/>
                  <a:gd name="connsiteY0" fmla="*/ 46 h 95804"/>
                  <a:gd name="connsiteX1" fmla="*/ 13757 w 13848"/>
                  <a:gd name="connsiteY1" fmla="*/ 91878 h 95804"/>
                  <a:gd name="connsiteX2" fmla="*/ 11751 w 13848"/>
                  <a:gd name="connsiteY2" fmla="*/ 94643 h 95804"/>
                  <a:gd name="connsiteX3" fmla="*/ 0 w 13848"/>
                  <a:gd name="connsiteY3" fmla="*/ 91831 h 95804"/>
                  <a:gd name="connsiteX4" fmla="*/ 91 w 13848"/>
                  <a:gd name="connsiteY4" fmla="*/ 0 h 95804"/>
                  <a:gd name="connsiteX5" fmla="*/ 2120 w 13848"/>
                  <a:gd name="connsiteY5" fmla="*/ 2834 h 95804"/>
                  <a:gd name="connsiteX6" fmla="*/ 11867 w 13848"/>
                  <a:gd name="connsiteY6" fmla="*/ 2834 h 95804"/>
                  <a:gd name="connsiteX7" fmla="*/ 13849 w 13848"/>
                  <a:gd name="connsiteY7" fmla="*/ 46 h 95804"/>
                  <a:gd name="connsiteX8" fmla="*/ 13849 w 13848"/>
                  <a:gd name="connsiteY8" fmla="*/ 46 h 95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4">
                    <a:moveTo>
                      <a:pt x="13849" y="46"/>
                    </a:moveTo>
                    <a:lnTo>
                      <a:pt x="13757" y="91878"/>
                    </a:lnTo>
                    <a:cubicBezTo>
                      <a:pt x="13757" y="92869"/>
                      <a:pt x="13089" y="93860"/>
                      <a:pt x="11751" y="94643"/>
                    </a:cubicBezTo>
                    <a:cubicBezTo>
                      <a:pt x="7581" y="97085"/>
                      <a:pt x="0" y="95450"/>
                      <a:pt x="0" y="91831"/>
                    </a:cubicBezTo>
                    <a:lnTo>
                      <a:pt x="91" y="0"/>
                    </a:lnTo>
                    <a:cubicBezTo>
                      <a:pt x="91" y="1037"/>
                      <a:pt x="760" y="2051"/>
                      <a:pt x="2120" y="2834"/>
                    </a:cubicBezTo>
                    <a:cubicBezTo>
                      <a:pt x="4816" y="4378"/>
                      <a:pt x="9170" y="4378"/>
                      <a:pt x="11867" y="2834"/>
                    </a:cubicBezTo>
                    <a:cubicBezTo>
                      <a:pt x="13180" y="2051"/>
                      <a:pt x="13849" y="1060"/>
                      <a:pt x="13849" y="46"/>
                    </a:cubicBezTo>
                    <a:lnTo>
                      <a:pt x="13849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1" name="Freeform 1070">
                <a:extLst>
                  <a:ext uri="{FF2B5EF4-FFF2-40B4-BE49-F238E27FC236}">
                    <a16:creationId xmlns:a16="http://schemas.microsoft.com/office/drawing/2014/main" id="{39617F50-A186-5062-B257-6CC99C2B293E}"/>
                  </a:ext>
                </a:extLst>
              </p:cNvPr>
              <p:cNvSpPr/>
              <p:nvPr/>
            </p:nvSpPr>
            <p:spPr>
              <a:xfrm>
                <a:off x="21588131" y="13595777"/>
                <a:ext cx="13749" cy="7973"/>
              </a:xfrm>
              <a:custGeom>
                <a:avLst/>
                <a:gdLst>
                  <a:gd name="connsiteX0" fmla="*/ 11692 w 13749"/>
                  <a:gd name="connsiteY0" fmla="*/ 1176 h 7973"/>
                  <a:gd name="connsiteX1" fmla="*/ 11761 w 13749"/>
                  <a:gd name="connsiteY1" fmla="*/ 6798 h 7973"/>
                  <a:gd name="connsiteX2" fmla="*/ 2014 w 13749"/>
                  <a:gd name="connsiteY2" fmla="*/ 6798 h 7973"/>
                  <a:gd name="connsiteX3" fmla="*/ 2014 w 13749"/>
                  <a:gd name="connsiteY3" fmla="*/ 1176 h 7973"/>
                  <a:gd name="connsiteX4" fmla="*/ 11692 w 13749"/>
                  <a:gd name="connsiteY4" fmla="*/ 1176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73">
                    <a:moveTo>
                      <a:pt x="11692" y="1176"/>
                    </a:moveTo>
                    <a:cubicBezTo>
                      <a:pt x="14412" y="2719"/>
                      <a:pt x="14435" y="5231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31"/>
                      <a:pt x="-660" y="2719"/>
                      <a:pt x="2014" y="1176"/>
                    </a:cubicBezTo>
                    <a:cubicBezTo>
                      <a:pt x="5056" y="-392"/>
                      <a:pt x="8651" y="-392"/>
                      <a:pt x="11692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2" name="Freeform 1071">
                <a:extLst>
                  <a:ext uri="{FF2B5EF4-FFF2-40B4-BE49-F238E27FC236}">
                    <a16:creationId xmlns:a16="http://schemas.microsoft.com/office/drawing/2014/main" id="{1C3E571B-4F64-56B8-FE57-7CEF2EDB10B3}"/>
                  </a:ext>
                </a:extLst>
              </p:cNvPr>
              <p:cNvSpPr/>
              <p:nvPr/>
            </p:nvSpPr>
            <p:spPr>
              <a:xfrm>
                <a:off x="21697302" y="13536669"/>
                <a:ext cx="13848" cy="95785"/>
              </a:xfrm>
              <a:custGeom>
                <a:avLst/>
                <a:gdLst>
                  <a:gd name="connsiteX0" fmla="*/ 13849 w 13848"/>
                  <a:gd name="connsiteY0" fmla="*/ 46 h 95785"/>
                  <a:gd name="connsiteX1" fmla="*/ 13757 w 13848"/>
                  <a:gd name="connsiteY1" fmla="*/ 91855 h 95785"/>
                  <a:gd name="connsiteX2" fmla="*/ 11751 w 13848"/>
                  <a:gd name="connsiteY2" fmla="*/ 94620 h 95785"/>
                  <a:gd name="connsiteX3" fmla="*/ 0 w 13848"/>
                  <a:gd name="connsiteY3" fmla="*/ 91808 h 95785"/>
                  <a:gd name="connsiteX4" fmla="*/ 114 w 13848"/>
                  <a:gd name="connsiteY4" fmla="*/ 0 h 95785"/>
                  <a:gd name="connsiteX5" fmla="*/ 2120 w 13848"/>
                  <a:gd name="connsiteY5" fmla="*/ 2811 h 95785"/>
                  <a:gd name="connsiteX6" fmla="*/ 11844 w 13848"/>
                  <a:gd name="connsiteY6" fmla="*/ 2811 h 95785"/>
                  <a:gd name="connsiteX7" fmla="*/ 13849 w 13848"/>
                  <a:gd name="connsiteY7" fmla="*/ 46 h 95785"/>
                  <a:gd name="connsiteX8" fmla="*/ 13849 w 13848"/>
                  <a:gd name="connsiteY8" fmla="*/ 46 h 95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785">
                    <a:moveTo>
                      <a:pt x="13849" y="46"/>
                    </a:moveTo>
                    <a:lnTo>
                      <a:pt x="13757" y="91855"/>
                    </a:lnTo>
                    <a:cubicBezTo>
                      <a:pt x="13757" y="92869"/>
                      <a:pt x="13089" y="93860"/>
                      <a:pt x="11751" y="94620"/>
                    </a:cubicBezTo>
                    <a:cubicBezTo>
                      <a:pt x="7581" y="97062"/>
                      <a:pt x="-24" y="95450"/>
                      <a:pt x="0" y="91808"/>
                    </a:cubicBezTo>
                    <a:lnTo>
                      <a:pt x="114" y="0"/>
                    </a:lnTo>
                    <a:cubicBezTo>
                      <a:pt x="114" y="1013"/>
                      <a:pt x="783" y="2027"/>
                      <a:pt x="2120" y="2811"/>
                    </a:cubicBezTo>
                    <a:cubicBezTo>
                      <a:pt x="4838" y="4355"/>
                      <a:pt x="9171" y="4355"/>
                      <a:pt x="11844" y="2811"/>
                    </a:cubicBezTo>
                    <a:cubicBezTo>
                      <a:pt x="13181" y="2027"/>
                      <a:pt x="13849" y="1060"/>
                      <a:pt x="13849" y="46"/>
                    </a:cubicBezTo>
                    <a:lnTo>
                      <a:pt x="13849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3" name="Freeform 1072">
                <a:extLst>
                  <a:ext uri="{FF2B5EF4-FFF2-40B4-BE49-F238E27FC236}">
                    <a16:creationId xmlns:a16="http://schemas.microsoft.com/office/drawing/2014/main" id="{CC85A3F6-2E57-A22C-B419-E7F6C64100FE}"/>
                  </a:ext>
                </a:extLst>
              </p:cNvPr>
              <p:cNvSpPr/>
              <p:nvPr/>
            </p:nvSpPr>
            <p:spPr>
              <a:xfrm>
                <a:off x="21697399" y="13532699"/>
                <a:ext cx="13746" cy="7956"/>
              </a:xfrm>
              <a:custGeom>
                <a:avLst/>
                <a:gdLst>
                  <a:gd name="connsiteX0" fmla="*/ 11700 w 13746"/>
                  <a:gd name="connsiteY0" fmla="*/ 1158 h 7956"/>
                  <a:gd name="connsiteX1" fmla="*/ 11747 w 13746"/>
                  <a:gd name="connsiteY1" fmla="*/ 6781 h 7956"/>
                  <a:gd name="connsiteX2" fmla="*/ 2022 w 13746"/>
                  <a:gd name="connsiteY2" fmla="*/ 6781 h 7956"/>
                  <a:gd name="connsiteX3" fmla="*/ 2022 w 13746"/>
                  <a:gd name="connsiteY3" fmla="*/ 1158 h 7956"/>
                  <a:gd name="connsiteX4" fmla="*/ 11700 w 13746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6">
                    <a:moveTo>
                      <a:pt x="11700" y="1158"/>
                    </a:moveTo>
                    <a:cubicBezTo>
                      <a:pt x="14397" y="2702"/>
                      <a:pt x="14443" y="5214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14"/>
                      <a:pt x="-674" y="2702"/>
                      <a:pt x="2022" y="1158"/>
                    </a:cubicBezTo>
                    <a:cubicBezTo>
                      <a:pt x="5065" y="-386"/>
                      <a:pt x="8658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4" name="Freeform 1073">
                <a:extLst>
                  <a:ext uri="{FF2B5EF4-FFF2-40B4-BE49-F238E27FC236}">
                    <a16:creationId xmlns:a16="http://schemas.microsoft.com/office/drawing/2014/main" id="{1082D19F-E44A-490A-4220-6CCBB0A82F13}"/>
                  </a:ext>
                </a:extLst>
              </p:cNvPr>
              <p:cNvSpPr/>
              <p:nvPr/>
            </p:nvSpPr>
            <p:spPr>
              <a:xfrm>
                <a:off x="21851076" y="13451174"/>
                <a:ext cx="13826" cy="95788"/>
              </a:xfrm>
              <a:custGeom>
                <a:avLst/>
                <a:gdLst>
                  <a:gd name="connsiteX0" fmla="*/ 13826 w 13826"/>
                  <a:gd name="connsiteY0" fmla="*/ 23 h 95788"/>
                  <a:gd name="connsiteX1" fmla="*/ 13735 w 13826"/>
                  <a:gd name="connsiteY1" fmla="*/ 91855 h 95788"/>
                  <a:gd name="connsiteX2" fmla="*/ 11729 w 13826"/>
                  <a:gd name="connsiteY2" fmla="*/ 94644 h 95788"/>
                  <a:gd name="connsiteX3" fmla="*/ 0 w 13826"/>
                  <a:gd name="connsiteY3" fmla="*/ 91809 h 95788"/>
                  <a:gd name="connsiteX4" fmla="*/ 93 w 13826"/>
                  <a:gd name="connsiteY4" fmla="*/ 0 h 95788"/>
                  <a:gd name="connsiteX5" fmla="*/ 11844 w 13826"/>
                  <a:gd name="connsiteY5" fmla="*/ 2812 h 95788"/>
                  <a:gd name="connsiteX6" fmla="*/ 13826 w 13826"/>
                  <a:gd name="connsiteY6" fmla="*/ 23 h 95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95788">
                    <a:moveTo>
                      <a:pt x="13826" y="23"/>
                    </a:moveTo>
                    <a:lnTo>
                      <a:pt x="13735" y="91855"/>
                    </a:lnTo>
                    <a:cubicBezTo>
                      <a:pt x="13735" y="92869"/>
                      <a:pt x="13067" y="93860"/>
                      <a:pt x="11729" y="94644"/>
                    </a:cubicBezTo>
                    <a:cubicBezTo>
                      <a:pt x="7559" y="97063"/>
                      <a:pt x="-22" y="95427"/>
                      <a:pt x="0" y="91809"/>
                    </a:cubicBezTo>
                    <a:lnTo>
                      <a:pt x="93" y="0"/>
                    </a:lnTo>
                    <a:cubicBezTo>
                      <a:pt x="69" y="3710"/>
                      <a:pt x="7720" y="5208"/>
                      <a:pt x="11844" y="2812"/>
                    </a:cubicBezTo>
                    <a:cubicBezTo>
                      <a:pt x="13158" y="2051"/>
                      <a:pt x="13826" y="1037"/>
                      <a:pt x="13826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5" name="Freeform 1074">
                <a:extLst>
                  <a:ext uri="{FF2B5EF4-FFF2-40B4-BE49-F238E27FC236}">
                    <a16:creationId xmlns:a16="http://schemas.microsoft.com/office/drawing/2014/main" id="{E2E6F42F-F58E-CDE7-B06B-5C099C61C7CB}"/>
                  </a:ext>
                </a:extLst>
              </p:cNvPr>
              <p:cNvSpPr/>
              <p:nvPr/>
            </p:nvSpPr>
            <p:spPr>
              <a:xfrm>
                <a:off x="21851151" y="13447205"/>
                <a:ext cx="13746" cy="7955"/>
              </a:xfrm>
              <a:custGeom>
                <a:avLst/>
                <a:gdLst>
                  <a:gd name="connsiteX0" fmla="*/ 11700 w 13746"/>
                  <a:gd name="connsiteY0" fmla="*/ 1158 h 7955"/>
                  <a:gd name="connsiteX1" fmla="*/ 11747 w 13746"/>
                  <a:gd name="connsiteY1" fmla="*/ 6781 h 7955"/>
                  <a:gd name="connsiteX2" fmla="*/ 2022 w 13746"/>
                  <a:gd name="connsiteY2" fmla="*/ 6781 h 7955"/>
                  <a:gd name="connsiteX3" fmla="*/ 2022 w 13746"/>
                  <a:gd name="connsiteY3" fmla="*/ 1158 h 7955"/>
                  <a:gd name="connsiteX4" fmla="*/ 11700 w 13746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5">
                    <a:moveTo>
                      <a:pt x="11700" y="1158"/>
                    </a:moveTo>
                    <a:cubicBezTo>
                      <a:pt x="14397" y="2725"/>
                      <a:pt x="14443" y="5214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14"/>
                      <a:pt x="-674" y="2725"/>
                      <a:pt x="2022" y="1158"/>
                    </a:cubicBezTo>
                    <a:cubicBezTo>
                      <a:pt x="5065" y="-386"/>
                      <a:pt x="8660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6" name="Freeform 1075">
                <a:extLst>
                  <a:ext uri="{FF2B5EF4-FFF2-40B4-BE49-F238E27FC236}">
                    <a16:creationId xmlns:a16="http://schemas.microsoft.com/office/drawing/2014/main" id="{C16D3616-3584-7D33-6791-489617DC580C}"/>
                  </a:ext>
                </a:extLst>
              </p:cNvPr>
              <p:cNvSpPr/>
              <p:nvPr/>
            </p:nvSpPr>
            <p:spPr>
              <a:xfrm>
                <a:off x="21960330" y="13388079"/>
                <a:ext cx="13848" cy="95800"/>
              </a:xfrm>
              <a:custGeom>
                <a:avLst/>
                <a:gdLst>
                  <a:gd name="connsiteX0" fmla="*/ 13849 w 13848"/>
                  <a:gd name="connsiteY0" fmla="*/ 46 h 95800"/>
                  <a:gd name="connsiteX1" fmla="*/ 13757 w 13848"/>
                  <a:gd name="connsiteY1" fmla="*/ 91855 h 95800"/>
                  <a:gd name="connsiteX2" fmla="*/ 11751 w 13848"/>
                  <a:gd name="connsiteY2" fmla="*/ 94643 h 95800"/>
                  <a:gd name="connsiteX3" fmla="*/ 2027 w 13848"/>
                  <a:gd name="connsiteY3" fmla="*/ 94643 h 95800"/>
                  <a:gd name="connsiteX4" fmla="*/ 0 w 13848"/>
                  <a:gd name="connsiteY4" fmla="*/ 91831 h 95800"/>
                  <a:gd name="connsiteX5" fmla="*/ 91 w 13848"/>
                  <a:gd name="connsiteY5" fmla="*/ 0 h 95800"/>
                  <a:gd name="connsiteX6" fmla="*/ 2120 w 13848"/>
                  <a:gd name="connsiteY6" fmla="*/ 2834 h 95800"/>
                  <a:gd name="connsiteX7" fmla="*/ 11844 w 13848"/>
                  <a:gd name="connsiteY7" fmla="*/ 2834 h 95800"/>
                  <a:gd name="connsiteX8" fmla="*/ 13849 w 13848"/>
                  <a:gd name="connsiteY8" fmla="*/ 46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0">
                    <a:moveTo>
                      <a:pt x="13849" y="46"/>
                    </a:moveTo>
                    <a:lnTo>
                      <a:pt x="13757" y="91855"/>
                    </a:lnTo>
                    <a:cubicBezTo>
                      <a:pt x="13757" y="92869"/>
                      <a:pt x="13089" y="93860"/>
                      <a:pt x="11751" y="94643"/>
                    </a:cubicBezTo>
                    <a:cubicBezTo>
                      <a:pt x="8711" y="96187"/>
                      <a:pt x="5092" y="96187"/>
                      <a:pt x="2027" y="94643"/>
                    </a:cubicBezTo>
                    <a:cubicBezTo>
                      <a:pt x="668" y="93860"/>
                      <a:pt x="0" y="92846"/>
                      <a:pt x="0" y="91831"/>
                    </a:cubicBezTo>
                    <a:lnTo>
                      <a:pt x="91" y="0"/>
                    </a:lnTo>
                    <a:cubicBezTo>
                      <a:pt x="91" y="1013"/>
                      <a:pt x="783" y="2027"/>
                      <a:pt x="2120" y="2834"/>
                    </a:cubicBezTo>
                    <a:cubicBezTo>
                      <a:pt x="4838" y="4378"/>
                      <a:pt x="9170" y="4378"/>
                      <a:pt x="11844" y="2834"/>
                    </a:cubicBezTo>
                    <a:cubicBezTo>
                      <a:pt x="13180" y="2051"/>
                      <a:pt x="13849" y="1060"/>
                      <a:pt x="13849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7" name="Freeform 1076">
                <a:extLst>
                  <a:ext uri="{FF2B5EF4-FFF2-40B4-BE49-F238E27FC236}">
                    <a16:creationId xmlns:a16="http://schemas.microsoft.com/office/drawing/2014/main" id="{6D593CC8-4144-5790-9010-5BBFF99D1BFD}"/>
                  </a:ext>
                </a:extLst>
              </p:cNvPr>
              <p:cNvSpPr/>
              <p:nvPr/>
            </p:nvSpPr>
            <p:spPr>
              <a:xfrm>
                <a:off x="21960428" y="13384115"/>
                <a:ext cx="13754" cy="7955"/>
              </a:xfrm>
              <a:custGeom>
                <a:avLst/>
                <a:gdLst>
                  <a:gd name="connsiteX0" fmla="*/ 11700 w 13754"/>
                  <a:gd name="connsiteY0" fmla="*/ 1176 h 7955"/>
                  <a:gd name="connsiteX1" fmla="*/ 11747 w 13754"/>
                  <a:gd name="connsiteY1" fmla="*/ 6798 h 7955"/>
                  <a:gd name="connsiteX2" fmla="*/ 2022 w 13754"/>
                  <a:gd name="connsiteY2" fmla="*/ 6798 h 7955"/>
                  <a:gd name="connsiteX3" fmla="*/ 2022 w 13754"/>
                  <a:gd name="connsiteY3" fmla="*/ 1176 h 7955"/>
                  <a:gd name="connsiteX4" fmla="*/ 11700 w 13754"/>
                  <a:gd name="connsiteY4" fmla="*/ 1176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0" y="1176"/>
                    </a:moveTo>
                    <a:cubicBezTo>
                      <a:pt x="14419" y="2719"/>
                      <a:pt x="14443" y="5231"/>
                      <a:pt x="11747" y="6798"/>
                    </a:cubicBezTo>
                    <a:cubicBezTo>
                      <a:pt x="9051" y="8342"/>
                      <a:pt x="4741" y="8342"/>
                      <a:pt x="2022" y="6798"/>
                    </a:cubicBezTo>
                    <a:cubicBezTo>
                      <a:pt x="-674" y="5231"/>
                      <a:pt x="-674" y="2719"/>
                      <a:pt x="2022" y="1176"/>
                    </a:cubicBezTo>
                    <a:cubicBezTo>
                      <a:pt x="5065" y="-392"/>
                      <a:pt x="8658" y="-392"/>
                      <a:pt x="11700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8" name="Freeform 1077">
                <a:extLst>
                  <a:ext uri="{FF2B5EF4-FFF2-40B4-BE49-F238E27FC236}">
                    <a16:creationId xmlns:a16="http://schemas.microsoft.com/office/drawing/2014/main" id="{BFA7BB0C-E552-5220-63C1-BA4F9C37F2B1}"/>
                  </a:ext>
                </a:extLst>
              </p:cNvPr>
              <p:cNvSpPr/>
              <p:nvPr/>
            </p:nvSpPr>
            <p:spPr>
              <a:xfrm>
                <a:off x="22114082" y="13296893"/>
                <a:ext cx="13848" cy="95800"/>
              </a:xfrm>
              <a:custGeom>
                <a:avLst/>
                <a:gdLst>
                  <a:gd name="connsiteX0" fmla="*/ 13849 w 13848"/>
                  <a:gd name="connsiteY0" fmla="*/ 23 h 95800"/>
                  <a:gd name="connsiteX1" fmla="*/ 13757 w 13848"/>
                  <a:gd name="connsiteY1" fmla="*/ 91855 h 95800"/>
                  <a:gd name="connsiteX2" fmla="*/ 11751 w 13848"/>
                  <a:gd name="connsiteY2" fmla="*/ 94643 h 95800"/>
                  <a:gd name="connsiteX3" fmla="*/ 2027 w 13848"/>
                  <a:gd name="connsiteY3" fmla="*/ 94643 h 95800"/>
                  <a:gd name="connsiteX4" fmla="*/ 0 w 13848"/>
                  <a:gd name="connsiteY4" fmla="*/ 91808 h 95800"/>
                  <a:gd name="connsiteX5" fmla="*/ 91 w 13848"/>
                  <a:gd name="connsiteY5" fmla="*/ 0 h 95800"/>
                  <a:gd name="connsiteX6" fmla="*/ 2120 w 13848"/>
                  <a:gd name="connsiteY6" fmla="*/ 2811 h 95800"/>
                  <a:gd name="connsiteX7" fmla="*/ 11867 w 13848"/>
                  <a:gd name="connsiteY7" fmla="*/ 2811 h 95800"/>
                  <a:gd name="connsiteX8" fmla="*/ 13849 w 13848"/>
                  <a:gd name="connsiteY8" fmla="*/ 23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0">
                    <a:moveTo>
                      <a:pt x="13849" y="23"/>
                    </a:moveTo>
                    <a:lnTo>
                      <a:pt x="13757" y="91855"/>
                    </a:lnTo>
                    <a:cubicBezTo>
                      <a:pt x="13757" y="92846"/>
                      <a:pt x="13089" y="93860"/>
                      <a:pt x="11751" y="94643"/>
                    </a:cubicBezTo>
                    <a:cubicBezTo>
                      <a:pt x="8711" y="96187"/>
                      <a:pt x="5092" y="96187"/>
                      <a:pt x="2027" y="94643"/>
                    </a:cubicBezTo>
                    <a:cubicBezTo>
                      <a:pt x="691" y="93836"/>
                      <a:pt x="0" y="92822"/>
                      <a:pt x="0" y="91808"/>
                    </a:cubicBezTo>
                    <a:lnTo>
                      <a:pt x="91" y="0"/>
                    </a:lnTo>
                    <a:cubicBezTo>
                      <a:pt x="91" y="1013"/>
                      <a:pt x="783" y="2027"/>
                      <a:pt x="2120" y="2811"/>
                    </a:cubicBezTo>
                    <a:cubicBezTo>
                      <a:pt x="4838" y="4378"/>
                      <a:pt x="9194" y="4378"/>
                      <a:pt x="11867" y="2811"/>
                    </a:cubicBezTo>
                    <a:cubicBezTo>
                      <a:pt x="13180" y="2027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9" name="Freeform 1078">
                <a:extLst>
                  <a:ext uri="{FF2B5EF4-FFF2-40B4-BE49-F238E27FC236}">
                    <a16:creationId xmlns:a16="http://schemas.microsoft.com/office/drawing/2014/main" id="{EB5674AA-783A-B930-9689-964D83A0B10A}"/>
                  </a:ext>
                </a:extLst>
              </p:cNvPr>
              <p:cNvSpPr/>
              <p:nvPr/>
            </p:nvSpPr>
            <p:spPr>
              <a:xfrm>
                <a:off x="22114188" y="13292906"/>
                <a:ext cx="13749" cy="7973"/>
              </a:xfrm>
              <a:custGeom>
                <a:avLst/>
                <a:gdLst>
                  <a:gd name="connsiteX0" fmla="*/ 11692 w 13749"/>
                  <a:gd name="connsiteY0" fmla="*/ 1175 h 7973"/>
                  <a:gd name="connsiteX1" fmla="*/ 11761 w 13749"/>
                  <a:gd name="connsiteY1" fmla="*/ 6798 h 7973"/>
                  <a:gd name="connsiteX2" fmla="*/ 2014 w 13749"/>
                  <a:gd name="connsiteY2" fmla="*/ 6798 h 7973"/>
                  <a:gd name="connsiteX3" fmla="*/ 2014 w 13749"/>
                  <a:gd name="connsiteY3" fmla="*/ 1175 h 7973"/>
                  <a:gd name="connsiteX4" fmla="*/ 11692 w 13749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73">
                    <a:moveTo>
                      <a:pt x="11692" y="1175"/>
                    </a:moveTo>
                    <a:cubicBezTo>
                      <a:pt x="14412" y="2742"/>
                      <a:pt x="14435" y="5231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31"/>
                      <a:pt x="-660" y="2742"/>
                      <a:pt x="2014" y="1175"/>
                    </a:cubicBezTo>
                    <a:cubicBezTo>
                      <a:pt x="5056" y="-392"/>
                      <a:pt x="8674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0" name="Freeform 1079">
                <a:extLst>
                  <a:ext uri="{FF2B5EF4-FFF2-40B4-BE49-F238E27FC236}">
                    <a16:creationId xmlns:a16="http://schemas.microsoft.com/office/drawing/2014/main" id="{7BEDB247-325A-A93D-3139-1947CEC522BD}"/>
                  </a:ext>
                </a:extLst>
              </p:cNvPr>
              <p:cNvSpPr/>
              <p:nvPr/>
            </p:nvSpPr>
            <p:spPr>
              <a:xfrm>
                <a:off x="22223359" y="13233797"/>
                <a:ext cx="13848" cy="95800"/>
              </a:xfrm>
              <a:custGeom>
                <a:avLst/>
                <a:gdLst>
                  <a:gd name="connsiteX0" fmla="*/ 13849 w 13848"/>
                  <a:gd name="connsiteY0" fmla="*/ 23 h 95800"/>
                  <a:gd name="connsiteX1" fmla="*/ 13733 w 13848"/>
                  <a:gd name="connsiteY1" fmla="*/ 91855 h 95800"/>
                  <a:gd name="connsiteX2" fmla="*/ 11751 w 13848"/>
                  <a:gd name="connsiteY2" fmla="*/ 94643 h 95800"/>
                  <a:gd name="connsiteX3" fmla="*/ 2027 w 13848"/>
                  <a:gd name="connsiteY3" fmla="*/ 94643 h 95800"/>
                  <a:gd name="connsiteX4" fmla="*/ 0 w 13848"/>
                  <a:gd name="connsiteY4" fmla="*/ 91809 h 95800"/>
                  <a:gd name="connsiteX5" fmla="*/ 114 w 13848"/>
                  <a:gd name="connsiteY5" fmla="*/ 0 h 95800"/>
                  <a:gd name="connsiteX6" fmla="*/ 2120 w 13848"/>
                  <a:gd name="connsiteY6" fmla="*/ 2811 h 95800"/>
                  <a:gd name="connsiteX7" fmla="*/ 11867 w 13848"/>
                  <a:gd name="connsiteY7" fmla="*/ 2811 h 95800"/>
                  <a:gd name="connsiteX8" fmla="*/ 13849 w 13848"/>
                  <a:gd name="connsiteY8" fmla="*/ 23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0">
                    <a:moveTo>
                      <a:pt x="13849" y="23"/>
                    </a:moveTo>
                    <a:lnTo>
                      <a:pt x="13733" y="91855"/>
                    </a:lnTo>
                    <a:cubicBezTo>
                      <a:pt x="13733" y="92869"/>
                      <a:pt x="13089" y="93860"/>
                      <a:pt x="11751" y="94643"/>
                    </a:cubicBezTo>
                    <a:cubicBezTo>
                      <a:pt x="8711" y="96187"/>
                      <a:pt x="5092" y="96187"/>
                      <a:pt x="2027" y="94643"/>
                    </a:cubicBezTo>
                    <a:cubicBezTo>
                      <a:pt x="668" y="93860"/>
                      <a:pt x="0" y="92846"/>
                      <a:pt x="0" y="91809"/>
                    </a:cubicBezTo>
                    <a:lnTo>
                      <a:pt x="114" y="0"/>
                    </a:lnTo>
                    <a:cubicBezTo>
                      <a:pt x="114" y="1014"/>
                      <a:pt x="760" y="2027"/>
                      <a:pt x="2120" y="2811"/>
                    </a:cubicBezTo>
                    <a:cubicBezTo>
                      <a:pt x="4838" y="4378"/>
                      <a:pt x="9170" y="4378"/>
                      <a:pt x="11867" y="2811"/>
                    </a:cubicBezTo>
                    <a:cubicBezTo>
                      <a:pt x="13180" y="2051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1" name="Freeform 1080">
                <a:extLst>
                  <a:ext uri="{FF2B5EF4-FFF2-40B4-BE49-F238E27FC236}">
                    <a16:creationId xmlns:a16="http://schemas.microsoft.com/office/drawing/2014/main" id="{4CE28F77-B52F-7B2A-F114-B71915C0E699}"/>
                  </a:ext>
                </a:extLst>
              </p:cNvPr>
              <p:cNvSpPr/>
              <p:nvPr/>
            </p:nvSpPr>
            <p:spPr>
              <a:xfrm>
                <a:off x="22223464" y="13229810"/>
                <a:ext cx="13748" cy="7973"/>
              </a:xfrm>
              <a:custGeom>
                <a:avLst/>
                <a:gdLst>
                  <a:gd name="connsiteX0" fmla="*/ 11692 w 13748"/>
                  <a:gd name="connsiteY0" fmla="*/ 1175 h 7973"/>
                  <a:gd name="connsiteX1" fmla="*/ 11761 w 13748"/>
                  <a:gd name="connsiteY1" fmla="*/ 6798 h 7973"/>
                  <a:gd name="connsiteX2" fmla="*/ 2014 w 13748"/>
                  <a:gd name="connsiteY2" fmla="*/ 6798 h 7973"/>
                  <a:gd name="connsiteX3" fmla="*/ 2014 w 13748"/>
                  <a:gd name="connsiteY3" fmla="*/ 1175 h 7973"/>
                  <a:gd name="connsiteX4" fmla="*/ 11692 w 13748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8" h="7973">
                    <a:moveTo>
                      <a:pt x="11692" y="1175"/>
                    </a:moveTo>
                    <a:cubicBezTo>
                      <a:pt x="14411" y="2742"/>
                      <a:pt x="14435" y="5254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54"/>
                      <a:pt x="-660" y="2742"/>
                      <a:pt x="2014" y="1175"/>
                    </a:cubicBezTo>
                    <a:cubicBezTo>
                      <a:pt x="5056" y="-392"/>
                      <a:pt x="8650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2" name="Freeform 1081">
                <a:extLst>
                  <a:ext uri="{FF2B5EF4-FFF2-40B4-BE49-F238E27FC236}">
                    <a16:creationId xmlns:a16="http://schemas.microsoft.com/office/drawing/2014/main" id="{EFAF4A7B-FF94-B8B8-BDFE-FB81BE93DF72}"/>
                  </a:ext>
                </a:extLst>
              </p:cNvPr>
              <p:cNvSpPr/>
              <p:nvPr/>
            </p:nvSpPr>
            <p:spPr>
              <a:xfrm>
                <a:off x="22040571" y="12958311"/>
                <a:ext cx="244753" cy="390592"/>
              </a:xfrm>
              <a:custGeom>
                <a:avLst/>
                <a:gdLst>
                  <a:gd name="connsiteX0" fmla="*/ 244754 w 244753"/>
                  <a:gd name="connsiteY0" fmla="*/ 13310 h 390592"/>
                  <a:gd name="connsiteX1" fmla="*/ 237103 w 244753"/>
                  <a:gd name="connsiteY1" fmla="*/ 14025 h 390592"/>
                  <a:gd name="connsiteX2" fmla="*/ 32330 w 244753"/>
                  <a:gd name="connsiteY2" fmla="*/ 132266 h 390592"/>
                  <a:gd name="connsiteX3" fmla="*/ 21615 w 244753"/>
                  <a:gd name="connsiteY3" fmla="*/ 150793 h 390592"/>
                  <a:gd name="connsiteX4" fmla="*/ 22284 w 244753"/>
                  <a:gd name="connsiteY4" fmla="*/ 383725 h 390592"/>
                  <a:gd name="connsiteX5" fmla="*/ 25417 w 244753"/>
                  <a:gd name="connsiteY5" fmla="*/ 390593 h 390592"/>
                  <a:gd name="connsiteX6" fmla="*/ 3779 w 244753"/>
                  <a:gd name="connsiteY6" fmla="*/ 378033 h 390592"/>
                  <a:gd name="connsiteX7" fmla="*/ 644 w 244753"/>
                  <a:gd name="connsiteY7" fmla="*/ 371143 h 390592"/>
                  <a:gd name="connsiteX8" fmla="*/ 0 w 244753"/>
                  <a:gd name="connsiteY8" fmla="*/ 138234 h 390592"/>
                  <a:gd name="connsiteX9" fmla="*/ 10692 w 244753"/>
                  <a:gd name="connsiteY9" fmla="*/ 119706 h 390592"/>
                  <a:gd name="connsiteX10" fmla="*/ 215487 w 244753"/>
                  <a:gd name="connsiteY10" fmla="*/ 1466 h 390592"/>
                  <a:gd name="connsiteX11" fmla="*/ 223138 w 244753"/>
                  <a:gd name="connsiteY11" fmla="*/ 728 h 390592"/>
                  <a:gd name="connsiteX12" fmla="*/ 244754 w 244753"/>
                  <a:gd name="connsiteY12" fmla="*/ 13310 h 390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592">
                    <a:moveTo>
                      <a:pt x="244754" y="13310"/>
                    </a:moveTo>
                    <a:cubicBezTo>
                      <a:pt x="242794" y="12158"/>
                      <a:pt x="240075" y="12319"/>
                      <a:pt x="237103" y="14025"/>
                    </a:cubicBezTo>
                    <a:lnTo>
                      <a:pt x="32330" y="132266"/>
                    </a:lnTo>
                    <a:cubicBezTo>
                      <a:pt x="26385" y="135699"/>
                      <a:pt x="21592" y="144018"/>
                      <a:pt x="21615" y="150793"/>
                    </a:cubicBezTo>
                    <a:lnTo>
                      <a:pt x="22284" y="383725"/>
                    </a:lnTo>
                    <a:cubicBezTo>
                      <a:pt x="22284" y="387113"/>
                      <a:pt x="23482" y="389463"/>
                      <a:pt x="25417" y="390593"/>
                    </a:cubicBezTo>
                    <a:lnTo>
                      <a:pt x="3779" y="378033"/>
                    </a:lnTo>
                    <a:cubicBezTo>
                      <a:pt x="1843" y="376928"/>
                      <a:pt x="668" y="374531"/>
                      <a:pt x="644" y="371143"/>
                    </a:cubicBezTo>
                    <a:lnTo>
                      <a:pt x="0" y="138234"/>
                    </a:lnTo>
                    <a:cubicBezTo>
                      <a:pt x="-24" y="131413"/>
                      <a:pt x="4770" y="123117"/>
                      <a:pt x="10692" y="119706"/>
                    </a:cubicBezTo>
                    <a:lnTo>
                      <a:pt x="215487" y="1466"/>
                    </a:lnTo>
                    <a:cubicBezTo>
                      <a:pt x="218483" y="-263"/>
                      <a:pt x="221179" y="-401"/>
                      <a:pt x="223138" y="728"/>
                    </a:cubicBezTo>
                    <a:lnTo>
                      <a:pt x="244754" y="1331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3" name="Freeform 1082">
                <a:extLst>
                  <a:ext uri="{FF2B5EF4-FFF2-40B4-BE49-F238E27FC236}">
                    <a16:creationId xmlns:a16="http://schemas.microsoft.com/office/drawing/2014/main" id="{30D05740-C357-04F3-AA3F-216CF4966A55}"/>
                  </a:ext>
                </a:extLst>
              </p:cNvPr>
              <p:cNvSpPr/>
              <p:nvPr/>
            </p:nvSpPr>
            <p:spPr>
              <a:xfrm>
                <a:off x="22040571" y="13078017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79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28 h 270886"/>
                  <a:gd name="connsiteX6" fmla="*/ 10692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407"/>
                      <a:pt x="23482" y="269757"/>
                      <a:pt x="25417" y="270887"/>
                    </a:cubicBezTo>
                    <a:lnTo>
                      <a:pt x="3779" y="258327"/>
                    </a:lnTo>
                    <a:cubicBezTo>
                      <a:pt x="1843" y="257221"/>
                      <a:pt x="668" y="254825"/>
                      <a:pt x="644" y="251437"/>
                    </a:cubicBezTo>
                    <a:lnTo>
                      <a:pt x="0" y="18528"/>
                    </a:lnTo>
                    <a:cubicBezTo>
                      <a:pt x="-24" y="11706"/>
                      <a:pt x="4770" y="3411"/>
                      <a:pt x="10692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9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4" name="Freeform 1083">
                <a:extLst>
                  <a:ext uri="{FF2B5EF4-FFF2-40B4-BE49-F238E27FC236}">
                    <a16:creationId xmlns:a16="http://schemas.microsoft.com/office/drawing/2014/main" id="{4DC998F4-0415-E74F-3403-D3049354AA3C}"/>
                  </a:ext>
                </a:extLst>
              </p:cNvPr>
              <p:cNvSpPr/>
              <p:nvPr/>
            </p:nvSpPr>
            <p:spPr>
              <a:xfrm>
                <a:off x="22062208" y="12970874"/>
                <a:ext cx="226895" cy="378768"/>
              </a:xfrm>
              <a:custGeom>
                <a:avLst/>
                <a:gdLst>
                  <a:gd name="connsiteX0" fmla="*/ 215466 w 226895"/>
                  <a:gd name="connsiteY0" fmla="*/ 1462 h 378768"/>
                  <a:gd name="connsiteX1" fmla="*/ 226249 w 226895"/>
                  <a:gd name="connsiteY1" fmla="*/ 7592 h 378768"/>
                  <a:gd name="connsiteX2" fmla="*/ 226895 w 226895"/>
                  <a:gd name="connsiteY2" fmla="*/ 240547 h 378768"/>
                  <a:gd name="connsiteX3" fmla="*/ 216203 w 226895"/>
                  <a:gd name="connsiteY3" fmla="*/ 259029 h 378768"/>
                  <a:gd name="connsiteX4" fmla="*/ 11407 w 226895"/>
                  <a:gd name="connsiteY4" fmla="*/ 377292 h 378768"/>
                  <a:gd name="connsiteX5" fmla="*/ 646 w 226895"/>
                  <a:gd name="connsiteY5" fmla="*/ 371162 h 378768"/>
                  <a:gd name="connsiteX6" fmla="*/ 0 w 226895"/>
                  <a:gd name="connsiteY6" fmla="*/ 138207 h 378768"/>
                  <a:gd name="connsiteX7" fmla="*/ 10692 w 226895"/>
                  <a:gd name="connsiteY7" fmla="*/ 119703 h 378768"/>
                  <a:gd name="connsiteX8" fmla="*/ 215466 w 226895"/>
                  <a:gd name="connsiteY8" fmla="*/ 1462 h 3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68">
                    <a:moveTo>
                      <a:pt x="215466" y="1462"/>
                    </a:moveTo>
                    <a:cubicBezTo>
                      <a:pt x="221387" y="-1949"/>
                      <a:pt x="226227" y="817"/>
                      <a:pt x="226249" y="7592"/>
                    </a:cubicBezTo>
                    <a:lnTo>
                      <a:pt x="226895" y="240547"/>
                    </a:lnTo>
                    <a:cubicBezTo>
                      <a:pt x="226941" y="247322"/>
                      <a:pt x="222125" y="255618"/>
                      <a:pt x="216203" y="259029"/>
                    </a:cubicBezTo>
                    <a:lnTo>
                      <a:pt x="11407" y="377292"/>
                    </a:lnTo>
                    <a:cubicBezTo>
                      <a:pt x="5462" y="380726"/>
                      <a:pt x="668" y="377961"/>
                      <a:pt x="646" y="371162"/>
                    </a:cubicBezTo>
                    <a:lnTo>
                      <a:pt x="0" y="138207"/>
                    </a:lnTo>
                    <a:cubicBezTo>
                      <a:pt x="-22" y="131409"/>
                      <a:pt x="4771" y="123113"/>
                      <a:pt x="10692" y="119703"/>
                    </a:cubicBezTo>
                    <a:lnTo>
                      <a:pt x="215466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5" name="Freeform 1084">
                <a:extLst>
                  <a:ext uri="{FF2B5EF4-FFF2-40B4-BE49-F238E27FC236}">
                    <a16:creationId xmlns:a16="http://schemas.microsoft.com/office/drawing/2014/main" id="{17174C36-D774-B632-F202-E51293A9AD29}"/>
                  </a:ext>
                </a:extLst>
              </p:cNvPr>
              <p:cNvSpPr/>
              <p:nvPr/>
            </p:nvSpPr>
            <p:spPr>
              <a:xfrm>
                <a:off x="22072648" y="12987030"/>
                <a:ext cx="206016" cy="346453"/>
              </a:xfrm>
              <a:custGeom>
                <a:avLst/>
                <a:gdLst>
                  <a:gd name="connsiteX0" fmla="*/ 54269 w 206016"/>
                  <a:gd name="connsiteY0" fmla="*/ 165005 h 346453"/>
                  <a:gd name="connsiteX1" fmla="*/ 63372 w 206016"/>
                  <a:gd name="connsiteY1" fmla="*/ 170190 h 346453"/>
                  <a:gd name="connsiteX2" fmla="*/ 63510 w 206016"/>
                  <a:gd name="connsiteY2" fmla="*/ 221948 h 346453"/>
                  <a:gd name="connsiteX3" fmla="*/ 54455 w 206016"/>
                  <a:gd name="connsiteY3" fmla="*/ 237618 h 346453"/>
                  <a:gd name="connsiteX4" fmla="*/ 9494 w 206016"/>
                  <a:gd name="connsiteY4" fmla="*/ 263589 h 346453"/>
                  <a:gd name="connsiteX5" fmla="*/ 392 w 206016"/>
                  <a:gd name="connsiteY5" fmla="*/ 258404 h 346453"/>
                  <a:gd name="connsiteX6" fmla="*/ 231 w 206016"/>
                  <a:gd name="connsiteY6" fmla="*/ 206646 h 346453"/>
                  <a:gd name="connsiteX7" fmla="*/ 9287 w 206016"/>
                  <a:gd name="connsiteY7" fmla="*/ 190953 h 346453"/>
                  <a:gd name="connsiteX8" fmla="*/ 54269 w 206016"/>
                  <a:gd name="connsiteY8" fmla="*/ 165005 h 346453"/>
                  <a:gd name="connsiteX9" fmla="*/ 54500 w 206016"/>
                  <a:gd name="connsiteY9" fmla="*/ 246605 h 346453"/>
                  <a:gd name="connsiteX10" fmla="*/ 63603 w 206016"/>
                  <a:gd name="connsiteY10" fmla="*/ 251813 h 346453"/>
                  <a:gd name="connsiteX11" fmla="*/ 63764 w 206016"/>
                  <a:gd name="connsiteY11" fmla="*/ 303571 h 346453"/>
                  <a:gd name="connsiteX12" fmla="*/ 54708 w 206016"/>
                  <a:gd name="connsiteY12" fmla="*/ 319241 h 346453"/>
                  <a:gd name="connsiteX13" fmla="*/ 9725 w 206016"/>
                  <a:gd name="connsiteY13" fmla="*/ 345212 h 346453"/>
                  <a:gd name="connsiteX14" fmla="*/ 599 w 206016"/>
                  <a:gd name="connsiteY14" fmla="*/ 340027 h 346453"/>
                  <a:gd name="connsiteX15" fmla="*/ 461 w 206016"/>
                  <a:gd name="connsiteY15" fmla="*/ 288269 h 346453"/>
                  <a:gd name="connsiteX16" fmla="*/ 9518 w 206016"/>
                  <a:gd name="connsiteY16" fmla="*/ 272599 h 346453"/>
                  <a:gd name="connsiteX17" fmla="*/ 54500 w 206016"/>
                  <a:gd name="connsiteY17" fmla="*/ 246605 h 346453"/>
                  <a:gd name="connsiteX18" fmla="*/ 125615 w 206016"/>
                  <a:gd name="connsiteY18" fmla="*/ 205563 h 346453"/>
                  <a:gd name="connsiteX19" fmla="*/ 134740 w 206016"/>
                  <a:gd name="connsiteY19" fmla="*/ 210725 h 346453"/>
                  <a:gd name="connsiteX20" fmla="*/ 134879 w 206016"/>
                  <a:gd name="connsiteY20" fmla="*/ 262483 h 346453"/>
                  <a:gd name="connsiteX21" fmla="*/ 125823 w 206016"/>
                  <a:gd name="connsiteY21" fmla="*/ 278176 h 346453"/>
                  <a:gd name="connsiteX22" fmla="*/ 80839 w 206016"/>
                  <a:gd name="connsiteY22" fmla="*/ 304147 h 346453"/>
                  <a:gd name="connsiteX23" fmla="*/ 71738 w 206016"/>
                  <a:gd name="connsiteY23" fmla="*/ 298962 h 346453"/>
                  <a:gd name="connsiteX24" fmla="*/ 71599 w 206016"/>
                  <a:gd name="connsiteY24" fmla="*/ 247204 h 346453"/>
                  <a:gd name="connsiteX25" fmla="*/ 80655 w 206016"/>
                  <a:gd name="connsiteY25" fmla="*/ 231511 h 346453"/>
                  <a:gd name="connsiteX26" fmla="*/ 125615 w 206016"/>
                  <a:gd name="connsiteY26" fmla="*/ 205563 h 346453"/>
                  <a:gd name="connsiteX27" fmla="*/ 196729 w 206016"/>
                  <a:gd name="connsiteY27" fmla="*/ 164498 h 346453"/>
                  <a:gd name="connsiteX28" fmla="*/ 205855 w 206016"/>
                  <a:gd name="connsiteY28" fmla="*/ 169752 h 346453"/>
                  <a:gd name="connsiteX29" fmla="*/ 206017 w 206016"/>
                  <a:gd name="connsiteY29" fmla="*/ 221418 h 346453"/>
                  <a:gd name="connsiteX30" fmla="*/ 196960 w 206016"/>
                  <a:gd name="connsiteY30" fmla="*/ 237111 h 346453"/>
                  <a:gd name="connsiteX31" fmla="*/ 151954 w 206016"/>
                  <a:gd name="connsiteY31" fmla="*/ 263105 h 346453"/>
                  <a:gd name="connsiteX32" fmla="*/ 142829 w 206016"/>
                  <a:gd name="connsiteY32" fmla="*/ 257897 h 346453"/>
                  <a:gd name="connsiteX33" fmla="*/ 142691 w 206016"/>
                  <a:gd name="connsiteY33" fmla="*/ 206139 h 346453"/>
                  <a:gd name="connsiteX34" fmla="*/ 151748 w 206016"/>
                  <a:gd name="connsiteY34" fmla="*/ 190469 h 346453"/>
                  <a:gd name="connsiteX35" fmla="*/ 196729 w 206016"/>
                  <a:gd name="connsiteY35" fmla="*/ 164498 h 346453"/>
                  <a:gd name="connsiteX36" fmla="*/ 196292 w 206016"/>
                  <a:gd name="connsiteY36" fmla="*/ 1252 h 346453"/>
                  <a:gd name="connsiteX37" fmla="*/ 205395 w 206016"/>
                  <a:gd name="connsiteY37" fmla="*/ 6437 h 346453"/>
                  <a:gd name="connsiteX38" fmla="*/ 205533 w 206016"/>
                  <a:gd name="connsiteY38" fmla="*/ 58171 h 346453"/>
                  <a:gd name="connsiteX39" fmla="*/ 196476 w 206016"/>
                  <a:gd name="connsiteY39" fmla="*/ 73864 h 346453"/>
                  <a:gd name="connsiteX40" fmla="*/ 151494 w 206016"/>
                  <a:gd name="connsiteY40" fmla="*/ 99859 h 346453"/>
                  <a:gd name="connsiteX41" fmla="*/ 142369 w 206016"/>
                  <a:gd name="connsiteY41" fmla="*/ 94650 h 346453"/>
                  <a:gd name="connsiteX42" fmla="*/ 142230 w 206016"/>
                  <a:gd name="connsiteY42" fmla="*/ 42893 h 346453"/>
                  <a:gd name="connsiteX43" fmla="*/ 151286 w 206016"/>
                  <a:gd name="connsiteY43" fmla="*/ 27223 h 346453"/>
                  <a:gd name="connsiteX44" fmla="*/ 196292 w 206016"/>
                  <a:gd name="connsiteY44" fmla="*/ 1252 h 346453"/>
                  <a:gd name="connsiteX45" fmla="*/ 196523 w 206016"/>
                  <a:gd name="connsiteY45" fmla="*/ 82875 h 346453"/>
                  <a:gd name="connsiteX46" fmla="*/ 205626 w 206016"/>
                  <a:gd name="connsiteY46" fmla="*/ 88060 h 346453"/>
                  <a:gd name="connsiteX47" fmla="*/ 205763 w 206016"/>
                  <a:gd name="connsiteY47" fmla="*/ 139818 h 346453"/>
                  <a:gd name="connsiteX48" fmla="*/ 196707 w 206016"/>
                  <a:gd name="connsiteY48" fmla="*/ 155488 h 346453"/>
                  <a:gd name="connsiteX49" fmla="*/ 151724 w 206016"/>
                  <a:gd name="connsiteY49" fmla="*/ 181482 h 346453"/>
                  <a:gd name="connsiteX50" fmla="*/ 142622 w 206016"/>
                  <a:gd name="connsiteY50" fmla="*/ 176273 h 346453"/>
                  <a:gd name="connsiteX51" fmla="*/ 142460 w 206016"/>
                  <a:gd name="connsiteY51" fmla="*/ 124516 h 346453"/>
                  <a:gd name="connsiteX52" fmla="*/ 151517 w 206016"/>
                  <a:gd name="connsiteY52" fmla="*/ 108846 h 346453"/>
                  <a:gd name="connsiteX53" fmla="*/ 196523 w 206016"/>
                  <a:gd name="connsiteY53" fmla="*/ 82875 h 346453"/>
                  <a:gd name="connsiteX54" fmla="*/ 125177 w 206016"/>
                  <a:gd name="connsiteY54" fmla="*/ 42294 h 346453"/>
                  <a:gd name="connsiteX55" fmla="*/ 134280 w 206016"/>
                  <a:gd name="connsiteY55" fmla="*/ 47502 h 346453"/>
                  <a:gd name="connsiteX56" fmla="*/ 134418 w 206016"/>
                  <a:gd name="connsiteY56" fmla="*/ 99260 h 346453"/>
                  <a:gd name="connsiteX57" fmla="*/ 125361 w 206016"/>
                  <a:gd name="connsiteY57" fmla="*/ 114930 h 346453"/>
                  <a:gd name="connsiteX58" fmla="*/ 80380 w 206016"/>
                  <a:gd name="connsiteY58" fmla="*/ 140901 h 346453"/>
                  <a:gd name="connsiteX59" fmla="*/ 71277 w 206016"/>
                  <a:gd name="connsiteY59" fmla="*/ 135716 h 346453"/>
                  <a:gd name="connsiteX60" fmla="*/ 71115 w 206016"/>
                  <a:gd name="connsiteY60" fmla="*/ 83958 h 346453"/>
                  <a:gd name="connsiteX61" fmla="*/ 80171 w 206016"/>
                  <a:gd name="connsiteY61" fmla="*/ 68265 h 346453"/>
                  <a:gd name="connsiteX62" fmla="*/ 125177 w 206016"/>
                  <a:gd name="connsiteY62" fmla="*/ 42294 h 346453"/>
                  <a:gd name="connsiteX63" fmla="*/ 54040 w 206016"/>
                  <a:gd name="connsiteY63" fmla="*/ 83359 h 346453"/>
                  <a:gd name="connsiteX64" fmla="*/ 63141 w 206016"/>
                  <a:gd name="connsiteY64" fmla="*/ 88567 h 346453"/>
                  <a:gd name="connsiteX65" fmla="*/ 63303 w 206016"/>
                  <a:gd name="connsiteY65" fmla="*/ 140324 h 346453"/>
                  <a:gd name="connsiteX66" fmla="*/ 54247 w 206016"/>
                  <a:gd name="connsiteY66" fmla="*/ 155995 h 346453"/>
                  <a:gd name="connsiteX67" fmla="*/ 9265 w 206016"/>
                  <a:gd name="connsiteY67" fmla="*/ 181966 h 346453"/>
                  <a:gd name="connsiteX68" fmla="*/ 138 w 206016"/>
                  <a:gd name="connsiteY68" fmla="*/ 176758 h 346453"/>
                  <a:gd name="connsiteX69" fmla="*/ 0 w 206016"/>
                  <a:gd name="connsiteY69" fmla="*/ 125023 h 346453"/>
                  <a:gd name="connsiteX70" fmla="*/ 9057 w 206016"/>
                  <a:gd name="connsiteY70" fmla="*/ 109330 h 346453"/>
                  <a:gd name="connsiteX71" fmla="*/ 54040 w 206016"/>
                  <a:gd name="connsiteY71" fmla="*/ 83359 h 346453"/>
                  <a:gd name="connsiteX72" fmla="*/ 125384 w 206016"/>
                  <a:gd name="connsiteY72" fmla="*/ 123940 h 346453"/>
                  <a:gd name="connsiteX73" fmla="*/ 134511 w 206016"/>
                  <a:gd name="connsiteY73" fmla="*/ 129125 h 346453"/>
                  <a:gd name="connsiteX74" fmla="*/ 134649 w 206016"/>
                  <a:gd name="connsiteY74" fmla="*/ 180883 h 346453"/>
                  <a:gd name="connsiteX75" fmla="*/ 125592 w 206016"/>
                  <a:gd name="connsiteY75" fmla="*/ 196553 h 346453"/>
                  <a:gd name="connsiteX76" fmla="*/ 80609 w 206016"/>
                  <a:gd name="connsiteY76" fmla="*/ 222524 h 346453"/>
                  <a:gd name="connsiteX77" fmla="*/ 71507 w 206016"/>
                  <a:gd name="connsiteY77" fmla="*/ 217339 h 346453"/>
                  <a:gd name="connsiteX78" fmla="*/ 71346 w 206016"/>
                  <a:gd name="connsiteY78" fmla="*/ 165581 h 346453"/>
                  <a:gd name="connsiteX79" fmla="*/ 80402 w 206016"/>
                  <a:gd name="connsiteY79" fmla="*/ 149911 h 346453"/>
                  <a:gd name="connsiteX80" fmla="*/ 125384 w 206016"/>
                  <a:gd name="connsiteY80" fmla="*/ 123940 h 346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3">
                    <a:moveTo>
                      <a:pt x="54269" y="165005"/>
                    </a:moveTo>
                    <a:cubicBezTo>
                      <a:pt x="59317" y="162078"/>
                      <a:pt x="63349" y="164452"/>
                      <a:pt x="63372" y="170190"/>
                    </a:cubicBezTo>
                    <a:lnTo>
                      <a:pt x="63510" y="221948"/>
                    </a:lnTo>
                    <a:cubicBezTo>
                      <a:pt x="63534" y="227663"/>
                      <a:pt x="59524" y="234714"/>
                      <a:pt x="54455" y="237618"/>
                    </a:cubicBezTo>
                    <a:lnTo>
                      <a:pt x="9494" y="263589"/>
                    </a:lnTo>
                    <a:cubicBezTo>
                      <a:pt x="4447" y="266492"/>
                      <a:pt x="392" y="264119"/>
                      <a:pt x="392" y="258404"/>
                    </a:cubicBezTo>
                    <a:lnTo>
                      <a:pt x="231" y="206646"/>
                    </a:lnTo>
                    <a:cubicBezTo>
                      <a:pt x="208" y="200908"/>
                      <a:pt x="4241" y="193879"/>
                      <a:pt x="9287" y="190953"/>
                    </a:cubicBezTo>
                    <a:lnTo>
                      <a:pt x="54269" y="165005"/>
                    </a:lnTo>
                    <a:close/>
                    <a:moveTo>
                      <a:pt x="54500" y="246605"/>
                    </a:moveTo>
                    <a:cubicBezTo>
                      <a:pt x="59524" y="243702"/>
                      <a:pt x="63603" y="246075"/>
                      <a:pt x="63603" y="251813"/>
                    </a:cubicBezTo>
                    <a:lnTo>
                      <a:pt x="63764" y="303571"/>
                    </a:lnTo>
                    <a:cubicBezTo>
                      <a:pt x="63764" y="309286"/>
                      <a:pt x="59754" y="316315"/>
                      <a:pt x="54708" y="319241"/>
                    </a:cubicBezTo>
                    <a:lnTo>
                      <a:pt x="9725" y="345212"/>
                    </a:lnTo>
                    <a:cubicBezTo>
                      <a:pt x="4678" y="348115"/>
                      <a:pt x="623" y="345742"/>
                      <a:pt x="599" y="340027"/>
                    </a:cubicBezTo>
                    <a:lnTo>
                      <a:pt x="461" y="288269"/>
                    </a:lnTo>
                    <a:cubicBezTo>
                      <a:pt x="437" y="282555"/>
                      <a:pt x="4471" y="275502"/>
                      <a:pt x="9518" y="272599"/>
                    </a:cubicBezTo>
                    <a:lnTo>
                      <a:pt x="54500" y="246605"/>
                    </a:lnTo>
                    <a:close/>
                    <a:moveTo>
                      <a:pt x="125615" y="205563"/>
                    </a:moveTo>
                    <a:cubicBezTo>
                      <a:pt x="130661" y="202636"/>
                      <a:pt x="134717" y="205010"/>
                      <a:pt x="134740" y="210725"/>
                    </a:cubicBezTo>
                    <a:lnTo>
                      <a:pt x="134879" y="262483"/>
                    </a:lnTo>
                    <a:cubicBezTo>
                      <a:pt x="134902" y="268221"/>
                      <a:pt x="130869" y="275272"/>
                      <a:pt x="125823" y="278176"/>
                    </a:cubicBezTo>
                    <a:lnTo>
                      <a:pt x="80839" y="304147"/>
                    </a:lnTo>
                    <a:cubicBezTo>
                      <a:pt x="75793" y="307051"/>
                      <a:pt x="71760" y="304677"/>
                      <a:pt x="71738" y="298962"/>
                    </a:cubicBezTo>
                    <a:lnTo>
                      <a:pt x="71599" y="247204"/>
                    </a:lnTo>
                    <a:cubicBezTo>
                      <a:pt x="71576" y="241466"/>
                      <a:pt x="75586" y="234438"/>
                      <a:pt x="80655" y="231511"/>
                    </a:cubicBezTo>
                    <a:lnTo>
                      <a:pt x="125615" y="205563"/>
                    </a:lnTo>
                    <a:close/>
                    <a:moveTo>
                      <a:pt x="196729" y="164498"/>
                    </a:moveTo>
                    <a:cubicBezTo>
                      <a:pt x="201776" y="161594"/>
                      <a:pt x="205832" y="163968"/>
                      <a:pt x="205855" y="169752"/>
                    </a:cubicBezTo>
                    <a:lnTo>
                      <a:pt x="206017" y="221418"/>
                    </a:lnTo>
                    <a:cubicBezTo>
                      <a:pt x="206017" y="227179"/>
                      <a:pt x="201984" y="234207"/>
                      <a:pt x="196960" y="237111"/>
                    </a:cubicBezTo>
                    <a:lnTo>
                      <a:pt x="151954" y="263105"/>
                    </a:lnTo>
                    <a:cubicBezTo>
                      <a:pt x="146932" y="265985"/>
                      <a:pt x="142853" y="263635"/>
                      <a:pt x="142829" y="257897"/>
                    </a:cubicBezTo>
                    <a:lnTo>
                      <a:pt x="142691" y="206139"/>
                    </a:lnTo>
                    <a:cubicBezTo>
                      <a:pt x="142691" y="200424"/>
                      <a:pt x="146724" y="193372"/>
                      <a:pt x="151748" y="190469"/>
                    </a:cubicBezTo>
                    <a:lnTo>
                      <a:pt x="196729" y="164498"/>
                    </a:lnTo>
                    <a:close/>
                    <a:moveTo>
                      <a:pt x="196292" y="1252"/>
                    </a:moveTo>
                    <a:cubicBezTo>
                      <a:pt x="201339" y="-1675"/>
                      <a:pt x="205371" y="722"/>
                      <a:pt x="205395" y="6437"/>
                    </a:cubicBezTo>
                    <a:lnTo>
                      <a:pt x="205533" y="58171"/>
                    </a:lnTo>
                    <a:cubicBezTo>
                      <a:pt x="205555" y="63955"/>
                      <a:pt x="201523" y="70961"/>
                      <a:pt x="196476" y="73864"/>
                    </a:cubicBezTo>
                    <a:lnTo>
                      <a:pt x="151494" y="99859"/>
                    </a:lnTo>
                    <a:cubicBezTo>
                      <a:pt x="146470" y="102739"/>
                      <a:pt x="142391" y="100412"/>
                      <a:pt x="142369" y="94650"/>
                    </a:cubicBezTo>
                    <a:lnTo>
                      <a:pt x="142230" y="42893"/>
                    </a:lnTo>
                    <a:cubicBezTo>
                      <a:pt x="142207" y="37178"/>
                      <a:pt x="146262" y="30127"/>
                      <a:pt x="151286" y="27223"/>
                    </a:cubicBezTo>
                    <a:lnTo>
                      <a:pt x="196292" y="1252"/>
                    </a:lnTo>
                    <a:close/>
                    <a:moveTo>
                      <a:pt x="196523" y="82875"/>
                    </a:moveTo>
                    <a:cubicBezTo>
                      <a:pt x="201547" y="79948"/>
                      <a:pt x="205602" y="82322"/>
                      <a:pt x="205626" y="88060"/>
                    </a:cubicBezTo>
                    <a:lnTo>
                      <a:pt x="205763" y="139818"/>
                    </a:lnTo>
                    <a:cubicBezTo>
                      <a:pt x="205786" y="145533"/>
                      <a:pt x="201753" y="152584"/>
                      <a:pt x="196707" y="155488"/>
                    </a:cubicBezTo>
                    <a:lnTo>
                      <a:pt x="151724" y="181482"/>
                    </a:lnTo>
                    <a:cubicBezTo>
                      <a:pt x="146701" y="184362"/>
                      <a:pt x="142622" y="182012"/>
                      <a:pt x="142622" y="176273"/>
                    </a:cubicBezTo>
                    <a:lnTo>
                      <a:pt x="142460" y="124516"/>
                    </a:lnTo>
                    <a:cubicBezTo>
                      <a:pt x="142438" y="118801"/>
                      <a:pt x="146493" y="111750"/>
                      <a:pt x="151517" y="108846"/>
                    </a:cubicBezTo>
                    <a:lnTo>
                      <a:pt x="196523" y="82875"/>
                    </a:lnTo>
                    <a:close/>
                    <a:moveTo>
                      <a:pt x="125177" y="42294"/>
                    </a:moveTo>
                    <a:cubicBezTo>
                      <a:pt x="130201" y="39391"/>
                      <a:pt x="134256" y="41764"/>
                      <a:pt x="134280" y="47502"/>
                    </a:cubicBezTo>
                    <a:lnTo>
                      <a:pt x="134418" y="99260"/>
                    </a:lnTo>
                    <a:cubicBezTo>
                      <a:pt x="134440" y="104998"/>
                      <a:pt x="130408" y="112026"/>
                      <a:pt x="125361" y="114930"/>
                    </a:cubicBezTo>
                    <a:lnTo>
                      <a:pt x="80380" y="140901"/>
                    </a:lnTo>
                    <a:cubicBezTo>
                      <a:pt x="75332" y="143804"/>
                      <a:pt x="71277" y="141454"/>
                      <a:pt x="71277" y="135716"/>
                    </a:cubicBezTo>
                    <a:lnTo>
                      <a:pt x="71115" y="83958"/>
                    </a:lnTo>
                    <a:cubicBezTo>
                      <a:pt x="71115" y="78220"/>
                      <a:pt x="75125" y="71191"/>
                      <a:pt x="80171" y="68265"/>
                    </a:cubicBezTo>
                    <a:lnTo>
                      <a:pt x="125177" y="42294"/>
                    </a:lnTo>
                    <a:close/>
                    <a:moveTo>
                      <a:pt x="54040" y="83359"/>
                    </a:moveTo>
                    <a:cubicBezTo>
                      <a:pt x="59086" y="80455"/>
                      <a:pt x="63141" y="82829"/>
                      <a:pt x="63141" y="88567"/>
                    </a:cubicBezTo>
                    <a:lnTo>
                      <a:pt x="63303" y="140324"/>
                    </a:lnTo>
                    <a:cubicBezTo>
                      <a:pt x="63303" y="146063"/>
                      <a:pt x="59271" y="153068"/>
                      <a:pt x="54247" y="155995"/>
                    </a:cubicBezTo>
                    <a:lnTo>
                      <a:pt x="9265" y="181966"/>
                    </a:lnTo>
                    <a:cubicBezTo>
                      <a:pt x="4217" y="184869"/>
                      <a:pt x="162" y="182519"/>
                      <a:pt x="138" y="176758"/>
                    </a:cubicBezTo>
                    <a:lnTo>
                      <a:pt x="0" y="125023"/>
                    </a:lnTo>
                    <a:cubicBezTo>
                      <a:pt x="0" y="119285"/>
                      <a:pt x="4010" y="112257"/>
                      <a:pt x="9057" y="109330"/>
                    </a:cubicBezTo>
                    <a:lnTo>
                      <a:pt x="54040" y="83359"/>
                    </a:lnTo>
                    <a:close/>
                    <a:moveTo>
                      <a:pt x="125384" y="123940"/>
                    </a:moveTo>
                    <a:cubicBezTo>
                      <a:pt x="130432" y="121037"/>
                      <a:pt x="134487" y="123387"/>
                      <a:pt x="134511" y="129125"/>
                    </a:cubicBezTo>
                    <a:lnTo>
                      <a:pt x="134649" y="180883"/>
                    </a:lnTo>
                    <a:cubicBezTo>
                      <a:pt x="134649" y="186598"/>
                      <a:pt x="130639" y="193650"/>
                      <a:pt x="125592" y="196553"/>
                    </a:cubicBezTo>
                    <a:lnTo>
                      <a:pt x="80609" y="222524"/>
                    </a:lnTo>
                    <a:cubicBezTo>
                      <a:pt x="75586" y="225428"/>
                      <a:pt x="71530" y="223054"/>
                      <a:pt x="71507" y="217339"/>
                    </a:cubicBezTo>
                    <a:lnTo>
                      <a:pt x="71346" y="165581"/>
                    </a:lnTo>
                    <a:cubicBezTo>
                      <a:pt x="71346" y="159843"/>
                      <a:pt x="75355" y="152815"/>
                      <a:pt x="80402" y="149911"/>
                    </a:cubicBezTo>
                    <a:lnTo>
                      <a:pt x="125384" y="12394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6" name="Freeform 1085">
                <a:extLst>
                  <a:ext uri="{FF2B5EF4-FFF2-40B4-BE49-F238E27FC236}">
                    <a16:creationId xmlns:a16="http://schemas.microsoft.com/office/drawing/2014/main" id="{C2381A66-A55C-905E-3016-DE3161DFB852}"/>
                  </a:ext>
                </a:extLst>
              </p:cNvPr>
              <p:cNvSpPr/>
              <p:nvPr/>
            </p:nvSpPr>
            <p:spPr>
              <a:xfrm>
                <a:off x="22114082" y="12983028"/>
                <a:ext cx="13848" cy="70216"/>
              </a:xfrm>
              <a:custGeom>
                <a:avLst/>
                <a:gdLst>
                  <a:gd name="connsiteX0" fmla="*/ 13849 w 13848"/>
                  <a:gd name="connsiteY0" fmla="*/ 23 h 70216"/>
                  <a:gd name="connsiteX1" fmla="*/ 13757 w 13848"/>
                  <a:gd name="connsiteY1" fmla="*/ 66276 h 70216"/>
                  <a:gd name="connsiteX2" fmla="*/ 11751 w 13848"/>
                  <a:gd name="connsiteY2" fmla="*/ 69041 h 70216"/>
                  <a:gd name="connsiteX3" fmla="*/ 2027 w 13848"/>
                  <a:gd name="connsiteY3" fmla="*/ 69041 h 70216"/>
                  <a:gd name="connsiteX4" fmla="*/ 0 w 13848"/>
                  <a:gd name="connsiteY4" fmla="*/ 66230 h 70216"/>
                  <a:gd name="connsiteX5" fmla="*/ 91 w 13848"/>
                  <a:gd name="connsiteY5" fmla="*/ 0 h 70216"/>
                  <a:gd name="connsiteX6" fmla="*/ 2120 w 13848"/>
                  <a:gd name="connsiteY6" fmla="*/ 2812 h 70216"/>
                  <a:gd name="connsiteX7" fmla="*/ 11867 w 13848"/>
                  <a:gd name="connsiteY7" fmla="*/ 2812 h 70216"/>
                  <a:gd name="connsiteX8" fmla="*/ 13849 w 13848"/>
                  <a:gd name="connsiteY8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70216">
                    <a:moveTo>
                      <a:pt x="13849" y="23"/>
                    </a:moveTo>
                    <a:lnTo>
                      <a:pt x="13757" y="66276"/>
                    </a:lnTo>
                    <a:cubicBezTo>
                      <a:pt x="13757" y="67267"/>
                      <a:pt x="13089" y="68258"/>
                      <a:pt x="11751" y="69041"/>
                    </a:cubicBezTo>
                    <a:cubicBezTo>
                      <a:pt x="8711" y="70609"/>
                      <a:pt x="5092" y="70609"/>
                      <a:pt x="2027" y="69041"/>
                    </a:cubicBezTo>
                    <a:cubicBezTo>
                      <a:pt x="691" y="68258"/>
                      <a:pt x="0" y="67243"/>
                      <a:pt x="0" y="66230"/>
                    </a:cubicBezTo>
                    <a:lnTo>
                      <a:pt x="91" y="0"/>
                    </a:lnTo>
                    <a:cubicBezTo>
                      <a:pt x="91" y="1014"/>
                      <a:pt x="783" y="2028"/>
                      <a:pt x="2120" y="2812"/>
                    </a:cubicBezTo>
                    <a:cubicBezTo>
                      <a:pt x="4838" y="4356"/>
                      <a:pt x="9194" y="4356"/>
                      <a:pt x="11867" y="2812"/>
                    </a:cubicBezTo>
                    <a:cubicBezTo>
                      <a:pt x="13180" y="2028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7" name="Freeform 1086">
                <a:extLst>
                  <a:ext uri="{FF2B5EF4-FFF2-40B4-BE49-F238E27FC236}">
                    <a16:creationId xmlns:a16="http://schemas.microsoft.com/office/drawing/2014/main" id="{7157947B-37D7-0FA4-87BA-C736032A6539}"/>
                  </a:ext>
                </a:extLst>
              </p:cNvPr>
              <p:cNvSpPr/>
              <p:nvPr/>
            </p:nvSpPr>
            <p:spPr>
              <a:xfrm>
                <a:off x="22114188" y="12979042"/>
                <a:ext cx="13749" cy="7972"/>
              </a:xfrm>
              <a:custGeom>
                <a:avLst/>
                <a:gdLst>
                  <a:gd name="connsiteX0" fmla="*/ 11692 w 13749"/>
                  <a:gd name="connsiteY0" fmla="*/ 1175 h 7972"/>
                  <a:gd name="connsiteX1" fmla="*/ 11761 w 13749"/>
                  <a:gd name="connsiteY1" fmla="*/ 6798 h 7972"/>
                  <a:gd name="connsiteX2" fmla="*/ 2014 w 13749"/>
                  <a:gd name="connsiteY2" fmla="*/ 6798 h 7972"/>
                  <a:gd name="connsiteX3" fmla="*/ 2014 w 13749"/>
                  <a:gd name="connsiteY3" fmla="*/ 1175 h 7972"/>
                  <a:gd name="connsiteX4" fmla="*/ 11692 w 13749"/>
                  <a:gd name="connsiteY4" fmla="*/ 1175 h 7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72">
                    <a:moveTo>
                      <a:pt x="11692" y="1175"/>
                    </a:moveTo>
                    <a:cubicBezTo>
                      <a:pt x="14412" y="2719"/>
                      <a:pt x="14435" y="5231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31"/>
                      <a:pt x="-660" y="2719"/>
                      <a:pt x="2014" y="1175"/>
                    </a:cubicBezTo>
                    <a:cubicBezTo>
                      <a:pt x="5056" y="-392"/>
                      <a:pt x="8674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8" name="Freeform 1087">
                <a:extLst>
                  <a:ext uri="{FF2B5EF4-FFF2-40B4-BE49-F238E27FC236}">
                    <a16:creationId xmlns:a16="http://schemas.microsoft.com/office/drawing/2014/main" id="{21E885B9-3377-384B-BFEB-E2573488768B}"/>
                  </a:ext>
                </a:extLst>
              </p:cNvPr>
              <p:cNvSpPr/>
              <p:nvPr/>
            </p:nvSpPr>
            <p:spPr>
              <a:xfrm>
                <a:off x="22223359" y="12919933"/>
                <a:ext cx="13848" cy="70221"/>
              </a:xfrm>
              <a:custGeom>
                <a:avLst/>
                <a:gdLst>
                  <a:gd name="connsiteX0" fmla="*/ 13849 w 13848"/>
                  <a:gd name="connsiteY0" fmla="*/ 46 h 70221"/>
                  <a:gd name="connsiteX1" fmla="*/ 13733 w 13848"/>
                  <a:gd name="connsiteY1" fmla="*/ 66275 h 70221"/>
                  <a:gd name="connsiteX2" fmla="*/ 11751 w 13848"/>
                  <a:gd name="connsiteY2" fmla="*/ 69063 h 70221"/>
                  <a:gd name="connsiteX3" fmla="*/ 2027 w 13848"/>
                  <a:gd name="connsiteY3" fmla="*/ 69063 h 70221"/>
                  <a:gd name="connsiteX4" fmla="*/ 0 w 13848"/>
                  <a:gd name="connsiteY4" fmla="*/ 66229 h 70221"/>
                  <a:gd name="connsiteX5" fmla="*/ 114 w 13848"/>
                  <a:gd name="connsiteY5" fmla="*/ 0 h 70221"/>
                  <a:gd name="connsiteX6" fmla="*/ 2120 w 13848"/>
                  <a:gd name="connsiteY6" fmla="*/ 2834 h 70221"/>
                  <a:gd name="connsiteX7" fmla="*/ 11867 w 13848"/>
                  <a:gd name="connsiteY7" fmla="*/ 2834 h 70221"/>
                  <a:gd name="connsiteX8" fmla="*/ 13849 w 13848"/>
                  <a:gd name="connsiteY8" fmla="*/ 46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70221">
                    <a:moveTo>
                      <a:pt x="13849" y="46"/>
                    </a:moveTo>
                    <a:lnTo>
                      <a:pt x="13733" y="66275"/>
                    </a:lnTo>
                    <a:cubicBezTo>
                      <a:pt x="13733" y="67289"/>
                      <a:pt x="13089" y="68280"/>
                      <a:pt x="11751" y="69063"/>
                    </a:cubicBezTo>
                    <a:cubicBezTo>
                      <a:pt x="8711" y="70608"/>
                      <a:pt x="5092" y="70608"/>
                      <a:pt x="2027" y="69063"/>
                    </a:cubicBezTo>
                    <a:cubicBezTo>
                      <a:pt x="668" y="68257"/>
                      <a:pt x="0" y="67266"/>
                      <a:pt x="0" y="66229"/>
                    </a:cubicBezTo>
                    <a:lnTo>
                      <a:pt x="114" y="0"/>
                    </a:lnTo>
                    <a:cubicBezTo>
                      <a:pt x="114" y="1013"/>
                      <a:pt x="760" y="2027"/>
                      <a:pt x="2120" y="2834"/>
                    </a:cubicBezTo>
                    <a:cubicBezTo>
                      <a:pt x="4838" y="4378"/>
                      <a:pt x="9170" y="4378"/>
                      <a:pt x="11867" y="2834"/>
                    </a:cubicBezTo>
                    <a:cubicBezTo>
                      <a:pt x="13180" y="2051"/>
                      <a:pt x="13849" y="1037"/>
                      <a:pt x="13849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9" name="Freeform 1088">
                <a:extLst>
                  <a:ext uri="{FF2B5EF4-FFF2-40B4-BE49-F238E27FC236}">
                    <a16:creationId xmlns:a16="http://schemas.microsoft.com/office/drawing/2014/main" id="{1E6B9B0E-EF35-93BA-B5CE-048D814432CA}"/>
                  </a:ext>
                </a:extLst>
              </p:cNvPr>
              <p:cNvSpPr/>
              <p:nvPr/>
            </p:nvSpPr>
            <p:spPr>
              <a:xfrm>
                <a:off x="22223464" y="12915946"/>
                <a:ext cx="13748" cy="7973"/>
              </a:xfrm>
              <a:custGeom>
                <a:avLst/>
                <a:gdLst>
                  <a:gd name="connsiteX0" fmla="*/ 11692 w 13748"/>
                  <a:gd name="connsiteY0" fmla="*/ 1175 h 7973"/>
                  <a:gd name="connsiteX1" fmla="*/ 11761 w 13748"/>
                  <a:gd name="connsiteY1" fmla="*/ 6798 h 7973"/>
                  <a:gd name="connsiteX2" fmla="*/ 2014 w 13748"/>
                  <a:gd name="connsiteY2" fmla="*/ 6798 h 7973"/>
                  <a:gd name="connsiteX3" fmla="*/ 2014 w 13748"/>
                  <a:gd name="connsiteY3" fmla="*/ 1175 h 7973"/>
                  <a:gd name="connsiteX4" fmla="*/ 11692 w 13748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8" h="7973">
                    <a:moveTo>
                      <a:pt x="11692" y="1175"/>
                    </a:moveTo>
                    <a:cubicBezTo>
                      <a:pt x="14411" y="2742"/>
                      <a:pt x="14435" y="5254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54"/>
                      <a:pt x="-660" y="2742"/>
                      <a:pt x="2014" y="1175"/>
                    </a:cubicBezTo>
                    <a:cubicBezTo>
                      <a:pt x="5056" y="-392"/>
                      <a:pt x="8650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0" name="Freeform 1089">
                <a:extLst>
                  <a:ext uri="{FF2B5EF4-FFF2-40B4-BE49-F238E27FC236}">
                    <a16:creationId xmlns:a16="http://schemas.microsoft.com/office/drawing/2014/main" id="{E983A184-ED39-1D4A-D40B-324E73F5EED5}"/>
                  </a:ext>
                </a:extLst>
              </p:cNvPr>
              <p:cNvSpPr/>
              <p:nvPr/>
            </p:nvSpPr>
            <p:spPr>
              <a:xfrm>
                <a:off x="22040571" y="12653885"/>
                <a:ext cx="244753" cy="390602"/>
              </a:xfrm>
              <a:custGeom>
                <a:avLst/>
                <a:gdLst>
                  <a:gd name="connsiteX0" fmla="*/ 244754 w 244753"/>
                  <a:gd name="connsiteY0" fmla="*/ 13297 h 390602"/>
                  <a:gd name="connsiteX1" fmla="*/ 237103 w 244753"/>
                  <a:gd name="connsiteY1" fmla="*/ 14035 h 390602"/>
                  <a:gd name="connsiteX2" fmla="*/ 32330 w 244753"/>
                  <a:gd name="connsiteY2" fmla="*/ 132275 h 390602"/>
                  <a:gd name="connsiteX3" fmla="*/ 21615 w 244753"/>
                  <a:gd name="connsiteY3" fmla="*/ 150780 h 390602"/>
                  <a:gd name="connsiteX4" fmla="*/ 22284 w 244753"/>
                  <a:gd name="connsiteY4" fmla="*/ 383735 h 390602"/>
                  <a:gd name="connsiteX5" fmla="*/ 25417 w 244753"/>
                  <a:gd name="connsiteY5" fmla="*/ 390602 h 390602"/>
                  <a:gd name="connsiteX6" fmla="*/ 3779 w 244753"/>
                  <a:gd name="connsiteY6" fmla="*/ 378043 h 390602"/>
                  <a:gd name="connsiteX7" fmla="*/ 644 w 244753"/>
                  <a:gd name="connsiteY7" fmla="*/ 371152 h 390602"/>
                  <a:gd name="connsiteX8" fmla="*/ 0 w 244753"/>
                  <a:gd name="connsiteY8" fmla="*/ 138221 h 390602"/>
                  <a:gd name="connsiteX9" fmla="*/ 10692 w 244753"/>
                  <a:gd name="connsiteY9" fmla="*/ 119716 h 390602"/>
                  <a:gd name="connsiteX10" fmla="*/ 215487 w 244753"/>
                  <a:gd name="connsiteY10" fmla="*/ 1475 h 390602"/>
                  <a:gd name="connsiteX11" fmla="*/ 223138 w 244753"/>
                  <a:gd name="connsiteY11" fmla="*/ 738 h 390602"/>
                  <a:gd name="connsiteX12" fmla="*/ 244754 w 244753"/>
                  <a:gd name="connsiteY12" fmla="*/ 13297 h 390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602">
                    <a:moveTo>
                      <a:pt x="244754" y="13297"/>
                    </a:moveTo>
                    <a:cubicBezTo>
                      <a:pt x="242794" y="12168"/>
                      <a:pt x="240075" y="12329"/>
                      <a:pt x="237103" y="14035"/>
                    </a:cubicBezTo>
                    <a:lnTo>
                      <a:pt x="32330" y="132275"/>
                    </a:lnTo>
                    <a:cubicBezTo>
                      <a:pt x="26385" y="135709"/>
                      <a:pt x="21592" y="144004"/>
                      <a:pt x="21615" y="150780"/>
                    </a:cubicBezTo>
                    <a:lnTo>
                      <a:pt x="22284" y="383735"/>
                    </a:lnTo>
                    <a:cubicBezTo>
                      <a:pt x="22284" y="387100"/>
                      <a:pt x="23482" y="389473"/>
                      <a:pt x="25417" y="390602"/>
                    </a:cubicBezTo>
                    <a:lnTo>
                      <a:pt x="3779" y="378043"/>
                    </a:lnTo>
                    <a:cubicBezTo>
                      <a:pt x="1843" y="376937"/>
                      <a:pt x="668" y="374518"/>
                      <a:pt x="644" y="371152"/>
                    </a:cubicBezTo>
                    <a:lnTo>
                      <a:pt x="0" y="138221"/>
                    </a:lnTo>
                    <a:cubicBezTo>
                      <a:pt x="-24" y="131422"/>
                      <a:pt x="4770" y="123104"/>
                      <a:pt x="10692" y="119716"/>
                    </a:cubicBezTo>
                    <a:lnTo>
                      <a:pt x="215487" y="1475"/>
                    </a:lnTo>
                    <a:cubicBezTo>
                      <a:pt x="218483" y="-253"/>
                      <a:pt x="221179" y="-415"/>
                      <a:pt x="223138" y="738"/>
                    </a:cubicBezTo>
                    <a:lnTo>
                      <a:pt x="244754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1" name="Freeform 1090">
                <a:extLst>
                  <a:ext uri="{FF2B5EF4-FFF2-40B4-BE49-F238E27FC236}">
                    <a16:creationId xmlns:a16="http://schemas.microsoft.com/office/drawing/2014/main" id="{444E1D32-AF42-44E9-BF61-EAB150FBC990}"/>
                  </a:ext>
                </a:extLst>
              </p:cNvPr>
              <p:cNvSpPr/>
              <p:nvPr/>
            </p:nvSpPr>
            <p:spPr>
              <a:xfrm>
                <a:off x="22040571" y="12773601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79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05 h 270886"/>
                  <a:gd name="connsiteX6" fmla="*/ 10692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417" y="270887"/>
                    </a:cubicBezTo>
                    <a:lnTo>
                      <a:pt x="3779" y="258327"/>
                    </a:lnTo>
                    <a:cubicBezTo>
                      <a:pt x="1843" y="257221"/>
                      <a:pt x="668" y="254802"/>
                      <a:pt x="644" y="251437"/>
                    </a:cubicBezTo>
                    <a:lnTo>
                      <a:pt x="0" y="18505"/>
                    </a:lnTo>
                    <a:cubicBezTo>
                      <a:pt x="-24" y="11706"/>
                      <a:pt x="4770" y="3388"/>
                      <a:pt x="10692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8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2" name="Freeform 1091">
                <a:extLst>
                  <a:ext uri="{FF2B5EF4-FFF2-40B4-BE49-F238E27FC236}">
                    <a16:creationId xmlns:a16="http://schemas.microsoft.com/office/drawing/2014/main" id="{93FD9AF9-E44E-1BD0-981D-5044BC26838E}"/>
                  </a:ext>
                </a:extLst>
              </p:cNvPr>
              <p:cNvSpPr/>
              <p:nvPr/>
            </p:nvSpPr>
            <p:spPr>
              <a:xfrm>
                <a:off x="22062208" y="12666457"/>
                <a:ext cx="226895" cy="378769"/>
              </a:xfrm>
              <a:custGeom>
                <a:avLst/>
                <a:gdLst>
                  <a:gd name="connsiteX0" fmla="*/ 215466 w 226895"/>
                  <a:gd name="connsiteY0" fmla="*/ 1463 h 378769"/>
                  <a:gd name="connsiteX1" fmla="*/ 226249 w 226895"/>
                  <a:gd name="connsiteY1" fmla="*/ 7569 h 378769"/>
                  <a:gd name="connsiteX2" fmla="*/ 226895 w 226895"/>
                  <a:gd name="connsiteY2" fmla="*/ 240525 h 378769"/>
                  <a:gd name="connsiteX3" fmla="*/ 216203 w 226895"/>
                  <a:gd name="connsiteY3" fmla="*/ 259029 h 378769"/>
                  <a:gd name="connsiteX4" fmla="*/ 11407 w 226895"/>
                  <a:gd name="connsiteY4" fmla="*/ 377293 h 378769"/>
                  <a:gd name="connsiteX5" fmla="*/ 646 w 226895"/>
                  <a:gd name="connsiteY5" fmla="*/ 371163 h 378769"/>
                  <a:gd name="connsiteX6" fmla="*/ 0 w 226895"/>
                  <a:gd name="connsiteY6" fmla="*/ 138208 h 378769"/>
                  <a:gd name="connsiteX7" fmla="*/ 10692 w 226895"/>
                  <a:gd name="connsiteY7" fmla="*/ 119703 h 378769"/>
                  <a:gd name="connsiteX8" fmla="*/ 215466 w 226895"/>
                  <a:gd name="connsiteY8" fmla="*/ 1463 h 378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69">
                    <a:moveTo>
                      <a:pt x="215466" y="1463"/>
                    </a:moveTo>
                    <a:cubicBezTo>
                      <a:pt x="221387" y="-1948"/>
                      <a:pt x="226227" y="817"/>
                      <a:pt x="226249" y="7569"/>
                    </a:cubicBezTo>
                    <a:lnTo>
                      <a:pt x="226895" y="240525"/>
                    </a:lnTo>
                    <a:cubicBezTo>
                      <a:pt x="226941" y="247323"/>
                      <a:pt x="222125" y="255619"/>
                      <a:pt x="216203" y="259029"/>
                    </a:cubicBezTo>
                    <a:lnTo>
                      <a:pt x="11407" y="377293"/>
                    </a:lnTo>
                    <a:cubicBezTo>
                      <a:pt x="5462" y="380727"/>
                      <a:pt x="668" y="377961"/>
                      <a:pt x="646" y="371163"/>
                    </a:cubicBezTo>
                    <a:lnTo>
                      <a:pt x="0" y="138208"/>
                    </a:lnTo>
                    <a:cubicBezTo>
                      <a:pt x="-22" y="131410"/>
                      <a:pt x="4771" y="123137"/>
                      <a:pt x="10692" y="119703"/>
                    </a:cubicBezTo>
                    <a:lnTo>
                      <a:pt x="215466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3" name="Freeform 1092">
                <a:extLst>
                  <a:ext uri="{FF2B5EF4-FFF2-40B4-BE49-F238E27FC236}">
                    <a16:creationId xmlns:a16="http://schemas.microsoft.com/office/drawing/2014/main" id="{274789E5-E996-42A8-5666-A9A9B4F826F1}"/>
                  </a:ext>
                </a:extLst>
              </p:cNvPr>
              <p:cNvSpPr/>
              <p:nvPr/>
            </p:nvSpPr>
            <p:spPr>
              <a:xfrm>
                <a:off x="22072648" y="12682610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86 h 346457"/>
                  <a:gd name="connsiteX1" fmla="*/ 63372 w 206016"/>
                  <a:gd name="connsiteY1" fmla="*/ 170194 h 346457"/>
                  <a:gd name="connsiteX2" fmla="*/ 63510 w 206016"/>
                  <a:gd name="connsiteY2" fmla="*/ 221929 h 346457"/>
                  <a:gd name="connsiteX3" fmla="*/ 54455 w 206016"/>
                  <a:gd name="connsiteY3" fmla="*/ 237622 h 346457"/>
                  <a:gd name="connsiteX4" fmla="*/ 9494 w 206016"/>
                  <a:gd name="connsiteY4" fmla="*/ 263593 h 346457"/>
                  <a:gd name="connsiteX5" fmla="*/ 392 w 206016"/>
                  <a:gd name="connsiteY5" fmla="*/ 258385 h 346457"/>
                  <a:gd name="connsiteX6" fmla="*/ 231 w 206016"/>
                  <a:gd name="connsiteY6" fmla="*/ 206628 h 346457"/>
                  <a:gd name="connsiteX7" fmla="*/ 9287 w 206016"/>
                  <a:gd name="connsiteY7" fmla="*/ 190957 h 346457"/>
                  <a:gd name="connsiteX8" fmla="*/ 54269 w 206016"/>
                  <a:gd name="connsiteY8" fmla="*/ 164986 h 346457"/>
                  <a:gd name="connsiteX9" fmla="*/ 54500 w 206016"/>
                  <a:gd name="connsiteY9" fmla="*/ 246632 h 346457"/>
                  <a:gd name="connsiteX10" fmla="*/ 63603 w 206016"/>
                  <a:gd name="connsiteY10" fmla="*/ 251794 h 346457"/>
                  <a:gd name="connsiteX11" fmla="*/ 63764 w 206016"/>
                  <a:gd name="connsiteY11" fmla="*/ 303552 h 346457"/>
                  <a:gd name="connsiteX12" fmla="*/ 54708 w 206016"/>
                  <a:gd name="connsiteY12" fmla="*/ 319245 h 346457"/>
                  <a:gd name="connsiteX13" fmla="*/ 9725 w 206016"/>
                  <a:gd name="connsiteY13" fmla="*/ 345216 h 346457"/>
                  <a:gd name="connsiteX14" fmla="*/ 599 w 206016"/>
                  <a:gd name="connsiteY14" fmla="*/ 340008 h 346457"/>
                  <a:gd name="connsiteX15" fmla="*/ 461 w 206016"/>
                  <a:gd name="connsiteY15" fmla="*/ 288274 h 346457"/>
                  <a:gd name="connsiteX16" fmla="*/ 9518 w 206016"/>
                  <a:gd name="connsiteY16" fmla="*/ 272581 h 346457"/>
                  <a:gd name="connsiteX17" fmla="*/ 54500 w 206016"/>
                  <a:gd name="connsiteY17" fmla="*/ 246632 h 346457"/>
                  <a:gd name="connsiteX18" fmla="*/ 125615 w 206016"/>
                  <a:gd name="connsiteY18" fmla="*/ 205545 h 346457"/>
                  <a:gd name="connsiteX19" fmla="*/ 134740 w 206016"/>
                  <a:gd name="connsiteY19" fmla="*/ 210752 h 346457"/>
                  <a:gd name="connsiteX20" fmla="*/ 134879 w 206016"/>
                  <a:gd name="connsiteY20" fmla="*/ 262510 h 346457"/>
                  <a:gd name="connsiteX21" fmla="*/ 125823 w 206016"/>
                  <a:gd name="connsiteY21" fmla="*/ 278180 h 346457"/>
                  <a:gd name="connsiteX22" fmla="*/ 80839 w 206016"/>
                  <a:gd name="connsiteY22" fmla="*/ 304151 h 346457"/>
                  <a:gd name="connsiteX23" fmla="*/ 71738 w 206016"/>
                  <a:gd name="connsiteY23" fmla="*/ 298966 h 346457"/>
                  <a:gd name="connsiteX24" fmla="*/ 71599 w 206016"/>
                  <a:gd name="connsiteY24" fmla="*/ 247208 h 346457"/>
                  <a:gd name="connsiteX25" fmla="*/ 80655 w 206016"/>
                  <a:gd name="connsiteY25" fmla="*/ 231515 h 346457"/>
                  <a:gd name="connsiteX26" fmla="*/ 125615 w 206016"/>
                  <a:gd name="connsiteY26" fmla="*/ 205545 h 346457"/>
                  <a:gd name="connsiteX27" fmla="*/ 196729 w 206016"/>
                  <a:gd name="connsiteY27" fmla="*/ 164503 h 346457"/>
                  <a:gd name="connsiteX28" fmla="*/ 205855 w 206016"/>
                  <a:gd name="connsiteY28" fmla="*/ 169757 h 346457"/>
                  <a:gd name="connsiteX29" fmla="*/ 206017 w 206016"/>
                  <a:gd name="connsiteY29" fmla="*/ 221422 h 346457"/>
                  <a:gd name="connsiteX30" fmla="*/ 196960 w 206016"/>
                  <a:gd name="connsiteY30" fmla="*/ 237115 h 346457"/>
                  <a:gd name="connsiteX31" fmla="*/ 151954 w 206016"/>
                  <a:gd name="connsiteY31" fmla="*/ 263086 h 346457"/>
                  <a:gd name="connsiteX32" fmla="*/ 142829 w 206016"/>
                  <a:gd name="connsiteY32" fmla="*/ 257901 h 346457"/>
                  <a:gd name="connsiteX33" fmla="*/ 142691 w 206016"/>
                  <a:gd name="connsiteY33" fmla="*/ 206144 h 346457"/>
                  <a:gd name="connsiteX34" fmla="*/ 151748 w 206016"/>
                  <a:gd name="connsiteY34" fmla="*/ 190473 h 346457"/>
                  <a:gd name="connsiteX35" fmla="*/ 196729 w 206016"/>
                  <a:gd name="connsiteY35" fmla="*/ 164503 h 346457"/>
                  <a:gd name="connsiteX36" fmla="*/ 196292 w 206016"/>
                  <a:gd name="connsiteY36" fmla="*/ 1256 h 346457"/>
                  <a:gd name="connsiteX37" fmla="*/ 205395 w 206016"/>
                  <a:gd name="connsiteY37" fmla="*/ 6441 h 346457"/>
                  <a:gd name="connsiteX38" fmla="*/ 205533 w 206016"/>
                  <a:gd name="connsiteY38" fmla="*/ 58176 h 346457"/>
                  <a:gd name="connsiteX39" fmla="*/ 196476 w 206016"/>
                  <a:gd name="connsiteY39" fmla="*/ 73869 h 346457"/>
                  <a:gd name="connsiteX40" fmla="*/ 151494 w 206016"/>
                  <a:gd name="connsiteY40" fmla="*/ 99840 h 346457"/>
                  <a:gd name="connsiteX41" fmla="*/ 142369 w 206016"/>
                  <a:gd name="connsiteY41" fmla="*/ 94655 h 346457"/>
                  <a:gd name="connsiteX42" fmla="*/ 142230 w 206016"/>
                  <a:gd name="connsiteY42" fmla="*/ 42897 h 346457"/>
                  <a:gd name="connsiteX43" fmla="*/ 151286 w 206016"/>
                  <a:gd name="connsiteY43" fmla="*/ 27227 h 346457"/>
                  <a:gd name="connsiteX44" fmla="*/ 196292 w 206016"/>
                  <a:gd name="connsiteY44" fmla="*/ 1256 h 346457"/>
                  <a:gd name="connsiteX45" fmla="*/ 196523 w 206016"/>
                  <a:gd name="connsiteY45" fmla="*/ 82856 h 346457"/>
                  <a:gd name="connsiteX46" fmla="*/ 205626 w 206016"/>
                  <a:gd name="connsiteY46" fmla="*/ 88064 h 346457"/>
                  <a:gd name="connsiteX47" fmla="*/ 205763 w 206016"/>
                  <a:gd name="connsiteY47" fmla="*/ 139822 h 346457"/>
                  <a:gd name="connsiteX48" fmla="*/ 196707 w 206016"/>
                  <a:gd name="connsiteY48" fmla="*/ 155492 h 346457"/>
                  <a:gd name="connsiteX49" fmla="*/ 151724 w 206016"/>
                  <a:gd name="connsiteY49" fmla="*/ 181486 h 346457"/>
                  <a:gd name="connsiteX50" fmla="*/ 142622 w 206016"/>
                  <a:gd name="connsiteY50" fmla="*/ 176278 h 346457"/>
                  <a:gd name="connsiteX51" fmla="*/ 142460 w 206016"/>
                  <a:gd name="connsiteY51" fmla="*/ 124520 h 346457"/>
                  <a:gd name="connsiteX52" fmla="*/ 151517 w 206016"/>
                  <a:gd name="connsiteY52" fmla="*/ 108850 h 346457"/>
                  <a:gd name="connsiteX53" fmla="*/ 196523 w 206016"/>
                  <a:gd name="connsiteY53" fmla="*/ 82856 h 346457"/>
                  <a:gd name="connsiteX54" fmla="*/ 125177 w 206016"/>
                  <a:gd name="connsiteY54" fmla="*/ 42298 h 346457"/>
                  <a:gd name="connsiteX55" fmla="*/ 134280 w 206016"/>
                  <a:gd name="connsiteY55" fmla="*/ 47483 h 346457"/>
                  <a:gd name="connsiteX56" fmla="*/ 134418 w 206016"/>
                  <a:gd name="connsiteY56" fmla="*/ 99241 h 346457"/>
                  <a:gd name="connsiteX57" fmla="*/ 125361 w 206016"/>
                  <a:gd name="connsiteY57" fmla="*/ 114934 h 346457"/>
                  <a:gd name="connsiteX58" fmla="*/ 80380 w 206016"/>
                  <a:gd name="connsiteY58" fmla="*/ 140905 h 346457"/>
                  <a:gd name="connsiteX59" fmla="*/ 71277 w 206016"/>
                  <a:gd name="connsiteY59" fmla="*/ 135720 h 346457"/>
                  <a:gd name="connsiteX60" fmla="*/ 71115 w 206016"/>
                  <a:gd name="connsiteY60" fmla="*/ 83963 h 346457"/>
                  <a:gd name="connsiteX61" fmla="*/ 80171 w 206016"/>
                  <a:gd name="connsiteY61" fmla="*/ 68269 h 346457"/>
                  <a:gd name="connsiteX62" fmla="*/ 125177 w 206016"/>
                  <a:gd name="connsiteY62" fmla="*/ 42298 h 346457"/>
                  <a:gd name="connsiteX63" fmla="*/ 54040 w 206016"/>
                  <a:gd name="connsiteY63" fmla="*/ 83363 h 346457"/>
                  <a:gd name="connsiteX64" fmla="*/ 63141 w 206016"/>
                  <a:gd name="connsiteY64" fmla="*/ 88548 h 346457"/>
                  <a:gd name="connsiteX65" fmla="*/ 63303 w 206016"/>
                  <a:gd name="connsiteY65" fmla="*/ 140306 h 346457"/>
                  <a:gd name="connsiteX66" fmla="*/ 54247 w 206016"/>
                  <a:gd name="connsiteY66" fmla="*/ 155999 h 346457"/>
                  <a:gd name="connsiteX67" fmla="*/ 9265 w 206016"/>
                  <a:gd name="connsiteY67" fmla="*/ 181947 h 346457"/>
                  <a:gd name="connsiteX68" fmla="*/ 138 w 206016"/>
                  <a:gd name="connsiteY68" fmla="*/ 176762 h 346457"/>
                  <a:gd name="connsiteX69" fmla="*/ 0 w 206016"/>
                  <a:gd name="connsiteY69" fmla="*/ 125027 h 346457"/>
                  <a:gd name="connsiteX70" fmla="*/ 9057 w 206016"/>
                  <a:gd name="connsiteY70" fmla="*/ 109334 h 346457"/>
                  <a:gd name="connsiteX71" fmla="*/ 54040 w 206016"/>
                  <a:gd name="connsiteY71" fmla="*/ 83363 h 346457"/>
                  <a:gd name="connsiteX72" fmla="*/ 125384 w 206016"/>
                  <a:gd name="connsiteY72" fmla="*/ 123921 h 346457"/>
                  <a:gd name="connsiteX73" fmla="*/ 134511 w 206016"/>
                  <a:gd name="connsiteY73" fmla="*/ 129129 h 346457"/>
                  <a:gd name="connsiteX74" fmla="*/ 134649 w 206016"/>
                  <a:gd name="connsiteY74" fmla="*/ 180887 h 346457"/>
                  <a:gd name="connsiteX75" fmla="*/ 125592 w 206016"/>
                  <a:gd name="connsiteY75" fmla="*/ 196557 h 346457"/>
                  <a:gd name="connsiteX76" fmla="*/ 80609 w 206016"/>
                  <a:gd name="connsiteY76" fmla="*/ 222528 h 346457"/>
                  <a:gd name="connsiteX77" fmla="*/ 71507 w 206016"/>
                  <a:gd name="connsiteY77" fmla="*/ 217320 h 346457"/>
                  <a:gd name="connsiteX78" fmla="*/ 71346 w 206016"/>
                  <a:gd name="connsiteY78" fmla="*/ 165562 h 346457"/>
                  <a:gd name="connsiteX79" fmla="*/ 80402 w 206016"/>
                  <a:gd name="connsiteY79" fmla="*/ 149892 h 346457"/>
                  <a:gd name="connsiteX80" fmla="*/ 125384 w 206016"/>
                  <a:gd name="connsiteY80" fmla="*/ 123921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86"/>
                    </a:moveTo>
                    <a:cubicBezTo>
                      <a:pt x="59317" y="162083"/>
                      <a:pt x="63349" y="164456"/>
                      <a:pt x="63372" y="170194"/>
                    </a:cubicBezTo>
                    <a:lnTo>
                      <a:pt x="63510" y="221929"/>
                    </a:lnTo>
                    <a:cubicBezTo>
                      <a:pt x="63534" y="227667"/>
                      <a:pt x="59524" y="234695"/>
                      <a:pt x="54455" y="237622"/>
                    </a:cubicBezTo>
                    <a:lnTo>
                      <a:pt x="9494" y="263593"/>
                    </a:lnTo>
                    <a:cubicBezTo>
                      <a:pt x="4447" y="266497"/>
                      <a:pt x="392" y="264123"/>
                      <a:pt x="392" y="258385"/>
                    </a:cubicBezTo>
                    <a:lnTo>
                      <a:pt x="231" y="206628"/>
                    </a:lnTo>
                    <a:cubicBezTo>
                      <a:pt x="208" y="200912"/>
                      <a:pt x="4241" y="193884"/>
                      <a:pt x="9287" y="190957"/>
                    </a:cubicBezTo>
                    <a:lnTo>
                      <a:pt x="54269" y="164986"/>
                    </a:lnTo>
                    <a:close/>
                    <a:moveTo>
                      <a:pt x="54500" y="246632"/>
                    </a:moveTo>
                    <a:cubicBezTo>
                      <a:pt x="59524" y="243706"/>
                      <a:pt x="63603" y="246079"/>
                      <a:pt x="63603" y="251794"/>
                    </a:cubicBezTo>
                    <a:lnTo>
                      <a:pt x="63764" y="303552"/>
                    </a:lnTo>
                    <a:cubicBezTo>
                      <a:pt x="63764" y="309290"/>
                      <a:pt x="59754" y="316318"/>
                      <a:pt x="54708" y="319245"/>
                    </a:cubicBezTo>
                    <a:lnTo>
                      <a:pt x="9725" y="345216"/>
                    </a:lnTo>
                    <a:cubicBezTo>
                      <a:pt x="4678" y="348120"/>
                      <a:pt x="623" y="345746"/>
                      <a:pt x="599" y="340008"/>
                    </a:cubicBezTo>
                    <a:lnTo>
                      <a:pt x="461" y="288274"/>
                    </a:lnTo>
                    <a:cubicBezTo>
                      <a:pt x="437" y="282535"/>
                      <a:pt x="4471" y="275507"/>
                      <a:pt x="9518" y="272581"/>
                    </a:cubicBezTo>
                    <a:lnTo>
                      <a:pt x="54500" y="246632"/>
                    </a:lnTo>
                    <a:close/>
                    <a:moveTo>
                      <a:pt x="125615" y="205545"/>
                    </a:moveTo>
                    <a:cubicBezTo>
                      <a:pt x="130661" y="202641"/>
                      <a:pt x="134717" y="205014"/>
                      <a:pt x="134740" y="210752"/>
                    </a:cubicBezTo>
                    <a:lnTo>
                      <a:pt x="134879" y="262510"/>
                    </a:lnTo>
                    <a:cubicBezTo>
                      <a:pt x="134902" y="268225"/>
                      <a:pt x="130869" y="275277"/>
                      <a:pt x="125823" y="278180"/>
                    </a:cubicBezTo>
                    <a:lnTo>
                      <a:pt x="80839" y="304151"/>
                    </a:lnTo>
                    <a:cubicBezTo>
                      <a:pt x="75793" y="307055"/>
                      <a:pt x="71760" y="304682"/>
                      <a:pt x="71738" y="298966"/>
                    </a:cubicBezTo>
                    <a:lnTo>
                      <a:pt x="71599" y="247208"/>
                    </a:lnTo>
                    <a:cubicBezTo>
                      <a:pt x="71576" y="241471"/>
                      <a:pt x="75586" y="234419"/>
                      <a:pt x="80655" y="231515"/>
                    </a:cubicBezTo>
                    <a:lnTo>
                      <a:pt x="125615" y="205545"/>
                    </a:lnTo>
                    <a:close/>
                    <a:moveTo>
                      <a:pt x="196729" y="164503"/>
                    </a:moveTo>
                    <a:cubicBezTo>
                      <a:pt x="201776" y="161576"/>
                      <a:pt x="205832" y="163949"/>
                      <a:pt x="205855" y="169757"/>
                    </a:cubicBezTo>
                    <a:lnTo>
                      <a:pt x="206017" y="221422"/>
                    </a:lnTo>
                    <a:cubicBezTo>
                      <a:pt x="206017" y="227160"/>
                      <a:pt x="201984" y="234212"/>
                      <a:pt x="196960" y="237115"/>
                    </a:cubicBezTo>
                    <a:lnTo>
                      <a:pt x="151954" y="263086"/>
                    </a:lnTo>
                    <a:cubicBezTo>
                      <a:pt x="146932" y="265990"/>
                      <a:pt x="142853" y="263639"/>
                      <a:pt x="142829" y="257901"/>
                    </a:cubicBezTo>
                    <a:lnTo>
                      <a:pt x="142691" y="206144"/>
                    </a:lnTo>
                    <a:cubicBezTo>
                      <a:pt x="142691" y="200428"/>
                      <a:pt x="146724" y="193377"/>
                      <a:pt x="151748" y="190473"/>
                    </a:cubicBezTo>
                    <a:lnTo>
                      <a:pt x="196729" y="164503"/>
                    </a:lnTo>
                    <a:close/>
                    <a:moveTo>
                      <a:pt x="196292" y="1256"/>
                    </a:moveTo>
                    <a:cubicBezTo>
                      <a:pt x="201339" y="-1670"/>
                      <a:pt x="205371" y="703"/>
                      <a:pt x="205395" y="6441"/>
                    </a:cubicBezTo>
                    <a:lnTo>
                      <a:pt x="205533" y="58176"/>
                    </a:lnTo>
                    <a:cubicBezTo>
                      <a:pt x="205555" y="63937"/>
                      <a:pt x="201523" y="70965"/>
                      <a:pt x="196476" y="73869"/>
                    </a:cubicBezTo>
                    <a:lnTo>
                      <a:pt x="151494" y="99840"/>
                    </a:lnTo>
                    <a:cubicBezTo>
                      <a:pt x="146470" y="102744"/>
                      <a:pt x="142391" y="100393"/>
                      <a:pt x="142369" y="94655"/>
                    </a:cubicBezTo>
                    <a:lnTo>
                      <a:pt x="142230" y="42897"/>
                    </a:lnTo>
                    <a:cubicBezTo>
                      <a:pt x="142207" y="37183"/>
                      <a:pt x="146262" y="30131"/>
                      <a:pt x="151286" y="27227"/>
                    </a:cubicBezTo>
                    <a:lnTo>
                      <a:pt x="196292" y="1256"/>
                    </a:lnTo>
                    <a:close/>
                    <a:moveTo>
                      <a:pt x="196523" y="82856"/>
                    </a:moveTo>
                    <a:cubicBezTo>
                      <a:pt x="201547" y="79953"/>
                      <a:pt x="205602" y="82326"/>
                      <a:pt x="205626" y="88064"/>
                    </a:cubicBezTo>
                    <a:lnTo>
                      <a:pt x="205763" y="139822"/>
                    </a:lnTo>
                    <a:cubicBezTo>
                      <a:pt x="205786" y="145537"/>
                      <a:pt x="201753" y="152565"/>
                      <a:pt x="196707" y="155492"/>
                    </a:cubicBezTo>
                    <a:lnTo>
                      <a:pt x="151724" y="181486"/>
                    </a:lnTo>
                    <a:cubicBezTo>
                      <a:pt x="146701" y="184367"/>
                      <a:pt x="142622" y="182016"/>
                      <a:pt x="142622" y="176278"/>
                    </a:cubicBezTo>
                    <a:lnTo>
                      <a:pt x="142460" y="124520"/>
                    </a:lnTo>
                    <a:cubicBezTo>
                      <a:pt x="142438" y="118806"/>
                      <a:pt x="146493" y="111754"/>
                      <a:pt x="151517" y="108850"/>
                    </a:cubicBezTo>
                    <a:lnTo>
                      <a:pt x="196523" y="82856"/>
                    </a:lnTo>
                    <a:close/>
                    <a:moveTo>
                      <a:pt x="125177" y="42298"/>
                    </a:moveTo>
                    <a:cubicBezTo>
                      <a:pt x="130201" y="39394"/>
                      <a:pt x="134256" y="41768"/>
                      <a:pt x="134280" y="47483"/>
                    </a:cubicBezTo>
                    <a:lnTo>
                      <a:pt x="134418" y="99241"/>
                    </a:lnTo>
                    <a:cubicBezTo>
                      <a:pt x="134440" y="105002"/>
                      <a:pt x="130408" y="112030"/>
                      <a:pt x="125361" y="114934"/>
                    </a:cubicBezTo>
                    <a:lnTo>
                      <a:pt x="80380" y="140905"/>
                    </a:lnTo>
                    <a:cubicBezTo>
                      <a:pt x="75332" y="143808"/>
                      <a:pt x="71277" y="141458"/>
                      <a:pt x="71277" y="135720"/>
                    </a:cubicBezTo>
                    <a:lnTo>
                      <a:pt x="71115" y="83963"/>
                    </a:lnTo>
                    <a:cubicBezTo>
                      <a:pt x="71115" y="78224"/>
                      <a:pt x="75125" y="71172"/>
                      <a:pt x="80171" y="68269"/>
                    </a:cubicBezTo>
                    <a:lnTo>
                      <a:pt x="125177" y="42298"/>
                    </a:lnTo>
                    <a:close/>
                    <a:moveTo>
                      <a:pt x="54040" y="83363"/>
                    </a:moveTo>
                    <a:cubicBezTo>
                      <a:pt x="59086" y="80460"/>
                      <a:pt x="63141" y="82833"/>
                      <a:pt x="63141" y="88548"/>
                    </a:cubicBezTo>
                    <a:lnTo>
                      <a:pt x="63303" y="140306"/>
                    </a:lnTo>
                    <a:cubicBezTo>
                      <a:pt x="63303" y="146067"/>
                      <a:pt x="59271" y="153072"/>
                      <a:pt x="54247" y="155999"/>
                    </a:cubicBezTo>
                    <a:lnTo>
                      <a:pt x="9265" y="181947"/>
                    </a:lnTo>
                    <a:cubicBezTo>
                      <a:pt x="4217" y="184874"/>
                      <a:pt x="162" y="182523"/>
                      <a:pt x="138" y="176762"/>
                    </a:cubicBezTo>
                    <a:lnTo>
                      <a:pt x="0" y="125027"/>
                    </a:lnTo>
                    <a:cubicBezTo>
                      <a:pt x="0" y="119289"/>
                      <a:pt x="4010" y="112238"/>
                      <a:pt x="9057" y="109334"/>
                    </a:cubicBezTo>
                    <a:lnTo>
                      <a:pt x="54040" y="83363"/>
                    </a:lnTo>
                    <a:close/>
                    <a:moveTo>
                      <a:pt x="125384" y="123921"/>
                    </a:moveTo>
                    <a:cubicBezTo>
                      <a:pt x="130432" y="121018"/>
                      <a:pt x="134487" y="123391"/>
                      <a:pt x="134511" y="129129"/>
                    </a:cubicBezTo>
                    <a:lnTo>
                      <a:pt x="134649" y="180887"/>
                    </a:lnTo>
                    <a:cubicBezTo>
                      <a:pt x="134649" y="186602"/>
                      <a:pt x="130639" y="193631"/>
                      <a:pt x="125592" y="196557"/>
                    </a:cubicBezTo>
                    <a:lnTo>
                      <a:pt x="80609" y="222528"/>
                    </a:lnTo>
                    <a:cubicBezTo>
                      <a:pt x="75586" y="225431"/>
                      <a:pt x="71530" y="223058"/>
                      <a:pt x="71507" y="217320"/>
                    </a:cubicBezTo>
                    <a:lnTo>
                      <a:pt x="71346" y="165562"/>
                    </a:lnTo>
                    <a:cubicBezTo>
                      <a:pt x="71346" y="159848"/>
                      <a:pt x="75355" y="152819"/>
                      <a:pt x="80402" y="149892"/>
                    </a:cubicBezTo>
                    <a:lnTo>
                      <a:pt x="125384" y="12392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4" name="Freeform 1093">
                <a:extLst>
                  <a:ext uri="{FF2B5EF4-FFF2-40B4-BE49-F238E27FC236}">
                    <a16:creationId xmlns:a16="http://schemas.microsoft.com/office/drawing/2014/main" id="{C56878ED-EF9E-29CA-A420-850D015D5752}"/>
                  </a:ext>
                </a:extLst>
              </p:cNvPr>
              <p:cNvSpPr/>
              <p:nvPr/>
            </p:nvSpPr>
            <p:spPr>
              <a:xfrm>
                <a:off x="22001931" y="12868111"/>
                <a:ext cx="52311" cy="448368"/>
              </a:xfrm>
              <a:custGeom>
                <a:avLst/>
                <a:gdLst>
                  <a:gd name="connsiteX0" fmla="*/ 5893 w 52311"/>
                  <a:gd name="connsiteY0" fmla="*/ 142570 h 448368"/>
                  <a:gd name="connsiteX1" fmla="*/ 201 w 52311"/>
                  <a:gd name="connsiteY1" fmla="*/ 138215 h 448368"/>
                  <a:gd name="connsiteX2" fmla="*/ 2944 w 52311"/>
                  <a:gd name="connsiteY2" fmla="*/ 131601 h 448368"/>
                  <a:gd name="connsiteX3" fmla="*/ 43456 w 52311"/>
                  <a:gd name="connsiteY3" fmla="*/ 108211 h 448368"/>
                  <a:gd name="connsiteX4" fmla="*/ 51521 w 52311"/>
                  <a:gd name="connsiteY4" fmla="*/ 110354 h 448368"/>
                  <a:gd name="connsiteX5" fmla="*/ 49332 w 52311"/>
                  <a:gd name="connsiteY5" fmla="*/ 118397 h 448368"/>
                  <a:gd name="connsiteX6" fmla="*/ 8820 w 52311"/>
                  <a:gd name="connsiteY6" fmla="*/ 141787 h 448368"/>
                  <a:gd name="connsiteX7" fmla="*/ 5893 w 52311"/>
                  <a:gd name="connsiteY7" fmla="*/ 142570 h 448368"/>
                  <a:gd name="connsiteX8" fmla="*/ 5893 w 52311"/>
                  <a:gd name="connsiteY8" fmla="*/ 35160 h 448368"/>
                  <a:gd name="connsiteX9" fmla="*/ 201 w 52311"/>
                  <a:gd name="connsiteY9" fmla="*/ 30805 h 448368"/>
                  <a:gd name="connsiteX10" fmla="*/ 2944 w 52311"/>
                  <a:gd name="connsiteY10" fmla="*/ 24192 h 448368"/>
                  <a:gd name="connsiteX11" fmla="*/ 43456 w 52311"/>
                  <a:gd name="connsiteY11" fmla="*/ 801 h 448368"/>
                  <a:gd name="connsiteX12" fmla="*/ 51521 w 52311"/>
                  <a:gd name="connsiteY12" fmla="*/ 2945 h 448368"/>
                  <a:gd name="connsiteX13" fmla="*/ 49332 w 52311"/>
                  <a:gd name="connsiteY13" fmla="*/ 10987 h 448368"/>
                  <a:gd name="connsiteX14" fmla="*/ 8820 w 52311"/>
                  <a:gd name="connsiteY14" fmla="*/ 34377 h 448368"/>
                  <a:gd name="connsiteX15" fmla="*/ 5893 w 52311"/>
                  <a:gd name="connsiteY15" fmla="*/ 35160 h 448368"/>
                  <a:gd name="connsiteX16" fmla="*/ 5893 w 52311"/>
                  <a:gd name="connsiteY16" fmla="*/ 448369 h 448368"/>
                  <a:gd name="connsiteX17" fmla="*/ 201 w 52311"/>
                  <a:gd name="connsiteY17" fmla="*/ 444013 h 448368"/>
                  <a:gd name="connsiteX18" fmla="*/ 2944 w 52311"/>
                  <a:gd name="connsiteY18" fmla="*/ 437400 h 448368"/>
                  <a:gd name="connsiteX19" fmla="*/ 43456 w 52311"/>
                  <a:gd name="connsiteY19" fmla="*/ 414010 h 448368"/>
                  <a:gd name="connsiteX20" fmla="*/ 51521 w 52311"/>
                  <a:gd name="connsiteY20" fmla="*/ 416153 h 448368"/>
                  <a:gd name="connsiteX21" fmla="*/ 49332 w 52311"/>
                  <a:gd name="connsiteY21" fmla="*/ 424196 h 448368"/>
                  <a:gd name="connsiteX22" fmla="*/ 8820 w 52311"/>
                  <a:gd name="connsiteY22" fmla="*/ 447585 h 448368"/>
                  <a:gd name="connsiteX23" fmla="*/ 5893 w 52311"/>
                  <a:gd name="connsiteY23" fmla="*/ 448369 h 448368"/>
                  <a:gd name="connsiteX24" fmla="*/ 5893 w 52311"/>
                  <a:gd name="connsiteY24" fmla="*/ 340959 h 448368"/>
                  <a:gd name="connsiteX25" fmla="*/ 201 w 52311"/>
                  <a:gd name="connsiteY25" fmla="*/ 336581 h 448368"/>
                  <a:gd name="connsiteX26" fmla="*/ 2944 w 52311"/>
                  <a:gd name="connsiteY26" fmla="*/ 329967 h 448368"/>
                  <a:gd name="connsiteX27" fmla="*/ 43456 w 52311"/>
                  <a:gd name="connsiteY27" fmla="*/ 306600 h 448368"/>
                  <a:gd name="connsiteX28" fmla="*/ 51521 w 52311"/>
                  <a:gd name="connsiteY28" fmla="*/ 308743 h 448368"/>
                  <a:gd name="connsiteX29" fmla="*/ 49332 w 52311"/>
                  <a:gd name="connsiteY29" fmla="*/ 316786 h 448368"/>
                  <a:gd name="connsiteX30" fmla="*/ 8820 w 52311"/>
                  <a:gd name="connsiteY30" fmla="*/ 340176 h 448368"/>
                  <a:gd name="connsiteX31" fmla="*/ 5893 w 52311"/>
                  <a:gd name="connsiteY31" fmla="*/ 340959 h 448368"/>
                  <a:gd name="connsiteX32" fmla="*/ 5893 w 52311"/>
                  <a:gd name="connsiteY32" fmla="*/ 340959 h 448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2311" h="448368">
                    <a:moveTo>
                      <a:pt x="5893" y="142570"/>
                    </a:moveTo>
                    <a:cubicBezTo>
                      <a:pt x="3220" y="142570"/>
                      <a:pt x="893" y="140773"/>
                      <a:pt x="201" y="138215"/>
                    </a:cubicBezTo>
                    <a:cubicBezTo>
                      <a:pt x="-489" y="135634"/>
                      <a:pt x="639" y="132915"/>
                      <a:pt x="2944" y="131601"/>
                    </a:cubicBezTo>
                    <a:lnTo>
                      <a:pt x="43456" y="108211"/>
                    </a:lnTo>
                    <a:cubicBezTo>
                      <a:pt x="46268" y="106552"/>
                      <a:pt x="49885" y="107520"/>
                      <a:pt x="51521" y="110354"/>
                    </a:cubicBezTo>
                    <a:cubicBezTo>
                      <a:pt x="53158" y="113166"/>
                      <a:pt x="52166" y="116784"/>
                      <a:pt x="49332" y="118397"/>
                    </a:cubicBezTo>
                    <a:lnTo>
                      <a:pt x="8820" y="141787"/>
                    </a:lnTo>
                    <a:cubicBezTo>
                      <a:pt x="7944" y="142294"/>
                      <a:pt x="6930" y="142570"/>
                      <a:pt x="5893" y="142570"/>
                    </a:cubicBezTo>
                    <a:close/>
                    <a:moveTo>
                      <a:pt x="5893" y="35160"/>
                    </a:moveTo>
                    <a:cubicBezTo>
                      <a:pt x="3220" y="35160"/>
                      <a:pt x="893" y="33363"/>
                      <a:pt x="201" y="30805"/>
                    </a:cubicBezTo>
                    <a:cubicBezTo>
                      <a:pt x="-489" y="28224"/>
                      <a:pt x="639" y="25505"/>
                      <a:pt x="2944" y="24192"/>
                    </a:cubicBezTo>
                    <a:lnTo>
                      <a:pt x="43456" y="801"/>
                    </a:lnTo>
                    <a:cubicBezTo>
                      <a:pt x="46268" y="-835"/>
                      <a:pt x="49885" y="110"/>
                      <a:pt x="51521" y="2945"/>
                    </a:cubicBezTo>
                    <a:cubicBezTo>
                      <a:pt x="53158" y="5779"/>
                      <a:pt x="52166" y="9374"/>
                      <a:pt x="49332" y="10987"/>
                    </a:cubicBezTo>
                    <a:lnTo>
                      <a:pt x="8820" y="34377"/>
                    </a:lnTo>
                    <a:cubicBezTo>
                      <a:pt x="7944" y="34884"/>
                      <a:pt x="6930" y="35160"/>
                      <a:pt x="5893" y="35160"/>
                    </a:cubicBezTo>
                    <a:close/>
                    <a:moveTo>
                      <a:pt x="5893" y="448369"/>
                    </a:moveTo>
                    <a:cubicBezTo>
                      <a:pt x="3220" y="448369"/>
                      <a:pt x="893" y="446594"/>
                      <a:pt x="201" y="444013"/>
                    </a:cubicBezTo>
                    <a:cubicBezTo>
                      <a:pt x="-489" y="441432"/>
                      <a:pt x="639" y="438736"/>
                      <a:pt x="2944" y="437400"/>
                    </a:cubicBezTo>
                    <a:lnTo>
                      <a:pt x="43456" y="414010"/>
                    </a:lnTo>
                    <a:cubicBezTo>
                      <a:pt x="46268" y="412374"/>
                      <a:pt x="49885" y="413318"/>
                      <a:pt x="51521" y="416153"/>
                    </a:cubicBezTo>
                    <a:cubicBezTo>
                      <a:pt x="53158" y="418964"/>
                      <a:pt x="52166" y="422582"/>
                      <a:pt x="49332" y="424196"/>
                    </a:cubicBezTo>
                    <a:lnTo>
                      <a:pt x="8820" y="447585"/>
                    </a:lnTo>
                    <a:cubicBezTo>
                      <a:pt x="7944" y="448092"/>
                      <a:pt x="6930" y="448369"/>
                      <a:pt x="5893" y="448369"/>
                    </a:cubicBezTo>
                    <a:close/>
                    <a:moveTo>
                      <a:pt x="5893" y="340959"/>
                    </a:moveTo>
                    <a:cubicBezTo>
                      <a:pt x="3220" y="340959"/>
                      <a:pt x="893" y="339162"/>
                      <a:pt x="201" y="336581"/>
                    </a:cubicBezTo>
                    <a:cubicBezTo>
                      <a:pt x="-489" y="334023"/>
                      <a:pt x="639" y="331304"/>
                      <a:pt x="2944" y="329967"/>
                    </a:cubicBezTo>
                    <a:lnTo>
                      <a:pt x="43456" y="306600"/>
                    </a:lnTo>
                    <a:cubicBezTo>
                      <a:pt x="46268" y="304964"/>
                      <a:pt x="49885" y="305909"/>
                      <a:pt x="51521" y="308743"/>
                    </a:cubicBezTo>
                    <a:cubicBezTo>
                      <a:pt x="53158" y="311555"/>
                      <a:pt x="52166" y="315172"/>
                      <a:pt x="49332" y="316786"/>
                    </a:cubicBezTo>
                    <a:lnTo>
                      <a:pt x="8820" y="340176"/>
                    </a:lnTo>
                    <a:cubicBezTo>
                      <a:pt x="7944" y="340683"/>
                      <a:pt x="6930" y="340959"/>
                      <a:pt x="5893" y="340959"/>
                    </a:cubicBezTo>
                    <a:lnTo>
                      <a:pt x="5893" y="340959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5" name="Freeform 1094">
                <a:extLst>
                  <a:ext uri="{FF2B5EF4-FFF2-40B4-BE49-F238E27FC236}">
                    <a16:creationId xmlns:a16="http://schemas.microsoft.com/office/drawing/2014/main" id="{CDFCCADD-A6CD-E468-AFB4-49E5D5620AAF}"/>
                  </a:ext>
                </a:extLst>
              </p:cNvPr>
              <p:cNvSpPr/>
              <p:nvPr/>
            </p:nvSpPr>
            <p:spPr>
              <a:xfrm>
                <a:off x="21777542" y="13110173"/>
                <a:ext cx="244753" cy="390592"/>
              </a:xfrm>
              <a:custGeom>
                <a:avLst/>
                <a:gdLst>
                  <a:gd name="connsiteX0" fmla="*/ 244754 w 244753"/>
                  <a:gd name="connsiteY0" fmla="*/ 13310 h 390592"/>
                  <a:gd name="connsiteX1" fmla="*/ 237103 w 244753"/>
                  <a:gd name="connsiteY1" fmla="*/ 14025 h 390592"/>
                  <a:gd name="connsiteX2" fmla="*/ 32330 w 244753"/>
                  <a:gd name="connsiteY2" fmla="*/ 132266 h 390592"/>
                  <a:gd name="connsiteX3" fmla="*/ 21615 w 244753"/>
                  <a:gd name="connsiteY3" fmla="*/ 150770 h 390592"/>
                  <a:gd name="connsiteX4" fmla="*/ 22284 w 244753"/>
                  <a:gd name="connsiteY4" fmla="*/ 383725 h 390592"/>
                  <a:gd name="connsiteX5" fmla="*/ 25395 w 244753"/>
                  <a:gd name="connsiteY5" fmla="*/ 390593 h 390592"/>
                  <a:gd name="connsiteX6" fmla="*/ 3755 w 244753"/>
                  <a:gd name="connsiteY6" fmla="*/ 378034 h 390592"/>
                  <a:gd name="connsiteX7" fmla="*/ 644 w 244753"/>
                  <a:gd name="connsiteY7" fmla="*/ 371143 h 390592"/>
                  <a:gd name="connsiteX8" fmla="*/ 0 w 244753"/>
                  <a:gd name="connsiteY8" fmla="*/ 138234 h 390592"/>
                  <a:gd name="connsiteX9" fmla="*/ 10669 w 244753"/>
                  <a:gd name="connsiteY9" fmla="*/ 119706 h 390592"/>
                  <a:gd name="connsiteX10" fmla="*/ 215487 w 244753"/>
                  <a:gd name="connsiteY10" fmla="*/ 1466 h 390592"/>
                  <a:gd name="connsiteX11" fmla="*/ 223138 w 244753"/>
                  <a:gd name="connsiteY11" fmla="*/ 728 h 390592"/>
                  <a:gd name="connsiteX12" fmla="*/ 244754 w 244753"/>
                  <a:gd name="connsiteY12" fmla="*/ 13310 h 390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592">
                    <a:moveTo>
                      <a:pt x="244754" y="13310"/>
                    </a:moveTo>
                    <a:cubicBezTo>
                      <a:pt x="242794" y="12158"/>
                      <a:pt x="240099" y="12319"/>
                      <a:pt x="237103" y="14025"/>
                    </a:cubicBezTo>
                    <a:lnTo>
                      <a:pt x="32330" y="132266"/>
                    </a:lnTo>
                    <a:cubicBezTo>
                      <a:pt x="26385" y="135699"/>
                      <a:pt x="21592" y="143995"/>
                      <a:pt x="21615" y="150770"/>
                    </a:cubicBezTo>
                    <a:lnTo>
                      <a:pt x="22284" y="383725"/>
                    </a:lnTo>
                    <a:cubicBezTo>
                      <a:pt x="22284" y="387113"/>
                      <a:pt x="23482" y="389463"/>
                      <a:pt x="25395" y="390593"/>
                    </a:cubicBezTo>
                    <a:lnTo>
                      <a:pt x="3755" y="378034"/>
                    </a:lnTo>
                    <a:cubicBezTo>
                      <a:pt x="1843" y="376928"/>
                      <a:pt x="668" y="374531"/>
                      <a:pt x="644" y="371143"/>
                    </a:cubicBezTo>
                    <a:lnTo>
                      <a:pt x="0" y="138234"/>
                    </a:lnTo>
                    <a:cubicBezTo>
                      <a:pt x="-24" y="131413"/>
                      <a:pt x="4770" y="123094"/>
                      <a:pt x="10669" y="119706"/>
                    </a:cubicBezTo>
                    <a:lnTo>
                      <a:pt x="215487" y="1466"/>
                    </a:lnTo>
                    <a:cubicBezTo>
                      <a:pt x="218460" y="-263"/>
                      <a:pt x="221179" y="-401"/>
                      <a:pt x="223138" y="728"/>
                    </a:cubicBezTo>
                    <a:lnTo>
                      <a:pt x="244754" y="1331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6" name="Freeform 1095">
                <a:extLst>
                  <a:ext uri="{FF2B5EF4-FFF2-40B4-BE49-F238E27FC236}">
                    <a16:creationId xmlns:a16="http://schemas.microsoft.com/office/drawing/2014/main" id="{8FDE575F-C4EE-8406-611D-D47517F684BA}"/>
                  </a:ext>
                </a:extLst>
              </p:cNvPr>
              <p:cNvSpPr/>
              <p:nvPr/>
            </p:nvSpPr>
            <p:spPr>
              <a:xfrm>
                <a:off x="21777542" y="13229879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395 w 32330"/>
                  <a:gd name="connsiteY2" fmla="*/ 270887 h 270886"/>
                  <a:gd name="connsiteX3" fmla="*/ 3755 w 32330"/>
                  <a:gd name="connsiteY3" fmla="*/ 258328 h 270886"/>
                  <a:gd name="connsiteX4" fmla="*/ 644 w 32330"/>
                  <a:gd name="connsiteY4" fmla="*/ 251437 h 270886"/>
                  <a:gd name="connsiteX5" fmla="*/ 0 w 32330"/>
                  <a:gd name="connsiteY5" fmla="*/ 18528 h 270886"/>
                  <a:gd name="connsiteX6" fmla="*/ 10669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407"/>
                      <a:pt x="23482" y="269757"/>
                      <a:pt x="25395" y="270887"/>
                    </a:cubicBezTo>
                    <a:lnTo>
                      <a:pt x="3755" y="258328"/>
                    </a:lnTo>
                    <a:cubicBezTo>
                      <a:pt x="1843" y="257221"/>
                      <a:pt x="668" y="254825"/>
                      <a:pt x="644" y="251437"/>
                    </a:cubicBezTo>
                    <a:lnTo>
                      <a:pt x="0" y="18528"/>
                    </a:lnTo>
                    <a:cubicBezTo>
                      <a:pt x="-24" y="11706"/>
                      <a:pt x="4770" y="3388"/>
                      <a:pt x="10669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9"/>
                      <a:pt x="21615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7" name="Freeform 1096">
                <a:extLst>
                  <a:ext uri="{FF2B5EF4-FFF2-40B4-BE49-F238E27FC236}">
                    <a16:creationId xmlns:a16="http://schemas.microsoft.com/office/drawing/2014/main" id="{85339CF3-D0DC-E688-6200-6A924AB51B82}"/>
                  </a:ext>
                </a:extLst>
              </p:cNvPr>
              <p:cNvSpPr/>
              <p:nvPr/>
            </p:nvSpPr>
            <p:spPr>
              <a:xfrm>
                <a:off x="21799158" y="13122736"/>
                <a:ext cx="226917" cy="378768"/>
              </a:xfrm>
              <a:custGeom>
                <a:avLst/>
                <a:gdLst>
                  <a:gd name="connsiteX0" fmla="*/ 215488 w 226917"/>
                  <a:gd name="connsiteY0" fmla="*/ 1462 h 378768"/>
                  <a:gd name="connsiteX1" fmla="*/ 226249 w 226917"/>
                  <a:gd name="connsiteY1" fmla="*/ 7591 h 378768"/>
                  <a:gd name="connsiteX2" fmla="*/ 226917 w 226917"/>
                  <a:gd name="connsiteY2" fmla="*/ 240524 h 378768"/>
                  <a:gd name="connsiteX3" fmla="*/ 216248 w 226917"/>
                  <a:gd name="connsiteY3" fmla="*/ 259028 h 378768"/>
                  <a:gd name="connsiteX4" fmla="*/ 11429 w 226917"/>
                  <a:gd name="connsiteY4" fmla="*/ 377292 h 378768"/>
                  <a:gd name="connsiteX5" fmla="*/ 668 w 226917"/>
                  <a:gd name="connsiteY5" fmla="*/ 371162 h 378768"/>
                  <a:gd name="connsiteX6" fmla="*/ 0 w 226917"/>
                  <a:gd name="connsiteY6" fmla="*/ 138207 h 378768"/>
                  <a:gd name="connsiteX7" fmla="*/ 10715 w 226917"/>
                  <a:gd name="connsiteY7" fmla="*/ 119702 h 378768"/>
                  <a:gd name="connsiteX8" fmla="*/ 215488 w 226917"/>
                  <a:gd name="connsiteY8" fmla="*/ 1462 h 3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68">
                    <a:moveTo>
                      <a:pt x="215488" y="1462"/>
                    </a:moveTo>
                    <a:cubicBezTo>
                      <a:pt x="221410" y="-1949"/>
                      <a:pt x="226249" y="817"/>
                      <a:pt x="226249" y="7591"/>
                    </a:cubicBezTo>
                    <a:lnTo>
                      <a:pt x="226917" y="240524"/>
                    </a:lnTo>
                    <a:cubicBezTo>
                      <a:pt x="226940" y="247322"/>
                      <a:pt x="222148" y="255618"/>
                      <a:pt x="216248" y="259028"/>
                    </a:cubicBezTo>
                    <a:lnTo>
                      <a:pt x="11429" y="377292"/>
                    </a:lnTo>
                    <a:cubicBezTo>
                      <a:pt x="5484" y="380726"/>
                      <a:pt x="668" y="377961"/>
                      <a:pt x="668" y="371162"/>
                    </a:cubicBezTo>
                    <a:lnTo>
                      <a:pt x="0" y="138207"/>
                    </a:lnTo>
                    <a:cubicBezTo>
                      <a:pt x="-24" y="131432"/>
                      <a:pt x="4770" y="123136"/>
                      <a:pt x="10715" y="119702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8" name="Freeform 1097">
                <a:extLst>
                  <a:ext uri="{FF2B5EF4-FFF2-40B4-BE49-F238E27FC236}">
                    <a16:creationId xmlns:a16="http://schemas.microsoft.com/office/drawing/2014/main" id="{7C2C96FA-C246-4270-9AC3-2376088E6374}"/>
                  </a:ext>
                </a:extLst>
              </p:cNvPr>
              <p:cNvSpPr/>
              <p:nvPr/>
            </p:nvSpPr>
            <p:spPr>
              <a:xfrm>
                <a:off x="21809619" y="13138880"/>
                <a:ext cx="205994" cy="346465"/>
              </a:xfrm>
              <a:custGeom>
                <a:avLst/>
                <a:gdLst>
                  <a:gd name="connsiteX0" fmla="*/ 54269 w 205994"/>
                  <a:gd name="connsiteY0" fmla="*/ 164994 h 346465"/>
                  <a:gd name="connsiteX1" fmla="*/ 63372 w 205994"/>
                  <a:gd name="connsiteY1" fmla="*/ 170203 h 346465"/>
                  <a:gd name="connsiteX2" fmla="*/ 63534 w 205994"/>
                  <a:gd name="connsiteY2" fmla="*/ 221937 h 346465"/>
                  <a:gd name="connsiteX3" fmla="*/ 54477 w 205994"/>
                  <a:gd name="connsiteY3" fmla="*/ 237630 h 346465"/>
                  <a:gd name="connsiteX4" fmla="*/ 9494 w 205994"/>
                  <a:gd name="connsiteY4" fmla="*/ 263602 h 346465"/>
                  <a:gd name="connsiteX5" fmla="*/ 369 w 205994"/>
                  <a:gd name="connsiteY5" fmla="*/ 258417 h 346465"/>
                  <a:gd name="connsiteX6" fmla="*/ 231 w 205994"/>
                  <a:gd name="connsiteY6" fmla="*/ 206659 h 346465"/>
                  <a:gd name="connsiteX7" fmla="*/ 9287 w 205994"/>
                  <a:gd name="connsiteY7" fmla="*/ 190966 h 346465"/>
                  <a:gd name="connsiteX8" fmla="*/ 54269 w 205994"/>
                  <a:gd name="connsiteY8" fmla="*/ 164994 h 346465"/>
                  <a:gd name="connsiteX9" fmla="*/ 54500 w 205994"/>
                  <a:gd name="connsiteY9" fmla="*/ 246641 h 346465"/>
                  <a:gd name="connsiteX10" fmla="*/ 63603 w 205994"/>
                  <a:gd name="connsiteY10" fmla="*/ 251826 h 346465"/>
                  <a:gd name="connsiteX11" fmla="*/ 63741 w 205994"/>
                  <a:gd name="connsiteY11" fmla="*/ 303583 h 346465"/>
                  <a:gd name="connsiteX12" fmla="*/ 54684 w 205994"/>
                  <a:gd name="connsiteY12" fmla="*/ 319253 h 346465"/>
                  <a:gd name="connsiteX13" fmla="*/ 9725 w 205994"/>
                  <a:gd name="connsiteY13" fmla="*/ 345225 h 346465"/>
                  <a:gd name="connsiteX14" fmla="*/ 599 w 205994"/>
                  <a:gd name="connsiteY14" fmla="*/ 340016 h 346465"/>
                  <a:gd name="connsiteX15" fmla="*/ 461 w 205994"/>
                  <a:gd name="connsiteY15" fmla="*/ 288282 h 346465"/>
                  <a:gd name="connsiteX16" fmla="*/ 9518 w 205994"/>
                  <a:gd name="connsiteY16" fmla="*/ 272612 h 346465"/>
                  <a:gd name="connsiteX17" fmla="*/ 54500 w 205994"/>
                  <a:gd name="connsiteY17" fmla="*/ 246641 h 346465"/>
                  <a:gd name="connsiteX18" fmla="*/ 125615 w 205994"/>
                  <a:gd name="connsiteY18" fmla="*/ 205553 h 346465"/>
                  <a:gd name="connsiteX19" fmla="*/ 134740 w 205994"/>
                  <a:gd name="connsiteY19" fmla="*/ 210761 h 346465"/>
                  <a:gd name="connsiteX20" fmla="*/ 134879 w 205994"/>
                  <a:gd name="connsiteY20" fmla="*/ 262518 h 346465"/>
                  <a:gd name="connsiteX21" fmla="*/ 125823 w 205994"/>
                  <a:gd name="connsiteY21" fmla="*/ 278189 h 346465"/>
                  <a:gd name="connsiteX22" fmla="*/ 80840 w 205994"/>
                  <a:gd name="connsiteY22" fmla="*/ 304159 h 346465"/>
                  <a:gd name="connsiteX23" fmla="*/ 71738 w 205994"/>
                  <a:gd name="connsiteY23" fmla="*/ 298974 h 346465"/>
                  <a:gd name="connsiteX24" fmla="*/ 71576 w 205994"/>
                  <a:gd name="connsiteY24" fmla="*/ 247217 h 346465"/>
                  <a:gd name="connsiteX25" fmla="*/ 80633 w 205994"/>
                  <a:gd name="connsiteY25" fmla="*/ 231524 h 346465"/>
                  <a:gd name="connsiteX26" fmla="*/ 125615 w 205994"/>
                  <a:gd name="connsiteY26" fmla="*/ 205553 h 346465"/>
                  <a:gd name="connsiteX27" fmla="*/ 196753 w 205994"/>
                  <a:gd name="connsiteY27" fmla="*/ 164511 h 346465"/>
                  <a:gd name="connsiteX28" fmla="*/ 205855 w 205994"/>
                  <a:gd name="connsiteY28" fmla="*/ 169765 h 346465"/>
                  <a:gd name="connsiteX29" fmla="*/ 205994 w 205994"/>
                  <a:gd name="connsiteY29" fmla="*/ 221430 h 346465"/>
                  <a:gd name="connsiteX30" fmla="*/ 196938 w 205994"/>
                  <a:gd name="connsiteY30" fmla="*/ 237123 h 346465"/>
                  <a:gd name="connsiteX31" fmla="*/ 151954 w 205994"/>
                  <a:gd name="connsiteY31" fmla="*/ 263117 h 346465"/>
                  <a:gd name="connsiteX32" fmla="*/ 142829 w 205994"/>
                  <a:gd name="connsiteY32" fmla="*/ 257910 h 346465"/>
                  <a:gd name="connsiteX33" fmla="*/ 142691 w 205994"/>
                  <a:gd name="connsiteY33" fmla="*/ 206152 h 346465"/>
                  <a:gd name="connsiteX34" fmla="*/ 151748 w 205994"/>
                  <a:gd name="connsiteY34" fmla="*/ 190482 h 346465"/>
                  <a:gd name="connsiteX35" fmla="*/ 196753 w 205994"/>
                  <a:gd name="connsiteY35" fmla="*/ 164511 h 346465"/>
                  <a:gd name="connsiteX36" fmla="*/ 196292 w 205994"/>
                  <a:gd name="connsiteY36" fmla="*/ 1241 h 346465"/>
                  <a:gd name="connsiteX37" fmla="*/ 205395 w 205994"/>
                  <a:gd name="connsiteY37" fmla="*/ 6449 h 346465"/>
                  <a:gd name="connsiteX38" fmla="*/ 205533 w 205994"/>
                  <a:gd name="connsiteY38" fmla="*/ 58207 h 346465"/>
                  <a:gd name="connsiteX39" fmla="*/ 196476 w 205994"/>
                  <a:gd name="connsiteY39" fmla="*/ 73877 h 346465"/>
                  <a:gd name="connsiteX40" fmla="*/ 151471 w 205994"/>
                  <a:gd name="connsiteY40" fmla="*/ 99871 h 346465"/>
                  <a:gd name="connsiteX41" fmla="*/ 142369 w 205994"/>
                  <a:gd name="connsiteY41" fmla="*/ 94663 h 346465"/>
                  <a:gd name="connsiteX42" fmla="*/ 142230 w 205994"/>
                  <a:gd name="connsiteY42" fmla="*/ 42905 h 346465"/>
                  <a:gd name="connsiteX43" fmla="*/ 151286 w 205994"/>
                  <a:gd name="connsiteY43" fmla="*/ 27235 h 346465"/>
                  <a:gd name="connsiteX44" fmla="*/ 196292 w 205994"/>
                  <a:gd name="connsiteY44" fmla="*/ 1241 h 346465"/>
                  <a:gd name="connsiteX45" fmla="*/ 196500 w 205994"/>
                  <a:gd name="connsiteY45" fmla="*/ 82888 h 346465"/>
                  <a:gd name="connsiteX46" fmla="*/ 205626 w 205994"/>
                  <a:gd name="connsiteY46" fmla="*/ 88073 h 346465"/>
                  <a:gd name="connsiteX47" fmla="*/ 205764 w 205994"/>
                  <a:gd name="connsiteY47" fmla="*/ 139830 h 346465"/>
                  <a:gd name="connsiteX48" fmla="*/ 196707 w 205994"/>
                  <a:gd name="connsiteY48" fmla="*/ 155500 h 346465"/>
                  <a:gd name="connsiteX49" fmla="*/ 151724 w 205994"/>
                  <a:gd name="connsiteY49" fmla="*/ 181494 h 346465"/>
                  <a:gd name="connsiteX50" fmla="*/ 142598 w 205994"/>
                  <a:gd name="connsiteY50" fmla="*/ 176287 h 346465"/>
                  <a:gd name="connsiteX51" fmla="*/ 142460 w 205994"/>
                  <a:gd name="connsiteY51" fmla="*/ 124529 h 346465"/>
                  <a:gd name="connsiteX52" fmla="*/ 151517 w 205994"/>
                  <a:gd name="connsiteY52" fmla="*/ 108858 h 346465"/>
                  <a:gd name="connsiteX53" fmla="*/ 196500 w 205994"/>
                  <a:gd name="connsiteY53" fmla="*/ 82888 h 346465"/>
                  <a:gd name="connsiteX54" fmla="*/ 125155 w 205994"/>
                  <a:gd name="connsiteY54" fmla="*/ 42306 h 346465"/>
                  <a:gd name="connsiteX55" fmla="*/ 134256 w 205994"/>
                  <a:gd name="connsiteY55" fmla="*/ 47514 h 346465"/>
                  <a:gd name="connsiteX56" fmla="*/ 134418 w 205994"/>
                  <a:gd name="connsiteY56" fmla="*/ 99272 h 346465"/>
                  <a:gd name="connsiteX57" fmla="*/ 125361 w 205994"/>
                  <a:gd name="connsiteY57" fmla="*/ 114942 h 346465"/>
                  <a:gd name="connsiteX58" fmla="*/ 80380 w 205994"/>
                  <a:gd name="connsiteY58" fmla="*/ 140913 h 346465"/>
                  <a:gd name="connsiteX59" fmla="*/ 71254 w 205994"/>
                  <a:gd name="connsiteY59" fmla="*/ 135728 h 346465"/>
                  <a:gd name="connsiteX60" fmla="*/ 71115 w 205994"/>
                  <a:gd name="connsiteY60" fmla="*/ 83971 h 346465"/>
                  <a:gd name="connsiteX61" fmla="*/ 80171 w 205994"/>
                  <a:gd name="connsiteY61" fmla="*/ 68277 h 346465"/>
                  <a:gd name="connsiteX62" fmla="*/ 125155 w 205994"/>
                  <a:gd name="connsiteY62" fmla="*/ 42306 h 346465"/>
                  <a:gd name="connsiteX63" fmla="*/ 54040 w 205994"/>
                  <a:gd name="connsiteY63" fmla="*/ 83371 h 346465"/>
                  <a:gd name="connsiteX64" fmla="*/ 63141 w 205994"/>
                  <a:gd name="connsiteY64" fmla="*/ 88580 h 346465"/>
                  <a:gd name="connsiteX65" fmla="*/ 63281 w 205994"/>
                  <a:gd name="connsiteY65" fmla="*/ 140337 h 346465"/>
                  <a:gd name="connsiteX66" fmla="*/ 54224 w 205994"/>
                  <a:gd name="connsiteY66" fmla="*/ 156007 h 346465"/>
                  <a:gd name="connsiteX67" fmla="*/ 9265 w 205994"/>
                  <a:gd name="connsiteY67" fmla="*/ 181978 h 346465"/>
                  <a:gd name="connsiteX68" fmla="*/ 162 w 205994"/>
                  <a:gd name="connsiteY68" fmla="*/ 176770 h 346465"/>
                  <a:gd name="connsiteX69" fmla="*/ 0 w 205994"/>
                  <a:gd name="connsiteY69" fmla="*/ 125036 h 346465"/>
                  <a:gd name="connsiteX70" fmla="*/ 9057 w 205994"/>
                  <a:gd name="connsiteY70" fmla="*/ 109343 h 346465"/>
                  <a:gd name="connsiteX71" fmla="*/ 54040 w 205994"/>
                  <a:gd name="connsiteY71" fmla="*/ 83371 h 346465"/>
                  <a:gd name="connsiteX72" fmla="*/ 125385 w 205994"/>
                  <a:gd name="connsiteY72" fmla="*/ 123930 h 346465"/>
                  <a:gd name="connsiteX73" fmla="*/ 134487 w 205994"/>
                  <a:gd name="connsiteY73" fmla="*/ 129137 h 346465"/>
                  <a:gd name="connsiteX74" fmla="*/ 134649 w 205994"/>
                  <a:gd name="connsiteY74" fmla="*/ 180895 h 346465"/>
                  <a:gd name="connsiteX75" fmla="*/ 125592 w 205994"/>
                  <a:gd name="connsiteY75" fmla="*/ 196565 h 346465"/>
                  <a:gd name="connsiteX76" fmla="*/ 80609 w 205994"/>
                  <a:gd name="connsiteY76" fmla="*/ 222536 h 346465"/>
                  <a:gd name="connsiteX77" fmla="*/ 71507 w 205994"/>
                  <a:gd name="connsiteY77" fmla="*/ 217351 h 346465"/>
                  <a:gd name="connsiteX78" fmla="*/ 71368 w 205994"/>
                  <a:gd name="connsiteY78" fmla="*/ 165594 h 346465"/>
                  <a:gd name="connsiteX79" fmla="*/ 80425 w 205994"/>
                  <a:gd name="connsiteY79" fmla="*/ 149924 h 346465"/>
                  <a:gd name="connsiteX80" fmla="*/ 125385 w 205994"/>
                  <a:gd name="connsiteY80" fmla="*/ 123930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65">
                    <a:moveTo>
                      <a:pt x="54269" y="164994"/>
                    </a:moveTo>
                    <a:cubicBezTo>
                      <a:pt x="59293" y="162091"/>
                      <a:pt x="63372" y="164465"/>
                      <a:pt x="63372" y="170203"/>
                    </a:cubicBezTo>
                    <a:lnTo>
                      <a:pt x="63534" y="221937"/>
                    </a:lnTo>
                    <a:cubicBezTo>
                      <a:pt x="63534" y="227675"/>
                      <a:pt x="59524" y="234727"/>
                      <a:pt x="54477" y="237630"/>
                    </a:cubicBezTo>
                    <a:lnTo>
                      <a:pt x="9494" y="263602"/>
                    </a:lnTo>
                    <a:cubicBezTo>
                      <a:pt x="4447" y="266505"/>
                      <a:pt x="393" y="264131"/>
                      <a:pt x="369" y="258417"/>
                    </a:cubicBezTo>
                    <a:lnTo>
                      <a:pt x="231" y="206659"/>
                    </a:lnTo>
                    <a:cubicBezTo>
                      <a:pt x="208" y="200921"/>
                      <a:pt x="4241" y="193892"/>
                      <a:pt x="9287" y="190966"/>
                    </a:cubicBezTo>
                    <a:lnTo>
                      <a:pt x="54269" y="164994"/>
                    </a:lnTo>
                    <a:close/>
                    <a:moveTo>
                      <a:pt x="54500" y="246641"/>
                    </a:moveTo>
                    <a:cubicBezTo>
                      <a:pt x="59546" y="243714"/>
                      <a:pt x="63603" y="246088"/>
                      <a:pt x="63603" y="251826"/>
                    </a:cubicBezTo>
                    <a:lnTo>
                      <a:pt x="63741" y="303583"/>
                    </a:lnTo>
                    <a:cubicBezTo>
                      <a:pt x="63764" y="309299"/>
                      <a:pt x="59755" y="316327"/>
                      <a:pt x="54684" y="319253"/>
                    </a:cubicBezTo>
                    <a:lnTo>
                      <a:pt x="9725" y="345225"/>
                    </a:lnTo>
                    <a:cubicBezTo>
                      <a:pt x="4678" y="348128"/>
                      <a:pt x="623" y="345754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516"/>
                      <a:pt x="9518" y="272612"/>
                    </a:cubicBezTo>
                    <a:lnTo>
                      <a:pt x="54500" y="246641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40" y="210761"/>
                    </a:cubicBezTo>
                    <a:lnTo>
                      <a:pt x="134879" y="262518"/>
                    </a:lnTo>
                    <a:cubicBezTo>
                      <a:pt x="134902" y="268233"/>
                      <a:pt x="130869" y="275285"/>
                      <a:pt x="125823" y="278189"/>
                    </a:cubicBezTo>
                    <a:lnTo>
                      <a:pt x="80840" y="304159"/>
                    </a:lnTo>
                    <a:cubicBezTo>
                      <a:pt x="75793" y="307063"/>
                      <a:pt x="71738" y="304690"/>
                      <a:pt x="71738" y="298974"/>
                    </a:cubicBezTo>
                    <a:lnTo>
                      <a:pt x="71576" y="247217"/>
                    </a:lnTo>
                    <a:cubicBezTo>
                      <a:pt x="71576" y="241479"/>
                      <a:pt x="75586" y="234450"/>
                      <a:pt x="80633" y="231524"/>
                    </a:cubicBezTo>
                    <a:lnTo>
                      <a:pt x="125615" y="205553"/>
                    </a:lnTo>
                    <a:close/>
                    <a:moveTo>
                      <a:pt x="196753" y="164511"/>
                    </a:moveTo>
                    <a:cubicBezTo>
                      <a:pt x="201776" y="161584"/>
                      <a:pt x="205832" y="163980"/>
                      <a:pt x="205855" y="169765"/>
                    </a:cubicBezTo>
                    <a:lnTo>
                      <a:pt x="205994" y="221430"/>
                    </a:lnTo>
                    <a:cubicBezTo>
                      <a:pt x="206017" y="227191"/>
                      <a:pt x="201984" y="234220"/>
                      <a:pt x="196938" y="237123"/>
                    </a:cubicBezTo>
                    <a:lnTo>
                      <a:pt x="151954" y="263117"/>
                    </a:lnTo>
                    <a:cubicBezTo>
                      <a:pt x="146932" y="265998"/>
                      <a:pt x="142853" y="263647"/>
                      <a:pt x="142829" y="257910"/>
                    </a:cubicBezTo>
                    <a:lnTo>
                      <a:pt x="142691" y="206152"/>
                    </a:lnTo>
                    <a:cubicBezTo>
                      <a:pt x="142669" y="200436"/>
                      <a:pt x="146724" y="193385"/>
                      <a:pt x="151748" y="190482"/>
                    </a:cubicBezTo>
                    <a:lnTo>
                      <a:pt x="196753" y="164511"/>
                    </a:lnTo>
                    <a:close/>
                    <a:moveTo>
                      <a:pt x="196292" y="1241"/>
                    </a:moveTo>
                    <a:cubicBezTo>
                      <a:pt x="201316" y="-1662"/>
                      <a:pt x="205371" y="711"/>
                      <a:pt x="205395" y="6449"/>
                    </a:cubicBezTo>
                    <a:lnTo>
                      <a:pt x="205533" y="58207"/>
                    </a:lnTo>
                    <a:cubicBezTo>
                      <a:pt x="205555" y="63945"/>
                      <a:pt x="201523" y="70974"/>
                      <a:pt x="196476" y="73877"/>
                    </a:cubicBezTo>
                    <a:lnTo>
                      <a:pt x="151471" y="99871"/>
                    </a:lnTo>
                    <a:cubicBezTo>
                      <a:pt x="146470" y="102752"/>
                      <a:pt x="142392" y="100424"/>
                      <a:pt x="142369" y="94663"/>
                    </a:cubicBezTo>
                    <a:lnTo>
                      <a:pt x="142230" y="42905"/>
                    </a:lnTo>
                    <a:cubicBezTo>
                      <a:pt x="142207" y="37191"/>
                      <a:pt x="146262" y="30139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00" y="82888"/>
                    </a:moveTo>
                    <a:cubicBezTo>
                      <a:pt x="201547" y="79961"/>
                      <a:pt x="205602" y="82334"/>
                      <a:pt x="205626" y="88073"/>
                    </a:cubicBezTo>
                    <a:lnTo>
                      <a:pt x="205764" y="139830"/>
                    </a:lnTo>
                    <a:cubicBezTo>
                      <a:pt x="205786" y="145545"/>
                      <a:pt x="201754" y="152573"/>
                      <a:pt x="196707" y="155500"/>
                    </a:cubicBezTo>
                    <a:lnTo>
                      <a:pt x="151724" y="181494"/>
                    </a:lnTo>
                    <a:cubicBezTo>
                      <a:pt x="146701" y="184375"/>
                      <a:pt x="142622" y="182024"/>
                      <a:pt x="142598" y="176287"/>
                    </a:cubicBezTo>
                    <a:lnTo>
                      <a:pt x="142460" y="124529"/>
                    </a:lnTo>
                    <a:cubicBezTo>
                      <a:pt x="142460" y="118814"/>
                      <a:pt x="146493" y="111762"/>
                      <a:pt x="151517" y="108858"/>
                    </a:cubicBezTo>
                    <a:lnTo>
                      <a:pt x="196500" y="82888"/>
                    </a:lnTo>
                    <a:close/>
                    <a:moveTo>
                      <a:pt x="125155" y="42306"/>
                    </a:moveTo>
                    <a:cubicBezTo>
                      <a:pt x="130201" y="39403"/>
                      <a:pt x="134256" y="41777"/>
                      <a:pt x="134256" y="47514"/>
                    </a:cubicBezTo>
                    <a:lnTo>
                      <a:pt x="134418" y="99272"/>
                    </a:lnTo>
                    <a:cubicBezTo>
                      <a:pt x="134418" y="105010"/>
                      <a:pt x="130408" y="112038"/>
                      <a:pt x="125361" y="114942"/>
                    </a:cubicBezTo>
                    <a:lnTo>
                      <a:pt x="80380" y="140913"/>
                    </a:lnTo>
                    <a:cubicBezTo>
                      <a:pt x="75356" y="143816"/>
                      <a:pt x="71277" y="141466"/>
                      <a:pt x="71254" y="135728"/>
                    </a:cubicBezTo>
                    <a:lnTo>
                      <a:pt x="71115" y="83971"/>
                    </a:lnTo>
                    <a:cubicBezTo>
                      <a:pt x="71115" y="78233"/>
                      <a:pt x="75125" y="71204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80"/>
                    </a:cubicBezTo>
                    <a:lnTo>
                      <a:pt x="63281" y="140337"/>
                    </a:lnTo>
                    <a:cubicBezTo>
                      <a:pt x="63303" y="146075"/>
                      <a:pt x="59271" y="153080"/>
                      <a:pt x="54224" y="156007"/>
                    </a:cubicBezTo>
                    <a:lnTo>
                      <a:pt x="9265" y="181978"/>
                    </a:lnTo>
                    <a:cubicBezTo>
                      <a:pt x="4217" y="184882"/>
                      <a:pt x="162" y="182532"/>
                      <a:pt x="162" y="176770"/>
                    </a:cubicBezTo>
                    <a:lnTo>
                      <a:pt x="0" y="125036"/>
                    </a:lnTo>
                    <a:cubicBezTo>
                      <a:pt x="-22" y="119297"/>
                      <a:pt x="4010" y="112269"/>
                      <a:pt x="9057" y="109343"/>
                    </a:cubicBezTo>
                    <a:lnTo>
                      <a:pt x="54040" y="83371"/>
                    </a:lnTo>
                    <a:close/>
                    <a:moveTo>
                      <a:pt x="125385" y="123930"/>
                    </a:moveTo>
                    <a:cubicBezTo>
                      <a:pt x="130432" y="121049"/>
                      <a:pt x="134487" y="123399"/>
                      <a:pt x="134487" y="129137"/>
                    </a:cubicBezTo>
                    <a:lnTo>
                      <a:pt x="134649" y="180895"/>
                    </a:lnTo>
                    <a:cubicBezTo>
                      <a:pt x="134671" y="186610"/>
                      <a:pt x="130639" y="193662"/>
                      <a:pt x="125592" y="196565"/>
                    </a:cubicBezTo>
                    <a:lnTo>
                      <a:pt x="80609" y="222536"/>
                    </a:lnTo>
                    <a:cubicBezTo>
                      <a:pt x="75562" y="225440"/>
                      <a:pt x="71507" y="223067"/>
                      <a:pt x="71507" y="217351"/>
                    </a:cubicBezTo>
                    <a:lnTo>
                      <a:pt x="71368" y="165594"/>
                    </a:lnTo>
                    <a:cubicBezTo>
                      <a:pt x="71346" y="159856"/>
                      <a:pt x="75356" y="152827"/>
                      <a:pt x="80425" y="149924"/>
                    </a:cubicBezTo>
                    <a:lnTo>
                      <a:pt x="125385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9" name="Freeform 1098">
                <a:extLst>
                  <a:ext uri="{FF2B5EF4-FFF2-40B4-BE49-F238E27FC236}">
                    <a16:creationId xmlns:a16="http://schemas.microsoft.com/office/drawing/2014/main" id="{99074B92-9CB7-40EA-BD82-C80E5944E540}"/>
                  </a:ext>
                </a:extLst>
              </p:cNvPr>
              <p:cNvSpPr/>
              <p:nvPr/>
            </p:nvSpPr>
            <p:spPr>
              <a:xfrm>
                <a:off x="21851076" y="13137310"/>
                <a:ext cx="13826" cy="70221"/>
              </a:xfrm>
              <a:custGeom>
                <a:avLst/>
                <a:gdLst>
                  <a:gd name="connsiteX0" fmla="*/ 13827 w 13826"/>
                  <a:gd name="connsiteY0" fmla="*/ 23 h 70221"/>
                  <a:gd name="connsiteX1" fmla="*/ 13735 w 13826"/>
                  <a:gd name="connsiteY1" fmla="*/ 66276 h 70221"/>
                  <a:gd name="connsiteX2" fmla="*/ 11729 w 13826"/>
                  <a:gd name="connsiteY2" fmla="*/ 69064 h 70221"/>
                  <a:gd name="connsiteX3" fmla="*/ 2005 w 13826"/>
                  <a:gd name="connsiteY3" fmla="*/ 69064 h 70221"/>
                  <a:gd name="connsiteX4" fmla="*/ 1 w 13826"/>
                  <a:gd name="connsiteY4" fmla="*/ 66229 h 70221"/>
                  <a:gd name="connsiteX5" fmla="*/ 93 w 13826"/>
                  <a:gd name="connsiteY5" fmla="*/ 0 h 70221"/>
                  <a:gd name="connsiteX6" fmla="*/ 2098 w 13826"/>
                  <a:gd name="connsiteY6" fmla="*/ 2812 h 70221"/>
                  <a:gd name="connsiteX7" fmla="*/ 11845 w 13826"/>
                  <a:gd name="connsiteY7" fmla="*/ 2812 h 70221"/>
                  <a:gd name="connsiteX8" fmla="*/ 13827 w 13826"/>
                  <a:gd name="connsiteY8" fmla="*/ 23 h 70221"/>
                  <a:gd name="connsiteX9" fmla="*/ 13827 w 13826"/>
                  <a:gd name="connsiteY9" fmla="*/ 23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26" h="70221">
                    <a:moveTo>
                      <a:pt x="13827" y="23"/>
                    </a:moveTo>
                    <a:lnTo>
                      <a:pt x="13735" y="66276"/>
                    </a:lnTo>
                    <a:cubicBezTo>
                      <a:pt x="13735" y="67290"/>
                      <a:pt x="13067" y="68281"/>
                      <a:pt x="11729" y="69064"/>
                    </a:cubicBezTo>
                    <a:cubicBezTo>
                      <a:pt x="8665" y="70608"/>
                      <a:pt x="5047" y="70608"/>
                      <a:pt x="2005" y="69064"/>
                    </a:cubicBezTo>
                    <a:cubicBezTo>
                      <a:pt x="646" y="68258"/>
                      <a:pt x="-22" y="67267"/>
                      <a:pt x="1" y="66229"/>
                    </a:cubicBezTo>
                    <a:lnTo>
                      <a:pt x="93" y="0"/>
                    </a:lnTo>
                    <a:cubicBezTo>
                      <a:pt x="93" y="1014"/>
                      <a:pt x="761" y="2028"/>
                      <a:pt x="2098" y="2812"/>
                    </a:cubicBezTo>
                    <a:cubicBezTo>
                      <a:pt x="4816" y="4378"/>
                      <a:pt x="9149" y="4378"/>
                      <a:pt x="11845" y="2812"/>
                    </a:cubicBezTo>
                    <a:cubicBezTo>
                      <a:pt x="13159" y="2051"/>
                      <a:pt x="13827" y="1037"/>
                      <a:pt x="13827" y="23"/>
                    </a:cubicBezTo>
                    <a:lnTo>
                      <a:pt x="13827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0" name="Freeform 1099">
                <a:extLst>
                  <a:ext uri="{FF2B5EF4-FFF2-40B4-BE49-F238E27FC236}">
                    <a16:creationId xmlns:a16="http://schemas.microsoft.com/office/drawing/2014/main" id="{C087A283-BC75-20D4-E059-2D5349C01145}"/>
                  </a:ext>
                </a:extLst>
              </p:cNvPr>
              <p:cNvSpPr/>
              <p:nvPr/>
            </p:nvSpPr>
            <p:spPr>
              <a:xfrm>
                <a:off x="21851151" y="13133341"/>
                <a:ext cx="13746" cy="7956"/>
              </a:xfrm>
              <a:custGeom>
                <a:avLst/>
                <a:gdLst>
                  <a:gd name="connsiteX0" fmla="*/ 11700 w 13746"/>
                  <a:gd name="connsiteY0" fmla="*/ 1158 h 7956"/>
                  <a:gd name="connsiteX1" fmla="*/ 11747 w 13746"/>
                  <a:gd name="connsiteY1" fmla="*/ 6781 h 7956"/>
                  <a:gd name="connsiteX2" fmla="*/ 2022 w 13746"/>
                  <a:gd name="connsiteY2" fmla="*/ 6781 h 7956"/>
                  <a:gd name="connsiteX3" fmla="*/ 2022 w 13746"/>
                  <a:gd name="connsiteY3" fmla="*/ 1158 h 7956"/>
                  <a:gd name="connsiteX4" fmla="*/ 11700 w 13746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6">
                    <a:moveTo>
                      <a:pt x="11700" y="1158"/>
                    </a:moveTo>
                    <a:cubicBezTo>
                      <a:pt x="14397" y="2725"/>
                      <a:pt x="14443" y="5237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37"/>
                      <a:pt x="-674" y="2725"/>
                      <a:pt x="2022" y="1158"/>
                    </a:cubicBezTo>
                    <a:cubicBezTo>
                      <a:pt x="5065" y="-386"/>
                      <a:pt x="8660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1" name="Freeform 1100">
                <a:extLst>
                  <a:ext uri="{FF2B5EF4-FFF2-40B4-BE49-F238E27FC236}">
                    <a16:creationId xmlns:a16="http://schemas.microsoft.com/office/drawing/2014/main" id="{EAC3F023-A077-3080-8D27-BE8B07931BE9}"/>
                  </a:ext>
                </a:extLst>
              </p:cNvPr>
              <p:cNvSpPr/>
              <p:nvPr/>
            </p:nvSpPr>
            <p:spPr>
              <a:xfrm>
                <a:off x="21960330" y="13074238"/>
                <a:ext cx="13848" cy="70199"/>
              </a:xfrm>
              <a:custGeom>
                <a:avLst/>
                <a:gdLst>
                  <a:gd name="connsiteX0" fmla="*/ 13849 w 13848"/>
                  <a:gd name="connsiteY0" fmla="*/ 23 h 70199"/>
                  <a:gd name="connsiteX1" fmla="*/ 13757 w 13848"/>
                  <a:gd name="connsiteY1" fmla="*/ 66253 h 70199"/>
                  <a:gd name="connsiteX2" fmla="*/ 11751 w 13848"/>
                  <a:gd name="connsiteY2" fmla="*/ 69041 h 70199"/>
                  <a:gd name="connsiteX3" fmla="*/ 2027 w 13848"/>
                  <a:gd name="connsiteY3" fmla="*/ 69041 h 70199"/>
                  <a:gd name="connsiteX4" fmla="*/ 0 w 13848"/>
                  <a:gd name="connsiteY4" fmla="*/ 66207 h 70199"/>
                  <a:gd name="connsiteX5" fmla="*/ 91 w 13848"/>
                  <a:gd name="connsiteY5" fmla="*/ 0 h 70199"/>
                  <a:gd name="connsiteX6" fmla="*/ 2120 w 13848"/>
                  <a:gd name="connsiteY6" fmla="*/ 2812 h 70199"/>
                  <a:gd name="connsiteX7" fmla="*/ 11844 w 13848"/>
                  <a:gd name="connsiteY7" fmla="*/ 2812 h 70199"/>
                  <a:gd name="connsiteX8" fmla="*/ 13849 w 13848"/>
                  <a:gd name="connsiteY8" fmla="*/ 23 h 7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70199">
                    <a:moveTo>
                      <a:pt x="13849" y="23"/>
                    </a:moveTo>
                    <a:lnTo>
                      <a:pt x="13757" y="66253"/>
                    </a:lnTo>
                    <a:cubicBezTo>
                      <a:pt x="13757" y="67267"/>
                      <a:pt x="13089" y="68281"/>
                      <a:pt x="11751" y="69041"/>
                    </a:cubicBezTo>
                    <a:cubicBezTo>
                      <a:pt x="8711" y="70585"/>
                      <a:pt x="5092" y="70585"/>
                      <a:pt x="2027" y="69041"/>
                    </a:cubicBezTo>
                    <a:cubicBezTo>
                      <a:pt x="668" y="68258"/>
                      <a:pt x="0" y="67243"/>
                      <a:pt x="0" y="66207"/>
                    </a:cubicBezTo>
                    <a:lnTo>
                      <a:pt x="91" y="0"/>
                    </a:lnTo>
                    <a:cubicBezTo>
                      <a:pt x="91" y="1014"/>
                      <a:pt x="783" y="2005"/>
                      <a:pt x="2120" y="2812"/>
                    </a:cubicBezTo>
                    <a:cubicBezTo>
                      <a:pt x="4838" y="4355"/>
                      <a:pt x="9170" y="4355"/>
                      <a:pt x="11844" y="2812"/>
                    </a:cubicBezTo>
                    <a:cubicBezTo>
                      <a:pt x="13180" y="2028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2" name="Freeform 1101">
                <a:extLst>
                  <a:ext uri="{FF2B5EF4-FFF2-40B4-BE49-F238E27FC236}">
                    <a16:creationId xmlns:a16="http://schemas.microsoft.com/office/drawing/2014/main" id="{208674AA-9C90-4BF4-3E8D-12BC227046CC}"/>
                  </a:ext>
                </a:extLst>
              </p:cNvPr>
              <p:cNvSpPr/>
              <p:nvPr/>
            </p:nvSpPr>
            <p:spPr>
              <a:xfrm>
                <a:off x="21960428" y="13070251"/>
                <a:ext cx="13754" cy="7956"/>
              </a:xfrm>
              <a:custGeom>
                <a:avLst/>
                <a:gdLst>
                  <a:gd name="connsiteX0" fmla="*/ 11700 w 13754"/>
                  <a:gd name="connsiteY0" fmla="*/ 1175 h 7956"/>
                  <a:gd name="connsiteX1" fmla="*/ 11747 w 13754"/>
                  <a:gd name="connsiteY1" fmla="*/ 6798 h 7956"/>
                  <a:gd name="connsiteX2" fmla="*/ 2022 w 13754"/>
                  <a:gd name="connsiteY2" fmla="*/ 6798 h 7956"/>
                  <a:gd name="connsiteX3" fmla="*/ 2022 w 13754"/>
                  <a:gd name="connsiteY3" fmla="*/ 1175 h 7956"/>
                  <a:gd name="connsiteX4" fmla="*/ 11700 w 13754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0" y="1175"/>
                    </a:moveTo>
                    <a:cubicBezTo>
                      <a:pt x="14419" y="2719"/>
                      <a:pt x="14443" y="5232"/>
                      <a:pt x="11747" y="6798"/>
                    </a:cubicBezTo>
                    <a:cubicBezTo>
                      <a:pt x="8705" y="8342"/>
                      <a:pt x="5087" y="8342"/>
                      <a:pt x="2022" y="6798"/>
                    </a:cubicBezTo>
                    <a:cubicBezTo>
                      <a:pt x="-674" y="5232"/>
                      <a:pt x="-674" y="2719"/>
                      <a:pt x="2022" y="1175"/>
                    </a:cubicBezTo>
                    <a:cubicBezTo>
                      <a:pt x="5065" y="-392"/>
                      <a:pt x="8658" y="-392"/>
                      <a:pt x="11700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3" name="Freeform 1102">
                <a:extLst>
                  <a:ext uri="{FF2B5EF4-FFF2-40B4-BE49-F238E27FC236}">
                    <a16:creationId xmlns:a16="http://schemas.microsoft.com/office/drawing/2014/main" id="{64AAC010-3FA0-9C60-6A41-371F59E062D5}"/>
                  </a:ext>
                </a:extLst>
              </p:cNvPr>
              <p:cNvSpPr/>
              <p:nvPr/>
            </p:nvSpPr>
            <p:spPr>
              <a:xfrm>
                <a:off x="21741092" y="13324505"/>
                <a:ext cx="52311" cy="142570"/>
              </a:xfrm>
              <a:custGeom>
                <a:avLst/>
                <a:gdLst>
                  <a:gd name="connsiteX0" fmla="*/ 5870 w 52311"/>
                  <a:gd name="connsiteY0" fmla="*/ 142570 h 142570"/>
                  <a:gd name="connsiteX1" fmla="*/ 202 w 52311"/>
                  <a:gd name="connsiteY1" fmla="*/ 138215 h 142570"/>
                  <a:gd name="connsiteX2" fmla="*/ 2943 w 52311"/>
                  <a:gd name="connsiteY2" fmla="*/ 131601 h 142570"/>
                  <a:gd name="connsiteX3" fmla="*/ 43455 w 52311"/>
                  <a:gd name="connsiteY3" fmla="*/ 108211 h 142570"/>
                  <a:gd name="connsiteX4" fmla="*/ 51521 w 52311"/>
                  <a:gd name="connsiteY4" fmla="*/ 110331 h 142570"/>
                  <a:gd name="connsiteX5" fmla="*/ 49331 w 52311"/>
                  <a:gd name="connsiteY5" fmla="*/ 118397 h 142570"/>
                  <a:gd name="connsiteX6" fmla="*/ 8820 w 52311"/>
                  <a:gd name="connsiteY6" fmla="*/ 141787 h 142570"/>
                  <a:gd name="connsiteX7" fmla="*/ 5870 w 52311"/>
                  <a:gd name="connsiteY7" fmla="*/ 142570 h 142570"/>
                  <a:gd name="connsiteX8" fmla="*/ 5870 w 52311"/>
                  <a:gd name="connsiteY8" fmla="*/ 35161 h 142570"/>
                  <a:gd name="connsiteX9" fmla="*/ 202 w 52311"/>
                  <a:gd name="connsiteY9" fmla="*/ 30805 h 142570"/>
                  <a:gd name="connsiteX10" fmla="*/ 2943 w 52311"/>
                  <a:gd name="connsiteY10" fmla="*/ 24191 h 142570"/>
                  <a:gd name="connsiteX11" fmla="*/ 43455 w 52311"/>
                  <a:gd name="connsiteY11" fmla="*/ 802 h 142570"/>
                  <a:gd name="connsiteX12" fmla="*/ 51521 w 52311"/>
                  <a:gd name="connsiteY12" fmla="*/ 2945 h 142570"/>
                  <a:gd name="connsiteX13" fmla="*/ 49331 w 52311"/>
                  <a:gd name="connsiteY13" fmla="*/ 10987 h 142570"/>
                  <a:gd name="connsiteX14" fmla="*/ 8843 w 52311"/>
                  <a:gd name="connsiteY14" fmla="*/ 34377 h 142570"/>
                  <a:gd name="connsiteX15" fmla="*/ 5893 w 52311"/>
                  <a:gd name="connsiteY15" fmla="*/ 35161 h 142570"/>
                  <a:gd name="connsiteX16" fmla="*/ 5870 w 52311"/>
                  <a:gd name="connsiteY16" fmla="*/ 35161 h 142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311" h="142570">
                    <a:moveTo>
                      <a:pt x="5870" y="142570"/>
                    </a:moveTo>
                    <a:cubicBezTo>
                      <a:pt x="3220" y="142570"/>
                      <a:pt x="892" y="140773"/>
                      <a:pt x="202" y="138215"/>
                    </a:cubicBezTo>
                    <a:cubicBezTo>
                      <a:pt x="-490" y="135634"/>
                      <a:pt x="639" y="132914"/>
                      <a:pt x="2943" y="131601"/>
                    </a:cubicBezTo>
                    <a:lnTo>
                      <a:pt x="43455" y="108211"/>
                    </a:lnTo>
                    <a:cubicBezTo>
                      <a:pt x="46267" y="106552"/>
                      <a:pt x="49886" y="107520"/>
                      <a:pt x="51521" y="110331"/>
                    </a:cubicBezTo>
                    <a:cubicBezTo>
                      <a:pt x="53157" y="113165"/>
                      <a:pt x="52167" y="116784"/>
                      <a:pt x="49331" y="118397"/>
                    </a:cubicBezTo>
                    <a:lnTo>
                      <a:pt x="8820" y="141787"/>
                    </a:lnTo>
                    <a:cubicBezTo>
                      <a:pt x="7921" y="142294"/>
                      <a:pt x="6907" y="142570"/>
                      <a:pt x="5870" y="142570"/>
                    </a:cubicBezTo>
                    <a:close/>
                    <a:moveTo>
                      <a:pt x="5870" y="35161"/>
                    </a:moveTo>
                    <a:cubicBezTo>
                      <a:pt x="3220" y="35161"/>
                      <a:pt x="892" y="33386"/>
                      <a:pt x="202" y="30805"/>
                    </a:cubicBezTo>
                    <a:cubicBezTo>
                      <a:pt x="-490" y="28247"/>
                      <a:pt x="639" y="25528"/>
                      <a:pt x="2943" y="24191"/>
                    </a:cubicBezTo>
                    <a:lnTo>
                      <a:pt x="43455" y="802"/>
                    </a:lnTo>
                    <a:cubicBezTo>
                      <a:pt x="46267" y="-835"/>
                      <a:pt x="49886" y="110"/>
                      <a:pt x="51521" y="2945"/>
                    </a:cubicBezTo>
                    <a:cubicBezTo>
                      <a:pt x="53157" y="5779"/>
                      <a:pt x="52167" y="9374"/>
                      <a:pt x="49331" y="10987"/>
                    </a:cubicBezTo>
                    <a:lnTo>
                      <a:pt x="8843" y="34377"/>
                    </a:lnTo>
                    <a:cubicBezTo>
                      <a:pt x="7945" y="34907"/>
                      <a:pt x="6931" y="35161"/>
                      <a:pt x="5893" y="35161"/>
                    </a:cubicBezTo>
                    <a:lnTo>
                      <a:pt x="5870" y="3516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4" name="Freeform 1103">
                <a:extLst>
                  <a:ext uri="{FF2B5EF4-FFF2-40B4-BE49-F238E27FC236}">
                    <a16:creationId xmlns:a16="http://schemas.microsoft.com/office/drawing/2014/main" id="{628C4459-A6A8-045E-14FE-F892DC6E5904}"/>
                  </a:ext>
                </a:extLst>
              </p:cNvPr>
              <p:cNvSpPr/>
              <p:nvPr/>
            </p:nvSpPr>
            <p:spPr>
              <a:xfrm>
                <a:off x="21777542" y="12805748"/>
                <a:ext cx="244753" cy="390602"/>
              </a:xfrm>
              <a:custGeom>
                <a:avLst/>
                <a:gdLst>
                  <a:gd name="connsiteX0" fmla="*/ 244754 w 244753"/>
                  <a:gd name="connsiteY0" fmla="*/ 13297 h 390602"/>
                  <a:gd name="connsiteX1" fmla="*/ 237103 w 244753"/>
                  <a:gd name="connsiteY1" fmla="*/ 14035 h 390602"/>
                  <a:gd name="connsiteX2" fmla="*/ 32330 w 244753"/>
                  <a:gd name="connsiteY2" fmla="*/ 132275 h 390602"/>
                  <a:gd name="connsiteX3" fmla="*/ 21615 w 244753"/>
                  <a:gd name="connsiteY3" fmla="*/ 150780 h 390602"/>
                  <a:gd name="connsiteX4" fmla="*/ 22284 w 244753"/>
                  <a:gd name="connsiteY4" fmla="*/ 383735 h 390602"/>
                  <a:gd name="connsiteX5" fmla="*/ 25395 w 244753"/>
                  <a:gd name="connsiteY5" fmla="*/ 390602 h 390602"/>
                  <a:gd name="connsiteX6" fmla="*/ 3755 w 244753"/>
                  <a:gd name="connsiteY6" fmla="*/ 378043 h 390602"/>
                  <a:gd name="connsiteX7" fmla="*/ 644 w 244753"/>
                  <a:gd name="connsiteY7" fmla="*/ 371153 h 390602"/>
                  <a:gd name="connsiteX8" fmla="*/ 0 w 244753"/>
                  <a:gd name="connsiteY8" fmla="*/ 138221 h 390602"/>
                  <a:gd name="connsiteX9" fmla="*/ 10669 w 244753"/>
                  <a:gd name="connsiteY9" fmla="*/ 119716 h 390602"/>
                  <a:gd name="connsiteX10" fmla="*/ 215487 w 244753"/>
                  <a:gd name="connsiteY10" fmla="*/ 1475 h 390602"/>
                  <a:gd name="connsiteX11" fmla="*/ 223138 w 244753"/>
                  <a:gd name="connsiteY11" fmla="*/ 738 h 390602"/>
                  <a:gd name="connsiteX12" fmla="*/ 244754 w 244753"/>
                  <a:gd name="connsiteY12" fmla="*/ 13297 h 390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602">
                    <a:moveTo>
                      <a:pt x="244754" y="13297"/>
                    </a:moveTo>
                    <a:cubicBezTo>
                      <a:pt x="242794" y="12168"/>
                      <a:pt x="240099" y="12329"/>
                      <a:pt x="237103" y="14035"/>
                    </a:cubicBezTo>
                    <a:lnTo>
                      <a:pt x="32330" y="132275"/>
                    </a:lnTo>
                    <a:cubicBezTo>
                      <a:pt x="26385" y="135709"/>
                      <a:pt x="21592" y="144004"/>
                      <a:pt x="21615" y="150780"/>
                    </a:cubicBezTo>
                    <a:lnTo>
                      <a:pt x="22284" y="383735"/>
                    </a:lnTo>
                    <a:cubicBezTo>
                      <a:pt x="22284" y="387100"/>
                      <a:pt x="23482" y="389473"/>
                      <a:pt x="25395" y="390602"/>
                    </a:cubicBezTo>
                    <a:lnTo>
                      <a:pt x="3755" y="378043"/>
                    </a:lnTo>
                    <a:cubicBezTo>
                      <a:pt x="1843" y="376937"/>
                      <a:pt x="668" y="374518"/>
                      <a:pt x="644" y="371153"/>
                    </a:cubicBezTo>
                    <a:lnTo>
                      <a:pt x="0" y="138221"/>
                    </a:lnTo>
                    <a:cubicBezTo>
                      <a:pt x="-24" y="131422"/>
                      <a:pt x="4770" y="123104"/>
                      <a:pt x="10669" y="119716"/>
                    </a:cubicBezTo>
                    <a:lnTo>
                      <a:pt x="215487" y="1475"/>
                    </a:lnTo>
                    <a:cubicBezTo>
                      <a:pt x="218460" y="-253"/>
                      <a:pt x="221179" y="-415"/>
                      <a:pt x="223138" y="738"/>
                    </a:cubicBezTo>
                    <a:lnTo>
                      <a:pt x="244754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5" name="Freeform 1104">
                <a:extLst>
                  <a:ext uri="{FF2B5EF4-FFF2-40B4-BE49-F238E27FC236}">
                    <a16:creationId xmlns:a16="http://schemas.microsoft.com/office/drawing/2014/main" id="{99FD0386-613E-B253-1D13-F2C24FEA4241}"/>
                  </a:ext>
                </a:extLst>
              </p:cNvPr>
              <p:cNvSpPr/>
              <p:nvPr/>
            </p:nvSpPr>
            <p:spPr>
              <a:xfrm>
                <a:off x="21777542" y="12925463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395 w 32330"/>
                  <a:gd name="connsiteY2" fmla="*/ 270887 h 270886"/>
                  <a:gd name="connsiteX3" fmla="*/ 3755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05 h 270886"/>
                  <a:gd name="connsiteX6" fmla="*/ 10669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395" y="270887"/>
                    </a:cubicBezTo>
                    <a:lnTo>
                      <a:pt x="3755" y="258327"/>
                    </a:lnTo>
                    <a:cubicBezTo>
                      <a:pt x="1843" y="257221"/>
                      <a:pt x="668" y="254802"/>
                      <a:pt x="644" y="251437"/>
                    </a:cubicBezTo>
                    <a:lnTo>
                      <a:pt x="0" y="18505"/>
                    </a:lnTo>
                    <a:cubicBezTo>
                      <a:pt x="-24" y="11706"/>
                      <a:pt x="4770" y="3388"/>
                      <a:pt x="10669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8"/>
                      <a:pt x="21615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6" name="Freeform 1105">
                <a:extLst>
                  <a:ext uri="{FF2B5EF4-FFF2-40B4-BE49-F238E27FC236}">
                    <a16:creationId xmlns:a16="http://schemas.microsoft.com/office/drawing/2014/main" id="{E4D72AAD-9AC3-524E-D0F2-2C225242AC50}"/>
                  </a:ext>
                </a:extLst>
              </p:cNvPr>
              <p:cNvSpPr/>
              <p:nvPr/>
            </p:nvSpPr>
            <p:spPr>
              <a:xfrm>
                <a:off x="21799158" y="12818320"/>
                <a:ext cx="226917" cy="378758"/>
              </a:xfrm>
              <a:custGeom>
                <a:avLst/>
                <a:gdLst>
                  <a:gd name="connsiteX0" fmla="*/ 215488 w 226917"/>
                  <a:gd name="connsiteY0" fmla="*/ 1463 h 378758"/>
                  <a:gd name="connsiteX1" fmla="*/ 226249 w 226917"/>
                  <a:gd name="connsiteY1" fmla="*/ 7569 h 378758"/>
                  <a:gd name="connsiteX2" fmla="*/ 226917 w 226917"/>
                  <a:gd name="connsiteY2" fmla="*/ 240525 h 378758"/>
                  <a:gd name="connsiteX3" fmla="*/ 216248 w 226917"/>
                  <a:gd name="connsiteY3" fmla="*/ 259029 h 378758"/>
                  <a:gd name="connsiteX4" fmla="*/ 11429 w 226917"/>
                  <a:gd name="connsiteY4" fmla="*/ 377293 h 378758"/>
                  <a:gd name="connsiteX5" fmla="*/ 668 w 226917"/>
                  <a:gd name="connsiteY5" fmla="*/ 371163 h 378758"/>
                  <a:gd name="connsiteX6" fmla="*/ 0 w 226917"/>
                  <a:gd name="connsiteY6" fmla="*/ 138208 h 378758"/>
                  <a:gd name="connsiteX7" fmla="*/ 10715 w 226917"/>
                  <a:gd name="connsiteY7" fmla="*/ 119703 h 378758"/>
                  <a:gd name="connsiteX8" fmla="*/ 215488 w 226917"/>
                  <a:gd name="connsiteY8" fmla="*/ 1463 h 378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8">
                    <a:moveTo>
                      <a:pt x="215488" y="1463"/>
                    </a:moveTo>
                    <a:cubicBezTo>
                      <a:pt x="221410" y="-1948"/>
                      <a:pt x="226249" y="817"/>
                      <a:pt x="226249" y="7569"/>
                    </a:cubicBezTo>
                    <a:lnTo>
                      <a:pt x="226917" y="240525"/>
                    </a:lnTo>
                    <a:cubicBezTo>
                      <a:pt x="226940" y="247323"/>
                      <a:pt x="222148" y="255619"/>
                      <a:pt x="216248" y="259029"/>
                    </a:cubicBezTo>
                    <a:lnTo>
                      <a:pt x="11429" y="377293"/>
                    </a:lnTo>
                    <a:cubicBezTo>
                      <a:pt x="5484" y="380704"/>
                      <a:pt x="668" y="377961"/>
                      <a:pt x="668" y="371163"/>
                    </a:cubicBezTo>
                    <a:lnTo>
                      <a:pt x="0" y="138208"/>
                    </a:lnTo>
                    <a:cubicBezTo>
                      <a:pt x="-24" y="131410"/>
                      <a:pt x="4770" y="123137"/>
                      <a:pt x="10715" y="119703"/>
                    </a:cubicBezTo>
                    <a:lnTo>
                      <a:pt x="215488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7" name="Freeform 1106">
                <a:extLst>
                  <a:ext uri="{FF2B5EF4-FFF2-40B4-BE49-F238E27FC236}">
                    <a16:creationId xmlns:a16="http://schemas.microsoft.com/office/drawing/2014/main" id="{B112C39F-0E1D-7726-59A5-C91C9877F622}"/>
                  </a:ext>
                </a:extLst>
              </p:cNvPr>
              <p:cNvSpPr/>
              <p:nvPr/>
            </p:nvSpPr>
            <p:spPr>
              <a:xfrm>
                <a:off x="21809619" y="12834465"/>
                <a:ext cx="205994" cy="346465"/>
              </a:xfrm>
              <a:custGeom>
                <a:avLst/>
                <a:gdLst>
                  <a:gd name="connsiteX0" fmla="*/ 54269 w 205994"/>
                  <a:gd name="connsiteY0" fmla="*/ 164994 h 346465"/>
                  <a:gd name="connsiteX1" fmla="*/ 63372 w 205994"/>
                  <a:gd name="connsiteY1" fmla="*/ 170203 h 346465"/>
                  <a:gd name="connsiteX2" fmla="*/ 63534 w 205994"/>
                  <a:gd name="connsiteY2" fmla="*/ 221937 h 346465"/>
                  <a:gd name="connsiteX3" fmla="*/ 54477 w 205994"/>
                  <a:gd name="connsiteY3" fmla="*/ 237630 h 346465"/>
                  <a:gd name="connsiteX4" fmla="*/ 9494 w 205994"/>
                  <a:gd name="connsiteY4" fmla="*/ 263601 h 346465"/>
                  <a:gd name="connsiteX5" fmla="*/ 369 w 205994"/>
                  <a:gd name="connsiteY5" fmla="*/ 258393 h 346465"/>
                  <a:gd name="connsiteX6" fmla="*/ 231 w 205994"/>
                  <a:gd name="connsiteY6" fmla="*/ 206636 h 346465"/>
                  <a:gd name="connsiteX7" fmla="*/ 9287 w 205994"/>
                  <a:gd name="connsiteY7" fmla="*/ 190966 h 346465"/>
                  <a:gd name="connsiteX8" fmla="*/ 54269 w 205994"/>
                  <a:gd name="connsiteY8" fmla="*/ 164994 h 346465"/>
                  <a:gd name="connsiteX9" fmla="*/ 54500 w 205994"/>
                  <a:gd name="connsiteY9" fmla="*/ 246617 h 346465"/>
                  <a:gd name="connsiteX10" fmla="*/ 63603 w 205994"/>
                  <a:gd name="connsiteY10" fmla="*/ 251826 h 346465"/>
                  <a:gd name="connsiteX11" fmla="*/ 63741 w 205994"/>
                  <a:gd name="connsiteY11" fmla="*/ 303583 h 346465"/>
                  <a:gd name="connsiteX12" fmla="*/ 54684 w 205994"/>
                  <a:gd name="connsiteY12" fmla="*/ 319253 h 346465"/>
                  <a:gd name="connsiteX13" fmla="*/ 9725 w 205994"/>
                  <a:gd name="connsiteY13" fmla="*/ 345225 h 346465"/>
                  <a:gd name="connsiteX14" fmla="*/ 599 w 205994"/>
                  <a:gd name="connsiteY14" fmla="*/ 340016 h 346465"/>
                  <a:gd name="connsiteX15" fmla="*/ 461 w 205994"/>
                  <a:gd name="connsiteY15" fmla="*/ 288282 h 346465"/>
                  <a:gd name="connsiteX16" fmla="*/ 9518 w 205994"/>
                  <a:gd name="connsiteY16" fmla="*/ 272589 h 346465"/>
                  <a:gd name="connsiteX17" fmla="*/ 54500 w 205994"/>
                  <a:gd name="connsiteY17" fmla="*/ 246617 h 346465"/>
                  <a:gd name="connsiteX18" fmla="*/ 125615 w 205994"/>
                  <a:gd name="connsiteY18" fmla="*/ 205553 h 346465"/>
                  <a:gd name="connsiteX19" fmla="*/ 134740 w 205994"/>
                  <a:gd name="connsiteY19" fmla="*/ 210737 h 346465"/>
                  <a:gd name="connsiteX20" fmla="*/ 134879 w 205994"/>
                  <a:gd name="connsiteY20" fmla="*/ 262495 h 346465"/>
                  <a:gd name="connsiteX21" fmla="*/ 125823 w 205994"/>
                  <a:gd name="connsiteY21" fmla="*/ 278188 h 346465"/>
                  <a:gd name="connsiteX22" fmla="*/ 80840 w 205994"/>
                  <a:gd name="connsiteY22" fmla="*/ 304159 h 346465"/>
                  <a:gd name="connsiteX23" fmla="*/ 71738 w 205994"/>
                  <a:gd name="connsiteY23" fmla="*/ 298974 h 346465"/>
                  <a:gd name="connsiteX24" fmla="*/ 71576 w 205994"/>
                  <a:gd name="connsiteY24" fmla="*/ 247216 h 346465"/>
                  <a:gd name="connsiteX25" fmla="*/ 80633 w 205994"/>
                  <a:gd name="connsiteY25" fmla="*/ 231523 h 346465"/>
                  <a:gd name="connsiteX26" fmla="*/ 125615 w 205994"/>
                  <a:gd name="connsiteY26" fmla="*/ 205553 h 346465"/>
                  <a:gd name="connsiteX27" fmla="*/ 196753 w 205994"/>
                  <a:gd name="connsiteY27" fmla="*/ 164487 h 346465"/>
                  <a:gd name="connsiteX28" fmla="*/ 205855 w 205994"/>
                  <a:gd name="connsiteY28" fmla="*/ 169765 h 346465"/>
                  <a:gd name="connsiteX29" fmla="*/ 205994 w 205994"/>
                  <a:gd name="connsiteY29" fmla="*/ 221430 h 346465"/>
                  <a:gd name="connsiteX30" fmla="*/ 196938 w 205994"/>
                  <a:gd name="connsiteY30" fmla="*/ 237123 h 346465"/>
                  <a:gd name="connsiteX31" fmla="*/ 151954 w 205994"/>
                  <a:gd name="connsiteY31" fmla="*/ 263094 h 346465"/>
                  <a:gd name="connsiteX32" fmla="*/ 142829 w 205994"/>
                  <a:gd name="connsiteY32" fmla="*/ 257910 h 346465"/>
                  <a:gd name="connsiteX33" fmla="*/ 142691 w 205994"/>
                  <a:gd name="connsiteY33" fmla="*/ 206152 h 346465"/>
                  <a:gd name="connsiteX34" fmla="*/ 151748 w 205994"/>
                  <a:gd name="connsiteY34" fmla="*/ 190481 h 346465"/>
                  <a:gd name="connsiteX35" fmla="*/ 196753 w 205994"/>
                  <a:gd name="connsiteY35" fmla="*/ 164487 h 346465"/>
                  <a:gd name="connsiteX36" fmla="*/ 196292 w 205994"/>
                  <a:gd name="connsiteY36" fmla="*/ 1241 h 346465"/>
                  <a:gd name="connsiteX37" fmla="*/ 205395 w 205994"/>
                  <a:gd name="connsiteY37" fmla="*/ 6449 h 346465"/>
                  <a:gd name="connsiteX38" fmla="*/ 205533 w 205994"/>
                  <a:gd name="connsiteY38" fmla="*/ 58184 h 346465"/>
                  <a:gd name="connsiteX39" fmla="*/ 196476 w 205994"/>
                  <a:gd name="connsiteY39" fmla="*/ 73877 h 346465"/>
                  <a:gd name="connsiteX40" fmla="*/ 151471 w 205994"/>
                  <a:gd name="connsiteY40" fmla="*/ 99848 h 346465"/>
                  <a:gd name="connsiteX41" fmla="*/ 142369 w 205994"/>
                  <a:gd name="connsiteY41" fmla="*/ 94663 h 346465"/>
                  <a:gd name="connsiteX42" fmla="*/ 142230 w 205994"/>
                  <a:gd name="connsiteY42" fmla="*/ 42905 h 346465"/>
                  <a:gd name="connsiteX43" fmla="*/ 151286 w 205994"/>
                  <a:gd name="connsiteY43" fmla="*/ 27235 h 346465"/>
                  <a:gd name="connsiteX44" fmla="*/ 196292 w 205994"/>
                  <a:gd name="connsiteY44" fmla="*/ 1241 h 346465"/>
                  <a:gd name="connsiteX45" fmla="*/ 196500 w 205994"/>
                  <a:gd name="connsiteY45" fmla="*/ 82864 h 346465"/>
                  <a:gd name="connsiteX46" fmla="*/ 205626 w 205994"/>
                  <a:gd name="connsiteY46" fmla="*/ 88072 h 346465"/>
                  <a:gd name="connsiteX47" fmla="*/ 205764 w 205994"/>
                  <a:gd name="connsiteY47" fmla="*/ 139830 h 346465"/>
                  <a:gd name="connsiteX48" fmla="*/ 196707 w 205994"/>
                  <a:gd name="connsiteY48" fmla="*/ 155500 h 346465"/>
                  <a:gd name="connsiteX49" fmla="*/ 151724 w 205994"/>
                  <a:gd name="connsiteY49" fmla="*/ 181494 h 346465"/>
                  <a:gd name="connsiteX50" fmla="*/ 142598 w 205994"/>
                  <a:gd name="connsiteY50" fmla="*/ 176286 h 346465"/>
                  <a:gd name="connsiteX51" fmla="*/ 142460 w 205994"/>
                  <a:gd name="connsiteY51" fmla="*/ 124528 h 346465"/>
                  <a:gd name="connsiteX52" fmla="*/ 151517 w 205994"/>
                  <a:gd name="connsiteY52" fmla="*/ 108858 h 346465"/>
                  <a:gd name="connsiteX53" fmla="*/ 196500 w 205994"/>
                  <a:gd name="connsiteY53" fmla="*/ 82864 h 346465"/>
                  <a:gd name="connsiteX54" fmla="*/ 125155 w 205994"/>
                  <a:gd name="connsiteY54" fmla="*/ 42306 h 346465"/>
                  <a:gd name="connsiteX55" fmla="*/ 134256 w 205994"/>
                  <a:gd name="connsiteY55" fmla="*/ 47491 h 346465"/>
                  <a:gd name="connsiteX56" fmla="*/ 134418 w 205994"/>
                  <a:gd name="connsiteY56" fmla="*/ 99249 h 346465"/>
                  <a:gd name="connsiteX57" fmla="*/ 125361 w 205994"/>
                  <a:gd name="connsiteY57" fmla="*/ 114942 h 346465"/>
                  <a:gd name="connsiteX58" fmla="*/ 80380 w 205994"/>
                  <a:gd name="connsiteY58" fmla="*/ 140913 h 346465"/>
                  <a:gd name="connsiteX59" fmla="*/ 71254 w 205994"/>
                  <a:gd name="connsiteY59" fmla="*/ 135705 h 346465"/>
                  <a:gd name="connsiteX60" fmla="*/ 71115 w 205994"/>
                  <a:gd name="connsiteY60" fmla="*/ 83947 h 346465"/>
                  <a:gd name="connsiteX61" fmla="*/ 80171 w 205994"/>
                  <a:gd name="connsiteY61" fmla="*/ 68277 h 346465"/>
                  <a:gd name="connsiteX62" fmla="*/ 125155 w 205994"/>
                  <a:gd name="connsiteY62" fmla="*/ 42306 h 346465"/>
                  <a:gd name="connsiteX63" fmla="*/ 54040 w 205994"/>
                  <a:gd name="connsiteY63" fmla="*/ 83371 h 346465"/>
                  <a:gd name="connsiteX64" fmla="*/ 63141 w 205994"/>
                  <a:gd name="connsiteY64" fmla="*/ 88557 h 346465"/>
                  <a:gd name="connsiteX65" fmla="*/ 63281 w 205994"/>
                  <a:gd name="connsiteY65" fmla="*/ 140314 h 346465"/>
                  <a:gd name="connsiteX66" fmla="*/ 54224 w 205994"/>
                  <a:gd name="connsiteY66" fmla="*/ 155984 h 346465"/>
                  <a:gd name="connsiteX67" fmla="*/ 9265 w 205994"/>
                  <a:gd name="connsiteY67" fmla="*/ 181955 h 346465"/>
                  <a:gd name="connsiteX68" fmla="*/ 162 w 205994"/>
                  <a:gd name="connsiteY68" fmla="*/ 176770 h 346465"/>
                  <a:gd name="connsiteX69" fmla="*/ 0 w 205994"/>
                  <a:gd name="connsiteY69" fmla="*/ 125035 h 346465"/>
                  <a:gd name="connsiteX70" fmla="*/ 9057 w 205994"/>
                  <a:gd name="connsiteY70" fmla="*/ 109342 h 346465"/>
                  <a:gd name="connsiteX71" fmla="*/ 54040 w 205994"/>
                  <a:gd name="connsiteY71" fmla="*/ 83371 h 346465"/>
                  <a:gd name="connsiteX72" fmla="*/ 125385 w 205994"/>
                  <a:gd name="connsiteY72" fmla="*/ 123952 h 346465"/>
                  <a:gd name="connsiteX73" fmla="*/ 134487 w 205994"/>
                  <a:gd name="connsiteY73" fmla="*/ 129114 h 346465"/>
                  <a:gd name="connsiteX74" fmla="*/ 134649 w 205994"/>
                  <a:gd name="connsiteY74" fmla="*/ 180872 h 346465"/>
                  <a:gd name="connsiteX75" fmla="*/ 125592 w 205994"/>
                  <a:gd name="connsiteY75" fmla="*/ 196565 h 346465"/>
                  <a:gd name="connsiteX76" fmla="*/ 80609 w 205994"/>
                  <a:gd name="connsiteY76" fmla="*/ 222536 h 346465"/>
                  <a:gd name="connsiteX77" fmla="*/ 71507 w 205994"/>
                  <a:gd name="connsiteY77" fmla="*/ 217328 h 346465"/>
                  <a:gd name="connsiteX78" fmla="*/ 71368 w 205994"/>
                  <a:gd name="connsiteY78" fmla="*/ 165570 h 346465"/>
                  <a:gd name="connsiteX79" fmla="*/ 80425 w 205994"/>
                  <a:gd name="connsiteY79" fmla="*/ 149900 h 346465"/>
                  <a:gd name="connsiteX80" fmla="*/ 125385 w 205994"/>
                  <a:gd name="connsiteY80" fmla="*/ 123952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65">
                    <a:moveTo>
                      <a:pt x="54269" y="164994"/>
                    </a:moveTo>
                    <a:cubicBezTo>
                      <a:pt x="59293" y="162091"/>
                      <a:pt x="63372" y="164464"/>
                      <a:pt x="63372" y="170203"/>
                    </a:cubicBezTo>
                    <a:lnTo>
                      <a:pt x="63534" y="221937"/>
                    </a:lnTo>
                    <a:cubicBezTo>
                      <a:pt x="63534" y="227675"/>
                      <a:pt x="59524" y="234703"/>
                      <a:pt x="54477" y="237630"/>
                    </a:cubicBezTo>
                    <a:lnTo>
                      <a:pt x="9494" y="263601"/>
                    </a:lnTo>
                    <a:cubicBezTo>
                      <a:pt x="4447" y="266505"/>
                      <a:pt x="393" y="264131"/>
                      <a:pt x="369" y="258393"/>
                    </a:cubicBezTo>
                    <a:lnTo>
                      <a:pt x="231" y="206636"/>
                    </a:lnTo>
                    <a:cubicBezTo>
                      <a:pt x="208" y="200920"/>
                      <a:pt x="4241" y="193892"/>
                      <a:pt x="9287" y="190966"/>
                    </a:cubicBezTo>
                    <a:lnTo>
                      <a:pt x="54269" y="164994"/>
                    </a:lnTo>
                    <a:close/>
                    <a:moveTo>
                      <a:pt x="54500" y="246617"/>
                    </a:moveTo>
                    <a:cubicBezTo>
                      <a:pt x="59546" y="243714"/>
                      <a:pt x="63603" y="246088"/>
                      <a:pt x="63603" y="251826"/>
                    </a:cubicBezTo>
                    <a:lnTo>
                      <a:pt x="63741" y="303583"/>
                    </a:lnTo>
                    <a:cubicBezTo>
                      <a:pt x="63764" y="309298"/>
                      <a:pt x="59755" y="316326"/>
                      <a:pt x="54684" y="319253"/>
                    </a:cubicBezTo>
                    <a:lnTo>
                      <a:pt x="9725" y="345225"/>
                    </a:lnTo>
                    <a:cubicBezTo>
                      <a:pt x="4678" y="348128"/>
                      <a:pt x="623" y="345754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515"/>
                      <a:pt x="9518" y="272589"/>
                    </a:cubicBezTo>
                    <a:lnTo>
                      <a:pt x="54500" y="246617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40" y="210737"/>
                    </a:cubicBezTo>
                    <a:lnTo>
                      <a:pt x="134879" y="262495"/>
                    </a:lnTo>
                    <a:cubicBezTo>
                      <a:pt x="134902" y="268233"/>
                      <a:pt x="130869" y="275285"/>
                      <a:pt x="125823" y="278188"/>
                    </a:cubicBezTo>
                    <a:lnTo>
                      <a:pt x="80840" y="304159"/>
                    </a:lnTo>
                    <a:cubicBezTo>
                      <a:pt x="75793" y="307063"/>
                      <a:pt x="71738" y="304690"/>
                      <a:pt x="71738" y="298974"/>
                    </a:cubicBezTo>
                    <a:lnTo>
                      <a:pt x="71576" y="247216"/>
                    </a:lnTo>
                    <a:cubicBezTo>
                      <a:pt x="71576" y="241479"/>
                      <a:pt x="75586" y="234427"/>
                      <a:pt x="80633" y="231523"/>
                    </a:cubicBezTo>
                    <a:lnTo>
                      <a:pt x="125615" y="205553"/>
                    </a:lnTo>
                    <a:close/>
                    <a:moveTo>
                      <a:pt x="196753" y="164487"/>
                    </a:moveTo>
                    <a:cubicBezTo>
                      <a:pt x="201776" y="161584"/>
                      <a:pt x="205832" y="163957"/>
                      <a:pt x="205855" y="169765"/>
                    </a:cubicBezTo>
                    <a:lnTo>
                      <a:pt x="205994" y="221430"/>
                    </a:lnTo>
                    <a:cubicBezTo>
                      <a:pt x="206017" y="227168"/>
                      <a:pt x="201984" y="234220"/>
                      <a:pt x="196938" y="237123"/>
                    </a:cubicBezTo>
                    <a:lnTo>
                      <a:pt x="151954" y="263094"/>
                    </a:lnTo>
                    <a:cubicBezTo>
                      <a:pt x="146932" y="265998"/>
                      <a:pt x="142853" y="263624"/>
                      <a:pt x="142829" y="257910"/>
                    </a:cubicBezTo>
                    <a:lnTo>
                      <a:pt x="142691" y="206152"/>
                    </a:lnTo>
                    <a:cubicBezTo>
                      <a:pt x="142669" y="200436"/>
                      <a:pt x="146724" y="193385"/>
                      <a:pt x="151748" y="190481"/>
                    </a:cubicBezTo>
                    <a:lnTo>
                      <a:pt x="196753" y="164487"/>
                    </a:lnTo>
                    <a:close/>
                    <a:moveTo>
                      <a:pt x="196292" y="1241"/>
                    </a:moveTo>
                    <a:cubicBezTo>
                      <a:pt x="201316" y="-1662"/>
                      <a:pt x="205371" y="711"/>
                      <a:pt x="205395" y="6449"/>
                    </a:cubicBezTo>
                    <a:lnTo>
                      <a:pt x="205533" y="58184"/>
                    </a:lnTo>
                    <a:cubicBezTo>
                      <a:pt x="205555" y="63945"/>
                      <a:pt x="201523" y="70951"/>
                      <a:pt x="196476" y="73877"/>
                    </a:cubicBezTo>
                    <a:lnTo>
                      <a:pt x="151471" y="99848"/>
                    </a:lnTo>
                    <a:cubicBezTo>
                      <a:pt x="146470" y="102752"/>
                      <a:pt x="142392" y="100401"/>
                      <a:pt x="142369" y="94663"/>
                    </a:cubicBezTo>
                    <a:lnTo>
                      <a:pt x="142230" y="42905"/>
                    </a:lnTo>
                    <a:cubicBezTo>
                      <a:pt x="142207" y="37167"/>
                      <a:pt x="146262" y="30139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00" y="82864"/>
                    </a:moveTo>
                    <a:cubicBezTo>
                      <a:pt x="201547" y="79961"/>
                      <a:pt x="205602" y="82334"/>
                      <a:pt x="205626" y="88072"/>
                    </a:cubicBezTo>
                    <a:lnTo>
                      <a:pt x="205764" y="139830"/>
                    </a:lnTo>
                    <a:cubicBezTo>
                      <a:pt x="205786" y="145545"/>
                      <a:pt x="201754" y="152573"/>
                      <a:pt x="196707" y="155500"/>
                    </a:cubicBezTo>
                    <a:lnTo>
                      <a:pt x="151724" y="181494"/>
                    </a:lnTo>
                    <a:cubicBezTo>
                      <a:pt x="146701" y="184375"/>
                      <a:pt x="142622" y="182001"/>
                      <a:pt x="142598" y="176286"/>
                    </a:cubicBezTo>
                    <a:lnTo>
                      <a:pt x="142460" y="124528"/>
                    </a:lnTo>
                    <a:cubicBezTo>
                      <a:pt x="142460" y="118814"/>
                      <a:pt x="146493" y="111762"/>
                      <a:pt x="151517" y="108858"/>
                    </a:cubicBezTo>
                    <a:lnTo>
                      <a:pt x="196500" y="82864"/>
                    </a:lnTo>
                    <a:close/>
                    <a:moveTo>
                      <a:pt x="125155" y="42306"/>
                    </a:moveTo>
                    <a:cubicBezTo>
                      <a:pt x="130201" y="39402"/>
                      <a:pt x="134256" y="41777"/>
                      <a:pt x="134256" y="47491"/>
                    </a:cubicBezTo>
                    <a:lnTo>
                      <a:pt x="134418" y="99249"/>
                    </a:lnTo>
                    <a:cubicBezTo>
                      <a:pt x="134418" y="105010"/>
                      <a:pt x="130408" y="112038"/>
                      <a:pt x="125361" y="114942"/>
                    </a:cubicBezTo>
                    <a:lnTo>
                      <a:pt x="80380" y="140913"/>
                    </a:lnTo>
                    <a:cubicBezTo>
                      <a:pt x="75356" y="143816"/>
                      <a:pt x="71277" y="141466"/>
                      <a:pt x="71254" y="135705"/>
                    </a:cubicBezTo>
                    <a:lnTo>
                      <a:pt x="71115" y="83947"/>
                    </a:lnTo>
                    <a:cubicBezTo>
                      <a:pt x="71115" y="78232"/>
                      <a:pt x="75125" y="71180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57"/>
                    </a:cubicBezTo>
                    <a:lnTo>
                      <a:pt x="63281" y="140314"/>
                    </a:lnTo>
                    <a:cubicBezTo>
                      <a:pt x="63303" y="146075"/>
                      <a:pt x="59271" y="153080"/>
                      <a:pt x="54224" y="155984"/>
                    </a:cubicBezTo>
                    <a:lnTo>
                      <a:pt x="9265" y="181955"/>
                    </a:lnTo>
                    <a:cubicBezTo>
                      <a:pt x="4217" y="184882"/>
                      <a:pt x="162" y="182508"/>
                      <a:pt x="162" y="176770"/>
                    </a:cubicBezTo>
                    <a:lnTo>
                      <a:pt x="0" y="125035"/>
                    </a:lnTo>
                    <a:cubicBezTo>
                      <a:pt x="-22" y="119297"/>
                      <a:pt x="4010" y="112246"/>
                      <a:pt x="9057" y="109342"/>
                    </a:cubicBezTo>
                    <a:lnTo>
                      <a:pt x="54040" y="83371"/>
                    </a:lnTo>
                    <a:close/>
                    <a:moveTo>
                      <a:pt x="125385" y="123952"/>
                    </a:moveTo>
                    <a:cubicBezTo>
                      <a:pt x="130432" y="121026"/>
                      <a:pt x="134487" y="123399"/>
                      <a:pt x="134487" y="129114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39"/>
                      <a:pt x="125592" y="196565"/>
                    </a:cubicBezTo>
                    <a:lnTo>
                      <a:pt x="80609" y="222536"/>
                    </a:lnTo>
                    <a:cubicBezTo>
                      <a:pt x="75562" y="225439"/>
                      <a:pt x="71507" y="223066"/>
                      <a:pt x="71507" y="217328"/>
                    </a:cubicBezTo>
                    <a:lnTo>
                      <a:pt x="71368" y="165570"/>
                    </a:lnTo>
                    <a:cubicBezTo>
                      <a:pt x="71346" y="159856"/>
                      <a:pt x="75356" y="152827"/>
                      <a:pt x="80425" y="149900"/>
                    </a:cubicBezTo>
                    <a:lnTo>
                      <a:pt x="125385" y="12395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8" name="Freeform 1107">
                <a:extLst>
                  <a:ext uri="{FF2B5EF4-FFF2-40B4-BE49-F238E27FC236}">
                    <a16:creationId xmlns:a16="http://schemas.microsoft.com/office/drawing/2014/main" id="{0D6BB9F9-D233-34AE-EF99-4E6286AE6007}"/>
                  </a:ext>
                </a:extLst>
              </p:cNvPr>
              <p:cNvSpPr/>
              <p:nvPr/>
            </p:nvSpPr>
            <p:spPr>
              <a:xfrm>
                <a:off x="21514514" y="13262044"/>
                <a:ext cx="244753" cy="390583"/>
              </a:xfrm>
              <a:custGeom>
                <a:avLst/>
                <a:gdLst>
                  <a:gd name="connsiteX0" fmla="*/ 244754 w 244753"/>
                  <a:gd name="connsiteY0" fmla="*/ 13302 h 390583"/>
                  <a:gd name="connsiteX1" fmla="*/ 237103 w 244753"/>
                  <a:gd name="connsiteY1" fmla="*/ 14016 h 390583"/>
                  <a:gd name="connsiteX2" fmla="*/ 32330 w 244753"/>
                  <a:gd name="connsiteY2" fmla="*/ 132256 h 390583"/>
                  <a:gd name="connsiteX3" fmla="*/ 21615 w 244753"/>
                  <a:gd name="connsiteY3" fmla="*/ 150761 h 390583"/>
                  <a:gd name="connsiteX4" fmla="*/ 22284 w 244753"/>
                  <a:gd name="connsiteY4" fmla="*/ 383716 h 390583"/>
                  <a:gd name="connsiteX5" fmla="*/ 25417 w 244753"/>
                  <a:gd name="connsiteY5" fmla="*/ 390583 h 390583"/>
                  <a:gd name="connsiteX6" fmla="*/ 3755 w 244753"/>
                  <a:gd name="connsiteY6" fmla="*/ 378025 h 390583"/>
                  <a:gd name="connsiteX7" fmla="*/ 644 w 244753"/>
                  <a:gd name="connsiteY7" fmla="*/ 371134 h 390583"/>
                  <a:gd name="connsiteX8" fmla="*/ 0 w 244753"/>
                  <a:gd name="connsiteY8" fmla="*/ 138225 h 390583"/>
                  <a:gd name="connsiteX9" fmla="*/ 10692 w 244753"/>
                  <a:gd name="connsiteY9" fmla="*/ 119697 h 390583"/>
                  <a:gd name="connsiteX10" fmla="*/ 215487 w 244753"/>
                  <a:gd name="connsiteY10" fmla="*/ 1480 h 390583"/>
                  <a:gd name="connsiteX11" fmla="*/ 223138 w 244753"/>
                  <a:gd name="connsiteY11" fmla="*/ 719 h 390583"/>
                  <a:gd name="connsiteX12" fmla="*/ 244754 w 244753"/>
                  <a:gd name="connsiteY12" fmla="*/ 13302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583">
                    <a:moveTo>
                      <a:pt x="244754" y="13302"/>
                    </a:moveTo>
                    <a:cubicBezTo>
                      <a:pt x="242794" y="12149"/>
                      <a:pt x="240099" y="12310"/>
                      <a:pt x="237103" y="14016"/>
                    </a:cubicBezTo>
                    <a:lnTo>
                      <a:pt x="32330" y="132256"/>
                    </a:lnTo>
                    <a:cubicBezTo>
                      <a:pt x="26385" y="135690"/>
                      <a:pt x="21592" y="143986"/>
                      <a:pt x="21615" y="150761"/>
                    </a:cubicBezTo>
                    <a:lnTo>
                      <a:pt x="22284" y="383716"/>
                    </a:lnTo>
                    <a:cubicBezTo>
                      <a:pt x="22284" y="387104"/>
                      <a:pt x="23482" y="389455"/>
                      <a:pt x="25417" y="390583"/>
                    </a:cubicBezTo>
                    <a:lnTo>
                      <a:pt x="3755" y="378025"/>
                    </a:lnTo>
                    <a:cubicBezTo>
                      <a:pt x="1843" y="376918"/>
                      <a:pt x="668" y="374499"/>
                      <a:pt x="644" y="371134"/>
                    </a:cubicBezTo>
                    <a:lnTo>
                      <a:pt x="0" y="138225"/>
                    </a:lnTo>
                    <a:cubicBezTo>
                      <a:pt x="-24" y="131404"/>
                      <a:pt x="4770" y="123085"/>
                      <a:pt x="10692" y="119697"/>
                    </a:cubicBezTo>
                    <a:lnTo>
                      <a:pt x="215487" y="1480"/>
                    </a:lnTo>
                    <a:cubicBezTo>
                      <a:pt x="218483" y="-249"/>
                      <a:pt x="221179" y="-410"/>
                      <a:pt x="223138" y="719"/>
                    </a:cubicBezTo>
                    <a:lnTo>
                      <a:pt x="244754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9" name="Freeform 1108">
                <a:extLst>
                  <a:ext uri="{FF2B5EF4-FFF2-40B4-BE49-F238E27FC236}">
                    <a16:creationId xmlns:a16="http://schemas.microsoft.com/office/drawing/2014/main" id="{8116FEC2-C80D-ECB6-B139-DBF51446B67E}"/>
                  </a:ext>
                </a:extLst>
              </p:cNvPr>
              <p:cNvSpPr/>
              <p:nvPr/>
            </p:nvSpPr>
            <p:spPr>
              <a:xfrm>
                <a:off x="21514514" y="13381741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55 w 32330"/>
                  <a:gd name="connsiteY3" fmla="*/ 258328 h 270886"/>
                  <a:gd name="connsiteX4" fmla="*/ 644 w 32330"/>
                  <a:gd name="connsiteY4" fmla="*/ 251437 h 270886"/>
                  <a:gd name="connsiteX5" fmla="*/ 0 w 32330"/>
                  <a:gd name="connsiteY5" fmla="*/ 18528 h 270886"/>
                  <a:gd name="connsiteX6" fmla="*/ 10692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407"/>
                      <a:pt x="23482" y="269758"/>
                      <a:pt x="25417" y="270887"/>
                    </a:cubicBezTo>
                    <a:lnTo>
                      <a:pt x="3755" y="258328"/>
                    </a:lnTo>
                    <a:cubicBezTo>
                      <a:pt x="1843" y="257221"/>
                      <a:pt x="668" y="254825"/>
                      <a:pt x="644" y="251437"/>
                    </a:cubicBezTo>
                    <a:lnTo>
                      <a:pt x="0" y="18528"/>
                    </a:lnTo>
                    <a:cubicBezTo>
                      <a:pt x="-24" y="11707"/>
                      <a:pt x="4770" y="3388"/>
                      <a:pt x="10692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9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0" name="Freeform 1109">
                <a:extLst>
                  <a:ext uri="{FF2B5EF4-FFF2-40B4-BE49-F238E27FC236}">
                    <a16:creationId xmlns:a16="http://schemas.microsoft.com/office/drawing/2014/main" id="{E1A8CD1C-47CC-9EF6-2CD1-7A8C7D3BE403}"/>
                  </a:ext>
                </a:extLst>
              </p:cNvPr>
              <p:cNvSpPr/>
              <p:nvPr/>
            </p:nvSpPr>
            <p:spPr>
              <a:xfrm>
                <a:off x="21536129" y="13274598"/>
                <a:ext cx="226917" cy="378768"/>
              </a:xfrm>
              <a:custGeom>
                <a:avLst/>
                <a:gdLst>
                  <a:gd name="connsiteX0" fmla="*/ 215488 w 226917"/>
                  <a:gd name="connsiteY0" fmla="*/ 1462 h 378768"/>
                  <a:gd name="connsiteX1" fmla="*/ 226272 w 226917"/>
                  <a:gd name="connsiteY1" fmla="*/ 7592 h 378768"/>
                  <a:gd name="connsiteX2" fmla="*/ 226917 w 226917"/>
                  <a:gd name="connsiteY2" fmla="*/ 240524 h 378768"/>
                  <a:gd name="connsiteX3" fmla="*/ 216248 w 226917"/>
                  <a:gd name="connsiteY3" fmla="*/ 259028 h 378768"/>
                  <a:gd name="connsiteX4" fmla="*/ 11429 w 226917"/>
                  <a:gd name="connsiteY4" fmla="*/ 377292 h 378768"/>
                  <a:gd name="connsiteX5" fmla="*/ 646 w 226917"/>
                  <a:gd name="connsiteY5" fmla="*/ 371162 h 378768"/>
                  <a:gd name="connsiteX6" fmla="*/ 0 w 226917"/>
                  <a:gd name="connsiteY6" fmla="*/ 138207 h 378768"/>
                  <a:gd name="connsiteX7" fmla="*/ 10692 w 226917"/>
                  <a:gd name="connsiteY7" fmla="*/ 119702 h 378768"/>
                  <a:gd name="connsiteX8" fmla="*/ 215488 w 226917"/>
                  <a:gd name="connsiteY8" fmla="*/ 1462 h 3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68">
                    <a:moveTo>
                      <a:pt x="215488" y="1462"/>
                    </a:moveTo>
                    <a:cubicBezTo>
                      <a:pt x="221410" y="-1949"/>
                      <a:pt x="226249" y="817"/>
                      <a:pt x="226272" y="7592"/>
                    </a:cubicBezTo>
                    <a:lnTo>
                      <a:pt x="226917" y="240524"/>
                    </a:lnTo>
                    <a:cubicBezTo>
                      <a:pt x="226940" y="247322"/>
                      <a:pt x="222148" y="255618"/>
                      <a:pt x="216248" y="259028"/>
                    </a:cubicBezTo>
                    <a:lnTo>
                      <a:pt x="11429" y="377292"/>
                    </a:lnTo>
                    <a:cubicBezTo>
                      <a:pt x="5484" y="380726"/>
                      <a:pt x="668" y="377961"/>
                      <a:pt x="646" y="371162"/>
                    </a:cubicBezTo>
                    <a:lnTo>
                      <a:pt x="0" y="138207"/>
                    </a:lnTo>
                    <a:cubicBezTo>
                      <a:pt x="-24" y="131432"/>
                      <a:pt x="4770" y="123136"/>
                      <a:pt x="10692" y="119702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1" name="Freeform 1110">
                <a:extLst>
                  <a:ext uri="{FF2B5EF4-FFF2-40B4-BE49-F238E27FC236}">
                    <a16:creationId xmlns:a16="http://schemas.microsoft.com/office/drawing/2014/main" id="{29DAF57F-BE8D-838A-8367-8F861F935366}"/>
                  </a:ext>
                </a:extLst>
              </p:cNvPr>
              <p:cNvSpPr/>
              <p:nvPr/>
            </p:nvSpPr>
            <p:spPr>
              <a:xfrm>
                <a:off x="21546591" y="13290742"/>
                <a:ext cx="205994" cy="346466"/>
              </a:xfrm>
              <a:custGeom>
                <a:avLst/>
                <a:gdLst>
                  <a:gd name="connsiteX0" fmla="*/ 54271 w 205994"/>
                  <a:gd name="connsiteY0" fmla="*/ 164994 h 346466"/>
                  <a:gd name="connsiteX1" fmla="*/ 63372 w 205994"/>
                  <a:gd name="connsiteY1" fmla="*/ 170179 h 346466"/>
                  <a:gd name="connsiteX2" fmla="*/ 63511 w 205994"/>
                  <a:gd name="connsiteY2" fmla="*/ 221937 h 346466"/>
                  <a:gd name="connsiteX3" fmla="*/ 54455 w 205994"/>
                  <a:gd name="connsiteY3" fmla="*/ 237630 h 346466"/>
                  <a:gd name="connsiteX4" fmla="*/ 9472 w 205994"/>
                  <a:gd name="connsiteY4" fmla="*/ 263602 h 346466"/>
                  <a:gd name="connsiteX5" fmla="*/ 369 w 205994"/>
                  <a:gd name="connsiteY5" fmla="*/ 258417 h 346466"/>
                  <a:gd name="connsiteX6" fmla="*/ 231 w 205994"/>
                  <a:gd name="connsiteY6" fmla="*/ 206659 h 346466"/>
                  <a:gd name="connsiteX7" fmla="*/ 9287 w 205994"/>
                  <a:gd name="connsiteY7" fmla="*/ 190966 h 346466"/>
                  <a:gd name="connsiteX8" fmla="*/ 54271 w 205994"/>
                  <a:gd name="connsiteY8" fmla="*/ 164994 h 346466"/>
                  <a:gd name="connsiteX9" fmla="*/ 54500 w 205994"/>
                  <a:gd name="connsiteY9" fmla="*/ 246640 h 346466"/>
                  <a:gd name="connsiteX10" fmla="*/ 63603 w 205994"/>
                  <a:gd name="connsiteY10" fmla="*/ 251826 h 346466"/>
                  <a:gd name="connsiteX11" fmla="*/ 63764 w 205994"/>
                  <a:gd name="connsiteY11" fmla="*/ 303583 h 346466"/>
                  <a:gd name="connsiteX12" fmla="*/ 54708 w 205994"/>
                  <a:gd name="connsiteY12" fmla="*/ 319253 h 346466"/>
                  <a:gd name="connsiteX13" fmla="*/ 9725 w 205994"/>
                  <a:gd name="connsiteY13" fmla="*/ 345225 h 346466"/>
                  <a:gd name="connsiteX14" fmla="*/ 599 w 205994"/>
                  <a:gd name="connsiteY14" fmla="*/ 340016 h 346466"/>
                  <a:gd name="connsiteX15" fmla="*/ 461 w 205994"/>
                  <a:gd name="connsiteY15" fmla="*/ 288282 h 346466"/>
                  <a:gd name="connsiteX16" fmla="*/ 9518 w 205994"/>
                  <a:gd name="connsiteY16" fmla="*/ 272612 h 346466"/>
                  <a:gd name="connsiteX17" fmla="*/ 54500 w 205994"/>
                  <a:gd name="connsiteY17" fmla="*/ 246640 h 346466"/>
                  <a:gd name="connsiteX18" fmla="*/ 125615 w 205994"/>
                  <a:gd name="connsiteY18" fmla="*/ 205553 h 346466"/>
                  <a:gd name="connsiteX19" fmla="*/ 134718 w 205994"/>
                  <a:gd name="connsiteY19" fmla="*/ 210761 h 346466"/>
                  <a:gd name="connsiteX20" fmla="*/ 134879 w 205994"/>
                  <a:gd name="connsiteY20" fmla="*/ 262519 h 346466"/>
                  <a:gd name="connsiteX21" fmla="*/ 125823 w 205994"/>
                  <a:gd name="connsiteY21" fmla="*/ 278189 h 346466"/>
                  <a:gd name="connsiteX22" fmla="*/ 80840 w 205994"/>
                  <a:gd name="connsiteY22" fmla="*/ 304159 h 346466"/>
                  <a:gd name="connsiteX23" fmla="*/ 71738 w 205994"/>
                  <a:gd name="connsiteY23" fmla="*/ 298975 h 346466"/>
                  <a:gd name="connsiteX24" fmla="*/ 71576 w 205994"/>
                  <a:gd name="connsiteY24" fmla="*/ 247217 h 346466"/>
                  <a:gd name="connsiteX25" fmla="*/ 80633 w 205994"/>
                  <a:gd name="connsiteY25" fmla="*/ 231524 h 346466"/>
                  <a:gd name="connsiteX26" fmla="*/ 125615 w 205994"/>
                  <a:gd name="connsiteY26" fmla="*/ 205553 h 346466"/>
                  <a:gd name="connsiteX27" fmla="*/ 196729 w 205994"/>
                  <a:gd name="connsiteY27" fmla="*/ 164488 h 346466"/>
                  <a:gd name="connsiteX28" fmla="*/ 205855 w 205994"/>
                  <a:gd name="connsiteY28" fmla="*/ 169765 h 346466"/>
                  <a:gd name="connsiteX29" fmla="*/ 205994 w 205994"/>
                  <a:gd name="connsiteY29" fmla="*/ 221430 h 346466"/>
                  <a:gd name="connsiteX30" fmla="*/ 196938 w 205994"/>
                  <a:gd name="connsiteY30" fmla="*/ 237123 h 346466"/>
                  <a:gd name="connsiteX31" fmla="*/ 151954 w 205994"/>
                  <a:gd name="connsiteY31" fmla="*/ 263118 h 346466"/>
                  <a:gd name="connsiteX32" fmla="*/ 142853 w 205994"/>
                  <a:gd name="connsiteY32" fmla="*/ 257909 h 346466"/>
                  <a:gd name="connsiteX33" fmla="*/ 142691 w 205994"/>
                  <a:gd name="connsiteY33" fmla="*/ 206152 h 346466"/>
                  <a:gd name="connsiteX34" fmla="*/ 151748 w 205994"/>
                  <a:gd name="connsiteY34" fmla="*/ 190482 h 346466"/>
                  <a:gd name="connsiteX35" fmla="*/ 196729 w 205994"/>
                  <a:gd name="connsiteY35" fmla="*/ 164488 h 346466"/>
                  <a:gd name="connsiteX36" fmla="*/ 196270 w 205994"/>
                  <a:gd name="connsiteY36" fmla="*/ 1241 h 346466"/>
                  <a:gd name="connsiteX37" fmla="*/ 205395 w 205994"/>
                  <a:gd name="connsiteY37" fmla="*/ 6450 h 346466"/>
                  <a:gd name="connsiteX38" fmla="*/ 205533 w 205994"/>
                  <a:gd name="connsiteY38" fmla="*/ 58207 h 346466"/>
                  <a:gd name="connsiteX39" fmla="*/ 196476 w 205994"/>
                  <a:gd name="connsiteY39" fmla="*/ 73877 h 346466"/>
                  <a:gd name="connsiteX40" fmla="*/ 151495 w 205994"/>
                  <a:gd name="connsiteY40" fmla="*/ 99871 h 346466"/>
                  <a:gd name="connsiteX41" fmla="*/ 142369 w 205994"/>
                  <a:gd name="connsiteY41" fmla="*/ 94663 h 346466"/>
                  <a:gd name="connsiteX42" fmla="*/ 142230 w 205994"/>
                  <a:gd name="connsiteY42" fmla="*/ 42906 h 346466"/>
                  <a:gd name="connsiteX43" fmla="*/ 151286 w 205994"/>
                  <a:gd name="connsiteY43" fmla="*/ 27235 h 346466"/>
                  <a:gd name="connsiteX44" fmla="*/ 196270 w 205994"/>
                  <a:gd name="connsiteY44" fmla="*/ 1241 h 346466"/>
                  <a:gd name="connsiteX45" fmla="*/ 196500 w 205994"/>
                  <a:gd name="connsiteY45" fmla="*/ 82864 h 346466"/>
                  <a:gd name="connsiteX46" fmla="*/ 205626 w 205994"/>
                  <a:gd name="connsiteY46" fmla="*/ 88073 h 346466"/>
                  <a:gd name="connsiteX47" fmla="*/ 205764 w 205994"/>
                  <a:gd name="connsiteY47" fmla="*/ 139830 h 346466"/>
                  <a:gd name="connsiteX48" fmla="*/ 196707 w 205994"/>
                  <a:gd name="connsiteY48" fmla="*/ 155500 h 346466"/>
                  <a:gd name="connsiteX49" fmla="*/ 151724 w 205994"/>
                  <a:gd name="connsiteY49" fmla="*/ 181472 h 346466"/>
                  <a:gd name="connsiteX50" fmla="*/ 142598 w 205994"/>
                  <a:gd name="connsiteY50" fmla="*/ 176287 h 346466"/>
                  <a:gd name="connsiteX51" fmla="*/ 142460 w 205994"/>
                  <a:gd name="connsiteY51" fmla="*/ 124529 h 346466"/>
                  <a:gd name="connsiteX52" fmla="*/ 151517 w 205994"/>
                  <a:gd name="connsiteY52" fmla="*/ 108859 h 346466"/>
                  <a:gd name="connsiteX53" fmla="*/ 196500 w 205994"/>
                  <a:gd name="connsiteY53" fmla="*/ 82864 h 346466"/>
                  <a:gd name="connsiteX54" fmla="*/ 125155 w 205994"/>
                  <a:gd name="connsiteY54" fmla="*/ 42307 h 346466"/>
                  <a:gd name="connsiteX55" fmla="*/ 134256 w 205994"/>
                  <a:gd name="connsiteY55" fmla="*/ 47514 h 346466"/>
                  <a:gd name="connsiteX56" fmla="*/ 134418 w 205994"/>
                  <a:gd name="connsiteY56" fmla="*/ 99272 h 346466"/>
                  <a:gd name="connsiteX57" fmla="*/ 125361 w 205994"/>
                  <a:gd name="connsiteY57" fmla="*/ 114942 h 346466"/>
                  <a:gd name="connsiteX58" fmla="*/ 80380 w 205994"/>
                  <a:gd name="connsiteY58" fmla="*/ 140913 h 346466"/>
                  <a:gd name="connsiteX59" fmla="*/ 71277 w 205994"/>
                  <a:gd name="connsiteY59" fmla="*/ 135705 h 346466"/>
                  <a:gd name="connsiteX60" fmla="*/ 71115 w 205994"/>
                  <a:gd name="connsiteY60" fmla="*/ 83971 h 346466"/>
                  <a:gd name="connsiteX61" fmla="*/ 80171 w 205994"/>
                  <a:gd name="connsiteY61" fmla="*/ 68277 h 346466"/>
                  <a:gd name="connsiteX62" fmla="*/ 125155 w 205994"/>
                  <a:gd name="connsiteY62" fmla="*/ 42307 h 346466"/>
                  <a:gd name="connsiteX63" fmla="*/ 54040 w 205994"/>
                  <a:gd name="connsiteY63" fmla="*/ 83371 h 346466"/>
                  <a:gd name="connsiteX64" fmla="*/ 63141 w 205994"/>
                  <a:gd name="connsiteY64" fmla="*/ 88580 h 346466"/>
                  <a:gd name="connsiteX65" fmla="*/ 63303 w 205994"/>
                  <a:gd name="connsiteY65" fmla="*/ 140337 h 346466"/>
                  <a:gd name="connsiteX66" fmla="*/ 54247 w 205994"/>
                  <a:gd name="connsiteY66" fmla="*/ 156007 h 346466"/>
                  <a:gd name="connsiteX67" fmla="*/ 9265 w 205994"/>
                  <a:gd name="connsiteY67" fmla="*/ 181956 h 346466"/>
                  <a:gd name="connsiteX68" fmla="*/ 139 w 205994"/>
                  <a:gd name="connsiteY68" fmla="*/ 176770 h 346466"/>
                  <a:gd name="connsiteX69" fmla="*/ 0 w 205994"/>
                  <a:gd name="connsiteY69" fmla="*/ 125013 h 346466"/>
                  <a:gd name="connsiteX70" fmla="*/ 9057 w 205994"/>
                  <a:gd name="connsiteY70" fmla="*/ 109343 h 346466"/>
                  <a:gd name="connsiteX71" fmla="*/ 54040 w 205994"/>
                  <a:gd name="connsiteY71" fmla="*/ 83371 h 346466"/>
                  <a:gd name="connsiteX72" fmla="*/ 125385 w 205994"/>
                  <a:gd name="connsiteY72" fmla="*/ 123953 h 346466"/>
                  <a:gd name="connsiteX73" fmla="*/ 134511 w 205994"/>
                  <a:gd name="connsiteY73" fmla="*/ 129137 h 346466"/>
                  <a:gd name="connsiteX74" fmla="*/ 134649 w 205994"/>
                  <a:gd name="connsiteY74" fmla="*/ 180873 h 346466"/>
                  <a:gd name="connsiteX75" fmla="*/ 125592 w 205994"/>
                  <a:gd name="connsiteY75" fmla="*/ 196566 h 346466"/>
                  <a:gd name="connsiteX76" fmla="*/ 80609 w 205994"/>
                  <a:gd name="connsiteY76" fmla="*/ 222536 h 346466"/>
                  <a:gd name="connsiteX77" fmla="*/ 71507 w 205994"/>
                  <a:gd name="connsiteY77" fmla="*/ 217329 h 346466"/>
                  <a:gd name="connsiteX78" fmla="*/ 71346 w 205994"/>
                  <a:gd name="connsiteY78" fmla="*/ 165571 h 346466"/>
                  <a:gd name="connsiteX79" fmla="*/ 80402 w 205994"/>
                  <a:gd name="connsiteY79" fmla="*/ 149924 h 346466"/>
                  <a:gd name="connsiteX80" fmla="*/ 125385 w 205994"/>
                  <a:gd name="connsiteY80" fmla="*/ 123953 h 34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66">
                    <a:moveTo>
                      <a:pt x="54271" y="164994"/>
                    </a:moveTo>
                    <a:cubicBezTo>
                      <a:pt x="59317" y="162091"/>
                      <a:pt x="63372" y="164465"/>
                      <a:pt x="63372" y="170179"/>
                    </a:cubicBezTo>
                    <a:lnTo>
                      <a:pt x="63511" y="221937"/>
                    </a:lnTo>
                    <a:cubicBezTo>
                      <a:pt x="63534" y="227675"/>
                      <a:pt x="59524" y="234727"/>
                      <a:pt x="54455" y="237630"/>
                    </a:cubicBezTo>
                    <a:lnTo>
                      <a:pt x="9472" y="263602"/>
                    </a:lnTo>
                    <a:cubicBezTo>
                      <a:pt x="4447" y="266505"/>
                      <a:pt x="393" y="264131"/>
                      <a:pt x="369" y="258417"/>
                    </a:cubicBezTo>
                    <a:lnTo>
                      <a:pt x="231" y="206659"/>
                    </a:lnTo>
                    <a:cubicBezTo>
                      <a:pt x="208" y="200921"/>
                      <a:pt x="4241" y="193869"/>
                      <a:pt x="9287" y="190966"/>
                    </a:cubicBezTo>
                    <a:lnTo>
                      <a:pt x="54271" y="164994"/>
                    </a:lnTo>
                    <a:close/>
                    <a:moveTo>
                      <a:pt x="54500" y="246640"/>
                    </a:moveTo>
                    <a:cubicBezTo>
                      <a:pt x="59524" y="243714"/>
                      <a:pt x="63580" y="246088"/>
                      <a:pt x="63603" y="251826"/>
                    </a:cubicBezTo>
                    <a:lnTo>
                      <a:pt x="63764" y="303583"/>
                    </a:lnTo>
                    <a:cubicBezTo>
                      <a:pt x="63764" y="309299"/>
                      <a:pt x="59732" y="316327"/>
                      <a:pt x="54708" y="319253"/>
                    </a:cubicBezTo>
                    <a:lnTo>
                      <a:pt x="9725" y="345225"/>
                    </a:lnTo>
                    <a:cubicBezTo>
                      <a:pt x="4678" y="348128"/>
                      <a:pt x="623" y="345755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516"/>
                      <a:pt x="9518" y="272612"/>
                    </a:cubicBezTo>
                    <a:lnTo>
                      <a:pt x="54500" y="246640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18" y="210761"/>
                    </a:cubicBezTo>
                    <a:lnTo>
                      <a:pt x="134879" y="262519"/>
                    </a:lnTo>
                    <a:cubicBezTo>
                      <a:pt x="134902" y="268233"/>
                      <a:pt x="130869" y="275285"/>
                      <a:pt x="125823" y="278189"/>
                    </a:cubicBezTo>
                    <a:lnTo>
                      <a:pt x="80840" y="304159"/>
                    </a:lnTo>
                    <a:cubicBezTo>
                      <a:pt x="75793" y="307063"/>
                      <a:pt x="71761" y="304690"/>
                      <a:pt x="71738" y="298975"/>
                    </a:cubicBezTo>
                    <a:lnTo>
                      <a:pt x="71576" y="247217"/>
                    </a:lnTo>
                    <a:cubicBezTo>
                      <a:pt x="71554" y="241479"/>
                      <a:pt x="75609" y="234450"/>
                      <a:pt x="80633" y="231524"/>
                    </a:cubicBezTo>
                    <a:lnTo>
                      <a:pt x="125615" y="205553"/>
                    </a:lnTo>
                    <a:close/>
                    <a:moveTo>
                      <a:pt x="196729" y="164488"/>
                    </a:moveTo>
                    <a:cubicBezTo>
                      <a:pt x="201777" y="161584"/>
                      <a:pt x="205832" y="163958"/>
                      <a:pt x="205855" y="169765"/>
                    </a:cubicBezTo>
                    <a:lnTo>
                      <a:pt x="205994" y="221430"/>
                    </a:lnTo>
                    <a:cubicBezTo>
                      <a:pt x="206017" y="227168"/>
                      <a:pt x="201984" y="234220"/>
                      <a:pt x="196938" y="237123"/>
                    </a:cubicBezTo>
                    <a:lnTo>
                      <a:pt x="151954" y="263118"/>
                    </a:lnTo>
                    <a:cubicBezTo>
                      <a:pt x="146932" y="265998"/>
                      <a:pt x="142853" y="263647"/>
                      <a:pt x="142853" y="257909"/>
                    </a:cubicBezTo>
                    <a:lnTo>
                      <a:pt x="142691" y="206152"/>
                    </a:lnTo>
                    <a:cubicBezTo>
                      <a:pt x="142669" y="200437"/>
                      <a:pt x="146724" y="193386"/>
                      <a:pt x="151748" y="190482"/>
                    </a:cubicBezTo>
                    <a:lnTo>
                      <a:pt x="196729" y="164488"/>
                    </a:lnTo>
                    <a:close/>
                    <a:moveTo>
                      <a:pt x="196270" y="1241"/>
                    </a:moveTo>
                    <a:cubicBezTo>
                      <a:pt x="201316" y="-1662"/>
                      <a:pt x="205371" y="711"/>
                      <a:pt x="205395" y="6450"/>
                    </a:cubicBezTo>
                    <a:lnTo>
                      <a:pt x="205533" y="58207"/>
                    </a:lnTo>
                    <a:cubicBezTo>
                      <a:pt x="205555" y="63945"/>
                      <a:pt x="201523" y="70974"/>
                      <a:pt x="196476" y="73877"/>
                    </a:cubicBezTo>
                    <a:lnTo>
                      <a:pt x="151495" y="99871"/>
                    </a:lnTo>
                    <a:cubicBezTo>
                      <a:pt x="146470" y="102752"/>
                      <a:pt x="142392" y="100402"/>
                      <a:pt x="142369" y="94663"/>
                    </a:cubicBezTo>
                    <a:lnTo>
                      <a:pt x="142230" y="42906"/>
                    </a:lnTo>
                    <a:cubicBezTo>
                      <a:pt x="142207" y="37191"/>
                      <a:pt x="146262" y="30116"/>
                      <a:pt x="151286" y="27235"/>
                    </a:cubicBezTo>
                    <a:lnTo>
                      <a:pt x="196270" y="1241"/>
                    </a:lnTo>
                    <a:close/>
                    <a:moveTo>
                      <a:pt x="196500" y="82864"/>
                    </a:moveTo>
                    <a:cubicBezTo>
                      <a:pt x="201569" y="79961"/>
                      <a:pt x="205602" y="82335"/>
                      <a:pt x="205626" y="88073"/>
                    </a:cubicBezTo>
                    <a:lnTo>
                      <a:pt x="205764" y="139830"/>
                    </a:lnTo>
                    <a:cubicBezTo>
                      <a:pt x="205786" y="145545"/>
                      <a:pt x="201754" y="152573"/>
                      <a:pt x="196707" y="155500"/>
                    </a:cubicBezTo>
                    <a:lnTo>
                      <a:pt x="151724" y="181472"/>
                    </a:lnTo>
                    <a:cubicBezTo>
                      <a:pt x="146701" y="184375"/>
                      <a:pt x="142622" y="182001"/>
                      <a:pt x="142598" y="176287"/>
                    </a:cubicBezTo>
                    <a:lnTo>
                      <a:pt x="142460" y="124529"/>
                    </a:lnTo>
                    <a:cubicBezTo>
                      <a:pt x="142460" y="118814"/>
                      <a:pt x="146493" y="111762"/>
                      <a:pt x="151517" y="108859"/>
                    </a:cubicBezTo>
                    <a:lnTo>
                      <a:pt x="196500" y="82864"/>
                    </a:lnTo>
                    <a:close/>
                    <a:moveTo>
                      <a:pt x="125155" y="42307"/>
                    </a:moveTo>
                    <a:cubicBezTo>
                      <a:pt x="130201" y="39403"/>
                      <a:pt x="134256" y="41777"/>
                      <a:pt x="134256" y="47514"/>
                    </a:cubicBezTo>
                    <a:lnTo>
                      <a:pt x="134418" y="99272"/>
                    </a:lnTo>
                    <a:cubicBezTo>
                      <a:pt x="134418" y="105010"/>
                      <a:pt x="130386" y="112016"/>
                      <a:pt x="125361" y="114942"/>
                    </a:cubicBezTo>
                    <a:lnTo>
                      <a:pt x="80380" y="140913"/>
                    </a:lnTo>
                    <a:cubicBezTo>
                      <a:pt x="75332" y="143817"/>
                      <a:pt x="71277" y="141466"/>
                      <a:pt x="71277" y="135705"/>
                    </a:cubicBezTo>
                    <a:lnTo>
                      <a:pt x="71115" y="83971"/>
                    </a:lnTo>
                    <a:cubicBezTo>
                      <a:pt x="71115" y="78233"/>
                      <a:pt x="75147" y="71204"/>
                      <a:pt x="80171" y="68277"/>
                    </a:cubicBezTo>
                    <a:lnTo>
                      <a:pt x="125155" y="42307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80"/>
                    </a:cubicBezTo>
                    <a:lnTo>
                      <a:pt x="63303" y="140337"/>
                    </a:lnTo>
                    <a:cubicBezTo>
                      <a:pt x="63303" y="146075"/>
                      <a:pt x="59293" y="153080"/>
                      <a:pt x="54247" y="156007"/>
                    </a:cubicBezTo>
                    <a:lnTo>
                      <a:pt x="9265" y="181956"/>
                    </a:lnTo>
                    <a:cubicBezTo>
                      <a:pt x="4217" y="184882"/>
                      <a:pt x="162" y="182531"/>
                      <a:pt x="139" y="176770"/>
                    </a:cubicBezTo>
                    <a:lnTo>
                      <a:pt x="0" y="125013"/>
                    </a:lnTo>
                    <a:cubicBezTo>
                      <a:pt x="-22" y="119297"/>
                      <a:pt x="4010" y="112269"/>
                      <a:pt x="9057" y="109343"/>
                    </a:cubicBezTo>
                    <a:lnTo>
                      <a:pt x="54040" y="83371"/>
                    </a:lnTo>
                    <a:close/>
                    <a:moveTo>
                      <a:pt x="125385" y="123953"/>
                    </a:moveTo>
                    <a:cubicBezTo>
                      <a:pt x="130432" y="121026"/>
                      <a:pt x="134487" y="123399"/>
                      <a:pt x="134511" y="129137"/>
                    </a:cubicBezTo>
                    <a:lnTo>
                      <a:pt x="134649" y="180873"/>
                    </a:lnTo>
                    <a:cubicBezTo>
                      <a:pt x="134671" y="186610"/>
                      <a:pt x="130639" y="193662"/>
                      <a:pt x="125592" y="196566"/>
                    </a:cubicBezTo>
                    <a:lnTo>
                      <a:pt x="80609" y="222536"/>
                    </a:lnTo>
                    <a:cubicBezTo>
                      <a:pt x="75562" y="225440"/>
                      <a:pt x="71507" y="223067"/>
                      <a:pt x="71507" y="217329"/>
                    </a:cubicBezTo>
                    <a:lnTo>
                      <a:pt x="71346" y="165571"/>
                    </a:lnTo>
                    <a:cubicBezTo>
                      <a:pt x="71346" y="159856"/>
                      <a:pt x="75356" y="152827"/>
                      <a:pt x="80402" y="149924"/>
                    </a:cubicBezTo>
                    <a:lnTo>
                      <a:pt x="125385" y="12395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2" name="Freeform 1111">
                <a:extLst>
                  <a:ext uri="{FF2B5EF4-FFF2-40B4-BE49-F238E27FC236}">
                    <a16:creationId xmlns:a16="http://schemas.microsoft.com/office/drawing/2014/main" id="{CF267C66-480C-3505-7A7D-0F6C1DEB11E1}"/>
                  </a:ext>
                </a:extLst>
              </p:cNvPr>
              <p:cNvSpPr/>
              <p:nvPr/>
            </p:nvSpPr>
            <p:spPr>
              <a:xfrm>
                <a:off x="21588026" y="13285900"/>
                <a:ext cx="13848" cy="70191"/>
              </a:xfrm>
              <a:custGeom>
                <a:avLst/>
                <a:gdLst>
                  <a:gd name="connsiteX0" fmla="*/ 13849 w 13848"/>
                  <a:gd name="connsiteY0" fmla="*/ 23 h 70191"/>
                  <a:gd name="connsiteX1" fmla="*/ 13757 w 13848"/>
                  <a:gd name="connsiteY1" fmla="*/ 66276 h 70191"/>
                  <a:gd name="connsiteX2" fmla="*/ 11751 w 13848"/>
                  <a:gd name="connsiteY2" fmla="*/ 69041 h 70191"/>
                  <a:gd name="connsiteX3" fmla="*/ 0 w 13848"/>
                  <a:gd name="connsiteY3" fmla="*/ 66229 h 70191"/>
                  <a:gd name="connsiteX4" fmla="*/ 91 w 13848"/>
                  <a:gd name="connsiteY4" fmla="*/ 0 h 70191"/>
                  <a:gd name="connsiteX5" fmla="*/ 11867 w 13848"/>
                  <a:gd name="connsiteY5" fmla="*/ 2812 h 70191"/>
                  <a:gd name="connsiteX6" fmla="*/ 13849 w 13848"/>
                  <a:gd name="connsiteY6" fmla="*/ 23 h 70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48" h="70191">
                    <a:moveTo>
                      <a:pt x="13849" y="23"/>
                    </a:moveTo>
                    <a:lnTo>
                      <a:pt x="13757" y="66276"/>
                    </a:lnTo>
                    <a:cubicBezTo>
                      <a:pt x="13757" y="67267"/>
                      <a:pt x="13089" y="68258"/>
                      <a:pt x="11751" y="69041"/>
                    </a:cubicBezTo>
                    <a:cubicBezTo>
                      <a:pt x="7581" y="71461"/>
                      <a:pt x="0" y="69848"/>
                      <a:pt x="0" y="66229"/>
                    </a:cubicBezTo>
                    <a:lnTo>
                      <a:pt x="91" y="0"/>
                    </a:lnTo>
                    <a:cubicBezTo>
                      <a:pt x="91" y="3687"/>
                      <a:pt x="7743" y="5208"/>
                      <a:pt x="11867" y="2812"/>
                    </a:cubicBezTo>
                    <a:cubicBezTo>
                      <a:pt x="13180" y="2028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3" name="Freeform 1112">
                <a:extLst>
                  <a:ext uri="{FF2B5EF4-FFF2-40B4-BE49-F238E27FC236}">
                    <a16:creationId xmlns:a16="http://schemas.microsoft.com/office/drawing/2014/main" id="{6FF03FBC-DE5B-93B0-AFB0-4DA0E91B922C}"/>
                  </a:ext>
                </a:extLst>
              </p:cNvPr>
              <p:cNvSpPr/>
              <p:nvPr/>
            </p:nvSpPr>
            <p:spPr>
              <a:xfrm>
                <a:off x="21588131" y="13281913"/>
                <a:ext cx="13749" cy="7950"/>
              </a:xfrm>
              <a:custGeom>
                <a:avLst/>
                <a:gdLst>
                  <a:gd name="connsiteX0" fmla="*/ 11692 w 13749"/>
                  <a:gd name="connsiteY0" fmla="*/ 1176 h 7950"/>
                  <a:gd name="connsiteX1" fmla="*/ 11761 w 13749"/>
                  <a:gd name="connsiteY1" fmla="*/ 6775 h 7950"/>
                  <a:gd name="connsiteX2" fmla="*/ 2014 w 13749"/>
                  <a:gd name="connsiteY2" fmla="*/ 6775 h 7950"/>
                  <a:gd name="connsiteX3" fmla="*/ 2014 w 13749"/>
                  <a:gd name="connsiteY3" fmla="*/ 1176 h 7950"/>
                  <a:gd name="connsiteX4" fmla="*/ 11692 w 13749"/>
                  <a:gd name="connsiteY4" fmla="*/ 1176 h 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50">
                    <a:moveTo>
                      <a:pt x="11692" y="1176"/>
                    </a:moveTo>
                    <a:cubicBezTo>
                      <a:pt x="14412" y="2719"/>
                      <a:pt x="14435" y="5231"/>
                      <a:pt x="11761" y="6775"/>
                    </a:cubicBezTo>
                    <a:cubicBezTo>
                      <a:pt x="8696" y="8342"/>
                      <a:pt x="5079" y="8342"/>
                      <a:pt x="2014" y="6775"/>
                    </a:cubicBezTo>
                    <a:cubicBezTo>
                      <a:pt x="-683" y="5231"/>
                      <a:pt x="-660" y="2719"/>
                      <a:pt x="2014" y="1176"/>
                    </a:cubicBezTo>
                    <a:cubicBezTo>
                      <a:pt x="5056" y="-392"/>
                      <a:pt x="8651" y="-392"/>
                      <a:pt x="11692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4" name="Freeform 1113">
                <a:extLst>
                  <a:ext uri="{FF2B5EF4-FFF2-40B4-BE49-F238E27FC236}">
                    <a16:creationId xmlns:a16="http://schemas.microsoft.com/office/drawing/2014/main" id="{6CFF2206-A0B6-8D8F-F1CF-CD018A09FF15}"/>
                  </a:ext>
                </a:extLst>
              </p:cNvPr>
              <p:cNvSpPr/>
              <p:nvPr/>
            </p:nvSpPr>
            <p:spPr>
              <a:xfrm>
                <a:off x="21697302" y="13222804"/>
                <a:ext cx="13848" cy="70216"/>
              </a:xfrm>
              <a:custGeom>
                <a:avLst/>
                <a:gdLst>
                  <a:gd name="connsiteX0" fmla="*/ 13849 w 13848"/>
                  <a:gd name="connsiteY0" fmla="*/ 46 h 70216"/>
                  <a:gd name="connsiteX1" fmla="*/ 13757 w 13848"/>
                  <a:gd name="connsiteY1" fmla="*/ 66253 h 70216"/>
                  <a:gd name="connsiteX2" fmla="*/ 11751 w 13848"/>
                  <a:gd name="connsiteY2" fmla="*/ 69041 h 70216"/>
                  <a:gd name="connsiteX3" fmla="*/ 2027 w 13848"/>
                  <a:gd name="connsiteY3" fmla="*/ 69041 h 70216"/>
                  <a:gd name="connsiteX4" fmla="*/ 0 w 13848"/>
                  <a:gd name="connsiteY4" fmla="*/ 66230 h 70216"/>
                  <a:gd name="connsiteX5" fmla="*/ 114 w 13848"/>
                  <a:gd name="connsiteY5" fmla="*/ 0 h 70216"/>
                  <a:gd name="connsiteX6" fmla="*/ 2120 w 13848"/>
                  <a:gd name="connsiteY6" fmla="*/ 2812 h 70216"/>
                  <a:gd name="connsiteX7" fmla="*/ 11844 w 13848"/>
                  <a:gd name="connsiteY7" fmla="*/ 2812 h 70216"/>
                  <a:gd name="connsiteX8" fmla="*/ 13849 w 13848"/>
                  <a:gd name="connsiteY8" fmla="*/ 46 h 70216"/>
                  <a:gd name="connsiteX9" fmla="*/ 13849 w 13848"/>
                  <a:gd name="connsiteY9" fmla="*/ 46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48" h="70216">
                    <a:moveTo>
                      <a:pt x="13849" y="46"/>
                    </a:moveTo>
                    <a:lnTo>
                      <a:pt x="13757" y="66253"/>
                    </a:lnTo>
                    <a:cubicBezTo>
                      <a:pt x="13757" y="67267"/>
                      <a:pt x="13089" y="68281"/>
                      <a:pt x="11751" y="69041"/>
                    </a:cubicBezTo>
                    <a:cubicBezTo>
                      <a:pt x="8687" y="70609"/>
                      <a:pt x="5069" y="70609"/>
                      <a:pt x="2027" y="69041"/>
                    </a:cubicBezTo>
                    <a:cubicBezTo>
                      <a:pt x="668" y="68281"/>
                      <a:pt x="0" y="67243"/>
                      <a:pt x="0" y="66230"/>
                    </a:cubicBezTo>
                    <a:lnTo>
                      <a:pt x="114" y="0"/>
                    </a:lnTo>
                    <a:cubicBezTo>
                      <a:pt x="114" y="1014"/>
                      <a:pt x="783" y="2028"/>
                      <a:pt x="2120" y="2812"/>
                    </a:cubicBezTo>
                    <a:cubicBezTo>
                      <a:pt x="4838" y="4378"/>
                      <a:pt x="9170" y="4378"/>
                      <a:pt x="11844" y="2812"/>
                    </a:cubicBezTo>
                    <a:cubicBezTo>
                      <a:pt x="13180" y="2028"/>
                      <a:pt x="13849" y="1037"/>
                      <a:pt x="13849" y="46"/>
                    </a:cubicBezTo>
                    <a:lnTo>
                      <a:pt x="13849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5" name="Freeform 1114">
                <a:extLst>
                  <a:ext uri="{FF2B5EF4-FFF2-40B4-BE49-F238E27FC236}">
                    <a16:creationId xmlns:a16="http://schemas.microsoft.com/office/drawing/2014/main" id="{19CBE71B-EF21-0087-6775-44CE9F3F078D}"/>
                  </a:ext>
                </a:extLst>
              </p:cNvPr>
              <p:cNvSpPr/>
              <p:nvPr/>
            </p:nvSpPr>
            <p:spPr>
              <a:xfrm>
                <a:off x="21697399" y="13218835"/>
                <a:ext cx="13746" cy="7955"/>
              </a:xfrm>
              <a:custGeom>
                <a:avLst/>
                <a:gdLst>
                  <a:gd name="connsiteX0" fmla="*/ 11700 w 13746"/>
                  <a:gd name="connsiteY0" fmla="*/ 1158 h 7955"/>
                  <a:gd name="connsiteX1" fmla="*/ 11747 w 13746"/>
                  <a:gd name="connsiteY1" fmla="*/ 6781 h 7955"/>
                  <a:gd name="connsiteX2" fmla="*/ 2022 w 13746"/>
                  <a:gd name="connsiteY2" fmla="*/ 6781 h 7955"/>
                  <a:gd name="connsiteX3" fmla="*/ 2022 w 13746"/>
                  <a:gd name="connsiteY3" fmla="*/ 1158 h 7955"/>
                  <a:gd name="connsiteX4" fmla="*/ 11700 w 13746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5">
                    <a:moveTo>
                      <a:pt x="11700" y="1158"/>
                    </a:moveTo>
                    <a:cubicBezTo>
                      <a:pt x="14397" y="2725"/>
                      <a:pt x="14443" y="5214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14"/>
                      <a:pt x="-674" y="2725"/>
                      <a:pt x="2022" y="1158"/>
                    </a:cubicBezTo>
                    <a:cubicBezTo>
                      <a:pt x="5065" y="-386"/>
                      <a:pt x="8658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6" name="Freeform 1115">
                <a:extLst>
                  <a:ext uri="{FF2B5EF4-FFF2-40B4-BE49-F238E27FC236}">
                    <a16:creationId xmlns:a16="http://schemas.microsoft.com/office/drawing/2014/main" id="{9AF4AA54-C0E8-8E20-21AE-9A9522B2A4EF}"/>
                  </a:ext>
                </a:extLst>
              </p:cNvPr>
              <p:cNvSpPr/>
              <p:nvPr/>
            </p:nvSpPr>
            <p:spPr>
              <a:xfrm>
                <a:off x="21741096" y="13018706"/>
                <a:ext cx="52307" cy="142560"/>
              </a:xfrm>
              <a:custGeom>
                <a:avLst/>
                <a:gdLst>
                  <a:gd name="connsiteX0" fmla="*/ 797 w 52307"/>
                  <a:gd name="connsiteY0" fmla="*/ 139643 h 142560"/>
                  <a:gd name="connsiteX1" fmla="*/ 2939 w 52307"/>
                  <a:gd name="connsiteY1" fmla="*/ 131601 h 142560"/>
                  <a:gd name="connsiteX2" fmla="*/ 43451 w 52307"/>
                  <a:gd name="connsiteY2" fmla="*/ 108211 h 142560"/>
                  <a:gd name="connsiteX3" fmla="*/ 51518 w 52307"/>
                  <a:gd name="connsiteY3" fmla="*/ 110354 h 142560"/>
                  <a:gd name="connsiteX4" fmla="*/ 49328 w 52307"/>
                  <a:gd name="connsiteY4" fmla="*/ 118397 h 142560"/>
                  <a:gd name="connsiteX5" fmla="*/ 8816 w 52307"/>
                  <a:gd name="connsiteY5" fmla="*/ 141764 h 142560"/>
                  <a:gd name="connsiteX6" fmla="*/ 773 w 52307"/>
                  <a:gd name="connsiteY6" fmla="*/ 139621 h 142560"/>
                  <a:gd name="connsiteX7" fmla="*/ 797 w 52307"/>
                  <a:gd name="connsiteY7" fmla="*/ 139643 h 142560"/>
                  <a:gd name="connsiteX8" fmla="*/ 797 w 52307"/>
                  <a:gd name="connsiteY8" fmla="*/ 32211 h 142560"/>
                  <a:gd name="connsiteX9" fmla="*/ 2939 w 52307"/>
                  <a:gd name="connsiteY9" fmla="*/ 24192 h 142560"/>
                  <a:gd name="connsiteX10" fmla="*/ 43451 w 52307"/>
                  <a:gd name="connsiteY10" fmla="*/ 801 h 142560"/>
                  <a:gd name="connsiteX11" fmla="*/ 51518 w 52307"/>
                  <a:gd name="connsiteY11" fmla="*/ 2945 h 142560"/>
                  <a:gd name="connsiteX12" fmla="*/ 49328 w 52307"/>
                  <a:gd name="connsiteY12" fmla="*/ 10987 h 142560"/>
                  <a:gd name="connsiteX13" fmla="*/ 8816 w 52307"/>
                  <a:gd name="connsiteY13" fmla="*/ 34377 h 142560"/>
                  <a:gd name="connsiteX14" fmla="*/ 773 w 52307"/>
                  <a:gd name="connsiteY14" fmla="*/ 32234 h 142560"/>
                  <a:gd name="connsiteX15" fmla="*/ 797 w 52307"/>
                  <a:gd name="connsiteY15" fmla="*/ 32211 h 142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2307" h="142560">
                    <a:moveTo>
                      <a:pt x="797" y="139643"/>
                    </a:moveTo>
                    <a:cubicBezTo>
                      <a:pt x="-840" y="136832"/>
                      <a:pt x="128" y="133214"/>
                      <a:pt x="2939" y="131601"/>
                    </a:cubicBezTo>
                    <a:lnTo>
                      <a:pt x="43451" y="108211"/>
                    </a:lnTo>
                    <a:cubicBezTo>
                      <a:pt x="46263" y="106575"/>
                      <a:pt x="49882" y="107520"/>
                      <a:pt x="51518" y="110354"/>
                    </a:cubicBezTo>
                    <a:cubicBezTo>
                      <a:pt x="53153" y="113166"/>
                      <a:pt x="52163" y="116784"/>
                      <a:pt x="49328" y="118397"/>
                    </a:cubicBezTo>
                    <a:lnTo>
                      <a:pt x="8816" y="141764"/>
                    </a:lnTo>
                    <a:cubicBezTo>
                      <a:pt x="6004" y="143400"/>
                      <a:pt x="2409" y="142432"/>
                      <a:pt x="773" y="139621"/>
                    </a:cubicBezTo>
                    <a:lnTo>
                      <a:pt x="797" y="139643"/>
                    </a:lnTo>
                    <a:close/>
                    <a:moveTo>
                      <a:pt x="797" y="32211"/>
                    </a:moveTo>
                    <a:cubicBezTo>
                      <a:pt x="-840" y="29399"/>
                      <a:pt x="128" y="25804"/>
                      <a:pt x="2939" y="24192"/>
                    </a:cubicBezTo>
                    <a:lnTo>
                      <a:pt x="43451" y="801"/>
                    </a:lnTo>
                    <a:cubicBezTo>
                      <a:pt x="46263" y="-835"/>
                      <a:pt x="49882" y="110"/>
                      <a:pt x="51518" y="2945"/>
                    </a:cubicBezTo>
                    <a:cubicBezTo>
                      <a:pt x="53153" y="5756"/>
                      <a:pt x="52163" y="9374"/>
                      <a:pt x="49328" y="10987"/>
                    </a:cubicBezTo>
                    <a:lnTo>
                      <a:pt x="8816" y="34377"/>
                    </a:lnTo>
                    <a:cubicBezTo>
                      <a:pt x="6004" y="36013"/>
                      <a:pt x="2409" y="35045"/>
                      <a:pt x="773" y="32234"/>
                    </a:cubicBezTo>
                    <a:lnTo>
                      <a:pt x="797" y="3221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7" name="Freeform 1116">
                <a:extLst>
                  <a:ext uri="{FF2B5EF4-FFF2-40B4-BE49-F238E27FC236}">
                    <a16:creationId xmlns:a16="http://schemas.microsoft.com/office/drawing/2014/main" id="{462A7E65-A95C-5EAE-CA80-C5C2CB2A45EC}"/>
                  </a:ext>
                </a:extLst>
              </p:cNvPr>
              <p:cNvSpPr/>
              <p:nvPr/>
            </p:nvSpPr>
            <p:spPr>
              <a:xfrm>
                <a:off x="21514514" y="12957610"/>
                <a:ext cx="244753" cy="390602"/>
              </a:xfrm>
              <a:custGeom>
                <a:avLst/>
                <a:gdLst>
                  <a:gd name="connsiteX0" fmla="*/ 244754 w 244753"/>
                  <a:gd name="connsiteY0" fmla="*/ 13297 h 390602"/>
                  <a:gd name="connsiteX1" fmla="*/ 237103 w 244753"/>
                  <a:gd name="connsiteY1" fmla="*/ 14035 h 390602"/>
                  <a:gd name="connsiteX2" fmla="*/ 32330 w 244753"/>
                  <a:gd name="connsiteY2" fmla="*/ 132252 h 390602"/>
                  <a:gd name="connsiteX3" fmla="*/ 21615 w 244753"/>
                  <a:gd name="connsiteY3" fmla="*/ 150780 h 390602"/>
                  <a:gd name="connsiteX4" fmla="*/ 22284 w 244753"/>
                  <a:gd name="connsiteY4" fmla="*/ 383735 h 390602"/>
                  <a:gd name="connsiteX5" fmla="*/ 25417 w 244753"/>
                  <a:gd name="connsiteY5" fmla="*/ 390602 h 390602"/>
                  <a:gd name="connsiteX6" fmla="*/ 3755 w 244753"/>
                  <a:gd name="connsiteY6" fmla="*/ 378043 h 390602"/>
                  <a:gd name="connsiteX7" fmla="*/ 644 w 244753"/>
                  <a:gd name="connsiteY7" fmla="*/ 371153 h 390602"/>
                  <a:gd name="connsiteX8" fmla="*/ 0 w 244753"/>
                  <a:gd name="connsiteY8" fmla="*/ 138221 h 390602"/>
                  <a:gd name="connsiteX9" fmla="*/ 10692 w 244753"/>
                  <a:gd name="connsiteY9" fmla="*/ 119716 h 390602"/>
                  <a:gd name="connsiteX10" fmla="*/ 215487 w 244753"/>
                  <a:gd name="connsiteY10" fmla="*/ 1475 h 390602"/>
                  <a:gd name="connsiteX11" fmla="*/ 223138 w 244753"/>
                  <a:gd name="connsiteY11" fmla="*/ 738 h 390602"/>
                  <a:gd name="connsiteX12" fmla="*/ 244754 w 244753"/>
                  <a:gd name="connsiteY12" fmla="*/ 13297 h 390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602">
                    <a:moveTo>
                      <a:pt x="244754" y="13297"/>
                    </a:moveTo>
                    <a:cubicBezTo>
                      <a:pt x="242794" y="12168"/>
                      <a:pt x="240099" y="12329"/>
                      <a:pt x="237103" y="14035"/>
                    </a:cubicBezTo>
                    <a:lnTo>
                      <a:pt x="32330" y="132252"/>
                    </a:lnTo>
                    <a:cubicBezTo>
                      <a:pt x="26385" y="135686"/>
                      <a:pt x="21592" y="144005"/>
                      <a:pt x="21615" y="150780"/>
                    </a:cubicBezTo>
                    <a:lnTo>
                      <a:pt x="22284" y="383735"/>
                    </a:lnTo>
                    <a:cubicBezTo>
                      <a:pt x="22284" y="387100"/>
                      <a:pt x="23482" y="389473"/>
                      <a:pt x="25417" y="390602"/>
                    </a:cubicBezTo>
                    <a:lnTo>
                      <a:pt x="3755" y="378043"/>
                    </a:lnTo>
                    <a:cubicBezTo>
                      <a:pt x="1843" y="376937"/>
                      <a:pt x="668" y="374518"/>
                      <a:pt x="644" y="371153"/>
                    </a:cubicBezTo>
                    <a:lnTo>
                      <a:pt x="0" y="138221"/>
                    </a:lnTo>
                    <a:cubicBezTo>
                      <a:pt x="-24" y="131422"/>
                      <a:pt x="4770" y="123104"/>
                      <a:pt x="10692" y="119716"/>
                    </a:cubicBezTo>
                    <a:lnTo>
                      <a:pt x="215487" y="1475"/>
                    </a:lnTo>
                    <a:cubicBezTo>
                      <a:pt x="218483" y="-253"/>
                      <a:pt x="221179" y="-415"/>
                      <a:pt x="223138" y="738"/>
                    </a:cubicBezTo>
                    <a:lnTo>
                      <a:pt x="244754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8" name="Freeform 1117">
                <a:extLst>
                  <a:ext uri="{FF2B5EF4-FFF2-40B4-BE49-F238E27FC236}">
                    <a16:creationId xmlns:a16="http://schemas.microsoft.com/office/drawing/2014/main" id="{F722E2C9-B1C8-E51E-65F3-56398B5928FC}"/>
                  </a:ext>
                </a:extLst>
              </p:cNvPr>
              <p:cNvSpPr/>
              <p:nvPr/>
            </p:nvSpPr>
            <p:spPr>
              <a:xfrm>
                <a:off x="21514514" y="13077326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55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05 h 270886"/>
                  <a:gd name="connsiteX6" fmla="*/ 10692 w 32330"/>
                  <a:gd name="connsiteY6" fmla="*/ 0 h 270886"/>
                  <a:gd name="connsiteX7" fmla="*/ 32330 w 32330"/>
                  <a:gd name="connsiteY7" fmla="*/ 12536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417" y="270887"/>
                    </a:cubicBezTo>
                    <a:lnTo>
                      <a:pt x="3755" y="258327"/>
                    </a:lnTo>
                    <a:cubicBezTo>
                      <a:pt x="1843" y="257221"/>
                      <a:pt x="668" y="254802"/>
                      <a:pt x="644" y="251437"/>
                    </a:cubicBezTo>
                    <a:lnTo>
                      <a:pt x="0" y="18505"/>
                    </a:lnTo>
                    <a:cubicBezTo>
                      <a:pt x="-24" y="11706"/>
                      <a:pt x="4770" y="3388"/>
                      <a:pt x="10692" y="0"/>
                    </a:cubicBezTo>
                    <a:lnTo>
                      <a:pt x="32330" y="12536"/>
                    </a:lnTo>
                    <a:cubicBezTo>
                      <a:pt x="26385" y="15970"/>
                      <a:pt x="21592" y="24289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9" name="Freeform 1118">
                <a:extLst>
                  <a:ext uri="{FF2B5EF4-FFF2-40B4-BE49-F238E27FC236}">
                    <a16:creationId xmlns:a16="http://schemas.microsoft.com/office/drawing/2014/main" id="{7966CE5A-9874-3AA7-C80C-152CCCC8DE12}"/>
                  </a:ext>
                </a:extLst>
              </p:cNvPr>
              <p:cNvSpPr/>
              <p:nvPr/>
            </p:nvSpPr>
            <p:spPr>
              <a:xfrm>
                <a:off x="21536129" y="12970182"/>
                <a:ext cx="226917" cy="378750"/>
              </a:xfrm>
              <a:custGeom>
                <a:avLst/>
                <a:gdLst>
                  <a:gd name="connsiteX0" fmla="*/ 215488 w 226917"/>
                  <a:gd name="connsiteY0" fmla="*/ 1462 h 378750"/>
                  <a:gd name="connsiteX1" fmla="*/ 226272 w 226917"/>
                  <a:gd name="connsiteY1" fmla="*/ 7570 h 378750"/>
                  <a:gd name="connsiteX2" fmla="*/ 226917 w 226917"/>
                  <a:gd name="connsiteY2" fmla="*/ 240524 h 378750"/>
                  <a:gd name="connsiteX3" fmla="*/ 216248 w 226917"/>
                  <a:gd name="connsiteY3" fmla="*/ 259029 h 378750"/>
                  <a:gd name="connsiteX4" fmla="*/ 11429 w 226917"/>
                  <a:gd name="connsiteY4" fmla="*/ 377270 h 378750"/>
                  <a:gd name="connsiteX5" fmla="*/ 646 w 226917"/>
                  <a:gd name="connsiteY5" fmla="*/ 371163 h 378750"/>
                  <a:gd name="connsiteX6" fmla="*/ 0 w 226917"/>
                  <a:gd name="connsiteY6" fmla="*/ 138207 h 378750"/>
                  <a:gd name="connsiteX7" fmla="*/ 10692 w 226917"/>
                  <a:gd name="connsiteY7" fmla="*/ 119680 h 378750"/>
                  <a:gd name="connsiteX8" fmla="*/ 215488 w 226917"/>
                  <a:gd name="connsiteY8" fmla="*/ 1462 h 37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0">
                    <a:moveTo>
                      <a:pt x="215488" y="1462"/>
                    </a:moveTo>
                    <a:cubicBezTo>
                      <a:pt x="221410" y="-1948"/>
                      <a:pt x="226249" y="818"/>
                      <a:pt x="226272" y="7570"/>
                    </a:cubicBezTo>
                    <a:lnTo>
                      <a:pt x="226917" y="240524"/>
                    </a:lnTo>
                    <a:cubicBezTo>
                      <a:pt x="226940" y="247323"/>
                      <a:pt x="222148" y="255618"/>
                      <a:pt x="216248" y="259029"/>
                    </a:cubicBezTo>
                    <a:lnTo>
                      <a:pt x="11429" y="377270"/>
                    </a:lnTo>
                    <a:cubicBezTo>
                      <a:pt x="5484" y="380703"/>
                      <a:pt x="668" y="377961"/>
                      <a:pt x="646" y="371163"/>
                    </a:cubicBezTo>
                    <a:lnTo>
                      <a:pt x="0" y="138207"/>
                    </a:lnTo>
                    <a:cubicBezTo>
                      <a:pt x="-24" y="131410"/>
                      <a:pt x="4770" y="123113"/>
                      <a:pt x="10692" y="119680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0" name="Freeform 1119">
                <a:extLst>
                  <a:ext uri="{FF2B5EF4-FFF2-40B4-BE49-F238E27FC236}">
                    <a16:creationId xmlns:a16="http://schemas.microsoft.com/office/drawing/2014/main" id="{AA9DCE26-B197-07B5-7F63-753C8CE3C639}"/>
                  </a:ext>
                </a:extLst>
              </p:cNvPr>
              <p:cNvSpPr/>
              <p:nvPr/>
            </p:nvSpPr>
            <p:spPr>
              <a:xfrm>
                <a:off x="21546591" y="12986327"/>
                <a:ext cx="205994" cy="346457"/>
              </a:xfrm>
              <a:custGeom>
                <a:avLst/>
                <a:gdLst>
                  <a:gd name="connsiteX0" fmla="*/ 54271 w 205994"/>
                  <a:gd name="connsiteY0" fmla="*/ 164994 h 346457"/>
                  <a:gd name="connsiteX1" fmla="*/ 63372 w 205994"/>
                  <a:gd name="connsiteY1" fmla="*/ 170179 h 346457"/>
                  <a:gd name="connsiteX2" fmla="*/ 63511 w 205994"/>
                  <a:gd name="connsiteY2" fmla="*/ 221937 h 346457"/>
                  <a:gd name="connsiteX3" fmla="*/ 54455 w 205994"/>
                  <a:gd name="connsiteY3" fmla="*/ 237630 h 346457"/>
                  <a:gd name="connsiteX4" fmla="*/ 9472 w 205994"/>
                  <a:gd name="connsiteY4" fmla="*/ 263601 h 346457"/>
                  <a:gd name="connsiteX5" fmla="*/ 369 w 205994"/>
                  <a:gd name="connsiteY5" fmla="*/ 258393 h 346457"/>
                  <a:gd name="connsiteX6" fmla="*/ 231 w 205994"/>
                  <a:gd name="connsiteY6" fmla="*/ 206636 h 346457"/>
                  <a:gd name="connsiteX7" fmla="*/ 9287 w 205994"/>
                  <a:gd name="connsiteY7" fmla="*/ 190966 h 346457"/>
                  <a:gd name="connsiteX8" fmla="*/ 54271 w 205994"/>
                  <a:gd name="connsiteY8" fmla="*/ 164994 h 346457"/>
                  <a:gd name="connsiteX9" fmla="*/ 54500 w 205994"/>
                  <a:gd name="connsiteY9" fmla="*/ 246617 h 346457"/>
                  <a:gd name="connsiteX10" fmla="*/ 63603 w 205994"/>
                  <a:gd name="connsiteY10" fmla="*/ 251826 h 346457"/>
                  <a:gd name="connsiteX11" fmla="*/ 63764 w 205994"/>
                  <a:gd name="connsiteY11" fmla="*/ 303583 h 346457"/>
                  <a:gd name="connsiteX12" fmla="*/ 54708 w 205994"/>
                  <a:gd name="connsiteY12" fmla="*/ 319253 h 346457"/>
                  <a:gd name="connsiteX13" fmla="*/ 9725 w 205994"/>
                  <a:gd name="connsiteY13" fmla="*/ 345201 h 346457"/>
                  <a:gd name="connsiteX14" fmla="*/ 599 w 205994"/>
                  <a:gd name="connsiteY14" fmla="*/ 340016 h 346457"/>
                  <a:gd name="connsiteX15" fmla="*/ 461 w 205994"/>
                  <a:gd name="connsiteY15" fmla="*/ 288282 h 346457"/>
                  <a:gd name="connsiteX16" fmla="*/ 9518 w 205994"/>
                  <a:gd name="connsiteY16" fmla="*/ 272589 h 346457"/>
                  <a:gd name="connsiteX17" fmla="*/ 54500 w 205994"/>
                  <a:gd name="connsiteY17" fmla="*/ 246617 h 346457"/>
                  <a:gd name="connsiteX18" fmla="*/ 125615 w 205994"/>
                  <a:gd name="connsiteY18" fmla="*/ 205553 h 346457"/>
                  <a:gd name="connsiteX19" fmla="*/ 134718 w 205994"/>
                  <a:gd name="connsiteY19" fmla="*/ 210738 h 346457"/>
                  <a:gd name="connsiteX20" fmla="*/ 134879 w 205994"/>
                  <a:gd name="connsiteY20" fmla="*/ 262495 h 346457"/>
                  <a:gd name="connsiteX21" fmla="*/ 125823 w 205994"/>
                  <a:gd name="connsiteY21" fmla="*/ 278189 h 346457"/>
                  <a:gd name="connsiteX22" fmla="*/ 80840 w 205994"/>
                  <a:gd name="connsiteY22" fmla="*/ 304159 h 346457"/>
                  <a:gd name="connsiteX23" fmla="*/ 71738 w 205994"/>
                  <a:gd name="connsiteY23" fmla="*/ 298974 h 346457"/>
                  <a:gd name="connsiteX24" fmla="*/ 71576 w 205994"/>
                  <a:gd name="connsiteY24" fmla="*/ 247216 h 346457"/>
                  <a:gd name="connsiteX25" fmla="*/ 80633 w 205994"/>
                  <a:gd name="connsiteY25" fmla="*/ 231523 h 346457"/>
                  <a:gd name="connsiteX26" fmla="*/ 125615 w 205994"/>
                  <a:gd name="connsiteY26" fmla="*/ 205553 h 346457"/>
                  <a:gd name="connsiteX27" fmla="*/ 196729 w 205994"/>
                  <a:gd name="connsiteY27" fmla="*/ 164487 h 346457"/>
                  <a:gd name="connsiteX28" fmla="*/ 205855 w 205994"/>
                  <a:gd name="connsiteY28" fmla="*/ 169741 h 346457"/>
                  <a:gd name="connsiteX29" fmla="*/ 205994 w 205994"/>
                  <a:gd name="connsiteY29" fmla="*/ 221430 h 346457"/>
                  <a:gd name="connsiteX30" fmla="*/ 196938 w 205994"/>
                  <a:gd name="connsiteY30" fmla="*/ 237123 h 346457"/>
                  <a:gd name="connsiteX31" fmla="*/ 151954 w 205994"/>
                  <a:gd name="connsiteY31" fmla="*/ 263095 h 346457"/>
                  <a:gd name="connsiteX32" fmla="*/ 142853 w 205994"/>
                  <a:gd name="connsiteY32" fmla="*/ 257910 h 346457"/>
                  <a:gd name="connsiteX33" fmla="*/ 142691 w 205994"/>
                  <a:gd name="connsiteY33" fmla="*/ 206152 h 346457"/>
                  <a:gd name="connsiteX34" fmla="*/ 151748 w 205994"/>
                  <a:gd name="connsiteY34" fmla="*/ 190482 h 346457"/>
                  <a:gd name="connsiteX35" fmla="*/ 196729 w 205994"/>
                  <a:gd name="connsiteY35" fmla="*/ 164487 h 346457"/>
                  <a:gd name="connsiteX36" fmla="*/ 196270 w 205994"/>
                  <a:gd name="connsiteY36" fmla="*/ 1241 h 346457"/>
                  <a:gd name="connsiteX37" fmla="*/ 205395 w 205994"/>
                  <a:gd name="connsiteY37" fmla="*/ 6449 h 346457"/>
                  <a:gd name="connsiteX38" fmla="*/ 205533 w 205994"/>
                  <a:gd name="connsiteY38" fmla="*/ 58184 h 346457"/>
                  <a:gd name="connsiteX39" fmla="*/ 196476 w 205994"/>
                  <a:gd name="connsiteY39" fmla="*/ 73877 h 346457"/>
                  <a:gd name="connsiteX40" fmla="*/ 151495 w 205994"/>
                  <a:gd name="connsiteY40" fmla="*/ 99848 h 346457"/>
                  <a:gd name="connsiteX41" fmla="*/ 142369 w 205994"/>
                  <a:gd name="connsiteY41" fmla="*/ 94663 h 346457"/>
                  <a:gd name="connsiteX42" fmla="*/ 142230 w 205994"/>
                  <a:gd name="connsiteY42" fmla="*/ 42905 h 346457"/>
                  <a:gd name="connsiteX43" fmla="*/ 151286 w 205994"/>
                  <a:gd name="connsiteY43" fmla="*/ 27235 h 346457"/>
                  <a:gd name="connsiteX44" fmla="*/ 196270 w 205994"/>
                  <a:gd name="connsiteY44" fmla="*/ 1241 h 346457"/>
                  <a:gd name="connsiteX45" fmla="*/ 196500 w 205994"/>
                  <a:gd name="connsiteY45" fmla="*/ 82888 h 346457"/>
                  <a:gd name="connsiteX46" fmla="*/ 205626 w 205994"/>
                  <a:gd name="connsiteY46" fmla="*/ 88050 h 346457"/>
                  <a:gd name="connsiteX47" fmla="*/ 205764 w 205994"/>
                  <a:gd name="connsiteY47" fmla="*/ 139807 h 346457"/>
                  <a:gd name="connsiteX48" fmla="*/ 196707 w 205994"/>
                  <a:gd name="connsiteY48" fmla="*/ 155477 h 346457"/>
                  <a:gd name="connsiteX49" fmla="*/ 151724 w 205994"/>
                  <a:gd name="connsiteY49" fmla="*/ 181494 h 346457"/>
                  <a:gd name="connsiteX50" fmla="*/ 142598 w 205994"/>
                  <a:gd name="connsiteY50" fmla="*/ 176286 h 346457"/>
                  <a:gd name="connsiteX51" fmla="*/ 142460 w 205994"/>
                  <a:gd name="connsiteY51" fmla="*/ 124529 h 346457"/>
                  <a:gd name="connsiteX52" fmla="*/ 151517 w 205994"/>
                  <a:gd name="connsiteY52" fmla="*/ 108858 h 346457"/>
                  <a:gd name="connsiteX53" fmla="*/ 196500 w 205994"/>
                  <a:gd name="connsiteY53" fmla="*/ 82888 h 346457"/>
                  <a:gd name="connsiteX54" fmla="*/ 125155 w 205994"/>
                  <a:gd name="connsiteY54" fmla="*/ 42306 h 346457"/>
                  <a:gd name="connsiteX55" fmla="*/ 134256 w 205994"/>
                  <a:gd name="connsiteY55" fmla="*/ 47491 h 346457"/>
                  <a:gd name="connsiteX56" fmla="*/ 134418 w 205994"/>
                  <a:gd name="connsiteY56" fmla="*/ 99249 h 346457"/>
                  <a:gd name="connsiteX57" fmla="*/ 125361 w 205994"/>
                  <a:gd name="connsiteY57" fmla="*/ 114942 h 346457"/>
                  <a:gd name="connsiteX58" fmla="*/ 80380 w 205994"/>
                  <a:gd name="connsiteY58" fmla="*/ 140913 h 346457"/>
                  <a:gd name="connsiteX59" fmla="*/ 71277 w 205994"/>
                  <a:gd name="connsiteY59" fmla="*/ 135705 h 346457"/>
                  <a:gd name="connsiteX60" fmla="*/ 71115 w 205994"/>
                  <a:gd name="connsiteY60" fmla="*/ 83947 h 346457"/>
                  <a:gd name="connsiteX61" fmla="*/ 80171 w 205994"/>
                  <a:gd name="connsiteY61" fmla="*/ 68277 h 346457"/>
                  <a:gd name="connsiteX62" fmla="*/ 125155 w 205994"/>
                  <a:gd name="connsiteY62" fmla="*/ 42306 h 346457"/>
                  <a:gd name="connsiteX63" fmla="*/ 54040 w 205994"/>
                  <a:gd name="connsiteY63" fmla="*/ 83371 h 346457"/>
                  <a:gd name="connsiteX64" fmla="*/ 63141 w 205994"/>
                  <a:gd name="connsiteY64" fmla="*/ 88557 h 346457"/>
                  <a:gd name="connsiteX65" fmla="*/ 63303 w 205994"/>
                  <a:gd name="connsiteY65" fmla="*/ 140314 h 346457"/>
                  <a:gd name="connsiteX66" fmla="*/ 54247 w 205994"/>
                  <a:gd name="connsiteY66" fmla="*/ 155984 h 346457"/>
                  <a:gd name="connsiteX67" fmla="*/ 9265 w 205994"/>
                  <a:gd name="connsiteY67" fmla="*/ 181955 h 346457"/>
                  <a:gd name="connsiteX68" fmla="*/ 139 w 205994"/>
                  <a:gd name="connsiteY68" fmla="*/ 176770 h 346457"/>
                  <a:gd name="connsiteX69" fmla="*/ 0 w 205994"/>
                  <a:gd name="connsiteY69" fmla="*/ 125013 h 346457"/>
                  <a:gd name="connsiteX70" fmla="*/ 9057 w 205994"/>
                  <a:gd name="connsiteY70" fmla="*/ 109342 h 346457"/>
                  <a:gd name="connsiteX71" fmla="*/ 54040 w 205994"/>
                  <a:gd name="connsiteY71" fmla="*/ 83371 h 346457"/>
                  <a:gd name="connsiteX72" fmla="*/ 125385 w 205994"/>
                  <a:gd name="connsiteY72" fmla="*/ 123930 h 346457"/>
                  <a:gd name="connsiteX73" fmla="*/ 134511 w 205994"/>
                  <a:gd name="connsiteY73" fmla="*/ 129137 h 346457"/>
                  <a:gd name="connsiteX74" fmla="*/ 134649 w 205994"/>
                  <a:gd name="connsiteY74" fmla="*/ 180872 h 346457"/>
                  <a:gd name="connsiteX75" fmla="*/ 125592 w 205994"/>
                  <a:gd name="connsiteY75" fmla="*/ 196565 h 346457"/>
                  <a:gd name="connsiteX76" fmla="*/ 80609 w 205994"/>
                  <a:gd name="connsiteY76" fmla="*/ 222513 h 346457"/>
                  <a:gd name="connsiteX77" fmla="*/ 71507 w 205994"/>
                  <a:gd name="connsiteY77" fmla="*/ 217328 h 346457"/>
                  <a:gd name="connsiteX78" fmla="*/ 71346 w 205994"/>
                  <a:gd name="connsiteY78" fmla="*/ 165570 h 346457"/>
                  <a:gd name="connsiteX79" fmla="*/ 80402 w 205994"/>
                  <a:gd name="connsiteY79" fmla="*/ 149900 h 346457"/>
                  <a:gd name="connsiteX80" fmla="*/ 125385 w 205994"/>
                  <a:gd name="connsiteY80" fmla="*/ 123930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57">
                    <a:moveTo>
                      <a:pt x="54271" y="164994"/>
                    </a:moveTo>
                    <a:cubicBezTo>
                      <a:pt x="59317" y="162091"/>
                      <a:pt x="63372" y="164464"/>
                      <a:pt x="63372" y="170179"/>
                    </a:cubicBezTo>
                    <a:lnTo>
                      <a:pt x="63511" y="221937"/>
                    </a:lnTo>
                    <a:cubicBezTo>
                      <a:pt x="63534" y="227675"/>
                      <a:pt x="59524" y="234703"/>
                      <a:pt x="54455" y="237630"/>
                    </a:cubicBezTo>
                    <a:lnTo>
                      <a:pt x="9472" y="263601"/>
                    </a:lnTo>
                    <a:cubicBezTo>
                      <a:pt x="4447" y="266505"/>
                      <a:pt x="393" y="264131"/>
                      <a:pt x="369" y="258393"/>
                    </a:cubicBezTo>
                    <a:lnTo>
                      <a:pt x="231" y="206636"/>
                    </a:lnTo>
                    <a:cubicBezTo>
                      <a:pt x="208" y="200920"/>
                      <a:pt x="4241" y="193869"/>
                      <a:pt x="9287" y="190966"/>
                    </a:cubicBezTo>
                    <a:lnTo>
                      <a:pt x="54271" y="164994"/>
                    </a:lnTo>
                    <a:close/>
                    <a:moveTo>
                      <a:pt x="54500" y="246617"/>
                    </a:moveTo>
                    <a:cubicBezTo>
                      <a:pt x="59524" y="243714"/>
                      <a:pt x="63580" y="246088"/>
                      <a:pt x="63603" y="251826"/>
                    </a:cubicBezTo>
                    <a:lnTo>
                      <a:pt x="63764" y="303583"/>
                    </a:lnTo>
                    <a:cubicBezTo>
                      <a:pt x="63764" y="309298"/>
                      <a:pt x="59732" y="316327"/>
                      <a:pt x="54708" y="319253"/>
                    </a:cubicBezTo>
                    <a:lnTo>
                      <a:pt x="9725" y="345201"/>
                    </a:lnTo>
                    <a:cubicBezTo>
                      <a:pt x="4678" y="348128"/>
                      <a:pt x="623" y="345754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492"/>
                      <a:pt x="9518" y="272589"/>
                    </a:cubicBezTo>
                    <a:lnTo>
                      <a:pt x="54500" y="246617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18" y="210738"/>
                    </a:cubicBezTo>
                    <a:lnTo>
                      <a:pt x="134879" y="262495"/>
                    </a:lnTo>
                    <a:cubicBezTo>
                      <a:pt x="134902" y="268233"/>
                      <a:pt x="130869" y="275262"/>
                      <a:pt x="125823" y="278189"/>
                    </a:cubicBezTo>
                    <a:lnTo>
                      <a:pt x="80840" y="304159"/>
                    </a:lnTo>
                    <a:cubicBezTo>
                      <a:pt x="75793" y="307063"/>
                      <a:pt x="71761" y="304690"/>
                      <a:pt x="71738" y="298974"/>
                    </a:cubicBezTo>
                    <a:lnTo>
                      <a:pt x="71576" y="247216"/>
                    </a:lnTo>
                    <a:cubicBezTo>
                      <a:pt x="71554" y="241479"/>
                      <a:pt x="75609" y="234427"/>
                      <a:pt x="80633" y="231523"/>
                    </a:cubicBezTo>
                    <a:lnTo>
                      <a:pt x="125615" y="205553"/>
                    </a:lnTo>
                    <a:close/>
                    <a:moveTo>
                      <a:pt x="196729" y="164487"/>
                    </a:moveTo>
                    <a:cubicBezTo>
                      <a:pt x="201777" y="161584"/>
                      <a:pt x="205832" y="163958"/>
                      <a:pt x="205855" y="169741"/>
                    </a:cubicBezTo>
                    <a:lnTo>
                      <a:pt x="205994" y="221430"/>
                    </a:lnTo>
                    <a:cubicBezTo>
                      <a:pt x="206017" y="227168"/>
                      <a:pt x="201984" y="234220"/>
                      <a:pt x="196938" y="237123"/>
                    </a:cubicBezTo>
                    <a:lnTo>
                      <a:pt x="151954" y="263095"/>
                    </a:lnTo>
                    <a:cubicBezTo>
                      <a:pt x="146932" y="265998"/>
                      <a:pt x="142853" y="263624"/>
                      <a:pt x="142853" y="257910"/>
                    </a:cubicBezTo>
                    <a:lnTo>
                      <a:pt x="142691" y="206152"/>
                    </a:lnTo>
                    <a:cubicBezTo>
                      <a:pt x="142669" y="200436"/>
                      <a:pt x="146724" y="193385"/>
                      <a:pt x="151748" y="190482"/>
                    </a:cubicBezTo>
                    <a:lnTo>
                      <a:pt x="196729" y="164487"/>
                    </a:lnTo>
                    <a:close/>
                    <a:moveTo>
                      <a:pt x="196270" y="1241"/>
                    </a:moveTo>
                    <a:cubicBezTo>
                      <a:pt x="201316" y="-1662"/>
                      <a:pt x="205371" y="711"/>
                      <a:pt x="205395" y="6449"/>
                    </a:cubicBezTo>
                    <a:lnTo>
                      <a:pt x="205533" y="58184"/>
                    </a:lnTo>
                    <a:cubicBezTo>
                      <a:pt x="205555" y="63945"/>
                      <a:pt x="201523" y="70951"/>
                      <a:pt x="196476" y="73877"/>
                    </a:cubicBezTo>
                    <a:lnTo>
                      <a:pt x="151495" y="99848"/>
                    </a:lnTo>
                    <a:cubicBezTo>
                      <a:pt x="146470" y="102752"/>
                      <a:pt x="142392" y="100401"/>
                      <a:pt x="142369" y="94663"/>
                    </a:cubicBezTo>
                    <a:lnTo>
                      <a:pt x="142230" y="42905"/>
                    </a:lnTo>
                    <a:cubicBezTo>
                      <a:pt x="142207" y="37167"/>
                      <a:pt x="146262" y="30116"/>
                      <a:pt x="151286" y="27235"/>
                    </a:cubicBezTo>
                    <a:lnTo>
                      <a:pt x="196270" y="1241"/>
                    </a:lnTo>
                    <a:close/>
                    <a:moveTo>
                      <a:pt x="196500" y="82888"/>
                    </a:moveTo>
                    <a:cubicBezTo>
                      <a:pt x="201569" y="79961"/>
                      <a:pt x="205602" y="82334"/>
                      <a:pt x="205626" y="88050"/>
                    </a:cubicBezTo>
                    <a:lnTo>
                      <a:pt x="205764" y="139807"/>
                    </a:lnTo>
                    <a:cubicBezTo>
                      <a:pt x="205786" y="145545"/>
                      <a:pt x="201754" y="152573"/>
                      <a:pt x="196707" y="155477"/>
                    </a:cubicBezTo>
                    <a:lnTo>
                      <a:pt x="151724" y="181494"/>
                    </a:lnTo>
                    <a:cubicBezTo>
                      <a:pt x="146701" y="184375"/>
                      <a:pt x="142622" y="182001"/>
                      <a:pt x="142598" y="176286"/>
                    </a:cubicBezTo>
                    <a:lnTo>
                      <a:pt x="142460" y="124529"/>
                    </a:lnTo>
                    <a:cubicBezTo>
                      <a:pt x="142460" y="118814"/>
                      <a:pt x="146493" y="111762"/>
                      <a:pt x="151517" y="108858"/>
                    </a:cubicBezTo>
                    <a:lnTo>
                      <a:pt x="196500" y="82888"/>
                    </a:lnTo>
                    <a:close/>
                    <a:moveTo>
                      <a:pt x="125155" y="42306"/>
                    </a:moveTo>
                    <a:cubicBezTo>
                      <a:pt x="130201" y="39403"/>
                      <a:pt x="134256" y="41777"/>
                      <a:pt x="134256" y="47491"/>
                    </a:cubicBezTo>
                    <a:lnTo>
                      <a:pt x="134418" y="99249"/>
                    </a:lnTo>
                    <a:cubicBezTo>
                      <a:pt x="134418" y="105010"/>
                      <a:pt x="130386" y="112038"/>
                      <a:pt x="125361" y="114942"/>
                    </a:cubicBezTo>
                    <a:lnTo>
                      <a:pt x="80380" y="140913"/>
                    </a:lnTo>
                    <a:cubicBezTo>
                      <a:pt x="75332" y="143816"/>
                      <a:pt x="71277" y="141466"/>
                      <a:pt x="71277" y="135705"/>
                    </a:cubicBezTo>
                    <a:lnTo>
                      <a:pt x="71115" y="83947"/>
                    </a:lnTo>
                    <a:cubicBezTo>
                      <a:pt x="71115" y="78233"/>
                      <a:pt x="75147" y="71181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57"/>
                    </a:cubicBezTo>
                    <a:lnTo>
                      <a:pt x="63303" y="140314"/>
                    </a:lnTo>
                    <a:cubicBezTo>
                      <a:pt x="63303" y="146075"/>
                      <a:pt x="59293" y="153080"/>
                      <a:pt x="54247" y="155984"/>
                    </a:cubicBezTo>
                    <a:lnTo>
                      <a:pt x="9265" y="181955"/>
                    </a:lnTo>
                    <a:cubicBezTo>
                      <a:pt x="4217" y="184882"/>
                      <a:pt x="162" y="182508"/>
                      <a:pt x="139" y="176770"/>
                    </a:cubicBezTo>
                    <a:lnTo>
                      <a:pt x="0" y="125013"/>
                    </a:lnTo>
                    <a:cubicBezTo>
                      <a:pt x="-22" y="119297"/>
                      <a:pt x="4010" y="112246"/>
                      <a:pt x="9057" y="109342"/>
                    </a:cubicBezTo>
                    <a:lnTo>
                      <a:pt x="54040" y="83371"/>
                    </a:lnTo>
                    <a:close/>
                    <a:moveTo>
                      <a:pt x="125385" y="123930"/>
                    </a:moveTo>
                    <a:cubicBezTo>
                      <a:pt x="130432" y="121026"/>
                      <a:pt x="134487" y="123399"/>
                      <a:pt x="134511" y="129137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39"/>
                      <a:pt x="125592" y="196565"/>
                    </a:cubicBezTo>
                    <a:lnTo>
                      <a:pt x="80609" y="222513"/>
                    </a:lnTo>
                    <a:cubicBezTo>
                      <a:pt x="75562" y="225440"/>
                      <a:pt x="71507" y="223066"/>
                      <a:pt x="71507" y="217328"/>
                    </a:cubicBezTo>
                    <a:lnTo>
                      <a:pt x="71346" y="165570"/>
                    </a:lnTo>
                    <a:cubicBezTo>
                      <a:pt x="71346" y="159856"/>
                      <a:pt x="75356" y="152827"/>
                      <a:pt x="80402" y="149900"/>
                    </a:cubicBezTo>
                    <a:lnTo>
                      <a:pt x="125385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121" name="Graphic 4">
              <a:extLst>
                <a:ext uri="{FF2B5EF4-FFF2-40B4-BE49-F238E27FC236}">
                  <a16:creationId xmlns:a16="http://schemas.microsoft.com/office/drawing/2014/main" id="{9345550E-019C-5CD1-03FA-D22E67DBDD13}"/>
                </a:ext>
              </a:extLst>
            </p:cNvPr>
            <p:cNvGrpSpPr/>
            <p:nvPr/>
          </p:nvGrpSpPr>
          <p:grpSpPr>
            <a:xfrm>
              <a:off x="20360615" y="15595609"/>
              <a:ext cx="921772" cy="1129169"/>
              <a:chOff x="20360615" y="11995158"/>
              <a:chExt cx="921772" cy="1129169"/>
            </a:xfrm>
          </p:grpSpPr>
          <p:sp>
            <p:nvSpPr>
              <p:cNvPr id="1122" name="Freeform 1121">
                <a:extLst>
                  <a:ext uri="{FF2B5EF4-FFF2-40B4-BE49-F238E27FC236}">
                    <a16:creationId xmlns:a16="http://schemas.microsoft.com/office/drawing/2014/main" id="{FAEA4C19-75D4-8F62-6280-0D5F90624513}"/>
                  </a:ext>
                </a:extLst>
              </p:cNvPr>
              <p:cNvSpPr/>
              <p:nvPr/>
            </p:nvSpPr>
            <p:spPr>
              <a:xfrm>
                <a:off x="20360615" y="12211062"/>
                <a:ext cx="688316" cy="814847"/>
              </a:xfrm>
              <a:custGeom>
                <a:avLst/>
                <a:gdLst>
                  <a:gd name="connsiteX0" fmla="*/ 195945 w 688316"/>
                  <a:gd name="connsiteY0" fmla="*/ 814045 h 814847"/>
                  <a:gd name="connsiteX1" fmla="*/ 2902 w 688316"/>
                  <a:gd name="connsiteY1" fmla="*/ 701589 h 814847"/>
                  <a:gd name="connsiteX2" fmla="*/ 252 w 688316"/>
                  <a:gd name="connsiteY2" fmla="*/ 694790 h 814847"/>
                  <a:gd name="connsiteX3" fmla="*/ 125913 w 688316"/>
                  <a:gd name="connsiteY3" fmla="*/ 283334 h 814847"/>
                  <a:gd name="connsiteX4" fmla="*/ 134486 w 688316"/>
                  <a:gd name="connsiteY4" fmla="*/ 279946 h 814847"/>
                  <a:gd name="connsiteX5" fmla="*/ 186128 w 688316"/>
                  <a:gd name="connsiteY5" fmla="*/ 309766 h 814847"/>
                  <a:gd name="connsiteX6" fmla="*/ 188318 w 688316"/>
                  <a:gd name="connsiteY6" fmla="*/ 317831 h 814847"/>
                  <a:gd name="connsiteX7" fmla="*/ 180251 w 688316"/>
                  <a:gd name="connsiteY7" fmla="*/ 319951 h 814847"/>
                  <a:gd name="connsiteX8" fmla="*/ 135015 w 688316"/>
                  <a:gd name="connsiteY8" fmla="*/ 293842 h 814847"/>
                  <a:gd name="connsiteX9" fmla="*/ 12858 w 688316"/>
                  <a:gd name="connsiteY9" fmla="*/ 693754 h 814847"/>
                  <a:gd name="connsiteX10" fmla="*/ 201891 w 688316"/>
                  <a:gd name="connsiteY10" fmla="*/ 803882 h 814847"/>
                  <a:gd name="connsiteX11" fmla="*/ 204010 w 688316"/>
                  <a:gd name="connsiteY11" fmla="*/ 811925 h 814847"/>
                  <a:gd name="connsiteX12" fmla="*/ 195945 w 688316"/>
                  <a:gd name="connsiteY12" fmla="*/ 814045 h 814847"/>
                  <a:gd name="connsiteX13" fmla="*/ 682434 w 688316"/>
                  <a:gd name="connsiteY13" fmla="*/ 535692 h 814847"/>
                  <a:gd name="connsiteX14" fmla="*/ 679462 w 688316"/>
                  <a:gd name="connsiteY14" fmla="*/ 534886 h 814847"/>
                  <a:gd name="connsiteX15" fmla="*/ 458881 w 688316"/>
                  <a:gd name="connsiteY15" fmla="*/ 406367 h 814847"/>
                  <a:gd name="connsiteX16" fmla="*/ 456346 w 688316"/>
                  <a:gd name="connsiteY16" fmla="*/ 399155 h 814847"/>
                  <a:gd name="connsiteX17" fmla="*/ 609592 w 688316"/>
                  <a:gd name="connsiteY17" fmla="*/ 3759 h 814847"/>
                  <a:gd name="connsiteX18" fmla="*/ 618003 w 688316"/>
                  <a:gd name="connsiteY18" fmla="*/ 787 h 814847"/>
                  <a:gd name="connsiteX19" fmla="*/ 669644 w 688316"/>
                  <a:gd name="connsiteY19" fmla="*/ 30606 h 814847"/>
                  <a:gd name="connsiteX20" fmla="*/ 671834 w 688316"/>
                  <a:gd name="connsiteY20" fmla="*/ 38649 h 814847"/>
                  <a:gd name="connsiteX21" fmla="*/ 663745 w 688316"/>
                  <a:gd name="connsiteY21" fmla="*/ 40792 h 814847"/>
                  <a:gd name="connsiteX22" fmla="*/ 618072 w 688316"/>
                  <a:gd name="connsiteY22" fmla="*/ 14406 h 814847"/>
                  <a:gd name="connsiteX23" fmla="*/ 469136 w 688316"/>
                  <a:gd name="connsiteY23" fmla="*/ 398717 h 814847"/>
                  <a:gd name="connsiteX24" fmla="*/ 685407 w 688316"/>
                  <a:gd name="connsiteY24" fmla="*/ 524724 h 814847"/>
                  <a:gd name="connsiteX25" fmla="*/ 688103 w 688316"/>
                  <a:gd name="connsiteY25" fmla="*/ 531337 h 814847"/>
                  <a:gd name="connsiteX26" fmla="*/ 682434 w 688316"/>
                  <a:gd name="connsiteY26" fmla="*/ 535692 h 814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88316" h="814847">
                    <a:moveTo>
                      <a:pt x="195945" y="814045"/>
                    </a:moveTo>
                    <a:lnTo>
                      <a:pt x="2902" y="701589"/>
                    </a:lnTo>
                    <a:cubicBezTo>
                      <a:pt x="552" y="700206"/>
                      <a:pt x="-531" y="697394"/>
                      <a:pt x="252" y="694790"/>
                    </a:cubicBezTo>
                    <a:lnTo>
                      <a:pt x="125913" y="283334"/>
                    </a:lnTo>
                    <a:cubicBezTo>
                      <a:pt x="127043" y="279715"/>
                      <a:pt x="131213" y="278080"/>
                      <a:pt x="134486" y="279946"/>
                    </a:cubicBezTo>
                    <a:lnTo>
                      <a:pt x="186128" y="309766"/>
                    </a:lnTo>
                    <a:cubicBezTo>
                      <a:pt x="188962" y="311378"/>
                      <a:pt x="189953" y="314997"/>
                      <a:pt x="188318" y="317831"/>
                    </a:cubicBezTo>
                    <a:cubicBezTo>
                      <a:pt x="186681" y="320642"/>
                      <a:pt x="183063" y="321610"/>
                      <a:pt x="180251" y="319951"/>
                    </a:cubicBezTo>
                    <a:lnTo>
                      <a:pt x="135015" y="293842"/>
                    </a:lnTo>
                    <a:lnTo>
                      <a:pt x="12858" y="693754"/>
                    </a:lnTo>
                    <a:lnTo>
                      <a:pt x="201891" y="803882"/>
                    </a:lnTo>
                    <a:cubicBezTo>
                      <a:pt x="204678" y="805519"/>
                      <a:pt x="205646" y="809113"/>
                      <a:pt x="204010" y="811925"/>
                    </a:cubicBezTo>
                    <a:cubicBezTo>
                      <a:pt x="202374" y="814737"/>
                      <a:pt x="198757" y="815681"/>
                      <a:pt x="195945" y="814045"/>
                    </a:cubicBezTo>
                    <a:close/>
                    <a:moveTo>
                      <a:pt x="682434" y="535692"/>
                    </a:moveTo>
                    <a:cubicBezTo>
                      <a:pt x="681397" y="535692"/>
                      <a:pt x="680361" y="535416"/>
                      <a:pt x="679462" y="534886"/>
                    </a:cubicBezTo>
                    <a:lnTo>
                      <a:pt x="458881" y="406367"/>
                    </a:lnTo>
                    <a:cubicBezTo>
                      <a:pt x="456369" y="404916"/>
                      <a:pt x="455310" y="401851"/>
                      <a:pt x="456346" y="399155"/>
                    </a:cubicBezTo>
                    <a:lnTo>
                      <a:pt x="609592" y="3759"/>
                    </a:lnTo>
                    <a:cubicBezTo>
                      <a:pt x="610881" y="395"/>
                      <a:pt x="614869" y="-1011"/>
                      <a:pt x="618003" y="787"/>
                    </a:cubicBezTo>
                    <a:lnTo>
                      <a:pt x="669644" y="30606"/>
                    </a:lnTo>
                    <a:cubicBezTo>
                      <a:pt x="672480" y="32219"/>
                      <a:pt x="673447" y="35837"/>
                      <a:pt x="671834" y="38649"/>
                    </a:cubicBezTo>
                    <a:cubicBezTo>
                      <a:pt x="670198" y="41483"/>
                      <a:pt x="666579" y="42451"/>
                      <a:pt x="663745" y="40792"/>
                    </a:cubicBezTo>
                    <a:lnTo>
                      <a:pt x="618072" y="14406"/>
                    </a:lnTo>
                    <a:lnTo>
                      <a:pt x="469136" y="398717"/>
                    </a:lnTo>
                    <a:lnTo>
                      <a:pt x="685407" y="524724"/>
                    </a:lnTo>
                    <a:cubicBezTo>
                      <a:pt x="687688" y="526060"/>
                      <a:pt x="688818" y="528779"/>
                      <a:pt x="688103" y="531337"/>
                    </a:cubicBezTo>
                    <a:cubicBezTo>
                      <a:pt x="687411" y="533895"/>
                      <a:pt x="685085" y="535692"/>
                      <a:pt x="682434" y="53569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3" name="Freeform 1122">
                <a:extLst>
                  <a:ext uri="{FF2B5EF4-FFF2-40B4-BE49-F238E27FC236}">
                    <a16:creationId xmlns:a16="http://schemas.microsoft.com/office/drawing/2014/main" id="{C0276962-56F9-6915-937A-F3B858DFFFCF}"/>
                  </a:ext>
                </a:extLst>
              </p:cNvPr>
              <p:cNvSpPr/>
              <p:nvPr/>
            </p:nvSpPr>
            <p:spPr>
              <a:xfrm>
                <a:off x="21205927" y="12617061"/>
                <a:ext cx="35165" cy="4539"/>
              </a:xfrm>
              <a:custGeom>
                <a:avLst/>
                <a:gdLst>
                  <a:gd name="connsiteX0" fmla="*/ 22122 w 35165"/>
                  <a:gd name="connsiteY0" fmla="*/ 23 h 4539"/>
                  <a:gd name="connsiteX1" fmla="*/ 35166 w 35165"/>
                  <a:gd name="connsiteY1" fmla="*/ 4540 h 4539"/>
                  <a:gd name="connsiteX2" fmla="*/ 24980 w 35165"/>
                  <a:gd name="connsiteY2" fmla="*/ 1198 h 4539"/>
                  <a:gd name="connsiteX3" fmla="*/ 22122 w 35165"/>
                  <a:gd name="connsiteY3" fmla="*/ 23 h 4539"/>
                  <a:gd name="connsiteX4" fmla="*/ 13227 w 35165"/>
                  <a:gd name="connsiteY4" fmla="*/ 0 h 4539"/>
                  <a:gd name="connsiteX5" fmla="*/ 10277 w 35165"/>
                  <a:gd name="connsiteY5" fmla="*/ 1198 h 4539"/>
                  <a:gd name="connsiteX6" fmla="*/ 0 w 35165"/>
                  <a:gd name="connsiteY6" fmla="*/ 4540 h 4539"/>
                  <a:gd name="connsiteX7" fmla="*/ 13227 w 35165"/>
                  <a:gd name="connsiteY7" fmla="*/ 0 h 4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65" h="4539">
                    <a:moveTo>
                      <a:pt x="22122" y="23"/>
                    </a:moveTo>
                    <a:cubicBezTo>
                      <a:pt x="28160" y="1705"/>
                      <a:pt x="31409" y="2373"/>
                      <a:pt x="35166" y="4540"/>
                    </a:cubicBezTo>
                    <a:lnTo>
                      <a:pt x="24980" y="1198"/>
                    </a:lnTo>
                    <a:cubicBezTo>
                      <a:pt x="24081" y="691"/>
                      <a:pt x="23136" y="300"/>
                      <a:pt x="22122" y="23"/>
                    </a:cubicBezTo>
                    <a:close/>
                    <a:moveTo>
                      <a:pt x="13227" y="0"/>
                    </a:moveTo>
                    <a:cubicBezTo>
                      <a:pt x="12166" y="300"/>
                      <a:pt x="11152" y="691"/>
                      <a:pt x="10277" y="1198"/>
                    </a:cubicBezTo>
                    <a:lnTo>
                      <a:pt x="0" y="4540"/>
                    </a:lnTo>
                    <a:cubicBezTo>
                      <a:pt x="3893" y="2281"/>
                      <a:pt x="7419" y="1590"/>
                      <a:pt x="13227" y="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4" name="Freeform 1123">
                <a:extLst>
                  <a:ext uri="{FF2B5EF4-FFF2-40B4-BE49-F238E27FC236}">
                    <a16:creationId xmlns:a16="http://schemas.microsoft.com/office/drawing/2014/main" id="{1A08105D-AC42-0CD5-0CFA-C8F96A659188}"/>
                  </a:ext>
                </a:extLst>
              </p:cNvPr>
              <p:cNvSpPr/>
              <p:nvPr/>
            </p:nvSpPr>
            <p:spPr>
              <a:xfrm>
                <a:off x="21230907" y="12618259"/>
                <a:ext cx="44153" cy="22974"/>
              </a:xfrm>
              <a:custGeom>
                <a:avLst/>
                <a:gdLst>
                  <a:gd name="connsiteX0" fmla="*/ 0 w 44153"/>
                  <a:gd name="connsiteY0" fmla="*/ 0 h 22974"/>
                  <a:gd name="connsiteX1" fmla="*/ 10186 w 44153"/>
                  <a:gd name="connsiteY1" fmla="*/ 3341 h 22974"/>
                  <a:gd name="connsiteX2" fmla="*/ 44153 w 44153"/>
                  <a:gd name="connsiteY2" fmla="*/ 22975 h 22974"/>
                  <a:gd name="connsiteX3" fmla="*/ 33990 w 44153"/>
                  <a:gd name="connsiteY3" fmla="*/ 19634 h 22974"/>
                  <a:gd name="connsiteX4" fmla="*/ 0 w 44153"/>
                  <a:gd name="connsiteY4" fmla="*/ 0 h 2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53" h="22974">
                    <a:moveTo>
                      <a:pt x="0" y="0"/>
                    </a:moveTo>
                    <a:lnTo>
                      <a:pt x="10186" y="3341"/>
                    </a:lnTo>
                    <a:lnTo>
                      <a:pt x="44153" y="22975"/>
                    </a:lnTo>
                    <a:lnTo>
                      <a:pt x="33990" y="196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5" name="Freeform 1124">
                <a:extLst>
                  <a:ext uri="{FF2B5EF4-FFF2-40B4-BE49-F238E27FC236}">
                    <a16:creationId xmlns:a16="http://schemas.microsoft.com/office/drawing/2014/main" id="{9261AB0E-6149-2677-3CB9-7B1B9A9FEF39}"/>
                  </a:ext>
                </a:extLst>
              </p:cNvPr>
              <p:cNvSpPr/>
              <p:nvPr/>
            </p:nvSpPr>
            <p:spPr>
              <a:xfrm>
                <a:off x="20450810" y="12618259"/>
                <a:ext cx="831578" cy="440723"/>
              </a:xfrm>
              <a:custGeom>
                <a:avLst/>
                <a:gdLst>
                  <a:gd name="connsiteX0" fmla="*/ 814087 w 831578"/>
                  <a:gd name="connsiteY0" fmla="*/ 19634 h 440723"/>
                  <a:gd name="connsiteX1" fmla="*/ 824251 w 831578"/>
                  <a:gd name="connsiteY1" fmla="*/ 22975 h 440723"/>
                  <a:gd name="connsiteX2" fmla="*/ 824320 w 831578"/>
                  <a:gd name="connsiteY2" fmla="*/ 43324 h 440723"/>
                  <a:gd name="connsiteX3" fmla="*/ 814087 w 831578"/>
                  <a:gd name="connsiteY3" fmla="*/ 28114 h 440723"/>
                  <a:gd name="connsiteX4" fmla="*/ 814087 w 831578"/>
                  <a:gd name="connsiteY4" fmla="*/ 19634 h 440723"/>
                  <a:gd name="connsiteX5" fmla="*/ 10300 w 831578"/>
                  <a:gd name="connsiteY5" fmla="*/ 437381 h 440723"/>
                  <a:gd name="connsiteX6" fmla="*/ 0 w 831578"/>
                  <a:gd name="connsiteY6" fmla="*/ 440723 h 440723"/>
                  <a:gd name="connsiteX7" fmla="*/ 755118 w 831578"/>
                  <a:gd name="connsiteY7" fmla="*/ 3341 h 440723"/>
                  <a:gd name="connsiteX8" fmla="*/ 765395 w 831578"/>
                  <a:gd name="connsiteY8" fmla="*/ 0 h 440723"/>
                  <a:gd name="connsiteX9" fmla="*/ 10300 w 831578"/>
                  <a:gd name="connsiteY9" fmla="*/ 437381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1578" h="440723">
                    <a:moveTo>
                      <a:pt x="814087" y="19634"/>
                    </a:moveTo>
                    <a:lnTo>
                      <a:pt x="824251" y="22975"/>
                    </a:lnTo>
                    <a:cubicBezTo>
                      <a:pt x="833998" y="28598"/>
                      <a:pt x="834020" y="37677"/>
                      <a:pt x="824320" y="43324"/>
                    </a:cubicBezTo>
                    <a:lnTo>
                      <a:pt x="814087" y="28114"/>
                    </a:lnTo>
                    <a:cubicBezTo>
                      <a:pt x="818166" y="25763"/>
                      <a:pt x="818144" y="21961"/>
                      <a:pt x="814087" y="19634"/>
                    </a:cubicBezTo>
                    <a:close/>
                    <a:moveTo>
                      <a:pt x="10300" y="437381"/>
                    </a:moveTo>
                    <a:lnTo>
                      <a:pt x="0" y="440723"/>
                    </a:lnTo>
                    <a:lnTo>
                      <a:pt x="755118" y="3341"/>
                    </a:lnTo>
                    <a:lnTo>
                      <a:pt x="765395" y="0"/>
                    </a:lnTo>
                    <a:lnTo>
                      <a:pt x="10300" y="437381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6" name="Freeform 1125">
                <a:extLst>
                  <a:ext uri="{FF2B5EF4-FFF2-40B4-BE49-F238E27FC236}">
                    <a16:creationId xmlns:a16="http://schemas.microsoft.com/office/drawing/2014/main" id="{C619C7A0-8313-8BE7-F3E4-02EBF21202B5}"/>
                  </a:ext>
                </a:extLst>
              </p:cNvPr>
              <p:cNvSpPr/>
              <p:nvPr/>
            </p:nvSpPr>
            <p:spPr>
              <a:xfrm>
                <a:off x="20443622" y="13055641"/>
                <a:ext cx="17556" cy="23689"/>
              </a:xfrm>
              <a:custGeom>
                <a:avLst/>
                <a:gdLst>
                  <a:gd name="connsiteX0" fmla="*/ 17557 w 17556"/>
                  <a:gd name="connsiteY0" fmla="*/ 8481 h 23689"/>
                  <a:gd name="connsiteX1" fmla="*/ 7348 w 17556"/>
                  <a:gd name="connsiteY1" fmla="*/ 23690 h 23689"/>
                  <a:gd name="connsiteX2" fmla="*/ 7188 w 17556"/>
                  <a:gd name="connsiteY2" fmla="*/ 3342 h 23689"/>
                  <a:gd name="connsiteX3" fmla="*/ 17465 w 17556"/>
                  <a:gd name="connsiteY3" fmla="*/ 0 h 23689"/>
                  <a:gd name="connsiteX4" fmla="*/ 17557 w 17556"/>
                  <a:gd name="connsiteY4" fmla="*/ 8481 h 23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56" h="23689">
                    <a:moveTo>
                      <a:pt x="17557" y="8481"/>
                    </a:moveTo>
                    <a:lnTo>
                      <a:pt x="7348" y="23690"/>
                    </a:lnTo>
                    <a:cubicBezTo>
                      <a:pt x="-2399" y="18067"/>
                      <a:pt x="-2446" y="8941"/>
                      <a:pt x="7188" y="3342"/>
                    </a:cubicBezTo>
                    <a:lnTo>
                      <a:pt x="17465" y="0"/>
                    </a:lnTo>
                    <a:cubicBezTo>
                      <a:pt x="13478" y="2305"/>
                      <a:pt x="13478" y="6153"/>
                      <a:pt x="17557" y="8481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7" name="Freeform 1126">
                <a:extLst>
                  <a:ext uri="{FF2B5EF4-FFF2-40B4-BE49-F238E27FC236}">
                    <a16:creationId xmlns:a16="http://schemas.microsoft.com/office/drawing/2014/main" id="{B477B290-7DAF-5A9D-8C06-65215D559E33}"/>
                  </a:ext>
                </a:extLst>
              </p:cNvPr>
              <p:cNvSpPr/>
              <p:nvPr/>
            </p:nvSpPr>
            <p:spPr>
              <a:xfrm>
                <a:off x="20443504" y="13069053"/>
                <a:ext cx="7465" cy="31432"/>
              </a:xfrm>
              <a:custGeom>
                <a:avLst/>
                <a:gdLst>
                  <a:gd name="connsiteX0" fmla="*/ 0 w 7465"/>
                  <a:gd name="connsiteY0" fmla="*/ 21178 h 31432"/>
                  <a:gd name="connsiteX1" fmla="*/ 115 w 7465"/>
                  <a:gd name="connsiteY1" fmla="*/ 0 h 31432"/>
                  <a:gd name="connsiteX2" fmla="*/ 7466 w 7465"/>
                  <a:gd name="connsiteY2" fmla="*/ 10278 h 31432"/>
                  <a:gd name="connsiteX3" fmla="*/ 7350 w 7465"/>
                  <a:gd name="connsiteY3" fmla="*/ 31433 h 31432"/>
                  <a:gd name="connsiteX4" fmla="*/ 0 w 7465"/>
                  <a:gd name="connsiteY4" fmla="*/ 21178 h 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65" h="31432">
                    <a:moveTo>
                      <a:pt x="0" y="21178"/>
                    </a:moveTo>
                    <a:lnTo>
                      <a:pt x="115" y="0"/>
                    </a:lnTo>
                    <a:cubicBezTo>
                      <a:pt x="115" y="3710"/>
                      <a:pt x="2558" y="7443"/>
                      <a:pt x="7466" y="10278"/>
                    </a:cubicBezTo>
                    <a:lnTo>
                      <a:pt x="7350" y="31433"/>
                    </a:lnTo>
                    <a:cubicBezTo>
                      <a:pt x="2443" y="28598"/>
                      <a:pt x="0" y="24888"/>
                      <a:pt x="0" y="21178"/>
                    </a:cubicBez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8" name="Freeform 1127">
                <a:extLst>
                  <a:ext uri="{FF2B5EF4-FFF2-40B4-BE49-F238E27FC236}">
                    <a16:creationId xmlns:a16="http://schemas.microsoft.com/office/drawing/2014/main" id="{380766D4-8346-1F8A-D6D6-28F50B5DE047}"/>
                  </a:ext>
                </a:extLst>
              </p:cNvPr>
              <p:cNvSpPr/>
              <p:nvPr/>
            </p:nvSpPr>
            <p:spPr>
              <a:xfrm>
                <a:off x="20519873" y="12651489"/>
                <a:ext cx="762491" cy="468676"/>
              </a:xfrm>
              <a:custGeom>
                <a:avLst/>
                <a:gdLst>
                  <a:gd name="connsiteX0" fmla="*/ 762492 w 762491"/>
                  <a:gd name="connsiteY0" fmla="*/ 0 h 468676"/>
                  <a:gd name="connsiteX1" fmla="*/ 762377 w 762491"/>
                  <a:gd name="connsiteY1" fmla="*/ 21131 h 468676"/>
                  <a:gd name="connsiteX2" fmla="*/ 755188 w 762491"/>
                  <a:gd name="connsiteY2" fmla="*/ 31317 h 468676"/>
                  <a:gd name="connsiteX3" fmla="*/ 0 w 762491"/>
                  <a:gd name="connsiteY3" fmla="*/ 468676 h 468676"/>
                  <a:gd name="connsiteX4" fmla="*/ 115 w 762491"/>
                  <a:gd name="connsiteY4" fmla="*/ 447406 h 468676"/>
                  <a:gd name="connsiteX5" fmla="*/ 755302 w 762491"/>
                  <a:gd name="connsiteY5" fmla="*/ 10047 h 468676"/>
                  <a:gd name="connsiteX6" fmla="*/ 762492 w 762491"/>
                  <a:gd name="connsiteY6" fmla="*/ 0 h 468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91" h="468676">
                    <a:moveTo>
                      <a:pt x="762492" y="0"/>
                    </a:moveTo>
                    <a:lnTo>
                      <a:pt x="762377" y="21131"/>
                    </a:lnTo>
                    <a:cubicBezTo>
                      <a:pt x="762377" y="24842"/>
                      <a:pt x="759980" y="28437"/>
                      <a:pt x="755188" y="31317"/>
                    </a:cubicBezTo>
                    <a:lnTo>
                      <a:pt x="0" y="468676"/>
                    </a:lnTo>
                    <a:lnTo>
                      <a:pt x="115" y="447406"/>
                    </a:lnTo>
                    <a:lnTo>
                      <a:pt x="755302" y="10047"/>
                    </a:lnTo>
                    <a:cubicBezTo>
                      <a:pt x="760095" y="7305"/>
                      <a:pt x="762492" y="3595"/>
                      <a:pt x="762492" y="0"/>
                    </a:cubicBez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9" name="Freeform 1128">
                <a:extLst>
                  <a:ext uri="{FF2B5EF4-FFF2-40B4-BE49-F238E27FC236}">
                    <a16:creationId xmlns:a16="http://schemas.microsoft.com/office/drawing/2014/main" id="{BA25BECA-B96F-1FA0-70BA-94510B7B7F21}"/>
                  </a:ext>
                </a:extLst>
              </p:cNvPr>
              <p:cNvSpPr/>
              <p:nvPr/>
            </p:nvSpPr>
            <p:spPr>
              <a:xfrm>
                <a:off x="20509779" y="12646373"/>
                <a:ext cx="765372" cy="452567"/>
              </a:xfrm>
              <a:custGeom>
                <a:avLst/>
                <a:gdLst>
                  <a:gd name="connsiteX0" fmla="*/ 755118 w 765372"/>
                  <a:gd name="connsiteY0" fmla="*/ 0 h 452567"/>
                  <a:gd name="connsiteX1" fmla="*/ 765372 w 765372"/>
                  <a:gd name="connsiteY1" fmla="*/ 15209 h 452567"/>
                  <a:gd name="connsiteX2" fmla="*/ 10255 w 765372"/>
                  <a:gd name="connsiteY2" fmla="*/ 452568 h 452567"/>
                  <a:gd name="connsiteX3" fmla="*/ 0 w 765372"/>
                  <a:gd name="connsiteY3" fmla="*/ 437381 h 452567"/>
                  <a:gd name="connsiteX4" fmla="*/ 755118 w 765372"/>
                  <a:gd name="connsiteY4" fmla="*/ 0 h 452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5372" h="452567">
                    <a:moveTo>
                      <a:pt x="755118" y="0"/>
                    </a:moveTo>
                    <a:lnTo>
                      <a:pt x="765372" y="15209"/>
                    </a:lnTo>
                    <a:lnTo>
                      <a:pt x="10255" y="452568"/>
                    </a:lnTo>
                    <a:lnTo>
                      <a:pt x="0" y="437381"/>
                    </a:lnTo>
                    <a:lnTo>
                      <a:pt x="7551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0" name="Freeform 1129">
                <a:extLst>
                  <a:ext uri="{FF2B5EF4-FFF2-40B4-BE49-F238E27FC236}">
                    <a16:creationId xmlns:a16="http://schemas.microsoft.com/office/drawing/2014/main" id="{9057C2F0-D354-9D0B-ECB7-99500974A729}"/>
                  </a:ext>
                </a:extLst>
              </p:cNvPr>
              <p:cNvSpPr/>
              <p:nvPr/>
            </p:nvSpPr>
            <p:spPr>
              <a:xfrm>
                <a:off x="20450855" y="13079331"/>
                <a:ext cx="34106" cy="40788"/>
              </a:xfrm>
              <a:custGeom>
                <a:avLst/>
                <a:gdLst>
                  <a:gd name="connsiteX0" fmla="*/ 34107 w 34106"/>
                  <a:gd name="connsiteY0" fmla="*/ 19610 h 40788"/>
                  <a:gd name="connsiteX1" fmla="*/ 33991 w 34106"/>
                  <a:gd name="connsiteY1" fmla="*/ 40788 h 40788"/>
                  <a:gd name="connsiteX2" fmla="*/ 0 w 34106"/>
                  <a:gd name="connsiteY2" fmla="*/ 21155 h 40788"/>
                  <a:gd name="connsiteX3" fmla="*/ 115 w 34106"/>
                  <a:gd name="connsiteY3" fmla="*/ 0 h 40788"/>
                  <a:gd name="connsiteX4" fmla="*/ 34107 w 34106"/>
                  <a:gd name="connsiteY4" fmla="*/ 19610 h 4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106" h="40788">
                    <a:moveTo>
                      <a:pt x="34107" y="19610"/>
                    </a:moveTo>
                    <a:lnTo>
                      <a:pt x="33991" y="40788"/>
                    </a:lnTo>
                    <a:lnTo>
                      <a:pt x="0" y="21155"/>
                    </a:lnTo>
                    <a:lnTo>
                      <a:pt x="115" y="0"/>
                    </a:lnTo>
                    <a:lnTo>
                      <a:pt x="34107" y="1961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1" name="Freeform 1130">
                <a:extLst>
                  <a:ext uri="{FF2B5EF4-FFF2-40B4-BE49-F238E27FC236}">
                    <a16:creationId xmlns:a16="http://schemas.microsoft.com/office/drawing/2014/main" id="{1DB4DE34-B363-F966-36E7-2097A35DBEC8}"/>
                  </a:ext>
                </a:extLst>
              </p:cNvPr>
              <p:cNvSpPr/>
              <p:nvPr/>
            </p:nvSpPr>
            <p:spPr>
              <a:xfrm>
                <a:off x="20450970" y="13064121"/>
                <a:ext cx="44199" cy="34819"/>
              </a:xfrm>
              <a:custGeom>
                <a:avLst/>
                <a:gdLst>
                  <a:gd name="connsiteX0" fmla="*/ 44200 w 44199"/>
                  <a:gd name="connsiteY0" fmla="*/ 19634 h 34819"/>
                  <a:gd name="connsiteX1" fmla="*/ 33967 w 44199"/>
                  <a:gd name="connsiteY1" fmla="*/ 34820 h 34819"/>
                  <a:gd name="connsiteX2" fmla="*/ 0 w 44199"/>
                  <a:gd name="connsiteY2" fmla="*/ 15209 h 34819"/>
                  <a:gd name="connsiteX3" fmla="*/ 10208 w 44199"/>
                  <a:gd name="connsiteY3" fmla="*/ 0 h 34819"/>
                  <a:gd name="connsiteX4" fmla="*/ 44200 w 44199"/>
                  <a:gd name="connsiteY4" fmla="*/ 19634 h 34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99" h="34819">
                    <a:moveTo>
                      <a:pt x="44200" y="19634"/>
                    </a:moveTo>
                    <a:lnTo>
                      <a:pt x="33967" y="34820"/>
                    </a:lnTo>
                    <a:lnTo>
                      <a:pt x="0" y="15209"/>
                    </a:lnTo>
                    <a:lnTo>
                      <a:pt x="10208" y="0"/>
                    </a:lnTo>
                    <a:lnTo>
                      <a:pt x="44200" y="19634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2" name="Freeform 1131">
                <a:extLst>
                  <a:ext uri="{FF2B5EF4-FFF2-40B4-BE49-F238E27FC236}">
                    <a16:creationId xmlns:a16="http://schemas.microsoft.com/office/drawing/2014/main" id="{F1A1873F-4153-D1C6-39DC-469EAEF348B7}"/>
                  </a:ext>
                </a:extLst>
              </p:cNvPr>
              <p:cNvSpPr/>
              <p:nvPr/>
            </p:nvSpPr>
            <p:spPr>
              <a:xfrm>
                <a:off x="20458108" y="12616496"/>
                <a:ext cx="809839" cy="469013"/>
              </a:xfrm>
              <a:custGeom>
                <a:avLst/>
                <a:gdLst>
                  <a:gd name="connsiteX0" fmla="*/ 806789 w 809839"/>
                  <a:gd name="connsiteY0" fmla="*/ 21397 h 469013"/>
                  <a:gd name="connsiteX1" fmla="*/ 806789 w 809839"/>
                  <a:gd name="connsiteY1" fmla="*/ 29877 h 469013"/>
                  <a:gd name="connsiteX2" fmla="*/ 51671 w 809839"/>
                  <a:gd name="connsiteY2" fmla="*/ 467259 h 469013"/>
                  <a:gd name="connsiteX3" fmla="*/ 37062 w 809839"/>
                  <a:gd name="connsiteY3" fmla="*/ 467259 h 469013"/>
                  <a:gd name="connsiteX4" fmla="*/ 3071 w 809839"/>
                  <a:gd name="connsiteY4" fmla="*/ 447625 h 469013"/>
                  <a:gd name="connsiteX5" fmla="*/ 2979 w 809839"/>
                  <a:gd name="connsiteY5" fmla="*/ 439145 h 469013"/>
                  <a:gd name="connsiteX6" fmla="*/ 758097 w 809839"/>
                  <a:gd name="connsiteY6" fmla="*/ 1763 h 469013"/>
                  <a:gd name="connsiteX7" fmla="*/ 772799 w 809839"/>
                  <a:gd name="connsiteY7" fmla="*/ 1763 h 469013"/>
                  <a:gd name="connsiteX8" fmla="*/ 806789 w 809839"/>
                  <a:gd name="connsiteY8" fmla="*/ 21397 h 469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9839" h="469013">
                    <a:moveTo>
                      <a:pt x="806789" y="21397"/>
                    </a:moveTo>
                    <a:cubicBezTo>
                      <a:pt x="810845" y="23725"/>
                      <a:pt x="810868" y="27526"/>
                      <a:pt x="806789" y="29877"/>
                    </a:cubicBezTo>
                    <a:lnTo>
                      <a:pt x="51671" y="467259"/>
                    </a:lnTo>
                    <a:cubicBezTo>
                      <a:pt x="47685" y="469587"/>
                      <a:pt x="41117" y="469610"/>
                      <a:pt x="37062" y="467259"/>
                    </a:cubicBezTo>
                    <a:lnTo>
                      <a:pt x="3071" y="447625"/>
                    </a:lnTo>
                    <a:cubicBezTo>
                      <a:pt x="-1008" y="445275"/>
                      <a:pt x="-1008" y="441449"/>
                      <a:pt x="2979" y="439145"/>
                    </a:cubicBezTo>
                    <a:lnTo>
                      <a:pt x="758097" y="1763"/>
                    </a:lnTo>
                    <a:cubicBezTo>
                      <a:pt x="762129" y="-588"/>
                      <a:pt x="768743" y="-588"/>
                      <a:pt x="772799" y="1763"/>
                    </a:cubicBezTo>
                    <a:lnTo>
                      <a:pt x="806789" y="21397"/>
                    </a:lnTo>
                    <a:close/>
                  </a:path>
                </a:pathLst>
              </a:custGeom>
              <a:solidFill>
                <a:srgbClr val="FFDE9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3" name="Freeform 1132">
                <a:extLst>
                  <a:ext uri="{FF2B5EF4-FFF2-40B4-BE49-F238E27FC236}">
                    <a16:creationId xmlns:a16="http://schemas.microsoft.com/office/drawing/2014/main" id="{1470222C-7F2E-13AD-BC63-7E99EA2B326D}"/>
                  </a:ext>
                </a:extLst>
              </p:cNvPr>
              <p:cNvSpPr/>
              <p:nvPr/>
            </p:nvSpPr>
            <p:spPr>
              <a:xfrm>
                <a:off x="20484846" y="13098941"/>
                <a:ext cx="35188" cy="25386"/>
              </a:xfrm>
              <a:custGeom>
                <a:avLst/>
                <a:gdLst>
                  <a:gd name="connsiteX0" fmla="*/ 35188 w 35188"/>
                  <a:gd name="connsiteY0" fmla="*/ 0 h 25386"/>
                  <a:gd name="connsiteX1" fmla="*/ 35073 w 35188"/>
                  <a:gd name="connsiteY1" fmla="*/ 21178 h 25386"/>
                  <a:gd name="connsiteX2" fmla="*/ 0 w 35188"/>
                  <a:gd name="connsiteY2" fmla="*/ 21178 h 25386"/>
                  <a:gd name="connsiteX3" fmla="*/ 115 w 35188"/>
                  <a:gd name="connsiteY3" fmla="*/ 0 h 25386"/>
                  <a:gd name="connsiteX4" fmla="*/ 35188 w 35188"/>
                  <a:gd name="connsiteY4" fmla="*/ 0 h 25386"/>
                  <a:gd name="connsiteX5" fmla="*/ 35188 w 35188"/>
                  <a:gd name="connsiteY5" fmla="*/ 0 h 25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188" h="25386">
                    <a:moveTo>
                      <a:pt x="35188" y="0"/>
                    </a:moveTo>
                    <a:lnTo>
                      <a:pt x="35073" y="21178"/>
                    </a:lnTo>
                    <a:cubicBezTo>
                      <a:pt x="25417" y="26778"/>
                      <a:pt x="9725" y="26801"/>
                      <a:pt x="0" y="21178"/>
                    </a:cubicBezTo>
                    <a:lnTo>
                      <a:pt x="115" y="0"/>
                    </a:lnTo>
                    <a:cubicBezTo>
                      <a:pt x="9862" y="5623"/>
                      <a:pt x="25532" y="5600"/>
                      <a:pt x="35188" y="0"/>
                    </a:cubicBezTo>
                    <a:lnTo>
                      <a:pt x="35188" y="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4" name="Freeform 1133">
                <a:extLst>
                  <a:ext uri="{FF2B5EF4-FFF2-40B4-BE49-F238E27FC236}">
                    <a16:creationId xmlns:a16="http://schemas.microsoft.com/office/drawing/2014/main" id="{7C8FF9D9-61AB-F427-9200-6F568FD5B1BF}"/>
                  </a:ext>
                </a:extLst>
              </p:cNvPr>
              <p:cNvSpPr/>
              <p:nvPr/>
            </p:nvSpPr>
            <p:spPr>
              <a:xfrm>
                <a:off x="20484961" y="13083755"/>
                <a:ext cx="35072" cy="19394"/>
              </a:xfrm>
              <a:custGeom>
                <a:avLst/>
                <a:gdLst>
                  <a:gd name="connsiteX0" fmla="*/ 24818 w 35072"/>
                  <a:gd name="connsiteY0" fmla="*/ 0 h 19394"/>
                  <a:gd name="connsiteX1" fmla="*/ 35073 w 35072"/>
                  <a:gd name="connsiteY1" fmla="*/ 15186 h 19394"/>
                  <a:gd name="connsiteX2" fmla="*/ 0 w 35072"/>
                  <a:gd name="connsiteY2" fmla="*/ 15186 h 19394"/>
                  <a:gd name="connsiteX3" fmla="*/ 10208 w 35072"/>
                  <a:gd name="connsiteY3" fmla="*/ 0 h 19394"/>
                  <a:gd name="connsiteX4" fmla="*/ 24818 w 35072"/>
                  <a:gd name="connsiteY4" fmla="*/ 0 h 19394"/>
                  <a:gd name="connsiteX5" fmla="*/ 24818 w 35072"/>
                  <a:gd name="connsiteY5" fmla="*/ 0 h 19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072" h="19394">
                    <a:moveTo>
                      <a:pt x="24818" y="0"/>
                    </a:moveTo>
                    <a:lnTo>
                      <a:pt x="35073" y="15186"/>
                    </a:lnTo>
                    <a:cubicBezTo>
                      <a:pt x="25417" y="20786"/>
                      <a:pt x="9747" y="20809"/>
                      <a:pt x="0" y="15186"/>
                    </a:cubicBezTo>
                    <a:lnTo>
                      <a:pt x="10208" y="0"/>
                    </a:lnTo>
                    <a:cubicBezTo>
                      <a:pt x="14263" y="2351"/>
                      <a:pt x="20832" y="2328"/>
                      <a:pt x="24818" y="0"/>
                    </a:cubicBezTo>
                    <a:lnTo>
                      <a:pt x="248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5" name="Freeform 1134">
                <a:extLst>
                  <a:ext uri="{FF2B5EF4-FFF2-40B4-BE49-F238E27FC236}">
                    <a16:creationId xmlns:a16="http://schemas.microsoft.com/office/drawing/2014/main" id="{916E1E10-10DA-BB1A-E504-0EE617F1925C}"/>
                  </a:ext>
                </a:extLst>
              </p:cNvPr>
              <p:cNvSpPr/>
              <p:nvPr/>
            </p:nvSpPr>
            <p:spPr>
              <a:xfrm>
                <a:off x="20537180" y="12941018"/>
                <a:ext cx="13826" cy="95803"/>
              </a:xfrm>
              <a:custGeom>
                <a:avLst/>
                <a:gdLst>
                  <a:gd name="connsiteX0" fmla="*/ 13826 w 13826"/>
                  <a:gd name="connsiteY0" fmla="*/ 46 h 95803"/>
                  <a:gd name="connsiteX1" fmla="*/ 13735 w 13826"/>
                  <a:gd name="connsiteY1" fmla="*/ 91878 h 95803"/>
                  <a:gd name="connsiteX2" fmla="*/ 11753 w 13826"/>
                  <a:gd name="connsiteY2" fmla="*/ 94644 h 95803"/>
                  <a:gd name="connsiteX3" fmla="*/ 0 w 13826"/>
                  <a:gd name="connsiteY3" fmla="*/ 91809 h 95803"/>
                  <a:gd name="connsiteX4" fmla="*/ 91 w 13826"/>
                  <a:gd name="connsiteY4" fmla="*/ 0 h 95803"/>
                  <a:gd name="connsiteX5" fmla="*/ 2120 w 13826"/>
                  <a:gd name="connsiteY5" fmla="*/ 2835 h 95803"/>
                  <a:gd name="connsiteX6" fmla="*/ 11844 w 13826"/>
                  <a:gd name="connsiteY6" fmla="*/ 2835 h 95803"/>
                  <a:gd name="connsiteX7" fmla="*/ 13826 w 13826"/>
                  <a:gd name="connsiteY7" fmla="*/ 46 h 95803"/>
                  <a:gd name="connsiteX8" fmla="*/ 13826 w 13826"/>
                  <a:gd name="connsiteY8" fmla="*/ 46 h 95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26" h="95803">
                    <a:moveTo>
                      <a:pt x="13826" y="46"/>
                    </a:moveTo>
                    <a:lnTo>
                      <a:pt x="13735" y="91878"/>
                    </a:lnTo>
                    <a:cubicBezTo>
                      <a:pt x="13735" y="92869"/>
                      <a:pt x="13067" y="93860"/>
                      <a:pt x="11753" y="94644"/>
                    </a:cubicBezTo>
                    <a:cubicBezTo>
                      <a:pt x="7559" y="97086"/>
                      <a:pt x="-24" y="95450"/>
                      <a:pt x="0" y="91809"/>
                    </a:cubicBezTo>
                    <a:lnTo>
                      <a:pt x="91" y="0"/>
                    </a:lnTo>
                    <a:cubicBezTo>
                      <a:pt x="91" y="1037"/>
                      <a:pt x="761" y="2051"/>
                      <a:pt x="2120" y="2835"/>
                    </a:cubicBezTo>
                    <a:cubicBezTo>
                      <a:pt x="4816" y="4378"/>
                      <a:pt x="9172" y="4378"/>
                      <a:pt x="11844" y="2835"/>
                    </a:cubicBezTo>
                    <a:cubicBezTo>
                      <a:pt x="13181" y="2051"/>
                      <a:pt x="13826" y="1061"/>
                      <a:pt x="13826" y="46"/>
                    </a:cubicBezTo>
                    <a:lnTo>
                      <a:pt x="13826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6" name="Freeform 1135">
                <a:extLst>
                  <a:ext uri="{FF2B5EF4-FFF2-40B4-BE49-F238E27FC236}">
                    <a16:creationId xmlns:a16="http://schemas.microsoft.com/office/drawing/2014/main" id="{3B70BB24-31FB-80E8-609B-6B9B80660C00}"/>
                  </a:ext>
                </a:extLst>
              </p:cNvPr>
              <p:cNvSpPr/>
              <p:nvPr/>
            </p:nvSpPr>
            <p:spPr>
              <a:xfrm>
                <a:off x="20537269" y="12937055"/>
                <a:ext cx="13754" cy="7973"/>
              </a:xfrm>
              <a:custGeom>
                <a:avLst/>
                <a:gdLst>
                  <a:gd name="connsiteX0" fmla="*/ 11709 w 13754"/>
                  <a:gd name="connsiteY0" fmla="*/ 1175 h 7973"/>
                  <a:gd name="connsiteX1" fmla="*/ 11755 w 13754"/>
                  <a:gd name="connsiteY1" fmla="*/ 6798 h 7973"/>
                  <a:gd name="connsiteX2" fmla="*/ 2031 w 13754"/>
                  <a:gd name="connsiteY2" fmla="*/ 6798 h 7973"/>
                  <a:gd name="connsiteX3" fmla="*/ 2031 w 13754"/>
                  <a:gd name="connsiteY3" fmla="*/ 1175 h 7973"/>
                  <a:gd name="connsiteX4" fmla="*/ 11709 w 13754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73">
                    <a:moveTo>
                      <a:pt x="11709" y="1175"/>
                    </a:moveTo>
                    <a:cubicBezTo>
                      <a:pt x="14405" y="2719"/>
                      <a:pt x="14452" y="5232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2"/>
                      <a:pt x="-666" y="2719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7" name="Freeform 1136">
                <a:extLst>
                  <a:ext uri="{FF2B5EF4-FFF2-40B4-BE49-F238E27FC236}">
                    <a16:creationId xmlns:a16="http://schemas.microsoft.com/office/drawing/2014/main" id="{37EEBCE8-0CAF-5424-6C98-38093B068D00}"/>
                  </a:ext>
                </a:extLst>
              </p:cNvPr>
              <p:cNvSpPr/>
              <p:nvPr/>
            </p:nvSpPr>
            <p:spPr>
              <a:xfrm>
                <a:off x="20646432" y="12877923"/>
                <a:ext cx="13873" cy="95804"/>
              </a:xfrm>
              <a:custGeom>
                <a:avLst/>
                <a:gdLst>
                  <a:gd name="connsiteX0" fmla="*/ 13850 w 13873"/>
                  <a:gd name="connsiteY0" fmla="*/ 46 h 95804"/>
                  <a:gd name="connsiteX1" fmla="*/ 13759 w 13873"/>
                  <a:gd name="connsiteY1" fmla="*/ 91878 h 95804"/>
                  <a:gd name="connsiteX2" fmla="*/ 11753 w 13873"/>
                  <a:gd name="connsiteY2" fmla="*/ 94643 h 95804"/>
                  <a:gd name="connsiteX3" fmla="*/ 0 w 13873"/>
                  <a:gd name="connsiteY3" fmla="*/ 91831 h 95804"/>
                  <a:gd name="connsiteX4" fmla="*/ 115 w 13873"/>
                  <a:gd name="connsiteY4" fmla="*/ 0 h 95804"/>
                  <a:gd name="connsiteX5" fmla="*/ 2144 w 13873"/>
                  <a:gd name="connsiteY5" fmla="*/ 2834 h 95804"/>
                  <a:gd name="connsiteX6" fmla="*/ 11868 w 13873"/>
                  <a:gd name="connsiteY6" fmla="*/ 2834 h 95804"/>
                  <a:gd name="connsiteX7" fmla="*/ 13874 w 13873"/>
                  <a:gd name="connsiteY7" fmla="*/ 46 h 95804"/>
                  <a:gd name="connsiteX8" fmla="*/ 13850 w 13873"/>
                  <a:gd name="connsiteY8" fmla="*/ 46 h 95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73" h="95804">
                    <a:moveTo>
                      <a:pt x="13850" y="46"/>
                    </a:moveTo>
                    <a:lnTo>
                      <a:pt x="13759" y="91878"/>
                    </a:lnTo>
                    <a:cubicBezTo>
                      <a:pt x="13759" y="92891"/>
                      <a:pt x="13090" y="93860"/>
                      <a:pt x="11753" y="94643"/>
                    </a:cubicBezTo>
                    <a:cubicBezTo>
                      <a:pt x="7583" y="97085"/>
                      <a:pt x="0" y="95450"/>
                      <a:pt x="0" y="91831"/>
                    </a:cubicBezTo>
                    <a:lnTo>
                      <a:pt x="115" y="0"/>
                    </a:lnTo>
                    <a:cubicBezTo>
                      <a:pt x="115" y="1037"/>
                      <a:pt x="783" y="2051"/>
                      <a:pt x="2144" y="2834"/>
                    </a:cubicBezTo>
                    <a:cubicBezTo>
                      <a:pt x="4840" y="4378"/>
                      <a:pt x="9172" y="4378"/>
                      <a:pt x="11868" y="2834"/>
                    </a:cubicBezTo>
                    <a:cubicBezTo>
                      <a:pt x="13204" y="2051"/>
                      <a:pt x="13850" y="1060"/>
                      <a:pt x="13874" y="46"/>
                    </a:cubicBezTo>
                    <a:lnTo>
                      <a:pt x="13850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8" name="Freeform 1137">
                <a:extLst>
                  <a:ext uri="{FF2B5EF4-FFF2-40B4-BE49-F238E27FC236}">
                    <a16:creationId xmlns:a16="http://schemas.microsoft.com/office/drawing/2014/main" id="{2A610249-F105-E2DE-6DE6-6CC8FA333E89}"/>
                  </a:ext>
                </a:extLst>
              </p:cNvPr>
              <p:cNvSpPr/>
              <p:nvPr/>
            </p:nvSpPr>
            <p:spPr>
              <a:xfrm>
                <a:off x="20646545" y="12873959"/>
                <a:ext cx="13743" cy="7955"/>
              </a:xfrm>
              <a:custGeom>
                <a:avLst/>
                <a:gdLst>
                  <a:gd name="connsiteX0" fmla="*/ 11686 w 13743"/>
                  <a:gd name="connsiteY0" fmla="*/ 1176 h 7955"/>
                  <a:gd name="connsiteX1" fmla="*/ 11755 w 13743"/>
                  <a:gd name="connsiteY1" fmla="*/ 6798 h 7955"/>
                  <a:gd name="connsiteX2" fmla="*/ 2031 w 13743"/>
                  <a:gd name="connsiteY2" fmla="*/ 6798 h 7955"/>
                  <a:gd name="connsiteX3" fmla="*/ 2031 w 13743"/>
                  <a:gd name="connsiteY3" fmla="*/ 1176 h 7955"/>
                  <a:gd name="connsiteX4" fmla="*/ 11686 w 13743"/>
                  <a:gd name="connsiteY4" fmla="*/ 1176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5">
                    <a:moveTo>
                      <a:pt x="11686" y="1176"/>
                    </a:moveTo>
                    <a:cubicBezTo>
                      <a:pt x="14405" y="2719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6"/>
                    </a:cubicBezTo>
                    <a:cubicBezTo>
                      <a:pt x="5073" y="-392"/>
                      <a:pt x="8668" y="-392"/>
                      <a:pt x="11686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9" name="Freeform 1138">
                <a:extLst>
                  <a:ext uri="{FF2B5EF4-FFF2-40B4-BE49-F238E27FC236}">
                    <a16:creationId xmlns:a16="http://schemas.microsoft.com/office/drawing/2014/main" id="{FA9422F0-D6DD-6DC4-015C-638ED58EE1BE}"/>
                  </a:ext>
                </a:extLst>
              </p:cNvPr>
              <p:cNvSpPr/>
              <p:nvPr/>
            </p:nvSpPr>
            <p:spPr>
              <a:xfrm>
                <a:off x="20800208" y="12792451"/>
                <a:ext cx="13826" cy="95781"/>
              </a:xfrm>
              <a:custGeom>
                <a:avLst/>
                <a:gdLst>
                  <a:gd name="connsiteX0" fmla="*/ 13826 w 13826"/>
                  <a:gd name="connsiteY0" fmla="*/ 23 h 95781"/>
                  <a:gd name="connsiteX1" fmla="*/ 13735 w 13826"/>
                  <a:gd name="connsiteY1" fmla="*/ 91855 h 95781"/>
                  <a:gd name="connsiteX2" fmla="*/ 11729 w 13826"/>
                  <a:gd name="connsiteY2" fmla="*/ 94620 h 95781"/>
                  <a:gd name="connsiteX3" fmla="*/ 0 w 13826"/>
                  <a:gd name="connsiteY3" fmla="*/ 91809 h 95781"/>
                  <a:gd name="connsiteX4" fmla="*/ 91 w 13826"/>
                  <a:gd name="connsiteY4" fmla="*/ 0 h 95781"/>
                  <a:gd name="connsiteX5" fmla="*/ 11844 w 13826"/>
                  <a:gd name="connsiteY5" fmla="*/ 2812 h 95781"/>
                  <a:gd name="connsiteX6" fmla="*/ 13826 w 13826"/>
                  <a:gd name="connsiteY6" fmla="*/ 23 h 95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95781">
                    <a:moveTo>
                      <a:pt x="13826" y="23"/>
                    </a:moveTo>
                    <a:lnTo>
                      <a:pt x="13735" y="91855"/>
                    </a:lnTo>
                    <a:cubicBezTo>
                      <a:pt x="13735" y="92846"/>
                      <a:pt x="13089" y="93860"/>
                      <a:pt x="11729" y="94620"/>
                    </a:cubicBezTo>
                    <a:cubicBezTo>
                      <a:pt x="7581" y="97063"/>
                      <a:pt x="-24" y="95426"/>
                      <a:pt x="0" y="91809"/>
                    </a:cubicBezTo>
                    <a:lnTo>
                      <a:pt x="91" y="0"/>
                    </a:lnTo>
                    <a:cubicBezTo>
                      <a:pt x="91" y="3687"/>
                      <a:pt x="7719" y="5208"/>
                      <a:pt x="11844" y="2812"/>
                    </a:cubicBezTo>
                    <a:cubicBezTo>
                      <a:pt x="13181" y="2028"/>
                      <a:pt x="13826" y="1037"/>
                      <a:pt x="13826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0" name="Freeform 1139">
                <a:extLst>
                  <a:ext uri="{FF2B5EF4-FFF2-40B4-BE49-F238E27FC236}">
                    <a16:creationId xmlns:a16="http://schemas.microsoft.com/office/drawing/2014/main" id="{061F2DB9-41F9-F682-D828-850D6AE56E63}"/>
                  </a:ext>
                </a:extLst>
              </p:cNvPr>
              <p:cNvSpPr/>
              <p:nvPr/>
            </p:nvSpPr>
            <p:spPr>
              <a:xfrm>
                <a:off x="20800297" y="12788482"/>
                <a:ext cx="13743" cy="7956"/>
              </a:xfrm>
              <a:custGeom>
                <a:avLst/>
                <a:gdLst>
                  <a:gd name="connsiteX0" fmla="*/ 11686 w 13743"/>
                  <a:gd name="connsiteY0" fmla="*/ 1158 h 7956"/>
                  <a:gd name="connsiteX1" fmla="*/ 11755 w 13743"/>
                  <a:gd name="connsiteY1" fmla="*/ 6781 h 7956"/>
                  <a:gd name="connsiteX2" fmla="*/ 2031 w 13743"/>
                  <a:gd name="connsiteY2" fmla="*/ 6781 h 7956"/>
                  <a:gd name="connsiteX3" fmla="*/ 2031 w 13743"/>
                  <a:gd name="connsiteY3" fmla="*/ 1158 h 7956"/>
                  <a:gd name="connsiteX4" fmla="*/ 11686 w 13743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58"/>
                    </a:moveTo>
                    <a:cubicBezTo>
                      <a:pt x="14405" y="2725"/>
                      <a:pt x="14429" y="5214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14"/>
                      <a:pt x="-666" y="2725"/>
                      <a:pt x="2031" y="1158"/>
                    </a:cubicBezTo>
                    <a:cubicBezTo>
                      <a:pt x="5073" y="-386"/>
                      <a:pt x="8668" y="-386"/>
                      <a:pt x="11686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1" name="Freeform 1140">
                <a:extLst>
                  <a:ext uri="{FF2B5EF4-FFF2-40B4-BE49-F238E27FC236}">
                    <a16:creationId xmlns:a16="http://schemas.microsoft.com/office/drawing/2014/main" id="{8AB00E97-59A5-BA4B-6550-0FB81BA0EC85}"/>
                  </a:ext>
                </a:extLst>
              </p:cNvPr>
              <p:cNvSpPr/>
              <p:nvPr/>
            </p:nvSpPr>
            <p:spPr>
              <a:xfrm>
                <a:off x="20909484" y="12729356"/>
                <a:ext cx="13849" cy="95801"/>
              </a:xfrm>
              <a:custGeom>
                <a:avLst/>
                <a:gdLst>
                  <a:gd name="connsiteX0" fmla="*/ 13850 w 13849"/>
                  <a:gd name="connsiteY0" fmla="*/ 46 h 95801"/>
                  <a:gd name="connsiteX1" fmla="*/ 13735 w 13849"/>
                  <a:gd name="connsiteY1" fmla="*/ 91855 h 95801"/>
                  <a:gd name="connsiteX2" fmla="*/ 11753 w 13849"/>
                  <a:gd name="connsiteY2" fmla="*/ 94643 h 95801"/>
                  <a:gd name="connsiteX3" fmla="*/ 2028 w 13849"/>
                  <a:gd name="connsiteY3" fmla="*/ 94643 h 95801"/>
                  <a:gd name="connsiteX4" fmla="*/ 0 w 13849"/>
                  <a:gd name="connsiteY4" fmla="*/ 91832 h 95801"/>
                  <a:gd name="connsiteX5" fmla="*/ 91 w 13849"/>
                  <a:gd name="connsiteY5" fmla="*/ 0 h 95801"/>
                  <a:gd name="connsiteX6" fmla="*/ 2120 w 13849"/>
                  <a:gd name="connsiteY6" fmla="*/ 2812 h 95801"/>
                  <a:gd name="connsiteX7" fmla="*/ 11844 w 13849"/>
                  <a:gd name="connsiteY7" fmla="*/ 2812 h 95801"/>
                  <a:gd name="connsiteX8" fmla="*/ 13850 w 13849"/>
                  <a:gd name="connsiteY8" fmla="*/ 46 h 95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801">
                    <a:moveTo>
                      <a:pt x="13850" y="46"/>
                    </a:moveTo>
                    <a:lnTo>
                      <a:pt x="13735" y="91855"/>
                    </a:lnTo>
                    <a:cubicBezTo>
                      <a:pt x="13735" y="92869"/>
                      <a:pt x="13065" y="93860"/>
                      <a:pt x="11753" y="94643"/>
                    </a:cubicBezTo>
                    <a:cubicBezTo>
                      <a:pt x="8688" y="96187"/>
                      <a:pt x="5069" y="96187"/>
                      <a:pt x="2028" y="94643"/>
                    </a:cubicBezTo>
                    <a:cubicBezTo>
                      <a:pt x="668" y="93860"/>
                      <a:pt x="0" y="92846"/>
                      <a:pt x="0" y="91832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58" y="2051"/>
                      <a:pt x="13850" y="1061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2" name="Freeform 1141">
                <a:extLst>
                  <a:ext uri="{FF2B5EF4-FFF2-40B4-BE49-F238E27FC236}">
                    <a16:creationId xmlns:a16="http://schemas.microsoft.com/office/drawing/2014/main" id="{AAA203B3-7FF8-89AA-6C1B-4DC4B76B4599}"/>
                  </a:ext>
                </a:extLst>
              </p:cNvPr>
              <p:cNvSpPr/>
              <p:nvPr/>
            </p:nvSpPr>
            <p:spPr>
              <a:xfrm>
                <a:off x="20909573" y="12725387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1 h 7955"/>
                  <a:gd name="connsiteX2" fmla="*/ 2031 w 13754"/>
                  <a:gd name="connsiteY2" fmla="*/ 6781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14"/>
                      <a:pt x="11755" y="6781"/>
                    </a:cubicBezTo>
                    <a:cubicBezTo>
                      <a:pt x="9059" y="8348"/>
                      <a:pt x="4727" y="8348"/>
                      <a:pt x="2031" y="6781"/>
                    </a:cubicBezTo>
                    <a:cubicBezTo>
                      <a:pt x="-688" y="5214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3" name="Freeform 1142">
                <a:extLst>
                  <a:ext uri="{FF2B5EF4-FFF2-40B4-BE49-F238E27FC236}">
                    <a16:creationId xmlns:a16="http://schemas.microsoft.com/office/drawing/2014/main" id="{E2DB7589-D5BB-6241-0CAE-D92C0BF5C587}"/>
                  </a:ext>
                </a:extLst>
              </p:cNvPr>
              <p:cNvSpPr/>
              <p:nvPr/>
            </p:nvSpPr>
            <p:spPr>
              <a:xfrm>
                <a:off x="21063236" y="12638169"/>
                <a:ext cx="13849" cy="95795"/>
              </a:xfrm>
              <a:custGeom>
                <a:avLst/>
                <a:gdLst>
                  <a:gd name="connsiteX0" fmla="*/ 13850 w 13849"/>
                  <a:gd name="connsiteY0" fmla="*/ 23 h 95795"/>
                  <a:gd name="connsiteX1" fmla="*/ 13735 w 13849"/>
                  <a:gd name="connsiteY1" fmla="*/ 91855 h 95795"/>
                  <a:gd name="connsiteX2" fmla="*/ 11753 w 13849"/>
                  <a:gd name="connsiteY2" fmla="*/ 94621 h 95795"/>
                  <a:gd name="connsiteX3" fmla="*/ 2028 w 13849"/>
                  <a:gd name="connsiteY3" fmla="*/ 94621 h 95795"/>
                  <a:gd name="connsiteX4" fmla="*/ 0 w 13849"/>
                  <a:gd name="connsiteY4" fmla="*/ 91809 h 95795"/>
                  <a:gd name="connsiteX5" fmla="*/ 91 w 13849"/>
                  <a:gd name="connsiteY5" fmla="*/ 0 h 95795"/>
                  <a:gd name="connsiteX6" fmla="*/ 2120 w 13849"/>
                  <a:gd name="connsiteY6" fmla="*/ 2812 h 95795"/>
                  <a:gd name="connsiteX7" fmla="*/ 11844 w 13849"/>
                  <a:gd name="connsiteY7" fmla="*/ 2812 h 95795"/>
                  <a:gd name="connsiteX8" fmla="*/ 13850 w 13849"/>
                  <a:gd name="connsiteY8" fmla="*/ 23 h 95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5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7" y="93860"/>
                      <a:pt x="11753" y="94621"/>
                    </a:cubicBezTo>
                    <a:cubicBezTo>
                      <a:pt x="8688" y="96187"/>
                      <a:pt x="5069" y="96187"/>
                      <a:pt x="2028" y="94621"/>
                    </a:cubicBezTo>
                    <a:cubicBezTo>
                      <a:pt x="668" y="93837"/>
                      <a:pt x="0" y="92823"/>
                      <a:pt x="0" y="91809"/>
                    </a:cubicBezTo>
                    <a:lnTo>
                      <a:pt x="91" y="0"/>
                    </a:lnTo>
                    <a:cubicBezTo>
                      <a:pt x="91" y="991"/>
                      <a:pt x="760" y="2028"/>
                      <a:pt x="2120" y="2812"/>
                    </a:cubicBezTo>
                    <a:cubicBezTo>
                      <a:pt x="4816" y="4355"/>
                      <a:pt x="9172" y="4355"/>
                      <a:pt x="11844" y="2812"/>
                    </a:cubicBezTo>
                    <a:cubicBezTo>
                      <a:pt x="13180" y="2028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4" name="Freeform 1143">
                <a:extLst>
                  <a:ext uri="{FF2B5EF4-FFF2-40B4-BE49-F238E27FC236}">
                    <a16:creationId xmlns:a16="http://schemas.microsoft.com/office/drawing/2014/main" id="{7C38AF47-F0D5-AF33-561F-1009AD6A566F}"/>
                  </a:ext>
                </a:extLst>
              </p:cNvPr>
              <p:cNvSpPr/>
              <p:nvPr/>
            </p:nvSpPr>
            <p:spPr>
              <a:xfrm>
                <a:off x="21063325" y="12634183"/>
                <a:ext cx="13754" cy="7955"/>
              </a:xfrm>
              <a:custGeom>
                <a:avLst/>
                <a:gdLst>
                  <a:gd name="connsiteX0" fmla="*/ 11709 w 13754"/>
                  <a:gd name="connsiteY0" fmla="*/ 1176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6 h 7955"/>
                  <a:gd name="connsiteX4" fmla="*/ 11709 w 13754"/>
                  <a:gd name="connsiteY4" fmla="*/ 1176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6"/>
                    </a:moveTo>
                    <a:cubicBezTo>
                      <a:pt x="14405" y="2719"/>
                      <a:pt x="14452" y="5231"/>
                      <a:pt x="11755" y="6798"/>
                    </a:cubicBezTo>
                    <a:cubicBezTo>
                      <a:pt x="8713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6"/>
                    </a:cubicBezTo>
                    <a:cubicBezTo>
                      <a:pt x="5073" y="-392"/>
                      <a:pt x="8668" y="-392"/>
                      <a:pt x="11709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5" name="Freeform 1144">
                <a:extLst>
                  <a:ext uri="{FF2B5EF4-FFF2-40B4-BE49-F238E27FC236}">
                    <a16:creationId xmlns:a16="http://schemas.microsoft.com/office/drawing/2014/main" id="{97FCEB58-F95B-3174-40F4-BA5115973DD9}"/>
                  </a:ext>
                </a:extLst>
              </p:cNvPr>
              <p:cNvSpPr/>
              <p:nvPr/>
            </p:nvSpPr>
            <p:spPr>
              <a:xfrm>
                <a:off x="21172513" y="12575074"/>
                <a:ext cx="13849" cy="95794"/>
              </a:xfrm>
              <a:custGeom>
                <a:avLst/>
                <a:gdLst>
                  <a:gd name="connsiteX0" fmla="*/ 13850 w 13849"/>
                  <a:gd name="connsiteY0" fmla="*/ 23 h 95794"/>
                  <a:gd name="connsiteX1" fmla="*/ 13735 w 13849"/>
                  <a:gd name="connsiteY1" fmla="*/ 91855 h 95794"/>
                  <a:gd name="connsiteX2" fmla="*/ 11753 w 13849"/>
                  <a:gd name="connsiteY2" fmla="*/ 94620 h 95794"/>
                  <a:gd name="connsiteX3" fmla="*/ 2004 w 13849"/>
                  <a:gd name="connsiteY3" fmla="*/ 94620 h 95794"/>
                  <a:gd name="connsiteX4" fmla="*/ 0 w 13849"/>
                  <a:gd name="connsiteY4" fmla="*/ 91808 h 95794"/>
                  <a:gd name="connsiteX5" fmla="*/ 91 w 13849"/>
                  <a:gd name="connsiteY5" fmla="*/ 0 h 95794"/>
                  <a:gd name="connsiteX6" fmla="*/ 2120 w 13849"/>
                  <a:gd name="connsiteY6" fmla="*/ 2811 h 95794"/>
                  <a:gd name="connsiteX7" fmla="*/ 11844 w 13849"/>
                  <a:gd name="connsiteY7" fmla="*/ 2811 h 95794"/>
                  <a:gd name="connsiteX8" fmla="*/ 13850 w 13849"/>
                  <a:gd name="connsiteY8" fmla="*/ 23 h 95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4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5" y="93860"/>
                      <a:pt x="11753" y="94620"/>
                    </a:cubicBezTo>
                    <a:cubicBezTo>
                      <a:pt x="8687" y="96187"/>
                      <a:pt x="5069" y="96187"/>
                      <a:pt x="2004" y="94620"/>
                    </a:cubicBezTo>
                    <a:cubicBezTo>
                      <a:pt x="668" y="93860"/>
                      <a:pt x="0" y="92822"/>
                      <a:pt x="0" y="91808"/>
                    </a:cubicBezTo>
                    <a:lnTo>
                      <a:pt x="91" y="0"/>
                    </a:lnTo>
                    <a:cubicBezTo>
                      <a:pt x="91" y="1013"/>
                      <a:pt x="760" y="2027"/>
                      <a:pt x="2120" y="2811"/>
                    </a:cubicBezTo>
                    <a:cubicBezTo>
                      <a:pt x="4816" y="4378"/>
                      <a:pt x="9172" y="4378"/>
                      <a:pt x="11844" y="2811"/>
                    </a:cubicBezTo>
                    <a:cubicBezTo>
                      <a:pt x="13180" y="2051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6" name="Freeform 1145">
                <a:extLst>
                  <a:ext uri="{FF2B5EF4-FFF2-40B4-BE49-F238E27FC236}">
                    <a16:creationId xmlns:a16="http://schemas.microsoft.com/office/drawing/2014/main" id="{DEF78FC3-F921-4B33-BC2F-BAA4F881ABBB}"/>
                  </a:ext>
                </a:extLst>
              </p:cNvPr>
              <p:cNvSpPr/>
              <p:nvPr/>
            </p:nvSpPr>
            <p:spPr>
              <a:xfrm>
                <a:off x="21172602" y="12571088"/>
                <a:ext cx="13754" cy="7955"/>
              </a:xfrm>
              <a:custGeom>
                <a:avLst/>
                <a:gdLst>
                  <a:gd name="connsiteX0" fmla="*/ 11709 w 13754"/>
                  <a:gd name="connsiteY0" fmla="*/ 1175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5 h 7955"/>
                  <a:gd name="connsiteX4" fmla="*/ 11709 w 13754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5"/>
                    </a:moveTo>
                    <a:cubicBezTo>
                      <a:pt x="14405" y="2742"/>
                      <a:pt x="14452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7" name="Freeform 1146">
                <a:extLst>
                  <a:ext uri="{FF2B5EF4-FFF2-40B4-BE49-F238E27FC236}">
                    <a16:creationId xmlns:a16="http://schemas.microsoft.com/office/drawing/2014/main" id="{6D47B02A-4173-289D-6BEF-AF34CD706FD1}"/>
                  </a:ext>
                </a:extLst>
              </p:cNvPr>
              <p:cNvSpPr/>
              <p:nvPr/>
            </p:nvSpPr>
            <p:spPr>
              <a:xfrm>
                <a:off x="20989724" y="12299574"/>
                <a:ext cx="244731" cy="390607"/>
              </a:xfrm>
              <a:custGeom>
                <a:avLst/>
                <a:gdLst>
                  <a:gd name="connsiteX0" fmla="*/ 244731 w 244731"/>
                  <a:gd name="connsiteY0" fmla="*/ 13325 h 390607"/>
                  <a:gd name="connsiteX1" fmla="*/ 237104 w 244731"/>
                  <a:gd name="connsiteY1" fmla="*/ 14039 h 390607"/>
                  <a:gd name="connsiteX2" fmla="*/ 32308 w 244731"/>
                  <a:gd name="connsiteY2" fmla="*/ 132257 h 390607"/>
                  <a:gd name="connsiteX3" fmla="*/ 21616 w 244731"/>
                  <a:gd name="connsiteY3" fmla="*/ 150784 h 390607"/>
                  <a:gd name="connsiteX4" fmla="*/ 22284 w 244731"/>
                  <a:gd name="connsiteY4" fmla="*/ 383740 h 390607"/>
                  <a:gd name="connsiteX5" fmla="*/ 25395 w 244731"/>
                  <a:gd name="connsiteY5" fmla="*/ 390607 h 390607"/>
                  <a:gd name="connsiteX6" fmla="*/ 3756 w 244731"/>
                  <a:gd name="connsiteY6" fmla="*/ 378048 h 390607"/>
                  <a:gd name="connsiteX7" fmla="*/ 622 w 244731"/>
                  <a:gd name="connsiteY7" fmla="*/ 371157 h 390607"/>
                  <a:gd name="connsiteX8" fmla="*/ 0 w 244731"/>
                  <a:gd name="connsiteY8" fmla="*/ 138248 h 390607"/>
                  <a:gd name="connsiteX9" fmla="*/ 10670 w 244731"/>
                  <a:gd name="connsiteY9" fmla="*/ 119721 h 390607"/>
                  <a:gd name="connsiteX10" fmla="*/ 215488 w 244731"/>
                  <a:gd name="connsiteY10" fmla="*/ 1480 h 390607"/>
                  <a:gd name="connsiteX11" fmla="*/ 223116 w 244731"/>
                  <a:gd name="connsiteY11" fmla="*/ 719 h 390607"/>
                  <a:gd name="connsiteX12" fmla="*/ 244731 w 244731"/>
                  <a:gd name="connsiteY12" fmla="*/ 13325 h 390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7">
                    <a:moveTo>
                      <a:pt x="244731" y="13325"/>
                    </a:moveTo>
                    <a:cubicBezTo>
                      <a:pt x="242796" y="12173"/>
                      <a:pt x="240076" y="12334"/>
                      <a:pt x="237104" y="14039"/>
                    </a:cubicBezTo>
                    <a:lnTo>
                      <a:pt x="32308" y="132257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40"/>
                    </a:lnTo>
                    <a:cubicBezTo>
                      <a:pt x="22284" y="387104"/>
                      <a:pt x="23482" y="389478"/>
                      <a:pt x="25395" y="390607"/>
                    </a:cubicBezTo>
                    <a:lnTo>
                      <a:pt x="3756" y="378048"/>
                    </a:lnTo>
                    <a:cubicBezTo>
                      <a:pt x="1820" y="376918"/>
                      <a:pt x="646" y="374522"/>
                      <a:pt x="622" y="371157"/>
                    </a:cubicBezTo>
                    <a:lnTo>
                      <a:pt x="0" y="138248"/>
                    </a:lnTo>
                    <a:cubicBezTo>
                      <a:pt x="-46" y="131427"/>
                      <a:pt x="4747" y="123131"/>
                      <a:pt x="10670" y="119721"/>
                    </a:cubicBezTo>
                    <a:lnTo>
                      <a:pt x="215488" y="1480"/>
                    </a:lnTo>
                    <a:cubicBezTo>
                      <a:pt x="218460" y="-248"/>
                      <a:pt x="221179" y="-410"/>
                      <a:pt x="223116" y="719"/>
                    </a:cubicBezTo>
                    <a:lnTo>
                      <a:pt x="244731" y="1332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8" name="Freeform 1147">
                <a:extLst>
                  <a:ext uri="{FF2B5EF4-FFF2-40B4-BE49-F238E27FC236}">
                    <a16:creationId xmlns:a16="http://schemas.microsoft.com/office/drawing/2014/main" id="{16687F5C-A79E-D4A6-468B-43E9600B7AE9}"/>
                  </a:ext>
                </a:extLst>
              </p:cNvPr>
              <p:cNvSpPr/>
              <p:nvPr/>
            </p:nvSpPr>
            <p:spPr>
              <a:xfrm>
                <a:off x="20989724" y="12419294"/>
                <a:ext cx="32308" cy="270886"/>
              </a:xfrm>
              <a:custGeom>
                <a:avLst/>
                <a:gdLst>
                  <a:gd name="connsiteX0" fmla="*/ 21616 w 32308"/>
                  <a:gd name="connsiteY0" fmla="*/ 31064 h 270886"/>
                  <a:gd name="connsiteX1" fmla="*/ 22284 w 32308"/>
                  <a:gd name="connsiteY1" fmla="*/ 264019 h 270886"/>
                  <a:gd name="connsiteX2" fmla="*/ 25395 w 32308"/>
                  <a:gd name="connsiteY2" fmla="*/ 270887 h 270886"/>
                  <a:gd name="connsiteX3" fmla="*/ 3756 w 32308"/>
                  <a:gd name="connsiteY3" fmla="*/ 258327 h 270886"/>
                  <a:gd name="connsiteX4" fmla="*/ 622 w 32308"/>
                  <a:gd name="connsiteY4" fmla="*/ 251437 h 270886"/>
                  <a:gd name="connsiteX5" fmla="*/ 0 w 32308"/>
                  <a:gd name="connsiteY5" fmla="*/ 18527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616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616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395" y="270887"/>
                    </a:cubicBezTo>
                    <a:lnTo>
                      <a:pt x="3756" y="258327"/>
                    </a:lnTo>
                    <a:cubicBezTo>
                      <a:pt x="1820" y="257198"/>
                      <a:pt x="646" y="254802"/>
                      <a:pt x="622" y="251437"/>
                    </a:cubicBezTo>
                    <a:lnTo>
                      <a:pt x="0" y="18527"/>
                    </a:lnTo>
                    <a:cubicBezTo>
                      <a:pt x="-46" y="11706"/>
                      <a:pt x="4747" y="3411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8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9" name="Freeform 1148">
                <a:extLst>
                  <a:ext uri="{FF2B5EF4-FFF2-40B4-BE49-F238E27FC236}">
                    <a16:creationId xmlns:a16="http://schemas.microsoft.com/office/drawing/2014/main" id="{FE419EF8-4CF0-BE75-DFA8-3D0EA36B1383}"/>
                  </a:ext>
                </a:extLst>
              </p:cNvPr>
              <p:cNvSpPr/>
              <p:nvPr/>
            </p:nvSpPr>
            <p:spPr>
              <a:xfrm>
                <a:off x="21011340" y="12312151"/>
                <a:ext cx="226917" cy="378750"/>
              </a:xfrm>
              <a:custGeom>
                <a:avLst/>
                <a:gdLst>
                  <a:gd name="connsiteX0" fmla="*/ 215488 w 226917"/>
                  <a:gd name="connsiteY0" fmla="*/ 1462 h 378750"/>
                  <a:gd name="connsiteX1" fmla="*/ 226249 w 226917"/>
                  <a:gd name="connsiteY1" fmla="*/ 7592 h 378750"/>
                  <a:gd name="connsiteX2" fmla="*/ 226917 w 226917"/>
                  <a:gd name="connsiteY2" fmla="*/ 240524 h 378750"/>
                  <a:gd name="connsiteX3" fmla="*/ 216225 w 226917"/>
                  <a:gd name="connsiteY3" fmla="*/ 259029 h 378750"/>
                  <a:gd name="connsiteX4" fmla="*/ 11429 w 226917"/>
                  <a:gd name="connsiteY4" fmla="*/ 377269 h 378750"/>
                  <a:gd name="connsiteX5" fmla="*/ 646 w 226917"/>
                  <a:gd name="connsiteY5" fmla="*/ 371163 h 378750"/>
                  <a:gd name="connsiteX6" fmla="*/ 0 w 226917"/>
                  <a:gd name="connsiteY6" fmla="*/ 138207 h 378750"/>
                  <a:gd name="connsiteX7" fmla="*/ 10692 w 226917"/>
                  <a:gd name="connsiteY7" fmla="*/ 119680 h 378750"/>
                  <a:gd name="connsiteX8" fmla="*/ 215488 w 226917"/>
                  <a:gd name="connsiteY8" fmla="*/ 1462 h 37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0">
                    <a:moveTo>
                      <a:pt x="215488" y="1462"/>
                    </a:moveTo>
                    <a:cubicBezTo>
                      <a:pt x="221411" y="-1949"/>
                      <a:pt x="226227" y="816"/>
                      <a:pt x="226249" y="7592"/>
                    </a:cubicBezTo>
                    <a:lnTo>
                      <a:pt x="226917" y="240524"/>
                    </a:lnTo>
                    <a:cubicBezTo>
                      <a:pt x="226941" y="247322"/>
                      <a:pt x="222148" y="255618"/>
                      <a:pt x="216225" y="259029"/>
                    </a:cubicBezTo>
                    <a:lnTo>
                      <a:pt x="11429" y="377269"/>
                    </a:lnTo>
                    <a:cubicBezTo>
                      <a:pt x="5462" y="380703"/>
                      <a:pt x="668" y="377960"/>
                      <a:pt x="646" y="371163"/>
                    </a:cubicBezTo>
                    <a:lnTo>
                      <a:pt x="0" y="138207"/>
                    </a:lnTo>
                    <a:cubicBezTo>
                      <a:pt x="-22" y="131409"/>
                      <a:pt x="4771" y="123113"/>
                      <a:pt x="10692" y="119680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0" name="Freeform 1149">
                <a:extLst>
                  <a:ext uri="{FF2B5EF4-FFF2-40B4-BE49-F238E27FC236}">
                    <a16:creationId xmlns:a16="http://schemas.microsoft.com/office/drawing/2014/main" id="{17F79729-4B05-FC10-CE82-66694309EF07}"/>
                  </a:ext>
                </a:extLst>
              </p:cNvPr>
              <p:cNvSpPr/>
              <p:nvPr/>
            </p:nvSpPr>
            <p:spPr>
              <a:xfrm>
                <a:off x="21021779" y="12328303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87 h 346457"/>
                  <a:gd name="connsiteX1" fmla="*/ 63394 w 206016"/>
                  <a:gd name="connsiteY1" fmla="*/ 170195 h 346457"/>
                  <a:gd name="connsiteX2" fmla="*/ 63534 w 206016"/>
                  <a:gd name="connsiteY2" fmla="*/ 221952 h 346457"/>
                  <a:gd name="connsiteX3" fmla="*/ 54477 w 206016"/>
                  <a:gd name="connsiteY3" fmla="*/ 237623 h 346457"/>
                  <a:gd name="connsiteX4" fmla="*/ 9494 w 206016"/>
                  <a:gd name="connsiteY4" fmla="*/ 263594 h 346457"/>
                  <a:gd name="connsiteX5" fmla="*/ 392 w 206016"/>
                  <a:gd name="connsiteY5" fmla="*/ 258408 h 346457"/>
                  <a:gd name="connsiteX6" fmla="*/ 231 w 206016"/>
                  <a:gd name="connsiteY6" fmla="*/ 206651 h 346457"/>
                  <a:gd name="connsiteX7" fmla="*/ 9287 w 206016"/>
                  <a:gd name="connsiteY7" fmla="*/ 190958 h 346457"/>
                  <a:gd name="connsiteX8" fmla="*/ 54269 w 206016"/>
                  <a:gd name="connsiteY8" fmla="*/ 164987 h 346457"/>
                  <a:gd name="connsiteX9" fmla="*/ 54500 w 206016"/>
                  <a:gd name="connsiteY9" fmla="*/ 246610 h 346457"/>
                  <a:gd name="connsiteX10" fmla="*/ 63603 w 206016"/>
                  <a:gd name="connsiteY10" fmla="*/ 251818 h 346457"/>
                  <a:gd name="connsiteX11" fmla="*/ 63764 w 206016"/>
                  <a:gd name="connsiteY11" fmla="*/ 303553 h 346457"/>
                  <a:gd name="connsiteX12" fmla="*/ 54708 w 206016"/>
                  <a:gd name="connsiteY12" fmla="*/ 319246 h 346457"/>
                  <a:gd name="connsiteX13" fmla="*/ 9725 w 206016"/>
                  <a:gd name="connsiteY13" fmla="*/ 345216 h 346457"/>
                  <a:gd name="connsiteX14" fmla="*/ 622 w 206016"/>
                  <a:gd name="connsiteY14" fmla="*/ 340009 h 346457"/>
                  <a:gd name="connsiteX15" fmla="*/ 484 w 206016"/>
                  <a:gd name="connsiteY15" fmla="*/ 288251 h 346457"/>
                  <a:gd name="connsiteX16" fmla="*/ 9540 w 206016"/>
                  <a:gd name="connsiteY16" fmla="*/ 272604 h 346457"/>
                  <a:gd name="connsiteX17" fmla="*/ 54500 w 206016"/>
                  <a:gd name="connsiteY17" fmla="*/ 246610 h 346457"/>
                  <a:gd name="connsiteX18" fmla="*/ 125638 w 206016"/>
                  <a:gd name="connsiteY18" fmla="*/ 205568 h 346457"/>
                  <a:gd name="connsiteX19" fmla="*/ 134740 w 206016"/>
                  <a:gd name="connsiteY19" fmla="*/ 210730 h 346457"/>
                  <a:gd name="connsiteX20" fmla="*/ 134902 w 206016"/>
                  <a:gd name="connsiteY20" fmla="*/ 262487 h 346457"/>
                  <a:gd name="connsiteX21" fmla="*/ 125845 w 206016"/>
                  <a:gd name="connsiteY21" fmla="*/ 278181 h 346457"/>
                  <a:gd name="connsiteX22" fmla="*/ 80862 w 206016"/>
                  <a:gd name="connsiteY22" fmla="*/ 304152 h 346457"/>
                  <a:gd name="connsiteX23" fmla="*/ 71737 w 206016"/>
                  <a:gd name="connsiteY23" fmla="*/ 298943 h 346457"/>
                  <a:gd name="connsiteX24" fmla="*/ 71599 w 206016"/>
                  <a:gd name="connsiteY24" fmla="*/ 247209 h 346457"/>
                  <a:gd name="connsiteX25" fmla="*/ 80655 w 206016"/>
                  <a:gd name="connsiteY25" fmla="*/ 231516 h 346457"/>
                  <a:gd name="connsiteX26" fmla="*/ 125638 w 206016"/>
                  <a:gd name="connsiteY26" fmla="*/ 205568 h 346457"/>
                  <a:gd name="connsiteX27" fmla="*/ 196753 w 206016"/>
                  <a:gd name="connsiteY27" fmla="*/ 164480 h 346457"/>
                  <a:gd name="connsiteX28" fmla="*/ 205855 w 206016"/>
                  <a:gd name="connsiteY28" fmla="*/ 169757 h 346457"/>
                  <a:gd name="connsiteX29" fmla="*/ 206017 w 206016"/>
                  <a:gd name="connsiteY29" fmla="*/ 221423 h 346457"/>
                  <a:gd name="connsiteX30" fmla="*/ 196960 w 206016"/>
                  <a:gd name="connsiteY30" fmla="*/ 237116 h 346457"/>
                  <a:gd name="connsiteX31" fmla="*/ 151954 w 206016"/>
                  <a:gd name="connsiteY31" fmla="*/ 263110 h 346457"/>
                  <a:gd name="connsiteX32" fmla="*/ 142851 w 206016"/>
                  <a:gd name="connsiteY32" fmla="*/ 257901 h 346457"/>
                  <a:gd name="connsiteX33" fmla="*/ 142714 w 206016"/>
                  <a:gd name="connsiteY33" fmla="*/ 206144 h 346457"/>
                  <a:gd name="connsiteX34" fmla="*/ 151770 w 206016"/>
                  <a:gd name="connsiteY34" fmla="*/ 190474 h 346457"/>
                  <a:gd name="connsiteX35" fmla="*/ 196753 w 206016"/>
                  <a:gd name="connsiteY35" fmla="*/ 164480 h 346457"/>
                  <a:gd name="connsiteX36" fmla="*/ 196292 w 206016"/>
                  <a:gd name="connsiteY36" fmla="*/ 1257 h 346457"/>
                  <a:gd name="connsiteX37" fmla="*/ 205417 w 206016"/>
                  <a:gd name="connsiteY37" fmla="*/ 6418 h 346457"/>
                  <a:gd name="connsiteX38" fmla="*/ 205555 w 206016"/>
                  <a:gd name="connsiteY38" fmla="*/ 58176 h 346457"/>
                  <a:gd name="connsiteX39" fmla="*/ 196499 w 206016"/>
                  <a:gd name="connsiteY39" fmla="*/ 73869 h 346457"/>
                  <a:gd name="connsiteX40" fmla="*/ 151493 w 206016"/>
                  <a:gd name="connsiteY40" fmla="*/ 99864 h 346457"/>
                  <a:gd name="connsiteX41" fmla="*/ 142391 w 206016"/>
                  <a:gd name="connsiteY41" fmla="*/ 94656 h 346457"/>
                  <a:gd name="connsiteX42" fmla="*/ 142252 w 206016"/>
                  <a:gd name="connsiteY42" fmla="*/ 42898 h 346457"/>
                  <a:gd name="connsiteX43" fmla="*/ 151309 w 206016"/>
                  <a:gd name="connsiteY43" fmla="*/ 27228 h 346457"/>
                  <a:gd name="connsiteX44" fmla="*/ 196292 w 206016"/>
                  <a:gd name="connsiteY44" fmla="*/ 1257 h 346457"/>
                  <a:gd name="connsiteX45" fmla="*/ 196523 w 206016"/>
                  <a:gd name="connsiteY45" fmla="*/ 82880 h 346457"/>
                  <a:gd name="connsiteX46" fmla="*/ 205624 w 206016"/>
                  <a:gd name="connsiteY46" fmla="*/ 88065 h 346457"/>
                  <a:gd name="connsiteX47" fmla="*/ 205786 w 206016"/>
                  <a:gd name="connsiteY47" fmla="*/ 139822 h 346457"/>
                  <a:gd name="connsiteX48" fmla="*/ 196729 w 206016"/>
                  <a:gd name="connsiteY48" fmla="*/ 155492 h 346457"/>
                  <a:gd name="connsiteX49" fmla="*/ 151724 w 206016"/>
                  <a:gd name="connsiteY49" fmla="*/ 181464 h 346457"/>
                  <a:gd name="connsiteX50" fmla="*/ 142622 w 206016"/>
                  <a:gd name="connsiteY50" fmla="*/ 176278 h 346457"/>
                  <a:gd name="connsiteX51" fmla="*/ 142460 w 206016"/>
                  <a:gd name="connsiteY51" fmla="*/ 124521 h 346457"/>
                  <a:gd name="connsiteX52" fmla="*/ 151517 w 206016"/>
                  <a:gd name="connsiteY52" fmla="*/ 108851 h 346457"/>
                  <a:gd name="connsiteX53" fmla="*/ 196523 w 206016"/>
                  <a:gd name="connsiteY53" fmla="*/ 82880 h 346457"/>
                  <a:gd name="connsiteX54" fmla="*/ 125177 w 206016"/>
                  <a:gd name="connsiteY54" fmla="*/ 42299 h 346457"/>
                  <a:gd name="connsiteX55" fmla="*/ 134280 w 206016"/>
                  <a:gd name="connsiteY55" fmla="*/ 47507 h 346457"/>
                  <a:gd name="connsiteX56" fmla="*/ 134418 w 206016"/>
                  <a:gd name="connsiteY56" fmla="*/ 99265 h 346457"/>
                  <a:gd name="connsiteX57" fmla="*/ 125361 w 206016"/>
                  <a:gd name="connsiteY57" fmla="*/ 114911 h 346457"/>
                  <a:gd name="connsiteX58" fmla="*/ 80378 w 206016"/>
                  <a:gd name="connsiteY58" fmla="*/ 140883 h 346457"/>
                  <a:gd name="connsiteX59" fmla="*/ 71277 w 206016"/>
                  <a:gd name="connsiteY59" fmla="*/ 135698 h 346457"/>
                  <a:gd name="connsiteX60" fmla="*/ 71137 w 206016"/>
                  <a:gd name="connsiteY60" fmla="*/ 83963 h 346457"/>
                  <a:gd name="connsiteX61" fmla="*/ 80194 w 206016"/>
                  <a:gd name="connsiteY61" fmla="*/ 68270 h 346457"/>
                  <a:gd name="connsiteX62" fmla="*/ 125177 w 206016"/>
                  <a:gd name="connsiteY62" fmla="*/ 42299 h 346457"/>
                  <a:gd name="connsiteX63" fmla="*/ 54038 w 206016"/>
                  <a:gd name="connsiteY63" fmla="*/ 83364 h 346457"/>
                  <a:gd name="connsiteX64" fmla="*/ 63165 w 206016"/>
                  <a:gd name="connsiteY64" fmla="*/ 88572 h 346457"/>
                  <a:gd name="connsiteX65" fmla="*/ 63303 w 206016"/>
                  <a:gd name="connsiteY65" fmla="*/ 140306 h 346457"/>
                  <a:gd name="connsiteX66" fmla="*/ 54247 w 206016"/>
                  <a:gd name="connsiteY66" fmla="*/ 155999 h 346457"/>
                  <a:gd name="connsiteX67" fmla="*/ 9263 w 206016"/>
                  <a:gd name="connsiteY67" fmla="*/ 181971 h 346457"/>
                  <a:gd name="connsiteX68" fmla="*/ 162 w 206016"/>
                  <a:gd name="connsiteY68" fmla="*/ 176762 h 346457"/>
                  <a:gd name="connsiteX69" fmla="*/ 0 w 206016"/>
                  <a:gd name="connsiteY69" fmla="*/ 125005 h 346457"/>
                  <a:gd name="connsiteX70" fmla="*/ 9057 w 206016"/>
                  <a:gd name="connsiteY70" fmla="*/ 109335 h 346457"/>
                  <a:gd name="connsiteX71" fmla="*/ 54038 w 206016"/>
                  <a:gd name="connsiteY71" fmla="*/ 83364 h 346457"/>
                  <a:gd name="connsiteX72" fmla="*/ 125408 w 206016"/>
                  <a:gd name="connsiteY72" fmla="*/ 123922 h 346457"/>
                  <a:gd name="connsiteX73" fmla="*/ 134509 w 206016"/>
                  <a:gd name="connsiteY73" fmla="*/ 129130 h 346457"/>
                  <a:gd name="connsiteX74" fmla="*/ 134649 w 206016"/>
                  <a:gd name="connsiteY74" fmla="*/ 180864 h 346457"/>
                  <a:gd name="connsiteX75" fmla="*/ 125592 w 206016"/>
                  <a:gd name="connsiteY75" fmla="*/ 196558 h 346457"/>
                  <a:gd name="connsiteX76" fmla="*/ 80633 w 206016"/>
                  <a:gd name="connsiteY76" fmla="*/ 222529 h 346457"/>
                  <a:gd name="connsiteX77" fmla="*/ 71507 w 206016"/>
                  <a:gd name="connsiteY77" fmla="*/ 217344 h 346457"/>
                  <a:gd name="connsiteX78" fmla="*/ 71368 w 206016"/>
                  <a:gd name="connsiteY78" fmla="*/ 165586 h 346457"/>
                  <a:gd name="connsiteX79" fmla="*/ 80425 w 206016"/>
                  <a:gd name="connsiteY79" fmla="*/ 149893 h 346457"/>
                  <a:gd name="connsiteX80" fmla="*/ 125408 w 206016"/>
                  <a:gd name="connsiteY80" fmla="*/ 123922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87"/>
                    </a:moveTo>
                    <a:cubicBezTo>
                      <a:pt x="59316" y="162083"/>
                      <a:pt x="63372" y="164457"/>
                      <a:pt x="63394" y="170195"/>
                    </a:cubicBezTo>
                    <a:lnTo>
                      <a:pt x="63534" y="221952"/>
                    </a:lnTo>
                    <a:cubicBezTo>
                      <a:pt x="63556" y="227668"/>
                      <a:pt x="59524" y="234696"/>
                      <a:pt x="54477" y="237623"/>
                    </a:cubicBezTo>
                    <a:lnTo>
                      <a:pt x="9494" y="263594"/>
                    </a:lnTo>
                    <a:cubicBezTo>
                      <a:pt x="4470" y="266497"/>
                      <a:pt x="415" y="264124"/>
                      <a:pt x="392" y="258408"/>
                    </a:cubicBezTo>
                    <a:lnTo>
                      <a:pt x="231" y="206651"/>
                    </a:lnTo>
                    <a:cubicBezTo>
                      <a:pt x="231" y="200913"/>
                      <a:pt x="4241" y="193861"/>
                      <a:pt x="9287" y="190958"/>
                    </a:cubicBezTo>
                    <a:lnTo>
                      <a:pt x="54269" y="164987"/>
                    </a:lnTo>
                    <a:close/>
                    <a:moveTo>
                      <a:pt x="54500" y="246610"/>
                    </a:moveTo>
                    <a:cubicBezTo>
                      <a:pt x="59546" y="243706"/>
                      <a:pt x="63603" y="246080"/>
                      <a:pt x="63603" y="251818"/>
                    </a:cubicBezTo>
                    <a:lnTo>
                      <a:pt x="63764" y="303553"/>
                    </a:lnTo>
                    <a:cubicBezTo>
                      <a:pt x="63787" y="309291"/>
                      <a:pt x="59754" y="316319"/>
                      <a:pt x="54708" y="319246"/>
                    </a:cubicBezTo>
                    <a:lnTo>
                      <a:pt x="9725" y="345216"/>
                    </a:lnTo>
                    <a:cubicBezTo>
                      <a:pt x="4678" y="348120"/>
                      <a:pt x="646" y="345747"/>
                      <a:pt x="622" y="340009"/>
                    </a:cubicBezTo>
                    <a:lnTo>
                      <a:pt x="484" y="288251"/>
                    </a:lnTo>
                    <a:cubicBezTo>
                      <a:pt x="461" y="282536"/>
                      <a:pt x="4494" y="275507"/>
                      <a:pt x="9540" y="272604"/>
                    </a:cubicBezTo>
                    <a:lnTo>
                      <a:pt x="54500" y="246610"/>
                    </a:lnTo>
                    <a:close/>
                    <a:moveTo>
                      <a:pt x="125638" y="205568"/>
                    </a:moveTo>
                    <a:cubicBezTo>
                      <a:pt x="130661" y="202641"/>
                      <a:pt x="134717" y="205015"/>
                      <a:pt x="134740" y="210730"/>
                    </a:cubicBezTo>
                    <a:lnTo>
                      <a:pt x="134902" y="262487"/>
                    </a:lnTo>
                    <a:cubicBezTo>
                      <a:pt x="134902" y="268226"/>
                      <a:pt x="130892" y="275254"/>
                      <a:pt x="125845" y="278181"/>
                    </a:cubicBezTo>
                    <a:lnTo>
                      <a:pt x="80862" y="304152"/>
                    </a:lnTo>
                    <a:cubicBezTo>
                      <a:pt x="75815" y="307056"/>
                      <a:pt x="71760" y="304682"/>
                      <a:pt x="71737" y="298943"/>
                    </a:cubicBezTo>
                    <a:lnTo>
                      <a:pt x="71599" y="247209"/>
                    </a:lnTo>
                    <a:cubicBezTo>
                      <a:pt x="71576" y="241471"/>
                      <a:pt x="75609" y="234443"/>
                      <a:pt x="80655" y="231516"/>
                    </a:cubicBezTo>
                    <a:lnTo>
                      <a:pt x="125638" y="205568"/>
                    </a:lnTo>
                    <a:close/>
                    <a:moveTo>
                      <a:pt x="196753" y="164480"/>
                    </a:moveTo>
                    <a:cubicBezTo>
                      <a:pt x="201800" y="161576"/>
                      <a:pt x="205855" y="163950"/>
                      <a:pt x="205855" y="169757"/>
                    </a:cubicBezTo>
                    <a:lnTo>
                      <a:pt x="206017" y="221423"/>
                    </a:lnTo>
                    <a:cubicBezTo>
                      <a:pt x="206017" y="227161"/>
                      <a:pt x="202007" y="234212"/>
                      <a:pt x="196960" y="237116"/>
                    </a:cubicBezTo>
                    <a:lnTo>
                      <a:pt x="151954" y="263110"/>
                    </a:lnTo>
                    <a:cubicBezTo>
                      <a:pt x="146930" y="265990"/>
                      <a:pt x="142875" y="263640"/>
                      <a:pt x="142851" y="257901"/>
                    </a:cubicBezTo>
                    <a:lnTo>
                      <a:pt x="142714" y="206144"/>
                    </a:lnTo>
                    <a:cubicBezTo>
                      <a:pt x="142691" y="200429"/>
                      <a:pt x="146746" y="193377"/>
                      <a:pt x="151770" y="190474"/>
                    </a:cubicBezTo>
                    <a:lnTo>
                      <a:pt x="196753" y="164480"/>
                    </a:lnTo>
                    <a:close/>
                    <a:moveTo>
                      <a:pt x="196292" y="1257"/>
                    </a:moveTo>
                    <a:cubicBezTo>
                      <a:pt x="201339" y="-1670"/>
                      <a:pt x="205395" y="704"/>
                      <a:pt x="205417" y="6418"/>
                    </a:cubicBezTo>
                    <a:lnTo>
                      <a:pt x="205555" y="58176"/>
                    </a:lnTo>
                    <a:cubicBezTo>
                      <a:pt x="205579" y="63937"/>
                      <a:pt x="201545" y="70966"/>
                      <a:pt x="196499" y="73869"/>
                    </a:cubicBezTo>
                    <a:lnTo>
                      <a:pt x="151493" y="99864"/>
                    </a:lnTo>
                    <a:cubicBezTo>
                      <a:pt x="146470" y="102744"/>
                      <a:pt x="142414" y="100417"/>
                      <a:pt x="142391" y="94656"/>
                    </a:cubicBezTo>
                    <a:lnTo>
                      <a:pt x="142252" y="42898"/>
                    </a:lnTo>
                    <a:cubicBezTo>
                      <a:pt x="142230" y="37183"/>
                      <a:pt x="146262" y="30132"/>
                      <a:pt x="151309" y="27228"/>
                    </a:cubicBezTo>
                    <a:lnTo>
                      <a:pt x="196292" y="1257"/>
                    </a:lnTo>
                    <a:close/>
                    <a:moveTo>
                      <a:pt x="196523" y="82880"/>
                    </a:moveTo>
                    <a:cubicBezTo>
                      <a:pt x="201569" y="79953"/>
                      <a:pt x="205624" y="82327"/>
                      <a:pt x="205624" y="88065"/>
                    </a:cubicBezTo>
                    <a:lnTo>
                      <a:pt x="205786" y="139822"/>
                    </a:lnTo>
                    <a:cubicBezTo>
                      <a:pt x="205786" y="145538"/>
                      <a:pt x="201776" y="152589"/>
                      <a:pt x="196729" y="155492"/>
                    </a:cubicBezTo>
                    <a:lnTo>
                      <a:pt x="151724" y="181464"/>
                    </a:lnTo>
                    <a:cubicBezTo>
                      <a:pt x="146724" y="184367"/>
                      <a:pt x="142622" y="181994"/>
                      <a:pt x="142622" y="176278"/>
                    </a:cubicBezTo>
                    <a:lnTo>
                      <a:pt x="142460" y="124521"/>
                    </a:lnTo>
                    <a:cubicBezTo>
                      <a:pt x="142460" y="118806"/>
                      <a:pt x="146493" y="111755"/>
                      <a:pt x="151517" y="108851"/>
                    </a:cubicBezTo>
                    <a:lnTo>
                      <a:pt x="196523" y="82880"/>
                    </a:lnTo>
                    <a:close/>
                    <a:moveTo>
                      <a:pt x="125177" y="42299"/>
                    </a:moveTo>
                    <a:cubicBezTo>
                      <a:pt x="130201" y="39395"/>
                      <a:pt x="134280" y="41768"/>
                      <a:pt x="134280" y="47507"/>
                    </a:cubicBezTo>
                    <a:lnTo>
                      <a:pt x="134418" y="99265"/>
                    </a:lnTo>
                    <a:cubicBezTo>
                      <a:pt x="134440" y="105003"/>
                      <a:pt x="130430" y="112008"/>
                      <a:pt x="125361" y="114911"/>
                    </a:cubicBezTo>
                    <a:lnTo>
                      <a:pt x="80378" y="140883"/>
                    </a:lnTo>
                    <a:cubicBezTo>
                      <a:pt x="75355" y="143809"/>
                      <a:pt x="71299" y="141459"/>
                      <a:pt x="71277" y="135698"/>
                    </a:cubicBezTo>
                    <a:lnTo>
                      <a:pt x="71137" y="83963"/>
                    </a:lnTo>
                    <a:cubicBezTo>
                      <a:pt x="71115" y="78225"/>
                      <a:pt x="75147" y="71196"/>
                      <a:pt x="80194" y="68270"/>
                    </a:cubicBezTo>
                    <a:lnTo>
                      <a:pt x="125177" y="42299"/>
                    </a:lnTo>
                    <a:close/>
                    <a:moveTo>
                      <a:pt x="54038" y="83364"/>
                    </a:moveTo>
                    <a:cubicBezTo>
                      <a:pt x="59086" y="80460"/>
                      <a:pt x="63141" y="82834"/>
                      <a:pt x="63165" y="88572"/>
                    </a:cubicBezTo>
                    <a:lnTo>
                      <a:pt x="63303" y="140306"/>
                    </a:lnTo>
                    <a:cubicBezTo>
                      <a:pt x="63303" y="146067"/>
                      <a:pt x="59293" y="153073"/>
                      <a:pt x="54247" y="155999"/>
                    </a:cubicBezTo>
                    <a:lnTo>
                      <a:pt x="9263" y="181971"/>
                    </a:lnTo>
                    <a:cubicBezTo>
                      <a:pt x="4217" y="184874"/>
                      <a:pt x="162" y="182523"/>
                      <a:pt x="162" y="176762"/>
                    </a:cubicBezTo>
                    <a:lnTo>
                      <a:pt x="0" y="125005"/>
                    </a:lnTo>
                    <a:cubicBezTo>
                      <a:pt x="0" y="119290"/>
                      <a:pt x="4032" y="112262"/>
                      <a:pt x="9057" y="109335"/>
                    </a:cubicBezTo>
                    <a:lnTo>
                      <a:pt x="54038" y="83364"/>
                    </a:lnTo>
                    <a:close/>
                    <a:moveTo>
                      <a:pt x="125408" y="123922"/>
                    </a:moveTo>
                    <a:cubicBezTo>
                      <a:pt x="130430" y="121019"/>
                      <a:pt x="134487" y="123392"/>
                      <a:pt x="134509" y="129130"/>
                    </a:cubicBezTo>
                    <a:lnTo>
                      <a:pt x="134649" y="180864"/>
                    </a:lnTo>
                    <a:cubicBezTo>
                      <a:pt x="134671" y="186602"/>
                      <a:pt x="130639" y="193654"/>
                      <a:pt x="125592" y="196558"/>
                    </a:cubicBezTo>
                    <a:lnTo>
                      <a:pt x="80633" y="222529"/>
                    </a:lnTo>
                    <a:cubicBezTo>
                      <a:pt x="75586" y="225432"/>
                      <a:pt x="71530" y="223058"/>
                      <a:pt x="71507" y="217344"/>
                    </a:cubicBezTo>
                    <a:lnTo>
                      <a:pt x="71368" y="165586"/>
                    </a:lnTo>
                    <a:cubicBezTo>
                      <a:pt x="71346" y="159848"/>
                      <a:pt x="75378" y="152819"/>
                      <a:pt x="80425" y="149893"/>
                    </a:cubicBezTo>
                    <a:lnTo>
                      <a:pt x="125408" y="12392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1" name="Freeform 1150">
                <a:extLst>
                  <a:ext uri="{FF2B5EF4-FFF2-40B4-BE49-F238E27FC236}">
                    <a16:creationId xmlns:a16="http://schemas.microsoft.com/office/drawing/2014/main" id="{17202A95-A42B-D584-D5E8-CBB86F03E1E2}"/>
                  </a:ext>
                </a:extLst>
              </p:cNvPr>
              <p:cNvSpPr/>
              <p:nvPr/>
            </p:nvSpPr>
            <p:spPr>
              <a:xfrm>
                <a:off x="21063236" y="12324305"/>
                <a:ext cx="13849" cy="70199"/>
              </a:xfrm>
              <a:custGeom>
                <a:avLst/>
                <a:gdLst>
                  <a:gd name="connsiteX0" fmla="*/ 13850 w 13849"/>
                  <a:gd name="connsiteY0" fmla="*/ 23 h 70199"/>
                  <a:gd name="connsiteX1" fmla="*/ 13735 w 13849"/>
                  <a:gd name="connsiteY1" fmla="*/ 66253 h 70199"/>
                  <a:gd name="connsiteX2" fmla="*/ 11753 w 13849"/>
                  <a:gd name="connsiteY2" fmla="*/ 69041 h 70199"/>
                  <a:gd name="connsiteX3" fmla="*/ 2028 w 13849"/>
                  <a:gd name="connsiteY3" fmla="*/ 69041 h 70199"/>
                  <a:gd name="connsiteX4" fmla="*/ 0 w 13849"/>
                  <a:gd name="connsiteY4" fmla="*/ 66207 h 70199"/>
                  <a:gd name="connsiteX5" fmla="*/ 91 w 13849"/>
                  <a:gd name="connsiteY5" fmla="*/ 0 h 70199"/>
                  <a:gd name="connsiteX6" fmla="*/ 2120 w 13849"/>
                  <a:gd name="connsiteY6" fmla="*/ 2812 h 70199"/>
                  <a:gd name="connsiteX7" fmla="*/ 11844 w 13849"/>
                  <a:gd name="connsiteY7" fmla="*/ 2812 h 70199"/>
                  <a:gd name="connsiteX8" fmla="*/ 13850 w 13849"/>
                  <a:gd name="connsiteY8" fmla="*/ 23 h 7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199">
                    <a:moveTo>
                      <a:pt x="13850" y="23"/>
                    </a:moveTo>
                    <a:lnTo>
                      <a:pt x="13735" y="66253"/>
                    </a:lnTo>
                    <a:cubicBezTo>
                      <a:pt x="13735" y="67267"/>
                      <a:pt x="13067" y="68258"/>
                      <a:pt x="11753" y="69041"/>
                    </a:cubicBezTo>
                    <a:cubicBezTo>
                      <a:pt x="8688" y="70585"/>
                      <a:pt x="5069" y="70585"/>
                      <a:pt x="2028" y="69041"/>
                    </a:cubicBezTo>
                    <a:cubicBezTo>
                      <a:pt x="668" y="68258"/>
                      <a:pt x="0" y="67243"/>
                      <a:pt x="0" y="66207"/>
                    </a:cubicBezTo>
                    <a:lnTo>
                      <a:pt x="91" y="0"/>
                    </a:lnTo>
                    <a:cubicBezTo>
                      <a:pt x="91" y="1014"/>
                      <a:pt x="760" y="2005"/>
                      <a:pt x="2120" y="2812"/>
                    </a:cubicBezTo>
                    <a:cubicBezTo>
                      <a:pt x="4816" y="4355"/>
                      <a:pt x="9172" y="4355"/>
                      <a:pt x="11844" y="2812"/>
                    </a:cubicBezTo>
                    <a:cubicBezTo>
                      <a:pt x="13180" y="2028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2" name="Freeform 1151">
                <a:extLst>
                  <a:ext uri="{FF2B5EF4-FFF2-40B4-BE49-F238E27FC236}">
                    <a16:creationId xmlns:a16="http://schemas.microsoft.com/office/drawing/2014/main" id="{90A9AF2E-625C-DB39-A285-29F001C13A93}"/>
                  </a:ext>
                </a:extLst>
              </p:cNvPr>
              <p:cNvSpPr/>
              <p:nvPr/>
            </p:nvSpPr>
            <p:spPr>
              <a:xfrm>
                <a:off x="21063325" y="12320319"/>
                <a:ext cx="13754" cy="7956"/>
              </a:xfrm>
              <a:custGeom>
                <a:avLst/>
                <a:gdLst>
                  <a:gd name="connsiteX0" fmla="*/ 11709 w 13754"/>
                  <a:gd name="connsiteY0" fmla="*/ 1175 h 7956"/>
                  <a:gd name="connsiteX1" fmla="*/ 11755 w 13754"/>
                  <a:gd name="connsiteY1" fmla="*/ 6798 h 7956"/>
                  <a:gd name="connsiteX2" fmla="*/ 2031 w 13754"/>
                  <a:gd name="connsiteY2" fmla="*/ 6798 h 7956"/>
                  <a:gd name="connsiteX3" fmla="*/ 2031 w 13754"/>
                  <a:gd name="connsiteY3" fmla="*/ 1175 h 7956"/>
                  <a:gd name="connsiteX4" fmla="*/ 11709 w 13754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75"/>
                    </a:moveTo>
                    <a:cubicBezTo>
                      <a:pt x="14405" y="2719"/>
                      <a:pt x="14452" y="5232"/>
                      <a:pt x="11755" y="6798"/>
                    </a:cubicBezTo>
                    <a:cubicBezTo>
                      <a:pt x="8713" y="8342"/>
                      <a:pt x="5073" y="8342"/>
                      <a:pt x="2031" y="6798"/>
                    </a:cubicBezTo>
                    <a:cubicBezTo>
                      <a:pt x="-688" y="5232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3" name="Freeform 1152">
                <a:extLst>
                  <a:ext uri="{FF2B5EF4-FFF2-40B4-BE49-F238E27FC236}">
                    <a16:creationId xmlns:a16="http://schemas.microsoft.com/office/drawing/2014/main" id="{47BFE8A4-B78D-7470-86B8-081BE6A658D8}"/>
                  </a:ext>
                </a:extLst>
              </p:cNvPr>
              <p:cNvSpPr/>
              <p:nvPr/>
            </p:nvSpPr>
            <p:spPr>
              <a:xfrm>
                <a:off x="21172513" y="12261210"/>
                <a:ext cx="13849" cy="70216"/>
              </a:xfrm>
              <a:custGeom>
                <a:avLst/>
                <a:gdLst>
                  <a:gd name="connsiteX0" fmla="*/ 13850 w 13849"/>
                  <a:gd name="connsiteY0" fmla="*/ 23 h 70216"/>
                  <a:gd name="connsiteX1" fmla="*/ 13735 w 13849"/>
                  <a:gd name="connsiteY1" fmla="*/ 66276 h 70216"/>
                  <a:gd name="connsiteX2" fmla="*/ 11753 w 13849"/>
                  <a:gd name="connsiteY2" fmla="*/ 69041 h 70216"/>
                  <a:gd name="connsiteX3" fmla="*/ 2004 w 13849"/>
                  <a:gd name="connsiteY3" fmla="*/ 69041 h 70216"/>
                  <a:gd name="connsiteX4" fmla="*/ 0 w 13849"/>
                  <a:gd name="connsiteY4" fmla="*/ 66230 h 70216"/>
                  <a:gd name="connsiteX5" fmla="*/ 91 w 13849"/>
                  <a:gd name="connsiteY5" fmla="*/ 0 h 70216"/>
                  <a:gd name="connsiteX6" fmla="*/ 2120 w 13849"/>
                  <a:gd name="connsiteY6" fmla="*/ 2812 h 70216"/>
                  <a:gd name="connsiteX7" fmla="*/ 11844 w 13849"/>
                  <a:gd name="connsiteY7" fmla="*/ 2812 h 70216"/>
                  <a:gd name="connsiteX8" fmla="*/ 13850 w 13849"/>
                  <a:gd name="connsiteY8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16">
                    <a:moveTo>
                      <a:pt x="13850" y="23"/>
                    </a:moveTo>
                    <a:lnTo>
                      <a:pt x="13735" y="66276"/>
                    </a:lnTo>
                    <a:cubicBezTo>
                      <a:pt x="13735" y="67267"/>
                      <a:pt x="13065" y="68281"/>
                      <a:pt x="11753" y="69041"/>
                    </a:cubicBezTo>
                    <a:cubicBezTo>
                      <a:pt x="8687" y="70609"/>
                      <a:pt x="5069" y="70609"/>
                      <a:pt x="2004" y="69041"/>
                    </a:cubicBezTo>
                    <a:cubicBezTo>
                      <a:pt x="668" y="68258"/>
                      <a:pt x="0" y="67243"/>
                      <a:pt x="0" y="66230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80" y="2051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4" name="Freeform 1153">
                <a:extLst>
                  <a:ext uri="{FF2B5EF4-FFF2-40B4-BE49-F238E27FC236}">
                    <a16:creationId xmlns:a16="http://schemas.microsoft.com/office/drawing/2014/main" id="{693DCB67-EF53-09D0-77CB-FBF57EA39BE4}"/>
                  </a:ext>
                </a:extLst>
              </p:cNvPr>
              <p:cNvSpPr/>
              <p:nvPr/>
            </p:nvSpPr>
            <p:spPr>
              <a:xfrm>
                <a:off x="21172602" y="12257223"/>
                <a:ext cx="13754" cy="7973"/>
              </a:xfrm>
              <a:custGeom>
                <a:avLst/>
                <a:gdLst>
                  <a:gd name="connsiteX0" fmla="*/ 11709 w 13754"/>
                  <a:gd name="connsiteY0" fmla="*/ 1176 h 7973"/>
                  <a:gd name="connsiteX1" fmla="*/ 11755 w 13754"/>
                  <a:gd name="connsiteY1" fmla="*/ 6798 h 7973"/>
                  <a:gd name="connsiteX2" fmla="*/ 2031 w 13754"/>
                  <a:gd name="connsiteY2" fmla="*/ 6798 h 7973"/>
                  <a:gd name="connsiteX3" fmla="*/ 2031 w 13754"/>
                  <a:gd name="connsiteY3" fmla="*/ 1176 h 7973"/>
                  <a:gd name="connsiteX4" fmla="*/ 11709 w 13754"/>
                  <a:gd name="connsiteY4" fmla="*/ 1176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73">
                    <a:moveTo>
                      <a:pt x="11709" y="1176"/>
                    </a:moveTo>
                    <a:cubicBezTo>
                      <a:pt x="14405" y="2743"/>
                      <a:pt x="14452" y="5231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1"/>
                      <a:pt x="-666" y="2743"/>
                      <a:pt x="2031" y="1176"/>
                    </a:cubicBezTo>
                    <a:cubicBezTo>
                      <a:pt x="5049" y="-392"/>
                      <a:pt x="8668" y="-392"/>
                      <a:pt x="11709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5" name="Freeform 1154">
                <a:extLst>
                  <a:ext uri="{FF2B5EF4-FFF2-40B4-BE49-F238E27FC236}">
                    <a16:creationId xmlns:a16="http://schemas.microsoft.com/office/drawing/2014/main" id="{47807BA2-8C19-DF87-C98C-7AFAD27FCC2B}"/>
                  </a:ext>
                </a:extLst>
              </p:cNvPr>
              <p:cNvSpPr/>
              <p:nvPr/>
            </p:nvSpPr>
            <p:spPr>
              <a:xfrm>
                <a:off x="20989724" y="11995158"/>
                <a:ext cx="244731" cy="390606"/>
              </a:xfrm>
              <a:custGeom>
                <a:avLst/>
                <a:gdLst>
                  <a:gd name="connsiteX0" fmla="*/ 244731 w 244731"/>
                  <a:gd name="connsiteY0" fmla="*/ 13302 h 390606"/>
                  <a:gd name="connsiteX1" fmla="*/ 237104 w 244731"/>
                  <a:gd name="connsiteY1" fmla="*/ 14039 h 390606"/>
                  <a:gd name="connsiteX2" fmla="*/ 32308 w 244731"/>
                  <a:gd name="connsiteY2" fmla="*/ 132256 h 390606"/>
                  <a:gd name="connsiteX3" fmla="*/ 21616 w 244731"/>
                  <a:gd name="connsiteY3" fmla="*/ 150784 h 390606"/>
                  <a:gd name="connsiteX4" fmla="*/ 22284 w 244731"/>
                  <a:gd name="connsiteY4" fmla="*/ 383740 h 390606"/>
                  <a:gd name="connsiteX5" fmla="*/ 25395 w 244731"/>
                  <a:gd name="connsiteY5" fmla="*/ 390607 h 390606"/>
                  <a:gd name="connsiteX6" fmla="*/ 3756 w 244731"/>
                  <a:gd name="connsiteY6" fmla="*/ 378048 h 390606"/>
                  <a:gd name="connsiteX7" fmla="*/ 622 w 244731"/>
                  <a:gd name="connsiteY7" fmla="*/ 371157 h 390606"/>
                  <a:gd name="connsiteX8" fmla="*/ 0 w 244731"/>
                  <a:gd name="connsiteY8" fmla="*/ 138225 h 390606"/>
                  <a:gd name="connsiteX9" fmla="*/ 10670 w 244731"/>
                  <a:gd name="connsiteY9" fmla="*/ 119721 h 390606"/>
                  <a:gd name="connsiteX10" fmla="*/ 215488 w 244731"/>
                  <a:gd name="connsiteY10" fmla="*/ 1480 h 390606"/>
                  <a:gd name="connsiteX11" fmla="*/ 223116 w 244731"/>
                  <a:gd name="connsiteY11" fmla="*/ 720 h 390606"/>
                  <a:gd name="connsiteX12" fmla="*/ 244731 w 244731"/>
                  <a:gd name="connsiteY12" fmla="*/ 13302 h 390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6">
                    <a:moveTo>
                      <a:pt x="244731" y="13302"/>
                    </a:moveTo>
                    <a:cubicBezTo>
                      <a:pt x="242796" y="12172"/>
                      <a:pt x="240076" y="12334"/>
                      <a:pt x="237104" y="14039"/>
                    </a:cubicBezTo>
                    <a:lnTo>
                      <a:pt x="32308" y="132256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40"/>
                    </a:lnTo>
                    <a:cubicBezTo>
                      <a:pt x="22284" y="387104"/>
                      <a:pt x="23482" y="389478"/>
                      <a:pt x="25395" y="390607"/>
                    </a:cubicBezTo>
                    <a:lnTo>
                      <a:pt x="3756" y="378048"/>
                    </a:lnTo>
                    <a:cubicBezTo>
                      <a:pt x="1820" y="376918"/>
                      <a:pt x="646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1"/>
                    </a:cubicBezTo>
                    <a:lnTo>
                      <a:pt x="215488" y="1480"/>
                    </a:lnTo>
                    <a:cubicBezTo>
                      <a:pt x="218460" y="-249"/>
                      <a:pt x="221179" y="-410"/>
                      <a:pt x="223116" y="720"/>
                    </a:cubicBezTo>
                    <a:lnTo>
                      <a:pt x="244731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6" name="Freeform 1155">
                <a:extLst>
                  <a:ext uri="{FF2B5EF4-FFF2-40B4-BE49-F238E27FC236}">
                    <a16:creationId xmlns:a16="http://schemas.microsoft.com/office/drawing/2014/main" id="{BFA43B05-51D4-2EEE-4545-FD2B3EAE395C}"/>
                  </a:ext>
                </a:extLst>
              </p:cNvPr>
              <p:cNvSpPr/>
              <p:nvPr/>
            </p:nvSpPr>
            <p:spPr>
              <a:xfrm>
                <a:off x="20989724" y="12114879"/>
                <a:ext cx="32308" cy="270885"/>
              </a:xfrm>
              <a:custGeom>
                <a:avLst/>
                <a:gdLst>
                  <a:gd name="connsiteX0" fmla="*/ 21616 w 32308"/>
                  <a:gd name="connsiteY0" fmla="*/ 31064 h 270885"/>
                  <a:gd name="connsiteX1" fmla="*/ 22284 w 32308"/>
                  <a:gd name="connsiteY1" fmla="*/ 263996 h 270885"/>
                  <a:gd name="connsiteX2" fmla="*/ 25395 w 32308"/>
                  <a:gd name="connsiteY2" fmla="*/ 270886 h 270885"/>
                  <a:gd name="connsiteX3" fmla="*/ 3756 w 32308"/>
                  <a:gd name="connsiteY3" fmla="*/ 258327 h 270885"/>
                  <a:gd name="connsiteX4" fmla="*/ 622 w 32308"/>
                  <a:gd name="connsiteY4" fmla="*/ 251437 h 270885"/>
                  <a:gd name="connsiteX5" fmla="*/ 0 w 32308"/>
                  <a:gd name="connsiteY5" fmla="*/ 18504 h 270885"/>
                  <a:gd name="connsiteX6" fmla="*/ 10670 w 32308"/>
                  <a:gd name="connsiteY6" fmla="*/ 0 h 270885"/>
                  <a:gd name="connsiteX7" fmla="*/ 32308 w 32308"/>
                  <a:gd name="connsiteY7" fmla="*/ 12536 h 270885"/>
                  <a:gd name="connsiteX8" fmla="*/ 21616 w 32308"/>
                  <a:gd name="connsiteY8" fmla="*/ 31064 h 270885"/>
                  <a:gd name="connsiteX9" fmla="*/ 21616 w 32308"/>
                  <a:gd name="connsiteY9" fmla="*/ 31064 h 270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5">
                    <a:moveTo>
                      <a:pt x="21616" y="31064"/>
                    </a:moveTo>
                    <a:lnTo>
                      <a:pt x="22284" y="263996"/>
                    </a:lnTo>
                    <a:cubicBezTo>
                      <a:pt x="22284" y="267384"/>
                      <a:pt x="23482" y="269757"/>
                      <a:pt x="25395" y="270886"/>
                    </a:cubicBezTo>
                    <a:lnTo>
                      <a:pt x="3756" y="258327"/>
                    </a:lnTo>
                    <a:cubicBezTo>
                      <a:pt x="1820" y="257198"/>
                      <a:pt x="646" y="254801"/>
                      <a:pt x="622" y="251437"/>
                    </a:cubicBezTo>
                    <a:lnTo>
                      <a:pt x="0" y="18504"/>
                    </a:lnTo>
                    <a:cubicBezTo>
                      <a:pt x="-46" y="11706"/>
                      <a:pt x="4747" y="3387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8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7" name="Freeform 1156">
                <a:extLst>
                  <a:ext uri="{FF2B5EF4-FFF2-40B4-BE49-F238E27FC236}">
                    <a16:creationId xmlns:a16="http://schemas.microsoft.com/office/drawing/2014/main" id="{9B888ECF-9E81-FE6C-CE25-7E211CEAFFA5}"/>
                  </a:ext>
                </a:extLst>
              </p:cNvPr>
              <p:cNvSpPr/>
              <p:nvPr/>
            </p:nvSpPr>
            <p:spPr>
              <a:xfrm>
                <a:off x="21011340" y="12007735"/>
                <a:ext cx="226917" cy="378750"/>
              </a:xfrm>
              <a:custGeom>
                <a:avLst/>
                <a:gdLst>
                  <a:gd name="connsiteX0" fmla="*/ 215488 w 226917"/>
                  <a:gd name="connsiteY0" fmla="*/ 1463 h 378750"/>
                  <a:gd name="connsiteX1" fmla="*/ 226249 w 226917"/>
                  <a:gd name="connsiteY1" fmla="*/ 7569 h 378750"/>
                  <a:gd name="connsiteX2" fmla="*/ 226917 w 226917"/>
                  <a:gd name="connsiteY2" fmla="*/ 240525 h 378750"/>
                  <a:gd name="connsiteX3" fmla="*/ 216225 w 226917"/>
                  <a:gd name="connsiteY3" fmla="*/ 259029 h 378750"/>
                  <a:gd name="connsiteX4" fmla="*/ 11429 w 226917"/>
                  <a:gd name="connsiteY4" fmla="*/ 377270 h 378750"/>
                  <a:gd name="connsiteX5" fmla="*/ 646 w 226917"/>
                  <a:gd name="connsiteY5" fmla="*/ 371163 h 378750"/>
                  <a:gd name="connsiteX6" fmla="*/ 0 w 226917"/>
                  <a:gd name="connsiteY6" fmla="*/ 138208 h 378750"/>
                  <a:gd name="connsiteX7" fmla="*/ 10692 w 226917"/>
                  <a:gd name="connsiteY7" fmla="*/ 119703 h 378750"/>
                  <a:gd name="connsiteX8" fmla="*/ 215488 w 226917"/>
                  <a:gd name="connsiteY8" fmla="*/ 1463 h 37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0">
                    <a:moveTo>
                      <a:pt x="215488" y="1463"/>
                    </a:moveTo>
                    <a:cubicBezTo>
                      <a:pt x="221411" y="-1948"/>
                      <a:pt x="226227" y="817"/>
                      <a:pt x="226249" y="7569"/>
                    </a:cubicBezTo>
                    <a:lnTo>
                      <a:pt x="226917" y="240525"/>
                    </a:lnTo>
                    <a:cubicBezTo>
                      <a:pt x="226941" y="247322"/>
                      <a:pt x="222148" y="255619"/>
                      <a:pt x="216225" y="259029"/>
                    </a:cubicBezTo>
                    <a:lnTo>
                      <a:pt x="11429" y="377270"/>
                    </a:lnTo>
                    <a:cubicBezTo>
                      <a:pt x="5462" y="380703"/>
                      <a:pt x="668" y="377961"/>
                      <a:pt x="646" y="371163"/>
                    </a:cubicBezTo>
                    <a:lnTo>
                      <a:pt x="0" y="138208"/>
                    </a:lnTo>
                    <a:cubicBezTo>
                      <a:pt x="-22" y="131409"/>
                      <a:pt x="4771" y="123114"/>
                      <a:pt x="10692" y="119703"/>
                    </a:cubicBezTo>
                    <a:lnTo>
                      <a:pt x="215488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8" name="Freeform 1157">
                <a:extLst>
                  <a:ext uri="{FF2B5EF4-FFF2-40B4-BE49-F238E27FC236}">
                    <a16:creationId xmlns:a16="http://schemas.microsoft.com/office/drawing/2014/main" id="{202F8FCD-D344-D50F-FBE2-15C30D8C50F9}"/>
                  </a:ext>
                </a:extLst>
              </p:cNvPr>
              <p:cNvSpPr/>
              <p:nvPr/>
            </p:nvSpPr>
            <p:spPr>
              <a:xfrm>
                <a:off x="21021779" y="12023879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94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31 h 346458"/>
                  <a:gd name="connsiteX4" fmla="*/ 9494 w 206016"/>
                  <a:gd name="connsiteY4" fmla="*/ 263602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287 w 206016"/>
                  <a:gd name="connsiteY7" fmla="*/ 190966 h 346458"/>
                  <a:gd name="connsiteX8" fmla="*/ 54269 w 206016"/>
                  <a:gd name="connsiteY8" fmla="*/ 164995 h 346458"/>
                  <a:gd name="connsiteX9" fmla="*/ 54500 w 206016"/>
                  <a:gd name="connsiteY9" fmla="*/ 246642 h 346458"/>
                  <a:gd name="connsiteX10" fmla="*/ 63603 w 206016"/>
                  <a:gd name="connsiteY10" fmla="*/ 251804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84 w 206016"/>
                  <a:gd name="connsiteY15" fmla="*/ 288260 h 346458"/>
                  <a:gd name="connsiteX16" fmla="*/ 9540 w 206016"/>
                  <a:gd name="connsiteY16" fmla="*/ 272589 h 346458"/>
                  <a:gd name="connsiteX17" fmla="*/ 54500 w 206016"/>
                  <a:gd name="connsiteY17" fmla="*/ 246642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61 h 346458"/>
                  <a:gd name="connsiteX20" fmla="*/ 134902 w 206016"/>
                  <a:gd name="connsiteY20" fmla="*/ 262519 h 346458"/>
                  <a:gd name="connsiteX21" fmla="*/ 125845 w 206016"/>
                  <a:gd name="connsiteY21" fmla="*/ 278166 h 346458"/>
                  <a:gd name="connsiteX22" fmla="*/ 80862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218 h 346458"/>
                  <a:gd name="connsiteX25" fmla="*/ 80655 w 206016"/>
                  <a:gd name="connsiteY25" fmla="*/ 231524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55 w 206016"/>
                  <a:gd name="connsiteY28" fmla="*/ 169742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910 h 346458"/>
                  <a:gd name="connsiteX33" fmla="*/ 142714 w 206016"/>
                  <a:gd name="connsiteY33" fmla="*/ 206152 h 346458"/>
                  <a:gd name="connsiteX34" fmla="*/ 151770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417 w 206016"/>
                  <a:gd name="connsiteY37" fmla="*/ 6427 h 346458"/>
                  <a:gd name="connsiteX38" fmla="*/ 205555 w 206016"/>
                  <a:gd name="connsiteY38" fmla="*/ 58185 h 346458"/>
                  <a:gd name="connsiteX39" fmla="*/ 196499 w 206016"/>
                  <a:gd name="connsiteY39" fmla="*/ 73878 h 346458"/>
                  <a:gd name="connsiteX40" fmla="*/ 151493 w 206016"/>
                  <a:gd name="connsiteY40" fmla="*/ 99848 h 346458"/>
                  <a:gd name="connsiteX41" fmla="*/ 142391 w 206016"/>
                  <a:gd name="connsiteY41" fmla="*/ 94641 h 346458"/>
                  <a:gd name="connsiteX42" fmla="*/ 142252 w 206016"/>
                  <a:gd name="connsiteY42" fmla="*/ 42906 h 346458"/>
                  <a:gd name="connsiteX43" fmla="*/ 151309 w 206016"/>
                  <a:gd name="connsiteY43" fmla="*/ 27236 h 346458"/>
                  <a:gd name="connsiteX44" fmla="*/ 196292 w 206016"/>
                  <a:gd name="connsiteY44" fmla="*/ 1242 h 346458"/>
                  <a:gd name="connsiteX45" fmla="*/ 196523 w 206016"/>
                  <a:gd name="connsiteY45" fmla="*/ 82865 h 346458"/>
                  <a:gd name="connsiteX46" fmla="*/ 205624 w 206016"/>
                  <a:gd name="connsiteY46" fmla="*/ 88073 h 346458"/>
                  <a:gd name="connsiteX47" fmla="*/ 205786 w 206016"/>
                  <a:gd name="connsiteY47" fmla="*/ 139808 h 346458"/>
                  <a:gd name="connsiteX48" fmla="*/ 196729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59 h 346458"/>
                  <a:gd name="connsiteX53" fmla="*/ 196523 w 206016"/>
                  <a:gd name="connsiteY53" fmla="*/ 82865 h 346458"/>
                  <a:gd name="connsiteX54" fmla="*/ 125177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50 h 346458"/>
                  <a:gd name="connsiteX57" fmla="*/ 125361 w 206016"/>
                  <a:gd name="connsiteY57" fmla="*/ 114920 h 346458"/>
                  <a:gd name="connsiteX58" fmla="*/ 80378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37 w 206016"/>
                  <a:gd name="connsiteY60" fmla="*/ 83971 h 346458"/>
                  <a:gd name="connsiteX61" fmla="*/ 80194 w 206016"/>
                  <a:gd name="connsiteY61" fmla="*/ 68278 h 346458"/>
                  <a:gd name="connsiteX62" fmla="*/ 125177 w 206016"/>
                  <a:gd name="connsiteY62" fmla="*/ 42307 h 346458"/>
                  <a:gd name="connsiteX63" fmla="*/ 54038 w 206016"/>
                  <a:gd name="connsiteY63" fmla="*/ 83372 h 346458"/>
                  <a:gd name="connsiteX64" fmla="*/ 63165 w 206016"/>
                  <a:gd name="connsiteY64" fmla="*/ 88557 h 346458"/>
                  <a:gd name="connsiteX65" fmla="*/ 63303 w 206016"/>
                  <a:gd name="connsiteY65" fmla="*/ 140315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57 w 206016"/>
                  <a:gd name="connsiteY70" fmla="*/ 109343 h 346458"/>
                  <a:gd name="connsiteX71" fmla="*/ 54038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38 h 346458"/>
                  <a:gd name="connsiteX74" fmla="*/ 134649 w 206016"/>
                  <a:gd name="connsiteY74" fmla="*/ 180873 h 346458"/>
                  <a:gd name="connsiteX75" fmla="*/ 125592 w 206016"/>
                  <a:gd name="connsiteY75" fmla="*/ 196566 h 346458"/>
                  <a:gd name="connsiteX76" fmla="*/ 80633 w 206016"/>
                  <a:gd name="connsiteY76" fmla="*/ 222537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1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2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5"/>
                      <a:pt x="54477" y="237631"/>
                    </a:cubicBezTo>
                    <a:lnTo>
                      <a:pt x="9494" y="263602"/>
                    </a:lnTo>
                    <a:cubicBezTo>
                      <a:pt x="4470" y="266506"/>
                      <a:pt x="415" y="264132"/>
                      <a:pt x="392" y="258394"/>
                    </a:cubicBezTo>
                    <a:lnTo>
                      <a:pt x="231" y="206636"/>
                    </a:lnTo>
                    <a:cubicBezTo>
                      <a:pt x="231" y="200921"/>
                      <a:pt x="4241" y="193870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42"/>
                    </a:moveTo>
                    <a:cubicBezTo>
                      <a:pt x="59546" y="243715"/>
                      <a:pt x="63603" y="246088"/>
                      <a:pt x="63603" y="251804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7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9"/>
                      <a:pt x="646" y="345755"/>
                      <a:pt x="622" y="340017"/>
                    </a:cubicBezTo>
                    <a:lnTo>
                      <a:pt x="484" y="288260"/>
                    </a:lnTo>
                    <a:cubicBezTo>
                      <a:pt x="461" y="282544"/>
                      <a:pt x="4494" y="275516"/>
                      <a:pt x="9540" y="272589"/>
                    </a:cubicBezTo>
                    <a:lnTo>
                      <a:pt x="54500" y="246642"/>
                    </a:lnTo>
                    <a:close/>
                    <a:moveTo>
                      <a:pt x="125638" y="205553"/>
                    </a:moveTo>
                    <a:cubicBezTo>
                      <a:pt x="130661" y="202650"/>
                      <a:pt x="134717" y="205024"/>
                      <a:pt x="134740" y="210761"/>
                    </a:cubicBezTo>
                    <a:lnTo>
                      <a:pt x="134902" y="262519"/>
                    </a:lnTo>
                    <a:cubicBezTo>
                      <a:pt x="134902" y="268234"/>
                      <a:pt x="130892" y="275262"/>
                      <a:pt x="125845" y="278166"/>
                    </a:cubicBezTo>
                    <a:lnTo>
                      <a:pt x="80862" y="304137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218"/>
                    </a:lnTo>
                    <a:cubicBezTo>
                      <a:pt x="71576" y="241480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5"/>
                      <a:pt x="205855" y="163958"/>
                      <a:pt x="205855" y="169742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221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75" y="263648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8"/>
                      <a:pt x="146746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417" y="6427"/>
                    </a:cubicBezTo>
                    <a:lnTo>
                      <a:pt x="205555" y="58185"/>
                    </a:lnTo>
                    <a:cubicBezTo>
                      <a:pt x="205579" y="63946"/>
                      <a:pt x="201545" y="70974"/>
                      <a:pt x="196499" y="73878"/>
                    </a:cubicBezTo>
                    <a:lnTo>
                      <a:pt x="151493" y="99848"/>
                    </a:lnTo>
                    <a:cubicBezTo>
                      <a:pt x="146470" y="102752"/>
                      <a:pt x="142414" y="100402"/>
                      <a:pt x="142391" y="94641"/>
                    </a:cubicBezTo>
                    <a:lnTo>
                      <a:pt x="142252" y="42906"/>
                    </a:lnTo>
                    <a:cubicBezTo>
                      <a:pt x="142230" y="37191"/>
                      <a:pt x="146262" y="30117"/>
                      <a:pt x="151309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2"/>
                      <a:pt x="205624" y="82335"/>
                      <a:pt x="205624" y="88073"/>
                    </a:cubicBezTo>
                    <a:lnTo>
                      <a:pt x="205786" y="139808"/>
                    </a:lnTo>
                    <a:cubicBezTo>
                      <a:pt x="205786" y="145545"/>
                      <a:pt x="201776" y="152575"/>
                      <a:pt x="196729" y="155478"/>
                    </a:cubicBezTo>
                    <a:lnTo>
                      <a:pt x="151724" y="181472"/>
                    </a:lnTo>
                    <a:cubicBezTo>
                      <a:pt x="146724" y="184375"/>
                      <a:pt x="142622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59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403"/>
                      <a:pt x="134280" y="41777"/>
                      <a:pt x="134280" y="47492"/>
                    </a:cubicBezTo>
                    <a:lnTo>
                      <a:pt x="134418" y="99250"/>
                    </a:lnTo>
                    <a:cubicBezTo>
                      <a:pt x="134440" y="105011"/>
                      <a:pt x="130430" y="112016"/>
                      <a:pt x="125361" y="114920"/>
                    </a:cubicBezTo>
                    <a:lnTo>
                      <a:pt x="80378" y="140891"/>
                    </a:lnTo>
                    <a:cubicBezTo>
                      <a:pt x="75355" y="143794"/>
                      <a:pt x="71299" y="141444"/>
                      <a:pt x="71277" y="135706"/>
                    </a:cubicBezTo>
                    <a:lnTo>
                      <a:pt x="71137" y="83971"/>
                    </a:lnTo>
                    <a:cubicBezTo>
                      <a:pt x="71115" y="78233"/>
                      <a:pt x="75147" y="71182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9"/>
                      <a:pt x="63141" y="82842"/>
                      <a:pt x="63165" y="88557"/>
                    </a:cubicBezTo>
                    <a:lnTo>
                      <a:pt x="63303" y="140315"/>
                    </a:lnTo>
                    <a:cubicBezTo>
                      <a:pt x="63303" y="146076"/>
                      <a:pt x="59293" y="153082"/>
                      <a:pt x="54247" y="155985"/>
                    </a:cubicBezTo>
                    <a:lnTo>
                      <a:pt x="9263" y="181956"/>
                    </a:lnTo>
                    <a:cubicBezTo>
                      <a:pt x="4217" y="184882"/>
                      <a:pt x="162" y="182532"/>
                      <a:pt x="162" y="176771"/>
                    </a:cubicBezTo>
                    <a:lnTo>
                      <a:pt x="0" y="125013"/>
                    </a:lnTo>
                    <a:cubicBezTo>
                      <a:pt x="0" y="119299"/>
                      <a:pt x="4032" y="112247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400"/>
                      <a:pt x="134509" y="129138"/>
                    </a:cubicBezTo>
                    <a:lnTo>
                      <a:pt x="134649" y="180873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33" y="222537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9" name="Freeform 1158">
                <a:extLst>
                  <a:ext uri="{FF2B5EF4-FFF2-40B4-BE49-F238E27FC236}">
                    <a16:creationId xmlns:a16="http://schemas.microsoft.com/office/drawing/2014/main" id="{932B5660-C3BC-741E-F02A-177203B13C2A}"/>
                  </a:ext>
                </a:extLst>
              </p:cNvPr>
              <p:cNvSpPr/>
              <p:nvPr/>
            </p:nvSpPr>
            <p:spPr>
              <a:xfrm>
                <a:off x="20951085" y="12209388"/>
                <a:ext cx="52311" cy="448368"/>
              </a:xfrm>
              <a:custGeom>
                <a:avLst/>
                <a:gdLst>
                  <a:gd name="connsiteX0" fmla="*/ 5871 w 52311"/>
                  <a:gd name="connsiteY0" fmla="*/ 142571 h 448368"/>
                  <a:gd name="connsiteX1" fmla="*/ 201 w 52311"/>
                  <a:gd name="connsiteY1" fmla="*/ 138215 h 448368"/>
                  <a:gd name="connsiteX2" fmla="*/ 2944 w 52311"/>
                  <a:gd name="connsiteY2" fmla="*/ 131578 h 448368"/>
                  <a:gd name="connsiteX3" fmla="*/ 43456 w 52311"/>
                  <a:gd name="connsiteY3" fmla="*/ 108212 h 448368"/>
                  <a:gd name="connsiteX4" fmla="*/ 51521 w 52311"/>
                  <a:gd name="connsiteY4" fmla="*/ 110331 h 448368"/>
                  <a:gd name="connsiteX5" fmla="*/ 49332 w 52311"/>
                  <a:gd name="connsiteY5" fmla="*/ 118397 h 448368"/>
                  <a:gd name="connsiteX6" fmla="*/ 8820 w 52311"/>
                  <a:gd name="connsiteY6" fmla="*/ 141764 h 448368"/>
                  <a:gd name="connsiteX7" fmla="*/ 5871 w 52311"/>
                  <a:gd name="connsiteY7" fmla="*/ 142571 h 448368"/>
                  <a:gd name="connsiteX8" fmla="*/ 5871 w 52311"/>
                  <a:gd name="connsiteY8" fmla="*/ 35161 h 448368"/>
                  <a:gd name="connsiteX9" fmla="*/ 201 w 52311"/>
                  <a:gd name="connsiteY9" fmla="*/ 30782 h 448368"/>
                  <a:gd name="connsiteX10" fmla="*/ 2944 w 52311"/>
                  <a:gd name="connsiteY10" fmla="*/ 24169 h 448368"/>
                  <a:gd name="connsiteX11" fmla="*/ 43456 w 52311"/>
                  <a:gd name="connsiteY11" fmla="*/ 802 h 448368"/>
                  <a:gd name="connsiteX12" fmla="*/ 51521 w 52311"/>
                  <a:gd name="connsiteY12" fmla="*/ 2944 h 448368"/>
                  <a:gd name="connsiteX13" fmla="*/ 49332 w 52311"/>
                  <a:gd name="connsiteY13" fmla="*/ 10987 h 448368"/>
                  <a:gd name="connsiteX14" fmla="*/ 8820 w 52311"/>
                  <a:gd name="connsiteY14" fmla="*/ 34377 h 448368"/>
                  <a:gd name="connsiteX15" fmla="*/ 5871 w 52311"/>
                  <a:gd name="connsiteY15" fmla="*/ 35161 h 448368"/>
                  <a:gd name="connsiteX16" fmla="*/ 5871 w 52311"/>
                  <a:gd name="connsiteY16" fmla="*/ 448369 h 448368"/>
                  <a:gd name="connsiteX17" fmla="*/ 201 w 52311"/>
                  <a:gd name="connsiteY17" fmla="*/ 444014 h 448368"/>
                  <a:gd name="connsiteX18" fmla="*/ 2944 w 52311"/>
                  <a:gd name="connsiteY18" fmla="*/ 437400 h 448368"/>
                  <a:gd name="connsiteX19" fmla="*/ 43456 w 52311"/>
                  <a:gd name="connsiteY19" fmla="*/ 414010 h 448368"/>
                  <a:gd name="connsiteX20" fmla="*/ 51521 w 52311"/>
                  <a:gd name="connsiteY20" fmla="*/ 416130 h 448368"/>
                  <a:gd name="connsiteX21" fmla="*/ 49332 w 52311"/>
                  <a:gd name="connsiteY21" fmla="*/ 424195 h 448368"/>
                  <a:gd name="connsiteX22" fmla="*/ 8820 w 52311"/>
                  <a:gd name="connsiteY22" fmla="*/ 447586 h 448368"/>
                  <a:gd name="connsiteX23" fmla="*/ 5871 w 52311"/>
                  <a:gd name="connsiteY23" fmla="*/ 448369 h 448368"/>
                  <a:gd name="connsiteX24" fmla="*/ 5871 w 52311"/>
                  <a:gd name="connsiteY24" fmla="*/ 340937 h 448368"/>
                  <a:gd name="connsiteX25" fmla="*/ 201 w 52311"/>
                  <a:gd name="connsiteY25" fmla="*/ 336581 h 448368"/>
                  <a:gd name="connsiteX26" fmla="*/ 2944 w 52311"/>
                  <a:gd name="connsiteY26" fmla="*/ 329967 h 448368"/>
                  <a:gd name="connsiteX27" fmla="*/ 43456 w 52311"/>
                  <a:gd name="connsiteY27" fmla="*/ 306600 h 448368"/>
                  <a:gd name="connsiteX28" fmla="*/ 51521 w 52311"/>
                  <a:gd name="connsiteY28" fmla="*/ 308743 h 448368"/>
                  <a:gd name="connsiteX29" fmla="*/ 49332 w 52311"/>
                  <a:gd name="connsiteY29" fmla="*/ 316786 h 448368"/>
                  <a:gd name="connsiteX30" fmla="*/ 8820 w 52311"/>
                  <a:gd name="connsiteY30" fmla="*/ 340176 h 448368"/>
                  <a:gd name="connsiteX31" fmla="*/ 5871 w 52311"/>
                  <a:gd name="connsiteY31" fmla="*/ 340959 h 448368"/>
                  <a:gd name="connsiteX32" fmla="*/ 5871 w 52311"/>
                  <a:gd name="connsiteY32" fmla="*/ 340937 h 448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2311" h="448368">
                    <a:moveTo>
                      <a:pt x="5871" y="142571"/>
                    </a:moveTo>
                    <a:cubicBezTo>
                      <a:pt x="3221" y="142571"/>
                      <a:pt x="893" y="140773"/>
                      <a:pt x="201" y="138215"/>
                    </a:cubicBezTo>
                    <a:cubicBezTo>
                      <a:pt x="-489" y="135634"/>
                      <a:pt x="640" y="132915"/>
                      <a:pt x="2944" y="131578"/>
                    </a:cubicBezTo>
                    <a:lnTo>
                      <a:pt x="43456" y="108212"/>
                    </a:lnTo>
                    <a:cubicBezTo>
                      <a:pt x="46267" y="106552"/>
                      <a:pt x="49885" y="107520"/>
                      <a:pt x="51521" y="110331"/>
                    </a:cubicBezTo>
                    <a:cubicBezTo>
                      <a:pt x="53134" y="113166"/>
                      <a:pt x="52166" y="116784"/>
                      <a:pt x="49332" y="118397"/>
                    </a:cubicBezTo>
                    <a:lnTo>
                      <a:pt x="8820" y="141764"/>
                    </a:lnTo>
                    <a:cubicBezTo>
                      <a:pt x="7922" y="142294"/>
                      <a:pt x="6907" y="142571"/>
                      <a:pt x="5871" y="142571"/>
                    </a:cubicBezTo>
                    <a:close/>
                    <a:moveTo>
                      <a:pt x="5871" y="35161"/>
                    </a:moveTo>
                    <a:cubicBezTo>
                      <a:pt x="3221" y="35161"/>
                      <a:pt x="893" y="33363"/>
                      <a:pt x="201" y="30782"/>
                    </a:cubicBezTo>
                    <a:cubicBezTo>
                      <a:pt x="-489" y="28224"/>
                      <a:pt x="640" y="25505"/>
                      <a:pt x="2944" y="24169"/>
                    </a:cubicBezTo>
                    <a:lnTo>
                      <a:pt x="43456" y="802"/>
                    </a:lnTo>
                    <a:cubicBezTo>
                      <a:pt x="46267" y="-835"/>
                      <a:pt x="49885" y="110"/>
                      <a:pt x="51521" y="2944"/>
                    </a:cubicBezTo>
                    <a:cubicBezTo>
                      <a:pt x="53134" y="5756"/>
                      <a:pt x="52166" y="9374"/>
                      <a:pt x="49332" y="10987"/>
                    </a:cubicBezTo>
                    <a:lnTo>
                      <a:pt x="8820" y="34377"/>
                    </a:lnTo>
                    <a:cubicBezTo>
                      <a:pt x="7922" y="34884"/>
                      <a:pt x="6907" y="35161"/>
                      <a:pt x="5871" y="35161"/>
                    </a:cubicBezTo>
                    <a:close/>
                    <a:moveTo>
                      <a:pt x="5871" y="448369"/>
                    </a:moveTo>
                    <a:cubicBezTo>
                      <a:pt x="3221" y="448369"/>
                      <a:pt x="893" y="446571"/>
                      <a:pt x="201" y="444014"/>
                    </a:cubicBezTo>
                    <a:cubicBezTo>
                      <a:pt x="-489" y="441433"/>
                      <a:pt x="640" y="438736"/>
                      <a:pt x="2944" y="437400"/>
                    </a:cubicBezTo>
                    <a:lnTo>
                      <a:pt x="43456" y="414010"/>
                    </a:lnTo>
                    <a:cubicBezTo>
                      <a:pt x="46267" y="412351"/>
                      <a:pt x="49885" y="413319"/>
                      <a:pt x="51521" y="416130"/>
                    </a:cubicBezTo>
                    <a:cubicBezTo>
                      <a:pt x="53158" y="418964"/>
                      <a:pt x="52166" y="422583"/>
                      <a:pt x="49332" y="424195"/>
                    </a:cubicBezTo>
                    <a:lnTo>
                      <a:pt x="8820" y="447586"/>
                    </a:lnTo>
                    <a:cubicBezTo>
                      <a:pt x="7922" y="448093"/>
                      <a:pt x="6907" y="448369"/>
                      <a:pt x="5871" y="448369"/>
                    </a:cubicBezTo>
                    <a:close/>
                    <a:moveTo>
                      <a:pt x="5871" y="340937"/>
                    </a:moveTo>
                    <a:cubicBezTo>
                      <a:pt x="3221" y="340937"/>
                      <a:pt x="893" y="339162"/>
                      <a:pt x="201" y="336581"/>
                    </a:cubicBezTo>
                    <a:cubicBezTo>
                      <a:pt x="-489" y="334023"/>
                      <a:pt x="640" y="331304"/>
                      <a:pt x="2944" y="329967"/>
                    </a:cubicBezTo>
                    <a:lnTo>
                      <a:pt x="43456" y="306600"/>
                    </a:lnTo>
                    <a:cubicBezTo>
                      <a:pt x="46267" y="304941"/>
                      <a:pt x="49885" y="305909"/>
                      <a:pt x="51521" y="308743"/>
                    </a:cubicBezTo>
                    <a:cubicBezTo>
                      <a:pt x="53134" y="311554"/>
                      <a:pt x="52166" y="315173"/>
                      <a:pt x="49332" y="316786"/>
                    </a:cubicBezTo>
                    <a:lnTo>
                      <a:pt x="8820" y="340176"/>
                    </a:lnTo>
                    <a:cubicBezTo>
                      <a:pt x="7922" y="340683"/>
                      <a:pt x="6907" y="340959"/>
                      <a:pt x="5871" y="340959"/>
                    </a:cubicBezTo>
                    <a:lnTo>
                      <a:pt x="5871" y="340937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0" name="Freeform 1159">
                <a:extLst>
                  <a:ext uri="{FF2B5EF4-FFF2-40B4-BE49-F238E27FC236}">
                    <a16:creationId xmlns:a16="http://schemas.microsoft.com/office/drawing/2014/main" id="{298F51F1-56E3-EBC9-CDC8-CA76454C12C2}"/>
                  </a:ext>
                </a:extLst>
              </p:cNvPr>
              <p:cNvSpPr/>
              <p:nvPr/>
            </p:nvSpPr>
            <p:spPr>
              <a:xfrm>
                <a:off x="20726673" y="12451436"/>
                <a:ext cx="244754" cy="390607"/>
              </a:xfrm>
              <a:custGeom>
                <a:avLst/>
                <a:gdLst>
                  <a:gd name="connsiteX0" fmla="*/ 244755 w 244754"/>
                  <a:gd name="connsiteY0" fmla="*/ 13325 h 390607"/>
                  <a:gd name="connsiteX1" fmla="*/ 237103 w 244754"/>
                  <a:gd name="connsiteY1" fmla="*/ 14039 h 390607"/>
                  <a:gd name="connsiteX2" fmla="*/ 32332 w 244754"/>
                  <a:gd name="connsiteY2" fmla="*/ 132257 h 390607"/>
                  <a:gd name="connsiteX3" fmla="*/ 21639 w 244754"/>
                  <a:gd name="connsiteY3" fmla="*/ 150784 h 390607"/>
                  <a:gd name="connsiteX4" fmla="*/ 22307 w 244754"/>
                  <a:gd name="connsiteY4" fmla="*/ 383740 h 390607"/>
                  <a:gd name="connsiteX5" fmla="*/ 25419 w 244754"/>
                  <a:gd name="connsiteY5" fmla="*/ 390607 h 390607"/>
                  <a:gd name="connsiteX6" fmla="*/ 3779 w 244754"/>
                  <a:gd name="connsiteY6" fmla="*/ 378048 h 390607"/>
                  <a:gd name="connsiteX7" fmla="*/ 670 w 244754"/>
                  <a:gd name="connsiteY7" fmla="*/ 371158 h 390607"/>
                  <a:gd name="connsiteX8" fmla="*/ 0 w 244754"/>
                  <a:gd name="connsiteY8" fmla="*/ 138248 h 390607"/>
                  <a:gd name="connsiteX9" fmla="*/ 10694 w 244754"/>
                  <a:gd name="connsiteY9" fmla="*/ 119721 h 390607"/>
                  <a:gd name="connsiteX10" fmla="*/ 215512 w 244754"/>
                  <a:gd name="connsiteY10" fmla="*/ 1480 h 390607"/>
                  <a:gd name="connsiteX11" fmla="*/ 223162 w 244754"/>
                  <a:gd name="connsiteY11" fmla="*/ 719 h 390607"/>
                  <a:gd name="connsiteX12" fmla="*/ 244755 w 244754"/>
                  <a:gd name="connsiteY12" fmla="*/ 13325 h 390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607">
                    <a:moveTo>
                      <a:pt x="244755" y="13325"/>
                    </a:moveTo>
                    <a:cubicBezTo>
                      <a:pt x="242796" y="12173"/>
                      <a:pt x="240099" y="12334"/>
                      <a:pt x="237103" y="14039"/>
                    </a:cubicBezTo>
                    <a:lnTo>
                      <a:pt x="32332" y="132257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40"/>
                    </a:lnTo>
                    <a:cubicBezTo>
                      <a:pt x="22307" y="387104"/>
                      <a:pt x="23506" y="389478"/>
                      <a:pt x="25419" y="390607"/>
                    </a:cubicBezTo>
                    <a:lnTo>
                      <a:pt x="3779" y="378048"/>
                    </a:lnTo>
                    <a:cubicBezTo>
                      <a:pt x="1868" y="376919"/>
                      <a:pt x="692" y="374522"/>
                      <a:pt x="670" y="371158"/>
                    </a:cubicBezTo>
                    <a:lnTo>
                      <a:pt x="0" y="138248"/>
                    </a:lnTo>
                    <a:cubicBezTo>
                      <a:pt x="-22" y="131427"/>
                      <a:pt x="4793" y="123108"/>
                      <a:pt x="10694" y="119721"/>
                    </a:cubicBezTo>
                    <a:lnTo>
                      <a:pt x="215512" y="1480"/>
                    </a:lnTo>
                    <a:cubicBezTo>
                      <a:pt x="218484" y="-248"/>
                      <a:pt x="221180" y="-410"/>
                      <a:pt x="223162" y="719"/>
                    </a:cubicBezTo>
                    <a:lnTo>
                      <a:pt x="244755" y="1332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1" name="Freeform 1160">
                <a:extLst>
                  <a:ext uri="{FF2B5EF4-FFF2-40B4-BE49-F238E27FC236}">
                    <a16:creationId xmlns:a16="http://schemas.microsoft.com/office/drawing/2014/main" id="{51D3B044-7411-0B19-D595-36502EC3BDF6}"/>
                  </a:ext>
                </a:extLst>
              </p:cNvPr>
              <p:cNvSpPr/>
              <p:nvPr/>
            </p:nvSpPr>
            <p:spPr>
              <a:xfrm>
                <a:off x="20726673" y="12571157"/>
                <a:ext cx="32331" cy="270886"/>
              </a:xfrm>
              <a:custGeom>
                <a:avLst/>
                <a:gdLst>
                  <a:gd name="connsiteX0" fmla="*/ 21639 w 32331"/>
                  <a:gd name="connsiteY0" fmla="*/ 31064 h 270886"/>
                  <a:gd name="connsiteX1" fmla="*/ 22307 w 32331"/>
                  <a:gd name="connsiteY1" fmla="*/ 264019 h 270886"/>
                  <a:gd name="connsiteX2" fmla="*/ 25419 w 32331"/>
                  <a:gd name="connsiteY2" fmla="*/ 270887 h 270886"/>
                  <a:gd name="connsiteX3" fmla="*/ 3779 w 32331"/>
                  <a:gd name="connsiteY3" fmla="*/ 258327 h 270886"/>
                  <a:gd name="connsiteX4" fmla="*/ 670 w 32331"/>
                  <a:gd name="connsiteY4" fmla="*/ 251437 h 270886"/>
                  <a:gd name="connsiteX5" fmla="*/ 0 w 32331"/>
                  <a:gd name="connsiteY5" fmla="*/ 18527 h 270886"/>
                  <a:gd name="connsiteX6" fmla="*/ 10694 w 32331"/>
                  <a:gd name="connsiteY6" fmla="*/ 0 h 270886"/>
                  <a:gd name="connsiteX7" fmla="*/ 32332 w 32331"/>
                  <a:gd name="connsiteY7" fmla="*/ 12536 h 270886"/>
                  <a:gd name="connsiteX8" fmla="*/ 21639 w 32331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86">
                    <a:moveTo>
                      <a:pt x="21639" y="31064"/>
                    </a:moveTo>
                    <a:lnTo>
                      <a:pt x="22307" y="264019"/>
                    </a:lnTo>
                    <a:cubicBezTo>
                      <a:pt x="22307" y="267384"/>
                      <a:pt x="23506" y="269757"/>
                      <a:pt x="25419" y="270887"/>
                    </a:cubicBezTo>
                    <a:lnTo>
                      <a:pt x="3779" y="258327"/>
                    </a:lnTo>
                    <a:cubicBezTo>
                      <a:pt x="1868" y="257198"/>
                      <a:pt x="692" y="254802"/>
                      <a:pt x="670" y="251437"/>
                    </a:cubicBezTo>
                    <a:lnTo>
                      <a:pt x="0" y="18527"/>
                    </a:lnTo>
                    <a:cubicBezTo>
                      <a:pt x="-22" y="11706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8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2" name="Freeform 1161">
                <a:extLst>
                  <a:ext uri="{FF2B5EF4-FFF2-40B4-BE49-F238E27FC236}">
                    <a16:creationId xmlns:a16="http://schemas.microsoft.com/office/drawing/2014/main" id="{422BCF19-CF4B-CBA3-9D6E-EEC80A1BF09D}"/>
                  </a:ext>
                </a:extLst>
              </p:cNvPr>
              <p:cNvSpPr/>
              <p:nvPr/>
            </p:nvSpPr>
            <p:spPr>
              <a:xfrm>
                <a:off x="20748312" y="12464013"/>
                <a:ext cx="226895" cy="378745"/>
              </a:xfrm>
              <a:custGeom>
                <a:avLst/>
                <a:gdLst>
                  <a:gd name="connsiteX0" fmla="*/ 215464 w 226895"/>
                  <a:gd name="connsiteY0" fmla="*/ 1462 h 378745"/>
                  <a:gd name="connsiteX1" fmla="*/ 226249 w 226895"/>
                  <a:gd name="connsiteY1" fmla="*/ 7592 h 378745"/>
                  <a:gd name="connsiteX2" fmla="*/ 226895 w 226895"/>
                  <a:gd name="connsiteY2" fmla="*/ 240524 h 378745"/>
                  <a:gd name="connsiteX3" fmla="*/ 216225 w 226895"/>
                  <a:gd name="connsiteY3" fmla="*/ 259029 h 378745"/>
                  <a:gd name="connsiteX4" fmla="*/ 11431 w 226895"/>
                  <a:gd name="connsiteY4" fmla="*/ 377269 h 378745"/>
                  <a:gd name="connsiteX5" fmla="*/ 646 w 226895"/>
                  <a:gd name="connsiteY5" fmla="*/ 371163 h 378745"/>
                  <a:gd name="connsiteX6" fmla="*/ 0 w 226895"/>
                  <a:gd name="connsiteY6" fmla="*/ 138207 h 378745"/>
                  <a:gd name="connsiteX7" fmla="*/ 10692 w 226895"/>
                  <a:gd name="connsiteY7" fmla="*/ 119703 h 378745"/>
                  <a:gd name="connsiteX8" fmla="*/ 215464 w 226895"/>
                  <a:gd name="connsiteY8" fmla="*/ 1462 h 37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5">
                    <a:moveTo>
                      <a:pt x="215464" y="1462"/>
                    </a:moveTo>
                    <a:cubicBezTo>
                      <a:pt x="221387" y="-1949"/>
                      <a:pt x="226227" y="816"/>
                      <a:pt x="226249" y="7592"/>
                    </a:cubicBezTo>
                    <a:lnTo>
                      <a:pt x="226895" y="240524"/>
                    </a:lnTo>
                    <a:cubicBezTo>
                      <a:pt x="226941" y="247322"/>
                      <a:pt x="222148" y="255618"/>
                      <a:pt x="216225" y="259029"/>
                    </a:cubicBezTo>
                    <a:lnTo>
                      <a:pt x="11431" y="377269"/>
                    </a:lnTo>
                    <a:cubicBezTo>
                      <a:pt x="5462" y="380703"/>
                      <a:pt x="668" y="377938"/>
                      <a:pt x="646" y="371163"/>
                    </a:cubicBezTo>
                    <a:lnTo>
                      <a:pt x="0" y="138207"/>
                    </a:lnTo>
                    <a:cubicBezTo>
                      <a:pt x="-22" y="131432"/>
                      <a:pt x="4747" y="123113"/>
                      <a:pt x="10692" y="119703"/>
                    </a:cubicBezTo>
                    <a:lnTo>
                      <a:pt x="215464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3" name="Freeform 1162">
                <a:extLst>
                  <a:ext uri="{FF2B5EF4-FFF2-40B4-BE49-F238E27FC236}">
                    <a16:creationId xmlns:a16="http://schemas.microsoft.com/office/drawing/2014/main" id="{B2245D0B-38CD-8B83-0394-5277E9301820}"/>
                  </a:ext>
                </a:extLst>
              </p:cNvPr>
              <p:cNvSpPr/>
              <p:nvPr/>
            </p:nvSpPr>
            <p:spPr>
              <a:xfrm>
                <a:off x="20758751" y="12480158"/>
                <a:ext cx="206016" cy="346465"/>
              </a:xfrm>
              <a:custGeom>
                <a:avLst/>
                <a:gdLst>
                  <a:gd name="connsiteX0" fmla="*/ 54269 w 206016"/>
                  <a:gd name="connsiteY0" fmla="*/ 164994 h 346465"/>
                  <a:gd name="connsiteX1" fmla="*/ 63372 w 206016"/>
                  <a:gd name="connsiteY1" fmla="*/ 170179 h 346465"/>
                  <a:gd name="connsiteX2" fmla="*/ 63534 w 206016"/>
                  <a:gd name="connsiteY2" fmla="*/ 221937 h 346465"/>
                  <a:gd name="connsiteX3" fmla="*/ 54477 w 206016"/>
                  <a:gd name="connsiteY3" fmla="*/ 237630 h 346465"/>
                  <a:gd name="connsiteX4" fmla="*/ 9494 w 206016"/>
                  <a:gd name="connsiteY4" fmla="*/ 263601 h 346465"/>
                  <a:gd name="connsiteX5" fmla="*/ 392 w 206016"/>
                  <a:gd name="connsiteY5" fmla="*/ 258393 h 346465"/>
                  <a:gd name="connsiteX6" fmla="*/ 231 w 206016"/>
                  <a:gd name="connsiteY6" fmla="*/ 206659 h 346465"/>
                  <a:gd name="connsiteX7" fmla="*/ 9310 w 206016"/>
                  <a:gd name="connsiteY7" fmla="*/ 190966 h 346465"/>
                  <a:gd name="connsiteX8" fmla="*/ 54269 w 206016"/>
                  <a:gd name="connsiteY8" fmla="*/ 164994 h 346465"/>
                  <a:gd name="connsiteX9" fmla="*/ 54524 w 206016"/>
                  <a:gd name="connsiteY9" fmla="*/ 246617 h 346465"/>
                  <a:gd name="connsiteX10" fmla="*/ 63625 w 206016"/>
                  <a:gd name="connsiteY10" fmla="*/ 251826 h 346465"/>
                  <a:gd name="connsiteX11" fmla="*/ 63764 w 206016"/>
                  <a:gd name="connsiteY11" fmla="*/ 303560 h 346465"/>
                  <a:gd name="connsiteX12" fmla="*/ 54708 w 206016"/>
                  <a:gd name="connsiteY12" fmla="*/ 319253 h 346465"/>
                  <a:gd name="connsiteX13" fmla="*/ 9725 w 206016"/>
                  <a:gd name="connsiteY13" fmla="*/ 345225 h 346465"/>
                  <a:gd name="connsiteX14" fmla="*/ 622 w 206016"/>
                  <a:gd name="connsiteY14" fmla="*/ 340016 h 346465"/>
                  <a:gd name="connsiteX15" fmla="*/ 461 w 206016"/>
                  <a:gd name="connsiteY15" fmla="*/ 288259 h 346465"/>
                  <a:gd name="connsiteX16" fmla="*/ 9518 w 206016"/>
                  <a:gd name="connsiteY16" fmla="*/ 272589 h 346465"/>
                  <a:gd name="connsiteX17" fmla="*/ 54524 w 206016"/>
                  <a:gd name="connsiteY17" fmla="*/ 246617 h 346465"/>
                  <a:gd name="connsiteX18" fmla="*/ 125638 w 206016"/>
                  <a:gd name="connsiteY18" fmla="*/ 205553 h 346465"/>
                  <a:gd name="connsiteX19" fmla="*/ 134740 w 206016"/>
                  <a:gd name="connsiteY19" fmla="*/ 210760 h 346465"/>
                  <a:gd name="connsiteX20" fmla="*/ 134879 w 206016"/>
                  <a:gd name="connsiteY20" fmla="*/ 262518 h 346465"/>
                  <a:gd name="connsiteX21" fmla="*/ 125823 w 206016"/>
                  <a:gd name="connsiteY21" fmla="*/ 278188 h 346465"/>
                  <a:gd name="connsiteX22" fmla="*/ 80839 w 206016"/>
                  <a:gd name="connsiteY22" fmla="*/ 304159 h 346465"/>
                  <a:gd name="connsiteX23" fmla="*/ 71737 w 206016"/>
                  <a:gd name="connsiteY23" fmla="*/ 298951 h 346465"/>
                  <a:gd name="connsiteX24" fmla="*/ 71599 w 206016"/>
                  <a:gd name="connsiteY24" fmla="*/ 247193 h 346465"/>
                  <a:gd name="connsiteX25" fmla="*/ 80655 w 206016"/>
                  <a:gd name="connsiteY25" fmla="*/ 231523 h 346465"/>
                  <a:gd name="connsiteX26" fmla="*/ 125638 w 206016"/>
                  <a:gd name="connsiteY26" fmla="*/ 205553 h 346465"/>
                  <a:gd name="connsiteX27" fmla="*/ 196753 w 206016"/>
                  <a:gd name="connsiteY27" fmla="*/ 164511 h 346465"/>
                  <a:gd name="connsiteX28" fmla="*/ 205879 w 206016"/>
                  <a:gd name="connsiteY28" fmla="*/ 169741 h 346465"/>
                  <a:gd name="connsiteX29" fmla="*/ 206017 w 206016"/>
                  <a:gd name="connsiteY29" fmla="*/ 221430 h 346465"/>
                  <a:gd name="connsiteX30" fmla="*/ 196960 w 206016"/>
                  <a:gd name="connsiteY30" fmla="*/ 237123 h 346465"/>
                  <a:gd name="connsiteX31" fmla="*/ 151954 w 206016"/>
                  <a:gd name="connsiteY31" fmla="*/ 263117 h 346465"/>
                  <a:gd name="connsiteX32" fmla="*/ 142851 w 206016"/>
                  <a:gd name="connsiteY32" fmla="*/ 257910 h 346465"/>
                  <a:gd name="connsiteX33" fmla="*/ 142714 w 206016"/>
                  <a:gd name="connsiteY33" fmla="*/ 206152 h 346465"/>
                  <a:gd name="connsiteX34" fmla="*/ 151770 w 206016"/>
                  <a:gd name="connsiteY34" fmla="*/ 190481 h 346465"/>
                  <a:gd name="connsiteX35" fmla="*/ 196753 w 206016"/>
                  <a:gd name="connsiteY35" fmla="*/ 164511 h 346465"/>
                  <a:gd name="connsiteX36" fmla="*/ 196292 w 206016"/>
                  <a:gd name="connsiteY36" fmla="*/ 1241 h 346465"/>
                  <a:gd name="connsiteX37" fmla="*/ 205395 w 206016"/>
                  <a:gd name="connsiteY37" fmla="*/ 6449 h 346465"/>
                  <a:gd name="connsiteX38" fmla="*/ 205555 w 206016"/>
                  <a:gd name="connsiteY38" fmla="*/ 58207 h 346465"/>
                  <a:gd name="connsiteX39" fmla="*/ 196499 w 206016"/>
                  <a:gd name="connsiteY39" fmla="*/ 73877 h 346465"/>
                  <a:gd name="connsiteX40" fmla="*/ 151493 w 206016"/>
                  <a:gd name="connsiteY40" fmla="*/ 99871 h 346465"/>
                  <a:gd name="connsiteX41" fmla="*/ 142391 w 206016"/>
                  <a:gd name="connsiteY41" fmla="*/ 94663 h 346465"/>
                  <a:gd name="connsiteX42" fmla="*/ 142230 w 206016"/>
                  <a:gd name="connsiteY42" fmla="*/ 42905 h 346465"/>
                  <a:gd name="connsiteX43" fmla="*/ 151286 w 206016"/>
                  <a:gd name="connsiteY43" fmla="*/ 27235 h 346465"/>
                  <a:gd name="connsiteX44" fmla="*/ 196292 w 206016"/>
                  <a:gd name="connsiteY44" fmla="*/ 1241 h 346465"/>
                  <a:gd name="connsiteX45" fmla="*/ 196523 w 206016"/>
                  <a:gd name="connsiteY45" fmla="*/ 82888 h 346465"/>
                  <a:gd name="connsiteX46" fmla="*/ 205624 w 206016"/>
                  <a:gd name="connsiteY46" fmla="*/ 88072 h 346465"/>
                  <a:gd name="connsiteX47" fmla="*/ 205786 w 206016"/>
                  <a:gd name="connsiteY47" fmla="*/ 139807 h 346465"/>
                  <a:gd name="connsiteX48" fmla="*/ 196707 w 206016"/>
                  <a:gd name="connsiteY48" fmla="*/ 155500 h 346465"/>
                  <a:gd name="connsiteX49" fmla="*/ 151724 w 206016"/>
                  <a:gd name="connsiteY49" fmla="*/ 181471 h 346465"/>
                  <a:gd name="connsiteX50" fmla="*/ 142622 w 206016"/>
                  <a:gd name="connsiteY50" fmla="*/ 176286 h 346465"/>
                  <a:gd name="connsiteX51" fmla="*/ 142460 w 206016"/>
                  <a:gd name="connsiteY51" fmla="*/ 124528 h 346465"/>
                  <a:gd name="connsiteX52" fmla="*/ 151517 w 206016"/>
                  <a:gd name="connsiteY52" fmla="*/ 108858 h 346465"/>
                  <a:gd name="connsiteX53" fmla="*/ 196523 w 206016"/>
                  <a:gd name="connsiteY53" fmla="*/ 82888 h 346465"/>
                  <a:gd name="connsiteX54" fmla="*/ 125177 w 206016"/>
                  <a:gd name="connsiteY54" fmla="*/ 42306 h 346465"/>
                  <a:gd name="connsiteX55" fmla="*/ 134280 w 206016"/>
                  <a:gd name="connsiteY55" fmla="*/ 47514 h 346465"/>
                  <a:gd name="connsiteX56" fmla="*/ 134418 w 206016"/>
                  <a:gd name="connsiteY56" fmla="*/ 99272 h 346465"/>
                  <a:gd name="connsiteX57" fmla="*/ 125361 w 206016"/>
                  <a:gd name="connsiteY57" fmla="*/ 114919 h 346465"/>
                  <a:gd name="connsiteX58" fmla="*/ 80378 w 206016"/>
                  <a:gd name="connsiteY58" fmla="*/ 140890 h 346465"/>
                  <a:gd name="connsiteX59" fmla="*/ 71277 w 206016"/>
                  <a:gd name="connsiteY59" fmla="*/ 135705 h 346465"/>
                  <a:gd name="connsiteX60" fmla="*/ 71137 w 206016"/>
                  <a:gd name="connsiteY60" fmla="*/ 83971 h 346465"/>
                  <a:gd name="connsiteX61" fmla="*/ 80194 w 206016"/>
                  <a:gd name="connsiteY61" fmla="*/ 68277 h 346465"/>
                  <a:gd name="connsiteX62" fmla="*/ 125177 w 206016"/>
                  <a:gd name="connsiteY62" fmla="*/ 42306 h 346465"/>
                  <a:gd name="connsiteX63" fmla="*/ 54038 w 206016"/>
                  <a:gd name="connsiteY63" fmla="*/ 83371 h 346465"/>
                  <a:gd name="connsiteX64" fmla="*/ 63165 w 206016"/>
                  <a:gd name="connsiteY64" fmla="*/ 88579 h 346465"/>
                  <a:gd name="connsiteX65" fmla="*/ 63303 w 206016"/>
                  <a:gd name="connsiteY65" fmla="*/ 140314 h 346465"/>
                  <a:gd name="connsiteX66" fmla="*/ 54247 w 206016"/>
                  <a:gd name="connsiteY66" fmla="*/ 156007 h 346465"/>
                  <a:gd name="connsiteX67" fmla="*/ 9263 w 206016"/>
                  <a:gd name="connsiteY67" fmla="*/ 181978 h 346465"/>
                  <a:gd name="connsiteX68" fmla="*/ 162 w 206016"/>
                  <a:gd name="connsiteY68" fmla="*/ 176770 h 346465"/>
                  <a:gd name="connsiteX69" fmla="*/ 0 w 206016"/>
                  <a:gd name="connsiteY69" fmla="*/ 125013 h 346465"/>
                  <a:gd name="connsiteX70" fmla="*/ 9057 w 206016"/>
                  <a:gd name="connsiteY70" fmla="*/ 109342 h 346465"/>
                  <a:gd name="connsiteX71" fmla="*/ 54038 w 206016"/>
                  <a:gd name="connsiteY71" fmla="*/ 83371 h 346465"/>
                  <a:gd name="connsiteX72" fmla="*/ 125408 w 206016"/>
                  <a:gd name="connsiteY72" fmla="*/ 123929 h 346465"/>
                  <a:gd name="connsiteX73" fmla="*/ 134509 w 206016"/>
                  <a:gd name="connsiteY73" fmla="*/ 129137 h 346465"/>
                  <a:gd name="connsiteX74" fmla="*/ 134671 w 206016"/>
                  <a:gd name="connsiteY74" fmla="*/ 180872 h 346465"/>
                  <a:gd name="connsiteX75" fmla="*/ 125615 w 206016"/>
                  <a:gd name="connsiteY75" fmla="*/ 196565 h 346465"/>
                  <a:gd name="connsiteX76" fmla="*/ 80633 w 206016"/>
                  <a:gd name="connsiteY76" fmla="*/ 222536 h 346465"/>
                  <a:gd name="connsiteX77" fmla="*/ 71507 w 206016"/>
                  <a:gd name="connsiteY77" fmla="*/ 217351 h 346465"/>
                  <a:gd name="connsiteX78" fmla="*/ 71368 w 206016"/>
                  <a:gd name="connsiteY78" fmla="*/ 165594 h 346465"/>
                  <a:gd name="connsiteX79" fmla="*/ 80425 w 206016"/>
                  <a:gd name="connsiteY79" fmla="*/ 149900 h 346465"/>
                  <a:gd name="connsiteX80" fmla="*/ 125408 w 206016"/>
                  <a:gd name="connsiteY80" fmla="*/ 123929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5">
                    <a:moveTo>
                      <a:pt x="54269" y="164994"/>
                    </a:moveTo>
                    <a:cubicBezTo>
                      <a:pt x="59316" y="162091"/>
                      <a:pt x="63372" y="164464"/>
                      <a:pt x="63372" y="170179"/>
                    </a:cubicBezTo>
                    <a:lnTo>
                      <a:pt x="63534" y="221937"/>
                    </a:lnTo>
                    <a:cubicBezTo>
                      <a:pt x="63556" y="227675"/>
                      <a:pt x="59524" y="234703"/>
                      <a:pt x="54477" y="237630"/>
                    </a:cubicBezTo>
                    <a:lnTo>
                      <a:pt x="9494" y="263601"/>
                    </a:lnTo>
                    <a:cubicBezTo>
                      <a:pt x="4447" y="266505"/>
                      <a:pt x="415" y="264131"/>
                      <a:pt x="392" y="258393"/>
                    </a:cubicBezTo>
                    <a:lnTo>
                      <a:pt x="231" y="206659"/>
                    </a:lnTo>
                    <a:cubicBezTo>
                      <a:pt x="231" y="200920"/>
                      <a:pt x="4241" y="193869"/>
                      <a:pt x="9310" y="190966"/>
                    </a:cubicBezTo>
                    <a:lnTo>
                      <a:pt x="54269" y="164994"/>
                    </a:lnTo>
                    <a:close/>
                    <a:moveTo>
                      <a:pt x="54524" y="246617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0"/>
                    </a:lnTo>
                    <a:cubicBezTo>
                      <a:pt x="63787" y="309298"/>
                      <a:pt x="59754" y="316326"/>
                      <a:pt x="54708" y="319253"/>
                    </a:cubicBezTo>
                    <a:lnTo>
                      <a:pt x="9725" y="345225"/>
                    </a:lnTo>
                    <a:cubicBezTo>
                      <a:pt x="4678" y="348128"/>
                      <a:pt x="622" y="345754"/>
                      <a:pt x="622" y="340016"/>
                    </a:cubicBezTo>
                    <a:lnTo>
                      <a:pt x="461" y="288259"/>
                    </a:lnTo>
                    <a:cubicBezTo>
                      <a:pt x="461" y="282544"/>
                      <a:pt x="4494" y="275515"/>
                      <a:pt x="9518" y="272589"/>
                    </a:cubicBezTo>
                    <a:lnTo>
                      <a:pt x="54524" y="246617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2"/>
                      <a:pt x="134740" y="210760"/>
                    </a:cubicBezTo>
                    <a:lnTo>
                      <a:pt x="134879" y="262518"/>
                    </a:lnTo>
                    <a:cubicBezTo>
                      <a:pt x="134902" y="268233"/>
                      <a:pt x="130892" y="275262"/>
                      <a:pt x="125823" y="278188"/>
                    </a:cubicBezTo>
                    <a:lnTo>
                      <a:pt x="80839" y="304159"/>
                    </a:lnTo>
                    <a:cubicBezTo>
                      <a:pt x="75815" y="307063"/>
                      <a:pt x="71760" y="304690"/>
                      <a:pt x="71737" y="298951"/>
                    </a:cubicBezTo>
                    <a:lnTo>
                      <a:pt x="71599" y="247193"/>
                    </a:lnTo>
                    <a:cubicBezTo>
                      <a:pt x="71576" y="241479"/>
                      <a:pt x="75609" y="234450"/>
                      <a:pt x="80655" y="231523"/>
                    </a:cubicBezTo>
                    <a:lnTo>
                      <a:pt x="125638" y="205553"/>
                    </a:lnTo>
                    <a:close/>
                    <a:moveTo>
                      <a:pt x="196753" y="164511"/>
                    </a:moveTo>
                    <a:cubicBezTo>
                      <a:pt x="201776" y="161584"/>
                      <a:pt x="205855" y="163957"/>
                      <a:pt x="205879" y="169741"/>
                    </a:cubicBezTo>
                    <a:lnTo>
                      <a:pt x="206017" y="221430"/>
                    </a:lnTo>
                    <a:cubicBezTo>
                      <a:pt x="206039" y="227168"/>
                      <a:pt x="202007" y="234196"/>
                      <a:pt x="196960" y="237123"/>
                    </a:cubicBezTo>
                    <a:lnTo>
                      <a:pt x="151954" y="263117"/>
                    </a:lnTo>
                    <a:cubicBezTo>
                      <a:pt x="146930" y="265998"/>
                      <a:pt x="142851" y="263647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6"/>
                      <a:pt x="146724" y="193385"/>
                      <a:pt x="151770" y="190481"/>
                    </a:cubicBezTo>
                    <a:lnTo>
                      <a:pt x="196753" y="164511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1"/>
                      <a:pt x="205395" y="6449"/>
                    </a:cubicBezTo>
                    <a:lnTo>
                      <a:pt x="205555" y="58207"/>
                    </a:lnTo>
                    <a:cubicBezTo>
                      <a:pt x="205555" y="63945"/>
                      <a:pt x="201545" y="70951"/>
                      <a:pt x="196499" y="73877"/>
                    </a:cubicBezTo>
                    <a:lnTo>
                      <a:pt x="151493" y="99871"/>
                    </a:lnTo>
                    <a:cubicBezTo>
                      <a:pt x="146470" y="102752"/>
                      <a:pt x="142391" y="100424"/>
                      <a:pt x="142391" y="94663"/>
                    </a:cubicBezTo>
                    <a:lnTo>
                      <a:pt x="142230" y="42905"/>
                    </a:lnTo>
                    <a:cubicBezTo>
                      <a:pt x="142230" y="37191"/>
                      <a:pt x="146262" y="30116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23" y="82888"/>
                    </a:moveTo>
                    <a:cubicBezTo>
                      <a:pt x="201569" y="79961"/>
                      <a:pt x="205624" y="82334"/>
                      <a:pt x="205624" y="88072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3"/>
                      <a:pt x="196707" y="155500"/>
                    </a:cubicBezTo>
                    <a:lnTo>
                      <a:pt x="151724" y="181471"/>
                    </a:lnTo>
                    <a:cubicBezTo>
                      <a:pt x="146701" y="184375"/>
                      <a:pt x="142645" y="182001"/>
                      <a:pt x="142622" y="176286"/>
                    </a:cubicBezTo>
                    <a:lnTo>
                      <a:pt x="142460" y="124528"/>
                    </a:lnTo>
                    <a:cubicBezTo>
                      <a:pt x="142460" y="118790"/>
                      <a:pt x="146493" y="111762"/>
                      <a:pt x="151517" y="108858"/>
                    </a:cubicBezTo>
                    <a:lnTo>
                      <a:pt x="196523" y="82888"/>
                    </a:lnTo>
                    <a:close/>
                    <a:moveTo>
                      <a:pt x="125177" y="42306"/>
                    </a:moveTo>
                    <a:cubicBezTo>
                      <a:pt x="130201" y="39402"/>
                      <a:pt x="134256" y="41777"/>
                      <a:pt x="134280" y="47514"/>
                    </a:cubicBezTo>
                    <a:lnTo>
                      <a:pt x="134418" y="99272"/>
                    </a:lnTo>
                    <a:cubicBezTo>
                      <a:pt x="134440" y="105010"/>
                      <a:pt x="130408" y="112015"/>
                      <a:pt x="125361" y="114919"/>
                    </a:cubicBezTo>
                    <a:lnTo>
                      <a:pt x="80378" y="140890"/>
                    </a:lnTo>
                    <a:cubicBezTo>
                      <a:pt x="75355" y="143816"/>
                      <a:pt x="71299" y="141466"/>
                      <a:pt x="71277" y="135705"/>
                    </a:cubicBezTo>
                    <a:lnTo>
                      <a:pt x="71137" y="83971"/>
                    </a:lnTo>
                    <a:cubicBezTo>
                      <a:pt x="71115" y="78232"/>
                      <a:pt x="75147" y="71204"/>
                      <a:pt x="80194" y="68277"/>
                    </a:cubicBezTo>
                    <a:lnTo>
                      <a:pt x="125177" y="42306"/>
                    </a:lnTo>
                    <a:close/>
                    <a:moveTo>
                      <a:pt x="54038" y="83371"/>
                    </a:moveTo>
                    <a:cubicBezTo>
                      <a:pt x="59086" y="80468"/>
                      <a:pt x="63141" y="82841"/>
                      <a:pt x="63165" y="88579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0"/>
                      <a:pt x="54247" y="156007"/>
                    </a:cubicBezTo>
                    <a:lnTo>
                      <a:pt x="9263" y="181978"/>
                    </a:lnTo>
                    <a:cubicBezTo>
                      <a:pt x="4241" y="184882"/>
                      <a:pt x="162" y="182531"/>
                      <a:pt x="162" y="176770"/>
                    </a:cubicBezTo>
                    <a:lnTo>
                      <a:pt x="0" y="125013"/>
                    </a:lnTo>
                    <a:cubicBezTo>
                      <a:pt x="0" y="119297"/>
                      <a:pt x="4010" y="112269"/>
                      <a:pt x="9057" y="109342"/>
                    </a:cubicBezTo>
                    <a:lnTo>
                      <a:pt x="54038" y="83371"/>
                    </a:lnTo>
                    <a:close/>
                    <a:moveTo>
                      <a:pt x="125408" y="123929"/>
                    </a:moveTo>
                    <a:cubicBezTo>
                      <a:pt x="130430" y="121026"/>
                      <a:pt x="134487" y="123399"/>
                      <a:pt x="134509" y="129137"/>
                    </a:cubicBezTo>
                    <a:lnTo>
                      <a:pt x="134671" y="180872"/>
                    </a:lnTo>
                    <a:cubicBezTo>
                      <a:pt x="134671" y="186610"/>
                      <a:pt x="130639" y="193661"/>
                      <a:pt x="125615" y="196565"/>
                    </a:cubicBezTo>
                    <a:lnTo>
                      <a:pt x="80633" y="222536"/>
                    </a:lnTo>
                    <a:cubicBezTo>
                      <a:pt x="75586" y="225439"/>
                      <a:pt x="71530" y="223066"/>
                      <a:pt x="71507" y="217351"/>
                    </a:cubicBezTo>
                    <a:lnTo>
                      <a:pt x="71368" y="165594"/>
                    </a:lnTo>
                    <a:cubicBezTo>
                      <a:pt x="71346" y="159856"/>
                      <a:pt x="75378" y="152804"/>
                      <a:pt x="80425" y="149900"/>
                    </a:cubicBezTo>
                    <a:lnTo>
                      <a:pt x="125408" y="12392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4" name="Freeform 1163">
                <a:extLst>
                  <a:ext uri="{FF2B5EF4-FFF2-40B4-BE49-F238E27FC236}">
                    <a16:creationId xmlns:a16="http://schemas.microsoft.com/office/drawing/2014/main" id="{CCE1C97D-D11C-C34B-E8FB-1094E481EE7D}"/>
                  </a:ext>
                </a:extLst>
              </p:cNvPr>
              <p:cNvSpPr/>
              <p:nvPr/>
            </p:nvSpPr>
            <p:spPr>
              <a:xfrm>
                <a:off x="20800207" y="12478587"/>
                <a:ext cx="13850" cy="70216"/>
              </a:xfrm>
              <a:custGeom>
                <a:avLst/>
                <a:gdLst>
                  <a:gd name="connsiteX0" fmla="*/ 13827 w 13850"/>
                  <a:gd name="connsiteY0" fmla="*/ 23 h 70216"/>
                  <a:gd name="connsiteX1" fmla="*/ 13735 w 13850"/>
                  <a:gd name="connsiteY1" fmla="*/ 66276 h 70216"/>
                  <a:gd name="connsiteX2" fmla="*/ 11730 w 13850"/>
                  <a:gd name="connsiteY2" fmla="*/ 69041 h 70216"/>
                  <a:gd name="connsiteX3" fmla="*/ 2005 w 13850"/>
                  <a:gd name="connsiteY3" fmla="*/ 69041 h 70216"/>
                  <a:gd name="connsiteX4" fmla="*/ 1 w 13850"/>
                  <a:gd name="connsiteY4" fmla="*/ 66229 h 70216"/>
                  <a:gd name="connsiteX5" fmla="*/ 92 w 13850"/>
                  <a:gd name="connsiteY5" fmla="*/ 0 h 70216"/>
                  <a:gd name="connsiteX6" fmla="*/ 2120 w 13850"/>
                  <a:gd name="connsiteY6" fmla="*/ 2812 h 70216"/>
                  <a:gd name="connsiteX7" fmla="*/ 11845 w 13850"/>
                  <a:gd name="connsiteY7" fmla="*/ 2812 h 70216"/>
                  <a:gd name="connsiteX8" fmla="*/ 13851 w 13850"/>
                  <a:gd name="connsiteY8" fmla="*/ 23 h 70216"/>
                  <a:gd name="connsiteX9" fmla="*/ 13827 w 13850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50" h="70216">
                    <a:moveTo>
                      <a:pt x="13827" y="23"/>
                    </a:moveTo>
                    <a:lnTo>
                      <a:pt x="13735" y="66276"/>
                    </a:lnTo>
                    <a:cubicBezTo>
                      <a:pt x="13735" y="67267"/>
                      <a:pt x="13090" y="68280"/>
                      <a:pt x="11730" y="69041"/>
                    </a:cubicBezTo>
                    <a:cubicBezTo>
                      <a:pt x="8689" y="70608"/>
                      <a:pt x="5070" y="70608"/>
                      <a:pt x="2005" y="69041"/>
                    </a:cubicBezTo>
                    <a:cubicBezTo>
                      <a:pt x="669" y="68258"/>
                      <a:pt x="-23" y="67243"/>
                      <a:pt x="1" y="66229"/>
                    </a:cubicBezTo>
                    <a:lnTo>
                      <a:pt x="92" y="0"/>
                    </a:lnTo>
                    <a:cubicBezTo>
                      <a:pt x="92" y="1014"/>
                      <a:pt x="760" y="2027"/>
                      <a:pt x="2120" y="2812"/>
                    </a:cubicBezTo>
                    <a:cubicBezTo>
                      <a:pt x="4817" y="4378"/>
                      <a:pt x="9172" y="4378"/>
                      <a:pt x="11845" y="2812"/>
                    </a:cubicBezTo>
                    <a:cubicBezTo>
                      <a:pt x="13181" y="2051"/>
                      <a:pt x="13851" y="1037"/>
                      <a:pt x="13851" y="23"/>
                    </a:cubicBezTo>
                    <a:lnTo>
                      <a:pt x="13827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5" name="Freeform 1164">
                <a:extLst>
                  <a:ext uri="{FF2B5EF4-FFF2-40B4-BE49-F238E27FC236}">
                    <a16:creationId xmlns:a16="http://schemas.microsoft.com/office/drawing/2014/main" id="{3EA5364F-06ED-5115-BBF4-96C705C955FF}"/>
                  </a:ext>
                </a:extLst>
              </p:cNvPr>
              <p:cNvSpPr/>
              <p:nvPr/>
            </p:nvSpPr>
            <p:spPr>
              <a:xfrm>
                <a:off x="20800297" y="12474601"/>
                <a:ext cx="13743" cy="7956"/>
              </a:xfrm>
              <a:custGeom>
                <a:avLst/>
                <a:gdLst>
                  <a:gd name="connsiteX0" fmla="*/ 11686 w 13743"/>
                  <a:gd name="connsiteY0" fmla="*/ 1175 h 7956"/>
                  <a:gd name="connsiteX1" fmla="*/ 11755 w 13743"/>
                  <a:gd name="connsiteY1" fmla="*/ 6798 h 7956"/>
                  <a:gd name="connsiteX2" fmla="*/ 2031 w 13743"/>
                  <a:gd name="connsiteY2" fmla="*/ 6798 h 7956"/>
                  <a:gd name="connsiteX3" fmla="*/ 2031 w 13743"/>
                  <a:gd name="connsiteY3" fmla="*/ 1175 h 7956"/>
                  <a:gd name="connsiteX4" fmla="*/ 11686 w 13743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75"/>
                    </a:moveTo>
                    <a:cubicBezTo>
                      <a:pt x="14405" y="2742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6" name="Freeform 1165">
                <a:extLst>
                  <a:ext uri="{FF2B5EF4-FFF2-40B4-BE49-F238E27FC236}">
                    <a16:creationId xmlns:a16="http://schemas.microsoft.com/office/drawing/2014/main" id="{EA2B68B5-6587-801A-DF61-27DA43101B6D}"/>
                  </a:ext>
                </a:extLst>
              </p:cNvPr>
              <p:cNvSpPr/>
              <p:nvPr/>
            </p:nvSpPr>
            <p:spPr>
              <a:xfrm>
                <a:off x="20909484" y="12415492"/>
                <a:ext cx="13849" cy="70221"/>
              </a:xfrm>
              <a:custGeom>
                <a:avLst/>
                <a:gdLst>
                  <a:gd name="connsiteX0" fmla="*/ 13850 w 13849"/>
                  <a:gd name="connsiteY0" fmla="*/ 46 h 70221"/>
                  <a:gd name="connsiteX1" fmla="*/ 13735 w 13849"/>
                  <a:gd name="connsiteY1" fmla="*/ 66276 h 70221"/>
                  <a:gd name="connsiteX2" fmla="*/ 11753 w 13849"/>
                  <a:gd name="connsiteY2" fmla="*/ 69064 h 70221"/>
                  <a:gd name="connsiteX3" fmla="*/ 2028 w 13849"/>
                  <a:gd name="connsiteY3" fmla="*/ 69064 h 70221"/>
                  <a:gd name="connsiteX4" fmla="*/ 0 w 13849"/>
                  <a:gd name="connsiteY4" fmla="*/ 66229 h 70221"/>
                  <a:gd name="connsiteX5" fmla="*/ 91 w 13849"/>
                  <a:gd name="connsiteY5" fmla="*/ 0 h 70221"/>
                  <a:gd name="connsiteX6" fmla="*/ 2120 w 13849"/>
                  <a:gd name="connsiteY6" fmla="*/ 2812 h 70221"/>
                  <a:gd name="connsiteX7" fmla="*/ 11844 w 13849"/>
                  <a:gd name="connsiteY7" fmla="*/ 2812 h 70221"/>
                  <a:gd name="connsiteX8" fmla="*/ 13850 w 13849"/>
                  <a:gd name="connsiteY8" fmla="*/ 46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21">
                    <a:moveTo>
                      <a:pt x="13850" y="46"/>
                    </a:moveTo>
                    <a:lnTo>
                      <a:pt x="13735" y="66276"/>
                    </a:lnTo>
                    <a:cubicBezTo>
                      <a:pt x="13735" y="67267"/>
                      <a:pt x="13065" y="68281"/>
                      <a:pt x="11753" y="69064"/>
                    </a:cubicBezTo>
                    <a:cubicBezTo>
                      <a:pt x="8688" y="70608"/>
                      <a:pt x="5069" y="70608"/>
                      <a:pt x="2028" y="69064"/>
                    </a:cubicBezTo>
                    <a:cubicBezTo>
                      <a:pt x="668" y="68281"/>
                      <a:pt x="0" y="67243"/>
                      <a:pt x="0" y="66229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58" y="2051"/>
                      <a:pt x="13850" y="1037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7" name="Freeform 1166">
                <a:extLst>
                  <a:ext uri="{FF2B5EF4-FFF2-40B4-BE49-F238E27FC236}">
                    <a16:creationId xmlns:a16="http://schemas.microsoft.com/office/drawing/2014/main" id="{9863AB33-DC15-4A54-3804-0DDB1B5F7B8E}"/>
                  </a:ext>
                </a:extLst>
              </p:cNvPr>
              <p:cNvSpPr/>
              <p:nvPr/>
            </p:nvSpPr>
            <p:spPr>
              <a:xfrm>
                <a:off x="20909573" y="12411522"/>
                <a:ext cx="13754" cy="7956"/>
              </a:xfrm>
              <a:custGeom>
                <a:avLst/>
                <a:gdLst>
                  <a:gd name="connsiteX0" fmla="*/ 11709 w 13754"/>
                  <a:gd name="connsiteY0" fmla="*/ 1158 h 7956"/>
                  <a:gd name="connsiteX1" fmla="*/ 11755 w 13754"/>
                  <a:gd name="connsiteY1" fmla="*/ 6781 h 7956"/>
                  <a:gd name="connsiteX2" fmla="*/ 2031 w 13754"/>
                  <a:gd name="connsiteY2" fmla="*/ 6781 h 7956"/>
                  <a:gd name="connsiteX3" fmla="*/ 2031 w 13754"/>
                  <a:gd name="connsiteY3" fmla="*/ 1158 h 7956"/>
                  <a:gd name="connsiteX4" fmla="*/ 11709 w 13754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58"/>
                    </a:moveTo>
                    <a:cubicBezTo>
                      <a:pt x="14405" y="2725"/>
                      <a:pt x="14452" y="5237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37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8" name="Freeform 1167">
                <a:extLst>
                  <a:ext uri="{FF2B5EF4-FFF2-40B4-BE49-F238E27FC236}">
                    <a16:creationId xmlns:a16="http://schemas.microsoft.com/office/drawing/2014/main" id="{A62C1303-AC4B-6A78-85F9-329D4FA22B17}"/>
                  </a:ext>
                </a:extLst>
              </p:cNvPr>
              <p:cNvSpPr/>
              <p:nvPr/>
            </p:nvSpPr>
            <p:spPr>
              <a:xfrm>
                <a:off x="20690223" y="12665782"/>
                <a:ext cx="52311" cy="142570"/>
              </a:xfrm>
              <a:custGeom>
                <a:avLst/>
                <a:gdLst>
                  <a:gd name="connsiteX0" fmla="*/ 5893 w 52311"/>
                  <a:gd name="connsiteY0" fmla="*/ 142570 h 142570"/>
                  <a:gd name="connsiteX1" fmla="*/ 201 w 52311"/>
                  <a:gd name="connsiteY1" fmla="*/ 138215 h 142570"/>
                  <a:gd name="connsiteX2" fmla="*/ 2944 w 52311"/>
                  <a:gd name="connsiteY2" fmla="*/ 131578 h 142570"/>
                  <a:gd name="connsiteX3" fmla="*/ 43456 w 52311"/>
                  <a:gd name="connsiteY3" fmla="*/ 108211 h 142570"/>
                  <a:gd name="connsiteX4" fmla="*/ 51522 w 52311"/>
                  <a:gd name="connsiteY4" fmla="*/ 110332 h 142570"/>
                  <a:gd name="connsiteX5" fmla="*/ 49332 w 52311"/>
                  <a:gd name="connsiteY5" fmla="*/ 118397 h 142570"/>
                  <a:gd name="connsiteX6" fmla="*/ 8820 w 52311"/>
                  <a:gd name="connsiteY6" fmla="*/ 141787 h 142570"/>
                  <a:gd name="connsiteX7" fmla="*/ 5893 w 52311"/>
                  <a:gd name="connsiteY7" fmla="*/ 142570 h 142570"/>
                  <a:gd name="connsiteX8" fmla="*/ 5893 w 52311"/>
                  <a:gd name="connsiteY8" fmla="*/ 35160 h 142570"/>
                  <a:gd name="connsiteX9" fmla="*/ 201 w 52311"/>
                  <a:gd name="connsiteY9" fmla="*/ 30805 h 142570"/>
                  <a:gd name="connsiteX10" fmla="*/ 2944 w 52311"/>
                  <a:gd name="connsiteY10" fmla="*/ 24192 h 142570"/>
                  <a:gd name="connsiteX11" fmla="*/ 43456 w 52311"/>
                  <a:gd name="connsiteY11" fmla="*/ 801 h 142570"/>
                  <a:gd name="connsiteX12" fmla="*/ 51522 w 52311"/>
                  <a:gd name="connsiteY12" fmla="*/ 2945 h 142570"/>
                  <a:gd name="connsiteX13" fmla="*/ 49332 w 52311"/>
                  <a:gd name="connsiteY13" fmla="*/ 10987 h 142570"/>
                  <a:gd name="connsiteX14" fmla="*/ 8843 w 52311"/>
                  <a:gd name="connsiteY14" fmla="*/ 34377 h 142570"/>
                  <a:gd name="connsiteX15" fmla="*/ 5893 w 52311"/>
                  <a:gd name="connsiteY15" fmla="*/ 35160 h 142570"/>
                  <a:gd name="connsiteX16" fmla="*/ 5893 w 52311"/>
                  <a:gd name="connsiteY16" fmla="*/ 35160 h 142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311" h="142570">
                    <a:moveTo>
                      <a:pt x="5893" y="142570"/>
                    </a:moveTo>
                    <a:cubicBezTo>
                      <a:pt x="3221" y="142570"/>
                      <a:pt x="893" y="140773"/>
                      <a:pt x="201" y="138215"/>
                    </a:cubicBezTo>
                    <a:cubicBezTo>
                      <a:pt x="-489" y="135634"/>
                      <a:pt x="640" y="132915"/>
                      <a:pt x="2944" y="131578"/>
                    </a:cubicBezTo>
                    <a:lnTo>
                      <a:pt x="43456" y="108211"/>
                    </a:lnTo>
                    <a:cubicBezTo>
                      <a:pt x="46267" y="106552"/>
                      <a:pt x="49885" y="107520"/>
                      <a:pt x="51522" y="110332"/>
                    </a:cubicBezTo>
                    <a:cubicBezTo>
                      <a:pt x="53158" y="113166"/>
                      <a:pt x="52166" y="116784"/>
                      <a:pt x="49332" y="118397"/>
                    </a:cubicBezTo>
                    <a:lnTo>
                      <a:pt x="8820" y="141787"/>
                    </a:lnTo>
                    <a:cubicBezTo>
                      <a:pt x="7944" y="142294"/>
                      <a:pt x="6931" y="142570"/>
                      <a:pt x="5893" y="142570"/>
                    </a:cubicBezTo>
                    <a:close/>
                    <a:moveTo>
                      <a:pt x="5893" y="35160"/>
                    </a:moveTo>
                    <a:cubicBezTo>
                      <a:pt x="3221" y="35160"/>
                      <a:pt x="893" y="33386"/>
                      <a:pt x="201" y="30805"/>
                    </a:cubicBezTo>
                    <a:cubicBezTo>
                      <a:pt x="-489" y="28224"/>
                      <a:pt x="640" y="25528"/>
                      <a:pt x="2944" y="24192"/>
                    </a:cubicBezTo>
                    <a:lnTo>
                      <a:pt x="43456" y="801"/>
                    </a:lnTo>
                    <a:cubicBezTo>
                      <a:pt x="46267" y="-835"/>
                      <a:pt x="49885" y="110"/>
                      <a:pt x="51522" y="2945"/>
                    </a:cubicBezTo>
                    <a:cubicBezTo>
                      <a:pt x="53158" y="5756"/>
                      <a:pt x="52166" y="9374"/>
                      <a:pt x="49332" y="10987"/>
                    </a:cubicBezTo>
                    <a:lnTo>
                      <a:pt x="8843" y="34377"/>
                    </a:lnTo>
                    <a:cubicBezTo>
                      <a:pt x="7944" y="34884"/>
                      <a:pt x="6931" y="35160"/>
                      <a:pt x="5893" y="35160"/>
                    </a:cubicBezTo>
                    <a:lnTo>
                      <a:pt x="5893" y="3516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9" name="Freeform 1168">
                <a:extLst>
                  <a:ext uri="{FF2B5EF4-FFF2-40B4-BE49-F238E27FC236}">
                    <a16:creationId xmlns:a16="http://schemas.microsoft.com/office/drawing/2014/main" id="{EB0A49F9-4DDF-9951-2D19-D66D301423F9}"/>
                  </a:ext>
                </a:extLst>
              </p:cNvPr>
              <p:cNvSpPr/>
              <p:nvPr/>
            </p:nvSpPr>
            <p:spPr>
              <a:xfrm>
                <a:off x="20726673" y="12147020"/>
                <a:ext cx="244754" cy="390607"/>
              </a:xfrm>
              <a:custGeom>
                <a:avLst/>
                <a:gdLst>
                  <a:gd name="connsiteX0" fmla="*/ 244755 w 244754"/>
                  <a:gd name="connsiteY0" fmla="*/ 13302 h 390607"/>
                  <a:gd name="connsiteX1" fmla="*/ 237103 w 244754"/>
                  <a:gd name="connsiteY1" fmla="*/ 14039 h 390607"/>
                  <a:gd name="connsiteX2" fmla="*/ 32332 w 244754"/>
                  <a:gd name="connsiteY2" fmla="*/ 132256 h 390607"/>
                  <a:gd name="connsiteX3" fmla="*/ 21639 w 244754"/>
                  <a:gd name="connsiteY3" fmla="*/ 150784 h 390607"/>
                  <a:gd name="connsiteX4" fmla="*/ 22307 w 244754"/>
                  <a:gd name="connsiteY4" fmla="*/ 383740 h 390607"/>
                  <a:gd name="connsiteX5" fmla="*/ 25419 w 244754"/>
                  <a:gd name="connsiteY5" fmla="*/ 390607 h 390607"/>
                  <a:gd name="connsiteX6" fmla="*/ 3779 w 244754"/>
                  <a:gd name="connsiteY6" fmla="*/ 378048 h 390607"/>
                  <a:gd name="connsiteX7" fmla="*/ 670 w 244754"/>
                  <a:gd name="connsiteY7" fmla="*/ 371157 h 390607"/>
                  <a:gd name="connsiteX8" fmla="*/ 0 w 244754"/>
                  <a:gd name="connsiteY8" fmla="*/ 138225 h 390607"/>
                  <a:gd name="connsiteX9" fmla="*/ 10694 w 244754"/>
                  <a:gd name="connsiteY9" fmla="*/ 119721 h 390607"/>
                  <a:gd name="connsiteX10" fmla="*/ 215512 w 244754"/>
                  <a:gd name="connsiteY10" fmla="*/ 1480 h 390607"/>
                  <a:gd name="connsiteX11" fmla="*/ 223162 w 244754"/>
                  <a:gd name="connsiteY11" fmla="*/ 720 h 390607"/>
                  <a:gd name="connsiteX12" fmla="*/ 244755 w 244754"/>
                  <a:gd name="connsiteY12" fmla="*/ 13302 h 390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607">
                    <a:moveTo>
                      <a:pt x="244755" y="13302"/>
                    </a:moveTo>
                    <a:cubicBezTo>
                      <a:pt x="242796" y="12150"/>
                      <a:pt x="240099" y="12334"/>
                      <a:pt x="237103" y="14039"/>
                    </a:cubicBezTo>
                    <a:lnTo>
                      <a:pt x="32332" y="132256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40"/>
                    </a:lnTo>
                    <a:cubicBezTo>
                      <a:pt x="22307" y="387104"/>
                      <a:pt x="23506" y="389478"/>
                      <a:pt x="25419" y="390607"/>
                    </a:cubicBezTo>
                    <a:lnTo>
                      <a:pt x="3779" y="378048"/>
                    </a:lnTo>
                    <a:cubicBezTo>
                      <a:pt x="1868" y="376918"/>
                      <a:pt x="692" y="374522"/>
                      <a:pt x="670" y="371157"/>
                    </a:cubicBezTo>
                    <a:lnTo>
                      <a:pt x="0" y="138225"/>
                    </a:lnTo>
                    <a:cubicBezTo>
                      <a:pt x="-22" y="131427"/>
                      <a:pt x="4793" y="123108"/>
                      <a:pt x="10694" y="119721"/>
                    </a:cubicBezTo>
                    <a:lnTo>
                      <a:pt x="215512" y="1480"/>
                    </a:lnTo>
                    <a:cubicBezTo>
                      <a:pt x="218484" y="-249"/>
                      <a:pt x="221180" y="-410"/>
                      <a:pt x="223162" y="720"/>
                    </a:cubicBezTo>
                    <a:lnTo>
                      <a:pt x="244755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0" name="Freeform 1169">
                <a:extLst>
                  <a:ext uri="{FF2B5EF4-FFF2-40B4-BE49-F238E27FC236}">
                    <a16:creationId xmlns:a16="http://schemas.microsoft.com/office/drawing/2014/main" id="{50F8302C-E0AD-36BF-3296-9C5164704BC3}"/>
                  </a:ext>
                </a:extLst>
              </p:cNvPr>
              <p:cNvSpPr/>
              <p:nvPr/>
            </p:nvSpPr>
            <p:spPr>
              <a:xfrm>
                <a:off x="20726673" y="12266741"/>
                <a:ext cx="32331" cy="270886"/>
              </a:xfrm>
              <a:custGeom>
                <a:avLst/>
                <a:gdLst>
                  <a:gd name="connsiteX0" fmla="*/ 21639 w 32331"/>
                  <a:gd name="connsiteY0" fmla="*/ 31064 h 270886"/>
                  <a:gd name="connsiteX1" fmla="*/ 22307 w 32331"/>
                  <a:gd name="connsiteY1" fmla="*/ 263996 h 270886"/>
                  <a:gd name="connsiteX2" fmla="*/ 25419 w 32331"/>
                  <a:gd name="connsiteY2" fmla="*/ 270887 h 270886"/>
                  <a:gd name="connsiteX3" fmla="*/ 3779 w 32331"/>
                  <a:gd name="connsiteY3" fmla="*/ 258327 h 270886"/>
                  <a:gd name="connsiteX4" fmla="*/ 670 w 32331"/>
                  <a:gd name="connsiteY4" fmla="*/ 251437 h 270886"/>
                  <a:gd name="connsiteX5" fmla="*/ 0 w 32331"/>
                  <a:gd name="connsiteY5" fmla="*/ 18504 h 270886"/>
                  <a:gd name="connsiteX6" fmla="*/ 10694 w 32331"/>
                  <a:gd name="connsiteY6" fmla="*/ 0 h 270886"/>
                  <a:gd name="connsiteX7" fmla="*/ 32332 w 32331"/>
                  <a:gd name="connsiteY7" fmla="*/ 12536 h 270886"/>
                  <a:gd name="connsiteX8" fmla="*/ 21639 w 32331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86">
                    <a:moveTo>
                      <a:pt x="21639" y="31064"/>
                    </a:moveTo>
                    <a:lnTo>
                      <a:pt x="22307" y="263996"/>
                    </a:lnTo>
                    <a:cubicBezTo>
                      <a:pt x="22307" y="267384"/>
                      <a:pt x="23506" y="269757"/>
                      <a:pt x="25419" y="270887"/>
                    </a:cubicBezTo>
                    <a:lnTo>
                      <a:pt x="3779" y="258327"/>
                    </a:lnTo>
                    <a:cubicBezTo>
                      <a:pt x="1868" y="257198"/>
                      <a:pt x="692" y="254801"/>
                      <a:pt x="670" y="251437"/>
                    </a:cubicBezTo>
                    <a:lnTo>
                      <a:pt x="0" y="18504"/>
                    </a:lnTo>
                    <a:cubicBezTo>
                      <a:pt x="-22" y="11706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8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1" name="Freeform 1170">
                <a:extLst>
                  <a:ext uri="{FF2B5EF4-FFF2-40B4-BE49-F238E27FC236}">
                    <a16:creationId xmlns:a16="http://schemas.microsoft.com/office/drawing/2014/main" id="{C988316B-E29D-2003-2AD9-3B3C768D9444}"/>
                  </a:ext>
                </a:extLst>
              </p:cNvPr>
              <p:cNvSpPr/>
              <p:nvPr/>
            </p:nvSpPr>
            <p:spPr>
              <a:xfrm>
                <a:off x="20748312" y="12159597"/>
                <a:ext cx="226895" cy="378746"/>
              </a:xfrm>
              <a:custGeom>
                <a:avLst/>
                <a:gdLst>
                  <a:gd name="connsiteX0" fmla="*/ 215464 w 226895"/>
                  <a:gd name="connsiteY0" fmla="*/ 1463 h 378746"/>
                  <a:gd name="connsiteX1" fmla="*/ 226249 w 226895"/>
                  <a:gd name="connsiteY1" fmla="*/ 7569 h 378746"/>
                  <a:gd name="connsiteX2" fmla="*/ 226895 w 226895"/>
                  <a:gd name="connsiteY2" fmla="*/ 240525 h 378746"/>
                  <a:gd name="connsiteX3" fmla="*/ 216225 w 226895"/>
                  <a:gd name="connsiteY3" fmla="*/ 259029 h 378746"/>
                  <a:gd name="connsiteX4" fmla="*/ 11431 w 226895"/>
                  <a:gd name="connsiteY4" fmla="*/ 377270 h 378746"/>
                  <a:gd name="connsiteX5" fmla="*/ 646 w 226895"/>
                  <a:gd name="connsiteY5" fmla="*/ 371163 h 378746"/>
                  <a:gd name="connsiteX6" fmla="*/ 0 w 226895"/>
                  <a:gd name="connsiteY6" fmla="*/ 138208 h 378746"/>
                  <a:gd name="connsiteX7" fmla="*/ 10692 w 226895"/>
                  <a:gd name="connsiteY7" fmla="*/ 119680 h 378746"/>
                  <a:gd name="connsiteX8" fmla="*/ 215464 w 226895"/>
                  <a:gd name="connsiteY8" fmla="*/ 1463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6">
                    <a:moveTo>
                      <a:pt x="215464" y="1463"/>
                    </a:moveTo>
                    <a:cubicBezTo>
                      <a:pt x="221387" y="-1948"/>
                      <a:pt x="226227" y="817"/>
                      <a:pt x="226249" y="7569"/>
                    </a:cubicBezTo>
                    <a:lnTo>
                      <a:pt x="226895" y="240525"/>
                    </a:lnTo>
                    <a:cubicBezTo>
                      <a:pt x="226941" y="247322"/>
                      <a:pt x="222148" y="255619"/>
                      <a:pt x="216225" y="259029"/>
                    </a:cubicBezTo>
                    <a:lnTo>
                      <a:pt x="11431" y="377270"/>
                    </a:lnTo>
                    <a:cubicBezTo>
                      <a:pt x="5462" y="380704"/>
                      <a:pt x="668" y="377938"/>
                      <a:pt x="646" y="371163"/>
                    </a:cubicBezTo>
                    <a:lnTo>
                      <a:pt x="0" y="138208"/>
                    </a:lnTo>
                    <a:cubicBezTo>
                      <a:pt x="-22" y="131409"/>
                      <a:pt x="4747" y="123114"/>
                      <a:pt x="10692" y="119680"/>
                    </a:cubicBezTo>
                    <a:lnTo>
                      <a:pt x="215464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2" name="Freeform 1171">
                <a:extLst>
                  <a:ext uri="{FF2B5EF4-FFF2-40B4-BE49-F238E27FC236}">
                    <a16:creationId xmlns:a16="http://schemas.microsoft.com/office/drawing/2014/main" id="{3815FB1A-AD27-FAAE-48E9-2AA9EA730665}"/>
                  </a:ext>
                </a:extLst>
              </p:cNvPr>
              <p:cNvSpPr/>
              <p:nvPr/>
            </p:nvSpPr>
            <p:spPr>
              <a:xfrm>
                <a:off x="20758751" y="12175741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95 h 346457"/>
                  <a:gd name="connsiteX1" fmla="*/ 63372 w 206016"/>
                  <a:gd name="connsiteY1" fmla="*/ 170180 h 346457"/>
                  <a:gd name="connsiteX2" fmla="*/ 63534 w 206016"/>
                  <a:gd name="connsiteY2" fmla="*/ 221937 h 346457"/>
                  <a:gd name="connsiteX3" fmla="*/ 54477 w 206016"/>
                  <a:gd name="connsiteY3" fmla="*/ 237630 h 346457"/>
                  <a:gd name="connsiteX4" fmla="*/ 9494 w 206016"/>
                  <a:gd name="connsiteY4" fmla="*/ 263602 h 346457"/>
                  <a:gd name="connsiteX5" fmla="*/ 392 w 206016"/>
                  <a:gd name="connsiteY5" fmla="*/ 258393 h 346457"/>
                  <a:gd name="connsiteX6" fmla="*/ 231 w 206016"/>
                  <a:gd name="connsiteY6" fmla="*/ 206636 h 346457"/>
                  <a:gd name="connsiteX7" fmla="*/ 9310 w 206016"/>
                  <a:gd name="connsiteY7" fmla="*/ 190966 h 346457"/>
                  <a:gd name="connsiteX8" fmla="*/ 54269 w 206016"/>
                  <a:gd name="connsiteY8" fmla="*/ 164995 h 346457"/>
                  <a:gd name="connsiteX9" fmla="*/ 54524 w 206016"/>
                  <a:gd name="connsiteY9" fmla="*/ 246618 h 346457"/>
                  <a:gd name="connsiteX10" fmla="*/ 63625 w 206016"/>
                  <a:gd name="connsiteY10" fmla="*/ 251826 h 346457"/>
                  <a:gd name="connsiteX11" fmla="*/ 63764 w 206016"/>
                  <a:gd name="connsiteY11" fmla="*/ 303561 h 346457"/>
                  <a:gd name="connsiteX12" fmla="*/ 54708 w 206016"/>
                  <a:gd name="connsiteY12" fmla="*/ 319231 h 346457"/>
                  <a:gd name="connsiteX13" fmla="*/ 9725 w 206016"/>
                  <a:gd name="connsiteY13" fmla="*/ 345202 h 346457"/>
                  <a:gd name="connsiteX14" fmla="*/ 622 w 206016"/>
                  <a:gd name="connsiteY14" fmla="*/ 340017 h 346457"/>
                  <a:gd name="connsiteX15" fmla="*/ 461 w 206016"/>
                  <a:gd name="connsiteY15" fmla="*/ 288259 h 346457"/>
                  <a:gd name="connsiteX16" fmla="*/ 9518 w 206016"/>
                  <a:gd name="connsiteY16" fmla="*/ 272589 h 346457"/>
                  <a:gd name="connsiteX17" fmla="*/ 54524 w 206016"/>
                  <a:gd name="connsiteY17" fmla="*/ 246618 h 346457"/>
                  <a:gd name="connsiteX18" fmla="*/ 125638 w 206016"/>
                  <a:gd name="connsiteY18" fmla="*/ 205553 h 346457"/>
                  <a:gd name="connsiteX19" fmla="*/ 134740 w 206016"/>
                  <a:gd name="connsiteY19" fmla="*/ 210738 h 346457"/>
                  <a:gd name="connsiteX20" fmla="*/ 134879 w 206016"/>
                  <a:gd name="connsiteY20" fmla="*/ 262496 h 346457"/>
                  <a:gd name="connsiteX21" fmla="*/ 125823 w 206016"/>
                  <a:gd name="connsiteY21" fmla="*/ 278166 h 346457"/>
                  <a:gd name="connsiteX22" fmla="*/ 80839 w 206016"/>
                  <a:gd name="connsiteY22" fmla="*/ 304137 h 346457"/>
                  <a:gd name="connsiteX23" fmla="*/ 71737 w 206016"/>
                  <a:gd name="connsiteY23" fmla="*/ 298952 h 346457"/>
                  <a:gd name="connsiteX24" fmla="*/ 71599 w 206016"/>
                  <a:gd name="connsiteY24" fmla="*/ 247217 h 346457"/>
                  <a:gd name="connsiteX25" fmla="*/ 80655 w 206016"/>
                  <a:gd name="connsiteY25" fmla="*/ 231524 h 346457"/>
                  <a:gd name="connsiteX26" fmla="*/ 125638 w 206016"/>
                  <a:gd name="connsiteY26" fmla="*/ 205553 h 346457"/>
                  <a:gd name="connsiteX27" fmla="*/ 196753 w 206016"/>
                  <a:gd name="connsiteY27" fmla="*/ 164488 h 346457"/>
                  <a:gd name="connsiteX28" fmla="*/ 205879 w 206016"/>
                  <a:gd name="connsiteY28" fmla="*/ 169742 h 346457"/>
                  <a:gd name="connsiteX29" fmla="*/ 206017 w 206016"/>
                  <a:gd name="connsiteY29" fmla="*/ 221431 h 346457"/>
                  <a:gd name="connsiteX30" fmla="*/ 196960 w 206016"/>
                  <a:gd name="connsiteY30" fmla="*/ 237124 h 346457"/>
                  <a:gd name="connsiteX31" fmla="*/ 151954 w 206016"/>
                  <a:gd name="connsiteY31" fmla="*/ 263095 h 346457"/>
                  <a:gd name="connsiteX32" fmla="*/ 142851 w 206016"/>
                  <a:gd name="connsiteY32" fmla="*/ 257910 h 346457"/>
                  <a:gd name="connsiteX33" fmla="*/ 142714 w 206016"/>
                  <a:gd name="connsiteY33" fmla="*/ 206152 h 346457"/>
                  <a:gd name="connsiteX34" fmla="*/ 151770 w 206016"/>
                  <a:gd name="connsiteY34" fmla="*/ 190482 h 346457"/>
                  <a:gd name="connsiteX35" fmla="*/ 196753 w 206016"/>
                  <a:gd name="connsiteY35" fmla="*/ 164488 h 346457"/>
                  <a:gd name="connsiteX36" fmla="*/ 196292 w 206016"/>
                  <a:gd name="connsiteY36" fmla="*/ 1242 h 346457"/>
                  <a:gd name="connsiteX37" fmla="*/ 205395 w 206016"/>
                  <a:gd name="connsiteY37" fmla="*/ 6427 h 346457"/>
                  <a:gd name="connsiteX38" fmla="*/ 205555 w 206016"/>
                  <a:gd name="connsiteY38" fmla="*/ 58184 h 346457"/>
                  <a:gd name="connsiteX39" fmla="*/ 196499 w 206016"/>
                  <a:gd name="connsiteY39" fmla="*/ 73878 h 346457"/>
                  <a:gd name="connsiteX40" fmla="*/ 151493 w 206016"/>
                  <a:gd name="connsiteY40" fmla="*/ 99849 h 346457"/>
                  <a:gd name="connsiteX41" fmla="*/ 142391 w 206016"/>
                  <a:gd name="connsiteY41" fmla="*/ 94641 h 346457"/>
                  <a:gd name="connsiteX42" fmla="*/ 142230 w 206016"/>
                  <a:gd name="connsiteY42" fmla="*/ 42906 h 346457"/>
                  <a:gd name="connsiteX43" fmla="*/ 151286 w 206016"/>
                  <a:gd name="connsiteY43" fmla="*/ 27236 h 346457"/>
                  <a:gd name="connsiteX44" fmla="*/ 196292 w 206016"/>
                  <a:gd name="connsiteY44" fmla="*/ 1242 h 346457"/>
                  <a:gd name="connsiteX45" fmla="*/ 196523 w 206016"/>
                  <a:gd name="connsiteY45" fmla="*/ 82865 h 346457"/>
                  <a:gd name="connsiteX46" fmla="*/ 205624 w 206016"/>
                  <a:gd name="connsiteY46" fmla="*/ 88073 h 346457"/>
                  <a:gd name="connsiteX47" fmla="*/ 205786 w 206016"/>
                  <a:gd name="connsiteY47" fmla="*/ 139807 h 346457"/>
                  <a:gd name="connsiteX48" fmla="*/ 196707 w 206016"/>
                  <a:gd name="connsiteY48" fmla="*/ 155478 h 346457"/>
                  <a:gd name="connsiteX49" fmla="*/ 151724 w 206016"/>
                  <a:gd name="connsiteY49" fmla="*/ 181472 h 346457"/>
                  <a:gd name="connsiteX50" fmla="*/ 142622 w 206016"/>
                  <a:gd name="connsiteY50" fmla="*/ 176287 h 346457"/>
                  <a:gd name="connsiteX51" fmla="*/ 142460 w 206016"/>
                  <a:gd name="connsiteY51" fmla="*/ 124529 h 346457"/>
                  <a:gd name="connsiteX52" fmla="*/ 151517 w 206016"/>
                  <a:gd name="connsiteY52" fmla="*/ 108859 h 346457"/>
                  <a:gd name="connsiteX53" fmla="*/ 196523 w 206016"/>
                  <a:gd name="connsiteY53" fmla="*/ 82865 h 346457"/>
                  <a:gd name="connsiteX54" fmla="*/ 125177 w 206016"/>
                  <a:gd name="connsiteY54" fmla="*/ 42307 h 346457"/>
                  <a:gd name="connsiteX55" fmla="*/ 134280 w 206016"/>
                  <a:gd name="connsiteY55" fmla="*/ 47492 h 346457"/>
                  <a:gd name="connsiteX56" fmla="*/ 134418 w 206016"/>
                  <a:gd name="connsiteY56" fmla="*/ 99250 h 346457"/>
                  <a:gd name="connsiteX57" fmla="*/ 125361 w 206016"/>
                  <a:gd name="connsiteY57" fmla="*/ 114920 h 346457"/>
                  <a:gd name="connsiteX58" fmla="*/ 80378 w 206016"/>
                  <a:gd name="connsiteY58" fmla="*/ 140890 h 346457"/>
                  <a:gd name="connsiteX59" fmla="*/ 71277 w 206016"/>
                  <a:gd name="connsiteY59" fmla="*/ 135706 h 346457"/>
                  <a:gd name="connsiteX60" fmla="*/ 71137 w 206016"/>
                  <a:gd name="connsiteY60" fmla="*/ 83948 h 346457"/>
                  <a:gd name="connsiteX61" fmla="*/ 80194 w 206016"/>
                  <a:gd name="connsiteY61" fmla="*/ 68278 h 346457"/>
                  <a:gd name="connsiteX62" fmla="*/ 125177 w 206016"/>
                  <a:gd name="connsiteY62" fmla="*/ 42307 h 346457"/>
                  <a:gd name="connsiteX63" fmla="*/ 54038 w 206016"/>
                  <a:gd name="connsiteY63" fmla="*/ 83372 h 346457"/>
                  <a:gd name="connsiteX64" fmla="*/ 63165 w 206016"/>
                  <a:gd name="connsiteY64" fmla="*/ 88557 h 346457"/>
                  <a:gd name="connsiteX65" fmla="*/ 63303 w 206016"/>
                  <a:gd name="connsiteY65" fmla="*/ 140314 h 346457"/>
                  <a:gd name="connsiteX66" fmla="*/ 54247 w 206016"/>
                  <a:gd name="connsiteY66" fmla="*/ 155984 h 346457"/>
                  <a:gd name="connsiteX67" fmla="*/ 9263 w 206016"/>
                  <a:gd name="connsiteY67" fmla="*/ 181956 h 346457"/>
                  <a:gd name="connsiteX68" fmla="*/ 162 w 206016"/>
                  <a:gd name="connsiteY68" fmla="*/ 176771 h 346457"/>
                  <a:gd name="connsiteX69" fmla="*/ 0 w 206016"/>
                  <a:gd name="connsiteY69" fmla="*/ 125013 h 346457"/>
                  <a:gd name="connsiteX70" fmla="*/ 9057 w 206016"/>
                  <a:gd name="connsiteY70" fmla="*/ 109343 h 346457"/>
                  <a:gd name="connsiteX71" fmla="*/ 54038 w 206016"/>
                  <a:gd name="connsiteY71" fmla="*/ 83372 h 346457"/>
                  <a:gd name="connsiteX72" fmla="*/ 125408 w 206016"/>
                  <a:gd name="connsiteY72" fmla="*/ 123930 h 346457"/>
                  <a:gd name="connsiteX73" fmla="*/ 134509 w 206016"/>
                  <a:gd name="connsiteY73" fmla="*/ 129115 h 346457"/>
                  <a:gd name="connsiteX74" fmla="*/ 134671 w 206016"/>
                  <a:gd name="connsiteY74" fmla="*/ 180873 h 346457"/>
                  <a:gd name="connsiteX75" fmla="*/ 125615 w 206016"/>
                  <a:gd name="connsiteY75" fmla="*/ 196566 h 346457"/>
                  <a:gd name="connsiteX76" fmla="*/ 80633 w 206016"/>
                  <a:gd name="connsiteY76" fmla="*/ 222536 h 346457"/>
                  <a:gd name="connsiteX77" fmla="*/ 71507 w 206016"/>
                  <a:gd name="connsiteY77" fmla="*/ 217329 h 346457"/>
                  <a:gd name="connsiteX78" fmla="*/ 71368 w 206016"/>
                  <a:gd name="connsiteY78" fmla="*/ 165571 h 346457"/>
                  <a:gd name="connsiteX79" fmla="*/ 80425 w 206016"/>
                  <a:gd name="connsiteY79" fmla="*/ 149901 h 346457"/>
                  <a:gd name="connsiteX80" fmla="*/ 125408 w 206016"/>
                  <a:gd name="connsiteY80" fmla="*/ 123930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72" y="170180"/>
                    </a:cubicBezTo>
                    <a:lnTo>
                      <a:pt x="63534" y="221937"/>
                    </a:lnTo>
                    <a:cubicBezTo>
                      <a:pt x="63556" y="227676"/>
                      <a:pt x="59524" y="234704"/>
                      <a:pt x="54477" y="237630"/>
                    </a:cubicBezTo>
                    <a:lnTo>
                      <a:pt x="9494" y="263602"/>
                    </a:lnTo>
                    <a:cubicBezTo>
                      <a:pt x="4447" y="266506"/>
                      <a:pt x="415" y="264132"/>
                      <a:pt x="392" y="258393"/>
                    </a:cubicBezTo>
                    <a:lnTo>
                      <a:pt x="231" y="206636"/>
                    </a:lnTo>
                    <a:cubicBezTo>
                      <a:pt x="231" y="200921"/>
                      <a:pt x="4241" y="193870"/>
                      <a:pt x="9310" y="190966"/>
                    </a:cubicBezTo>
                    <a:lnTo>
                      <a:pt x="54269" y="164995"/>
                    </a:lnTo>
                    <a:close/>
                    <a:moveTo>
                      <a:pt x="54524" y="246618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7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8"/>
                      <a:pt x="622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94" y="275516"/>
                      <a:pt x="9518" y="272589"/>
                    </a:cubicBezTo>
                    <a:lnTo>
                      <a:pt x="54524" y="246618"/>
                    </a:lnTo>
                    <a:close/>
                    <a:moveTo>
                      <a:pt x="125638" y="205553"/>
                    </a:moveTo>
                    <a:cubicBezTo>
                      <a:pt x="130661" y="202650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3"/>
                      <a:pt x="130892" y="275263"/>
                      <a:pt x="125823" y="278166"/>
                    </a:cubicBezTo>
                    <a:lnTo>
                      <a:pt x="80839" y="304137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217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776" y="161584"/>
                      <a:pt x="205855" y="163958"/>
                      <a:pt x="205879" y="169742"/>
                    </a:cubicBezTo>
                    <a:lnTo>
                      <a:pt x="206017" y="221431"/>
                    </a:lnTo>
                    <a:cubicBezTo>
                      <a:pt x="206039" y="227169"/>
                      <a:pt x="202007" y="234220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51" y="263625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7"/>
                      <a:pt x="146724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1"/>
                      <a:pt x="205395" y="712"/>
                      <a:pt x="205395" y="6427"/>
                    </a:cubicBezTo>
                    <a:lnTo>
                      <a:pt x="205555" y="58184"/>
                    </a:lnTo>
                    <a:cubicBezTo>
                      <a:pt x="205555" y="63945"/>
                      <a:pt x="201545" y="70951"/>
                      <a:pt x="196499" y="73878"/>
                    </a:cubicBezTo>
                    <a:lnTo>
                      <a:pt x="151493" y="99849"/>
                    </a:lnTo>
                    <a:cubicBezTo>
                      <a:pt x="146470" y="102752"/>
                      <a:pt x="142391" y="100402"/>
                      <a:pt x="142391" y="94641"/>
                    </a:cubicBezTo>
                    <a:lnTo>
                      <a:pt x="142230" y="42906"/>
                    </a:lnTo>
                    <a:cubicBezTo>
                      <a:pt x="142230" y="37168"/>
                      <a:pt x="146262" y="30117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7"/>
                    </a:lnTo>
                    <a:cubicBezTo>
                      <a:pt x="205786" y="145546"/>
                      <a:pt x="201776" y="152574"/>
                      <a:pt x="196707" y="155478"/>
                    </a:cubicBezTo>
                    <a:lnTo>
                      <a:pt x="151724" y="181472"/>
                    </a:lnTo>
                    <a:cubicBezTo>
                      <a:pt x="146701" y="184376"/>
                      <a:pt x="142645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59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403"/>
                      <a:pt x="134256" y="41777"/>
                      <a:pt x="134280" y="47492"/>
                    </a:cubicBezTo>
                    <a:lnTo>
                      <a:pt x="134418" y="99250"/>
                    </a:lnTo>
                    <a:cubicBezTo>
                      <a:pt x="134440" y="105011"/>
                      <a:pt x="130408" y="112016"/>
                      <a:pt x="125361" y="114920"/>
                    </a:cubicBezTo>
                    <a:lnTo>
                      <a:pt x="80378" y="140890"/>
                    </a:lnTo>
                    <a:cubicBezTo>
                      <a:pt x="75355" y="143794"/>
                      <a:pt x="71299" y="141444"/>
                      <a:pt x="71277" y="135706"/>
                    </a:cubicBezTo>
                    <a:lnTo>
                      <a:pt x="71137" y="83948"/>
                    </a:lnTo>
                    <a:cubicBezTo>
                      <a:pt x="71115" y="78233"/>
                      <a:pt x="75147" y="71181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9"/>
                      <a:pt x="63141" y="82819"/>
                      <a:pt x="63165" y="88557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1"/>
                      <a:pt x="54247" y="155984"/>
                    </a:cubicBezTo>
                    <a:lnTo>
                      <a:pt x="9263" y="181956"/>
                    </a:lnTo>
                    <a:cubicBezTo>
                      <a:pt x="4241" y="184859"/>
                      <a:pt x="162" y="182508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7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400"/>
                      <a:pt x="134509" y="129115"/>
                    </a:cubicBezTo>
                    <a:lnTo>
                      <a:pt x="134671" y="180873"/>
                    </a:lnTo>
                    <a:cubicBezTo>
                      <a:pt x="134671" y="186611"/>
                      <a:pt x="130639" y="193639"/>
                      <a:pt x="125615" y="196566"/>
                    </a:cubicBezTo>
                    <a:lnTo>
                      <a:pt x="80633" y="222536"/>
                    </a:lnTo>
                    <a:cubicBezTo>
                      <a:pt x="75586" y="225440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4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3" name="Freeform 1172">
                <a:extLst>
                  <a:ext uri="{FF2B5EF4-FFF2-40B4-BE49-F238E27FC236}">
                    <a16:creationId xmlns:a16="http://schemas.microsoft.com/office/drawing/2014/main" id="{830B82F8-3550-1059-EF16-774868E5A1C8}"/>
                  </a:ext>
                </a:extLst>
              </p:cNvPr>
              <p:cNvSpPr/>
              <p:nvPr/>
            </p:nvSpPr>
            <p:spPr>
              <a:xfrm>
                <a:off x="20463668" y="12603305"/>
                <a:ext cx="244731" cy="390577"/>
              </a:xfrm>
              <a:custGeom>
                <a:avLst/>
                <a:gdLst>
                  <a:gd name="connsiteX0" fmla="*/ 244731 w 244731"/>
                  <a:gd name="connsiteY0" fmla="*/ 13295 h 390577"/>
                  <a:gd name="connsiteX1" fmla="*/ 237080 w 244731"/>
                  <a:gd name="connsiteY1" fmla="*/ 14033 h 390577"/>
                  <a:gd name="connsiteX2" fmla="*/ 32308 w 244731"/>
                  <a:gd name="connsiteY2" fmla="*/ 132251 h 390577"/>
                  <a:gd name="connsiteX3" fmla="*/ 21616 w 244731"/>
                  <a:gd name="connsiteY3" fmla="*/ 150778 h 390577"/>
                  <a:gd name="connsiteX4" fmla="*/ 22261 w 244731"/>
                  <a:gd name="connsiteY4" fmla="*/ 383733 h 390577"/>
                  <a:gd name="connsiteX5" fmla="*/ 25395 w 244731"/>
                  <a:gd name="connsiteY5" fmla="*/ 390578 h 390577"/>
                  <a:gd name="connsiteX6" fmla="*/ 3756 w 244731"/>
                  <a:gd name="connsiteY6" fmla="*/ 378041 h 390577"/>
                  <a:gd name="connsiteX7" fmla="*/ 622 w 244731"/>
                  <a:gd name="connsiteY7" fmla="*/ 371151 h 390577"/>
                  <a:gd name="connsiteX8" fmla="*/ 0 w 244731"/>
                  <a:gd name="connsiteY8" fmla="*/ 138242 h 390577"/>
                  <a:gd name="connsiteX9" fmla="*/ 10670 w 244731"/>
                  <a:gd name="connsiteY9" fmla="*/ 119714 h 390577"/>
                  <a:gd name="connsiteX10" fmla="*/ 215464 w 244731"/>
                  <a:gd name="connsiteY10" fmla="*/ 1497 h 390577"/>
                  <a:gd name="connsiteX11" fmla="*/ 223116 w 244731"/>
                  <a:gd name="connsiteY11" fmla="*/ 736 h 390577"/>
                  <a:gd name="connsiteX12" fmla="*/ 244731 w 244731"/>
                  <a:gd name="connsiteY12" fmla="*/ 13295 h 390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77">
                    <a:moveTo>
                      <a:pt x="244731" y="13295"/>
                    </a:moveTo>
                    <a:cubicBezTo>
                      <a:pt x="242796" y="12143"/>
                      <a:pt x="240076" y="12327"/>
                      <a:pt x="237080" y="14033"/>
                    </a:cubicBezTo>
                    <a:lnTo>
                      <a:pt x="32308" y="132251"/>
                    </a:lnTo>
                    <a:cubicBezTo>
                      <a:pt x="26363" y="135684"/>
                      <a:pt x="21569" y="144003"/>
                      <a:pt x="21616" y="150778"/>
                    </a:cubicBezTo>
                    <a:lnTo>
                      <a:pt x="22261" y="383733"/>
                    </a:lnTo>
                    <a:cubicBezTo>
                      <a:pt x="22261" y="387098"/>
                      <a:pt x="23460" y="389471"/>
                      <a:pt x="25395" y="390578"/>
                    </a:cubicBezTo>
                    <a:lnTo>
                      <a:pt x="3756" y="378041"/>
                    </a:lnTo>
                    <a:cubicBezTo>
                      <a:pt x="1820" y="376913"/>
                      <a:pt x="668" y="374516"/>
                      <a:pt x="622" y="371151"/>
                    </a:cubicBezTo>
                    <a:lnTo>
                      <a:pt x="0" y="138242"/>
                    </a:lnTo>
                    <a:cubicBezTo>
                      <a:pt x="-46" y="131421"/>
                      <a:pt x="4747" y="123102"/>
                      <a:pt x="10670" y="119714"/>
                    </a:cubicBezTo>
                    <a:lnTo>
                      <a:pt x="215464" y="1497"/>
                    </a:lnTo>
                    <a:cubicBezTo>
                      <a:pt x="218460" y="-255"/>
                      <a:pt x="221157" y="-416"/>
                      <a:pt x="223116" y="736"/>
                    </a:cubicBezTo>
                    <a:lnTo>
                      <a:pt x="244731" y="1329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4" name="Freeform 1173">
                <a:extLst>
                  <a:ext uri="{FF2B5EF4-FFF2-40B4-BE49-F238E27FC236}">
                    <a16:creationId xmlns:a16="http://schemas.microsoft.com/office/drawing/2014/main" id="{D9EF6261-8DF5-643C-A62C-94CE3C11C1CE}"/>
                  </a:ext>
                </a:extLst>
              </p:cNvPr>
              <p:cNvSpPr/>
              <p:nvPr/>
            </p:nvSpPr>
            <p:spPr>
              <a:xfrm>
                <a:off x="20463668" y="12723019"/>
                <a:ext cx="32308" cy="270886"/>
              </a:xfrm>
              <a:custGeom>
                <a:avLst/>
                <a:gdLst>
                  <a:gd name="connsiteX0" fmla="*/ 21593 w 32308"/>
                  <a:gd name="connsiteY0" fmla="*/ 31064 h 270886"/>
                  <a:gd name="connsiteX1" fmla="*/ 22261 w 32308"/>
                  <a:gd name="connsiteY1" fmla="*/ 264019 h 270886"/>
                  <a:gd name="connsiteX2" fmla="*/ 25395 w 32308"/>
                  <a:gd name="connsiteY2" fmla="*/ 270887 h 270886"/>
                  <a:gd name="connsiteX3" fmla="*/ 3756 w 32308"/>
                  <a:gd name="connsiteY3" fmla="*/ 258327 h 270886"/>
                  <a:gd name="connsiteX4" fmla="*/ 622 w 32308"/>
                  <a:gd name="connsiteY4" fmla="*/ 251437 h 270886"/>
                  <a:gd name="connsiteX5" fmla="*/ 0 w 32308"/>
                  <a:gd name="connsiteY5" fmla="*/ 18528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593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593" y="31064"/>
                    </a:moveTo>
                    <a:lnTo>
                      <a:pt x="22261" y="264019"/>
                    </a:lnTo>
                    <a:cubicBezTo>
                      <a:pt x="22261" y="267384"/>
                      <a:pt x="23460" y="269757"/>
                      <a:pt x="25395" y="270887"/>
                    </a:cubicBezTo>
                    <a:lnTo>
                      <a:pt x="3756" y="258327"/>
                    </a:lnTo>
                    <a:cubicBezTo>
                      <a:pt x="1820" y="257198"/>
                      <a:pt x="668" y="254802"/>
                      <a:pt x="622" y="251437"/>
                    </a:cubicBezTo>
                    <a:lnTo>
                      <a:pt x="0" y="18528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9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5" name="Freeform 1174">
                <a:extLst>
                  <a:ext uri="{FF2B5EF4-FFF2-40B4-BE49-F238E27FC236}">
                    <a16:creationId xmlns:a16="http://schemas.microsoft.com/office/drawing/2014/main" id="{AFDE76B6-6684-AE33-77BE-C6924B6C1930}"/>
                  </a:ext>
                </a:extLst>
              </p:cNvPr>
              <p:cNvSpPr/>
              <p:nvPr/>
            </p:nvSpPr>
            <p:spPr>
              <a:xfrm>
                <a:off x="20485261" y="12615875"/>
                <a:ext cx="226939" cy="378746"/>
              </a:xfrm>
              <a:custGeom>
                <a:avLst/>
                <a:gdLst>
                  <a:gd name="connsiteX0" fmla="*/ 215487 w 226939"/>
                  <a:gd name="connsiteY0" fmla="*/ 1462 h 378746"/>
                  <a:gd name="connsiteX1" fmla="*/ 226272 w 226939"/>
                  <a:gd name="connsiteY1" fmla="*/ 7592 h 378746"/>
                  <a:gd name="connsiteX2" fmla="*/ 226940 w 226939"/>
                  <a:gd name="connsiteY2" fmla="*/ 240524 h 378746"/>
                  <a:gd name="connsiteX3" fmla="*/ 216248 w 226939"/>
                  <a:gd name="connsiteY3" fmla="*/ 259029 h 378746"/>
                  <a:gd name="connsiteX4" fmla="*/ 11429 w 226939"/>
                  <a:gd name="connsiteY4" fmla="*/ 377270 h 378746"/>
                  <a:gd name="connsiteX5" fmla="*/ 668 w 226939"/>
                  <a:gd name="connsiteY5" fmla="*/ 371162 h 378746"/>
                  <a:gd name="connsiteX6" fmla="*/ 0 w 226939"/>
                  <a:gd name="connsiteY6" fmla="*/ 138207 h 378746"/>
                  <a:gd name="connsiteX7" fmla="*/ 10715 w 226939"/>
                  <a:gd name="connsiteY7" fmla="*/ 119703 h 378746"/>
                  <a:gd name="connsiteX8" fmla="*/ 215487 w 226939"/>
                  <a:gd name="connsiteY8" fmla="*/ 1462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6">
                    <a:moveTo>
                      <a:pt x="215487" y="1462"/>
                    </a:moveTo>
                    <a:cubicBezTo>
                      <a:pt x="221409" y="-1949"/>
                      <a:pt x="226249" y="817"/>
                      <a:pt x="226272" y="7592"/>
                    </a:cubicBezTo>
                    <a:lnTo>
                      <a:pt x="226940" y="240524"/>
                    </a:lnTo>
                    <a:cubicBezTo>
                      <a:pt x="226964" y="247322"/>
                      <a:pt x="222147" y="255618"/>
                      <a:pt x="216248" y="259029"/>
                    </a:cubicBezTo>
                    <a:lnTo>
                      <a:pt x="11429" y="377270"/>
                    </a:lnTo>
                    <a:cubicBezTo>
                      <a:pt x="5507" y="380703"/>
                      <a:pt x="691" y="377938"/>
                      <a:pt x="668" y="371162"/>
                    </a:cubicBezTo>
                    <a:lnTo>
                      <a:pt x="0" y="138207"/>
                    </a:lnTo>
                    <a:cubicBezTo>
                      <a:pt x="0" y="131432"/>
                      <a:pt x="4769" y="123113"/>
                      <a:pt x="10715" y="119703"/>
                    </a:cubicBezTo>
                    <a:lnTo>
                      <a:pt x="215487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6" name="Freeform 1175">
                <a:extLst>
                  <a:ext uri="{FF2B5EF4-FFF2-40B4-BE49-F238E27FC236}">
                    <a16:creationId xmlns:a16="http://schemas.microsoft.com/office/drawing/2014/main" id="{F835519A-FC77-9949-7272-7F24DF36E47B}"/>
                  </a:ext>
                </a:extLst>
              </p:cNvPr>
              <p:cNvSpPr/>
              <p:nvPr/>
            </p:nvSpPr>
            <p:spPr>
              <a:xfrm>
                <a:off x="20495723" y="12632020"/>
                <a:ext cx="206016" cy="346465"/>
              </a:xfrm>
              <a:custGeom>
                <a:avLst/>
                <a:gdLst>
                  <a:gd name="connsiteX0" fmla="*/ 54269 w 206016"/>
                  <a:gd name="connsiteY0" fmla="*/ 164994 h 346465"/>
                  <a:gd name="connsiteX1" fmla="*/ 63394 w 206016"/>
                  <a:gd name="connsiteY1" fmla="*/ 170179 h 346465"/>
                  <a:gd name="connsiteX2" fmla="*/ 63534 w 206016"/>
                  <a:gd name="connsiteY2" fmla="*/ 221937 h 346465"/>
                  <a:gd name="connsiteX3" fmla="*/ 54477 w 206016"/>
                  <a:gd name="connsiteY3" fmla="*/ 237630 h 346465"/>
                  <a:gd name="connsiteX4" fmla="*/ 9494 w 206016"/>
                  <a:gd name="connsiteY4" fmla="*/ 263601 h 346465"/>
                  <a:gd name="connsiteX5" fmla="*/ 392 w 206016"/>
                  <a:gd name="connsiteY5" fmla="*/ 258393 h 346465"/>
                  <a:gd name="connsiteX6" fmla="*/ 231 w 206016"/>
                  <a:gd name="connsiteY6" fmla="*/ 206659 h 346465"/>
                  <a:gd name="connsiteX7" fmla="*/ 9287 w 206016"/>
                  <a:gd name="connsiteY7" fmla="*/ 190966 h 346465"/>
                  <a:gd name="connsiteX8" fmla="*/ 54269 w 206016"/>
                  <a:gd name="connsiteY8" fmla="*/ 164994 h 346465"/>
                  <a:gd name="connsiteX9" fmla="*/ 54500 w 206016"/>
                  <a:gd name="connsiteY9" fmla="*/ 246617 h 346465"/>
                  <a:gd name="connsiteX10" fmla="*/ 63625 w 206016"/>
                  <a:gd name="connsiteY10" fmla="*/ 251826 h 346465"/>
                  <a:gd name="connsiteX11" fmla="*/ 63764 w 206016"/>
                  <a:gd name="connsiteY11" fmla="*/ 303560 h 346465"/>
                  <a:gd name="connsiteX12" fmla="*/ 54708 w 206016"/>
                  <a:gd name="connsiteY12" fmla="*/ 319253 h 346465"/>
                  <a:gd name="connsiteX13" fmla="*/ 9725 w 206016"/>
                  <a:gd name="connsiteY13" fmla="*/ 345225 h 346465"/>
                  <a:gd name="connsiteX14" fmla="*/ 622 w 206016"/>
                  <a:gd name="connsiteY14" fmla="*/ 340016 h 346465"/>
                  <a:gd name="connsiteX15" fmla="*/ 461 w 206016"/>
                  <a:gd name="connsiteY15" fmla="*/ 288259 h 346465"/>
                  <a:gd name="connsiteX16" fmla="*/ 9518 w 206016"/>
                  <a:gd name="connsiteY16" fmla="*/ 272589 h 346465"/>
                  <a:gd name="connsiteX17" fmla="*/ 54500 w 206016"/>
                  <a:gd name="connsiteY17" fmla="*/ 246617 h 346465"/>
                  <a:gd name="connsiteX18" fmla="*/ 125638 w 206016"/>
                  <a:gd name="connsiteY18" fmla="*/ 205553 h 346465"/>
                  <a:gd name="connsiteX19" fmla="*/ 134740 w 206016"/>
                  <a:gd name="connsiteY19" fmla="*/ 210760 h 346465"/>
                  <a:gd name="connsiteX20" fmla="*/ 134879 w 206016"/>
                  <a:gd name="connsiteY20" fmla="*/ 262518 h 346465"/>
                  <a:gd name="connsiteX21" fmla="*/ 125823 w 206016"/>
                  <a:gd name="connsiteY21" fmla="*/ 278189 h 346465"/>
                  <a:gd name="connsiteX22" fmla="*/ 80862 w 206016"/>
                  <a:gd name="connsiteY22" fmla="*/ 304136 h 346465"/>
                  <a:gd name="connsiteX23" fmla="*/ 71737 w 206016"/>
                  <a:gd name="connsiteY23" fmla="*/ 298952 h 346465"/>
                  <a:gd name="connsiteX24" fmla="*/ 71599 w 206016"/>
                  <a:gd name="connsiteY24" fmla="*/ 247216 h 346465"/>
                  <a:gd name="connsiteX25" fmla="*/ 80655 w 206016"/>
                  <a:gd name="connsiteY25" fmla="*/ 231523 h 346465"/>
                  <a:gd name="connsiteX26" fmla="*/ 125638 w 206016"/>
                  <a:gd name="connsiteY26" fmla="*/ 205553 h 346465"/>
                  <a:gd name="connsiteX27" fmla="*/ 196753 w 206016"/>
                  <a:gd name="connsiteY27" fmla="*/ 164487 h 346465"/>
                  <a:gd name="connsiteX28" fmla="*/ 205855 w 206016"/>
                  <a:gd name="connsiteY28" fmla="*/ 169741 h 346465"/>
                  <a:gd name="connsiteX29" fmla="*/ 206017 w 206016"/>
                  <a:gd name="connsiteY29" fmla="*/ 221430 h 346465"/>
                  <a:gd name="connsiteX30" fmla="*/ 196960 w 206016"/>
                  <a:gd name="connsiteY30" fmla="*/ 237123 h 346465"/>
                  <a:gd name="connsiteX31" fmla="*/ 151954 w 206016"/>
                  <a:gd name="connsiteY31" fmla="*/ 263117 h 346465"/>
                  <a:gd name="connsiteX32" fmla="*/ 142851 w 206016"/>
                  <a:gd name="connsiteY32" fmla="*/ 257910 h 346465"/>
                  <a:gd name="connsiteX33" fmla="*/ 142691 w 206016"/>
                  <a:gd name="connsiteY33" fmla="*/ 206152 h 346465"/>
                  <a:gd name="connsiteX34" fmla="*/ 151748 w 206016"/>
                  <a:gd name="connsiteY34" fmla="*/ 190482 h 346465"/>
                  <a:gd name="connsiteX35" fmla="*/ 196753 w 206016"/>
                  <a:gd name="connsiteY35" fmla="*/ 164487 h 346465"/>
                  <a:gd name="connsiteX36" fmla="*/ 196292 w 206016"/>
                  <a:gd name="connsiteY36" fmla="*/ 1241 h 346465"/>
                  <a:gd name="connsiteX37" fmla="*/ 205395 w 206016"/>
                  <a:gd name="connsiteY37" fmla="*/ 6449 h 346465"/>
                  <a:gd name="connsiteX38" fmla="*/ 205533 w 206016"/>
                  <a:gd name="connsiteY38" fmla="*/ 58207 h 346465"/>
                  <a:gd name="connsiteX39" fmla="*/ 196476 w 206016"/>
                  <a:gd name="connsiteY39" fmla="*/ 73854 h 346465"/>
                  <a:gd name="connsiteX40" fmla="*/ 151493 w 206016"/>
                  <a:gd name="connsiteY40" fmla="*/ 99871 h 346465"/>
                  <a:gd name="connsiteX41" fmla="*/ 142391 w 206016"/>
                  <a:gd name="connsiteY41" fmla="*/ 94663 h 346465"/>
                  <a:gd name="connsiteX42" fmla="*/ 142230 w 206016"/>
                  <a:gd name="connsiteY42" fmla="*/ 42905 h 346465"/>
                  <a:gd name="connsiteX43" fmla="*/ 151286 w 206016"/>
                  <a:gd name="connsiteY43" fmla="*/ 27235 h 346465"/>
                  <a:gd name="connsiteX44" fmla="*/ 196292 w 206016"/>
                  <a:gd name="connsiteY44" fmla="*/ 1241 h 346465"/>
                  <a:gd name="connsiteX45" fmla="*/ 196499 w 206016"/>
                  <a:gd name="connsiteY45" fmla="*/ 82864 h 346465"/>
                  <a:gd name="connsiteX46" fmla="*/ 205648 w 206016"/>
                  <a:gd name="connsiteY46" fmla="*/ 88073 h 346465"/>
                  <a:gd name="connsiteX47" fmla="*/ 205786 w 206016"/>
                  <a:gd name="connsiteY47" fmla="*/ 139807 h 346465"/>
                  <a:gd name="connsiteX48" fmla="*/ 196729 w 206016"/>
                  <a:gd name="connsiteY48" fmla="*/ 155500 h 346465"/>
                  <a:gd name="connsiteX49" fmla="*/ 151724 w 206016"/>
                  <a:gd name="connsiteY49" fmla="*/ 181471 h 346465"/>
                  <a:gd name="connsiteX50" fmla="*/ 142622 w 206016"/>
                  <a:gd name="connsiteY50" fmla="*/ 176286 h 346465"/>
                  <a:gd name="connsiteX51" fmla="*/ 142460 w 206016"/>
                  <a:gd name="connsiteY51" fmla="*/ 124529 h 346465"/>
                  <a:gd name="connsiteX52" fmla="*/ 151517 w 206016"/>
                  <a:gd name="connsiteY52" fmla="*/ 108858 h 346465"/>
                  <a:gd name="connsiteX53" fmla="*/ 196499 w 206016"/>
                  <a:gd name="connsiteY53" fmla="*/ 82864 h 346465"/>
                  <a:gd name="connsiteX54" fmla="*/ 125155 w 206016"/>
                  <a:gd name="connsiteY54" fmla="*/ 42306 h 346465"/>
                  <a:gd name="connsiteX55" fmla="*/ 134280 w 206016"/>
                  <a:gd name="connsiteY55" fmla="*/ 47514 h 346465"/>
                  <a:gd name="connsiteX56" fmla="*/ 134418 w 206016"/>
                  <a:gd name="connsiteY56" fmla="*/ 99249 h 346465"/>
                  <a:gd name="connsiteX57" fmla="*/ 125361 w 206016"/>
                  <a:gd name="connsiteY57" fmla="*/ 114919 h 346465"/>
                  <a:gd name="connsiteX58" fmla="*/ 80402 w 206016"/>
                  <a:gd name="connsiteY58" fmla="*/ 140890 h 346465"/>
                  <a:gd name="connsiteX59" fmla="*/ 71277 w 206016"/>
                  <a:gd name="connsiteY59" fmla="*/ 135705 h 346465"/>
                  <a:gd name="connsiteX60" fmla="*/ 71115 w 206016"/>
                  <a:gd name="connsiteY60" fmla="*/ 83947 h 346465"/>
                  <a:gd name="connsiteX61" fmla="*/ 80171 w 206016"/>
                  <a:gd name="connsiteY61" fmla="*/ 68277 h 346465"/>
                  <a:gd name="connsiteX62" fmla="*/ 125155 w 206016"/>
                  <a:gd name="connsiteY62" fmla="*/ 42306 h 346465"/>
                  <a:gd name="connsiteX63" fmla="*/ 54040 w 206016"/>
                  <a:gd name="connsiteY63" fmla="*/ 83371 h 346465"/>
                  <a:gd name="connsiteX64" fmla="*/ 63141 w 206016"/>
                  <a:gd name="connsiteY64" fmla="*/ 88579 h 346465"/>
                  <a:gd name="connsiteX65" fmla="*/ 63303 w 206016"/>
                  <a:gd name="connsiteY65" fmla="*/ 140314 h 346465"/>
                  <a:gd name="connsiteX66" fmla="*/ 54247 w 206016"/>
                  <a:gd name="connsiteY66" fmla="*/ 156007 h 346465"/>
                  <a:gd name="connsiteX67" fmla="*/ 9263 w 206016"/>
                  <a:gd name="connsiteY67" fmla="*/ 181955 h 346465"/>
                  <a:gd name="connsiteX68" fmla="*/ 162 w 206016"/>
                  <a:gd name="connsiteY68" fmla="*/ 176770 h 346465"/>
                  <a:gd name="connsiteX69" fmla="*/ 0 w 206016"/>
                  <a:gd name="connsiteY69" fmla="*/ 125013 h 346465"/>
                  <a:gd name="connsiteX70" fmla="*/ 9079 w 206016"/>
                  <a:gd name="connsiteY70" fmla="*/ 109342 h 346465"/>
                  <a:gd name="connsiteX71" fmla="*/ 54040 w 206016"/>
                  <a:gd name="connsiteY71" fmla="*/ 83371 h 346465"/>
                  <a:gd name="connsiteX72" fmla="*/ 125408 w 206016"/>
                  <a:gd name="connsiteY72" fmla="*/ 123930 h 346465"/>
                  <a:gd name="connsiteX73" fmla="*/ 134509 w 206016"/>
                  <a:gd name="connsiteY73" fmla="*/ 129114 h 346465"/>
                  <a:gd name="connsiteX74" fmla="*/ 134649 w 206016"/>
                  <a:gd name="connsiteY74" fmla="*/ 180872 h 346465"/>
                  <a:gd name="connsiteX75" fmla="*/ 125592 w 206016"/>
                  <a:gd name="connsiteY75" fmla="*/ 196565 h 346465"/>
                  <a:gd name="connsiteX76" fmla="*/ 80609 w 206016"/>
                  <a:gd name="connsiteY76" fmla="*/ 222536 h 346465"/>
                  <a:gd name="connsiteX77" fmla="*/ 71507 w 206016"/>
                  <a:gd name="connsiteY77" fmla="*/ 217328 h 346465"/>
                  <a:gd name="connsiteX78" fmla="*/ 71368 w 206016"/>
                  <a:gd name="connsiteY78" fmla="*/ 165570 h 346465"/>
                  <a:gd name="connsiteX79" fmla="*/ 80425 w 206016"/>
                  <a:gd name="connsiteY79" fmla="*/ 149900 h 346465"/>
                  <a:gd name="connsiteX80" fmla="*/ 125408 w 206016"/>
                  <a:gd name="connsiteY80" fmla="*/ 123930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5">
                    <a:moveTo>
                      <a:pt x="54269" y="164994"/>
                    </a:moveTo>
                    <a:cubicBezTo>
                      <a:pt x="59316" y="162091"/>
                      <a:pt x="63372" y="164464"/>
                      <a:pt x="63394" y="170179"/>
                    </a:cubicBezTo>
                    <a:lnTo>
                      <a:pt x="63534" y="221937"/>
                    </a:lnTo>
                    <a:cubicBezTo>
                      <a:pt x="63556" y="227675"/>
                      <a:pt x="59524" y="234703"/>
                      <a:pt x="54477" y="237630"/>
                    </a:cubicBezTo>
                    <a:lnTo>
                      <a:pt x="9494" y="263601"/>
                    </a:lnTo>
                    <a:cubicBezTo>
                      <a:pt x="4447" y="266505"/>
                      <a:pt x="392" y="264131"/>
                      <a:pt x="392" y="258393"/>
                    </a:cubicBezTo>
                    <a:lnTo>
                      <a:pt x="231" y="206659"/>
                    </a:lnTo>
                    <a:cubicBezTo>
                      <a:pt x="231" y="200920"/>
                      <a:pt x="4241" y="193869"/>
                      <a:pt x="9287" y="190966"/>
                    </a:cubicBezTo>
                    <a:lnTo>
                      <a:pt x="54269" y="164994"/>
                    </a:lnTo>
                    <a:close/>
                    <a:moveTo>
                      <a:pt x="54500" y="246617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0"/>
                    </a:lnTo>
                    <a:cubicBezTo>
                      <a:pt x="63764" y="309298"/>
                      <a:pt x="59754" y="316327"/>
                      <a:pt x="54708" y="319253"/>
                    </a:cubicBezTo>
                    <a:lnTo>
                      <a:pt x="9725" y="345225"/>
                    </a:lnTo>
                    <a:cubicBezTo>
                      <a:pt x="4701" y="348128"/>
                      <a:pt x="646" y="345754"/>
                      <a:pt x="622" y="340016"/>
                    </a:cubicBezTo>
                    <a:lnTo>
                      <a:pt x="461" y="288259"/>
                    </a:lnTo>
                    <a:cubicBezTo>
                      <a:pt x="461" y="282544"/>
                      <a:pt x="4471" y="275515"/>
                      <a:pt x="9518" y="272589"/>
                    </a:cubicBezTo>
                    <a:lnTo>
                      <a:pt x="54500" y="246617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2"/>
                      <a:pt x="134740" y="210760"/>
                    </a:cubicBezTo>
                    <a:lnTo>
                      <a:pt x="134879" y="262518"/>
                    </a:lnTo>
                    <a:cubicBezTo>
                      <a:pt x="134902" y="268233"/>
                      <a:pt x="130869" y="275262"/>
                      <a:pt x="125823" y="278189"/>
                    </a:cubicBezTo>
                    <a:lnTo>
                      <a:pt x="80862" y="304136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216"/>
                    </a:lnTo>
                    <a:cubicBezTo>
                      <a:pt x="71576" y="241479"/>
                      <a:pt x="75609" y="234450"/>
                      <a:pt x="80655" y="231523"/>
                    </a:cubicBezTo>
                    <a:lnTo>
                      <a:pt x="125638" y="205553"/>
                    </a:lnTo>
                    <a:close/>
                    <a:moveTo>
                      <a:pt x="196753" y="164487"/>
                    </a:moveTo>
                    <a:cubicBezTo>
                      <a:pt x="201800" y="161584"/>
                      <a:pt x="205855" y="163958"/>
                      <a:pt x="205855" y="169741"/>
                    </a:cubicBezTo>
                    <a:lnTo>
                      <a:pt x="206017" y="221430"/>
                    </a:lnTo>
                    <a:cubicBezTo>
                      <a:pt x="206017" y="227168"/>
                      <a:pt x="202007" y="234196"/>
                      <a:pt x="196960" y="237123"/>
                    </a:cubicBezTo>
                    <a:lnTo>
                      <a:pt x="151954" y="263117"/>
                    </a:lnTo>
                    <a:cubicBezTo>
                      <a:pt x="146930" y="265998"/>
                      <a:pt x="142851" y="263647"/>
                      <a:pt x="142851" y="257910"/>
                    </a:cubicBezTo>
                    <a:lnTo>
                      <a:pt x="142691" y="206152"/>
                    </a:lnTo>
                    <a:cubicBezTo>
                      <a:pt x="142691" y="200436"/>
                      <a:pt x="146724" y="193385"/>
                      <a:pt x="151748" y="190482"/>
                    </a:cubicBezTo>
                    <a:lnTo>
                      <a:pt x="196753" y="164487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1"/>
                      <a:pt x="205395" y="6449"/>
                    </a:cubicBezTo>
                    <a:lnTo>
                      <a:pt x="205533" y="58207"/>
                    </a:lnTo>
                    <a:cubicBezTo>
                      <a:pt x="205555" y="63945"/>
                      <a:pt x="201545" y="70951"/>
                      <a:pt x="196476" y="73854"/>
                    </a:cubicBezTo>
                    <a:lnTo>
                      <a:pt x="151493" y="99871"/>
                    </a:lnTo>
                    <a:cubicBezTo>
                      <a:pt x="146470" y="102752"/>
                      <a:pt x="142414" y="100401"/>
                      <a:pt x="142391" y="94663"/>
                    </a:cubicBezTo>
                    <a:lnTo>
                      <a:pt x="142230" y="42905"/>
                    </a:lnTo>
                    <a:cubicBezTo>
                      <a:pt x="142207" y="37191"/>
                      <a:pt x="146262" y="30116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499" y="82864"/>
                    </a:moveTo>
                    <a:cubicBezTo>
                      <a:pt x="201569" y="79961"/>
                      <a:pt x="205624" y="82334"/>
                      <a:pt x="205648" y="88073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3"/>
                      <a:pt x="196729" y="155500"/>
                    </a:cubicBezTo>
                    <a:lnTo>
                      <a:pt x="151724" y="181471"/>
                    </a:lnTo>
                    <a:cubicBezTo>
                      <a:pt x="146701" y="184375"/>
                      <a:pt x="142622" y="182001"/>
                      <a:pt x="142622" y="176286"/>
                    </a:cubicBezTo>
                    <a:lnTo>
                      <a:pt x="142460" y="124529"/>
                    </a:lnTo>
                    <a:cubicBezTo>
                      <a:pt x="142460" y="118790"/>
                      <a:pt x="146493" y="111762"/>
                      <a:pt x="151517" y="108858"/>
                    </a:cubicBezTo>
                    <a:lnTo>
                      <a:pt x="196499" y="82864"/>
                    </a:lnTo>
                    <a:close/>
                    <a:moveTo>
                      <a:pt x="125155" y="42306"/>
                    </a:moveTo>
                    <a:cubicBezTo>
                      <a:pt x="130201" y="39403"/>
                      <a:pt x="134256" y="41777"/>
                      <a:pt x="134280" y="47514"/>
                    </a:cubicBezTo>
                    <a:lnTo>
                      <a:pt x="134418" y="99249"/>
                    </a:lnTo>
                    <a:cubicBezTo>
                      <a:pt x="134418" y="105010"/>
                      <a:pt x="130408" y="112015"/>
                      <a:pt x="125361" y="114919"/>
                    </a:cubicBezTo>
                    <a:lnTo>
                      <a:pt x="80402" y="140890"/>
                    </a:lnTo>
                    <a:cubicBezTo>
                      <a:pt x="75355" y="143816"/>
                      <a:pt x="71299" y="141466"/>
                      <a:pt x="71277" y="135705"/>
                    </a:cubicBezTo>
                    <a:lnTo>
                      <a:pt x="71115" y="83947"/>
                    </a:lnTo>
                    <a:cubicBezTo>
                      <a:pt x="71115" y="78233"/>
                      <a:pt x="75147" y="71204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86" y="80468"/>
                      <a:pt x="63141" y="82841"/>
                      <a:pt x="63141" y="88579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0"/>
                      <a:pt x="54247" y="156007"/>
                    </a:cubicBezTo>
                    <a:lnTo>
                      <a:pt x="9263" y="181955"/>
                    </a:lnTo>
                    <a:cubicBezTo>
                      <a:pt x="4217" y="184882"/>
                      <a:pt x="184" y="182532"/>
                      <a:pt x="162" y="176770"/>
                    </a:cubicBezTo>
                    <a:lnTo>
                      <a:pt x="0" y="125013"/>
                    </a:lnTo>
                    <a:cubicBezTo>
                      <a:pt x="0" y="119297"/>
                      <a:pt x="4010" y="112269"/>
                      <a:pt x="9079" y="109342"/>
                    </a:cubicBezTo>
                    <a:lnTo>
                      <a:pt x="54040" y="83371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399"/>
                      <a:pt x="134509" y="129114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62"/>
                      <a:pt x="125592" y="196565"/>
                    </a:cubicBezTo>
                    <a:lnTo>
                      <a:pt x="80609" y="222536"/>
                    </a:lnTo>
                    <a:cubicBezTo>
                      <a:pt x="75586" y="225440"/>
                      <a:pt x="71530" y="223066"/>
                      <a:pt x="71507" y="217328"/>
                    </a:cubicBezTo>
                    <a:lnTo>
                      <a:pt x="71368" y="165570"/>
                    </a:lnTo>
                    <a:cubicBezTo>
                      <a:pt x="71346" y="159856"/>
                      <a:pt x="75378" y="152804"/>
                      <a:pt x="80425" y="149900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7" name="Freeform 1176">
                <a:extLst>
                  <a:ext uri="{FF2B5EF4-FFF2-40B4-BE49-F238E27FC236}">
                    <a16:creationId xmlns:a16="http://schemas.microsoft.com/office/drawing/2014/main" id="{BDAB3FFC-58EB-9347-3EDB-D33F7F297A87}"/>
                  </a:ext>
                </a:extLst>
              </p:cNvPr>
              <p:cNvSpPr/>
              <p:nvPr/>
            </p:nvSpPr>
            <p:spPr>
              <a:xfrm>
                <a:off x="20537180" y="12627154"/>
                <a:ext cx="13826" cy="70214"/>
              </a:xfrm>
              <a:custGeom>
                <a:avLst/>
                <a:gdLst>
                  <a:gd name="connsiteX0" fmla="*/ 13826 w 13826"/>
                  <a:gd name="connsiteY0" fmla="*/ 46 h 70214"/>
                  <a:gd name="connsiteX1" fmla="*/ 13735 w 13826"/>
                  <a:gd name="connsiteY1" fmla="*/ 66299 h 70214"/>
                  <a:gd name="connsiteX2" fmla="*/ 11753 w 13826"/>
                  <a:gd name="connsiteY2" fmla="*/ 69064 h 70214"/>
                  <a:gd name="connsiteX3" fmla="*/ 0 w 13826"/>
                  <a:gd name="connsiteY3" fmla="*/ 66229 h 70214"/>
                  <a:gd name="connsiteX4" fmla="*/ 91 w 13826"/>
                  <a:gd name="connsiteY4" fmla="*/ 0 h 70214"/>
                  <a:gd name="connsiteX5" fmla="*/ 11844 w 13826"/>
                  <a:gd name="connsiteY5" fmla="*/ 2835 h 70214"/>
                  <a:gd name="connsiteX6" fmla="*/ 13826 w 13826"/>
                  <a:gd name="connsiteY6" fmla="*/ 46 h 70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70214">
                    <a:moveTo>
                      <a:pt x="13826" y="46"/>
                    </a:moveTo>
                    <a:lnTo>
                      <a:pt x="13735" y="66299"/>
                    </a:lnTo>
                    <a:cubicBezTo>
                      <a:pt x="13735" y="67290"/>
                      <a:pt x="13067" y="68281"/>
                      <a:pt x="11753" y="69064"/>
                    </a:cubicBezTo>
                    <a:cubicBezTo>
                      <a:pt x="7559" y="71484"/>
                      <a:pt x="-24" y="69871"/>
                      <a:pt x="0" y="66229"/>
                    </a:cubicBezTo>
                    <a:lnTo>
                      <a:pt x="91" y="0"/>
                    </a:lnTo>
                    <a:cubicBezTo>
                      <a:pt x="91" y="3710"/>
                      <a:pt x="7743" y="5208"/>
                      <a:pt x="11844" y="2835"/>
                    </a:cubicBezTo>
                    <a:cubicBezTo>
                      <a:pt x="13181" y="2051"/>
                      <a:pt x="13826" y="1061"/>
                      <a:pt x="13826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8" name="Freeform 1177">
                <a:extLst>
                  <a:ext uri="{FF2B5EF4-FFF2-40B4-BE49-F238E27FC236}">
                    <a16:creationId xmlns:a16="http://schemas.microsoft.com/office/drawing/2014/main" id="{6E1B0532-9B69-65CA-6DDB-9E43F33BCAA1}"/>
                  </a:ext>
                </a:extLst>
              </p:cNvPr>
              <p:cNvSpPr/>
              <p:nvPr/>
            </p:nvSpPr>
            <p:spPr>
              <a:xfrm>
                <a:off x="20537269" y="12623185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1 h 7955"/>
                  <a:gd name="connsiteX2" fmla="*/ 2031 w 13754"/>
                  <a:gd name="connsiteY2" fmla="*/ 6781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36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36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9" name="Freeform 1178">
                <a:extLst>
                  <a:ext uri="{FF2B5EF4-FFF2-40B4-BE49-F238E27FC236}">
                    <a16:creationId xmlns:a16="http://schemas.microsoft.com/office/drawing/2014/main" id="{751E1EE5-008F-877A-F30B-CC73E2051CA3}"/>
                  </a:ext>
                </a:extLst>
              </p:cNvPr>
              <p:cNvSpPr/>
              <p:nvPr/>
            </p:nvSpPr>
            <p:spPr>
              <a:xfrm>
                <a:off x="20646432" y="12564082"/>
                <a:ext cx="13873" cy="70216"/>
              </a:xfrm>
              <a:custGeom>
                <a:avLst/>
                <a:gdLst>
                  <a:gd name="connsiteX0" fmla="*/ 13850 w 13873"/>
                  <a:gd name="connsiteY0" fmla="*/ 23 h 70216"/>
                  <a:gd name="connsiteX1" fmla="*/ 13759 w 13873"/>
                  <a:gd name="connsiteY1" fmla="*/ 66253 h 70216"/>
                  <a:gd name="connsiteX2" fmla="*/ 11753 w 13873"/>
                  <a:gd name="connsiteY2" fmla="*/ 69041 h 70216"/>
                  <a:gd name="connsiteX3" fmla="*/ 2028 w 13873"/>
                  <a:gd name="connsiteY3" fmla="*/ 69041 h 70216"/>
                  <a:gd name="connsiteX4" fmla="*/ 0 w 13873"/>
                  <a:gd name="connsiteY4" fmla="*/ 66229 h 70216"/>
                  <a:gd name="connsiteX5" fmla="*/ 115 w 13873"/>
                  <a:gd name="connsiteY5" fmla="*/ 0 h 70216"/>
                  <a:gd name="connsiteX6" fmla="*/ 2144 w 13873"/>
                  <a:gd name="connsiteY6" fmla="*/ 2812 h 70216"/>
                  <a:gd name="connsiteX7" fmla="*/ 11868 w 13873"/>
                  <a:gd name="connsiteY7" fmla="*/ 2812 h 70216"/>
                  <a:gd name="connsiteX8" fmla="*/ 13874 w 13873"/>
                  <a:gd name="connsiteY8" fmla="*/ 23 h 70216"/>
                  <a:gd name="connsiteX9" fmla="*/ 13850 w 13873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73" h="70216">
                    <a:moveTo>
                      <a:pt x="13850" y="23"/>
                    </a:moveTo>
                    <a:lnTo>
                      <a:pt x="13759" y="66253"/>
                    </a:lnTo>
                    <a:cubicBezTo>
                      <a:pt x="13759" y="67267"/>
                      <a:pt x="13090" y="68281"/>
                      <a:pt x="11753" y="69041"/>
                    </a:cubicBezTo>
                    <a:cubicBezTo>
                      <a:pt x="8712" y="70608"/>
                      <a:pt x="5093" y="70608"/>
                      <a:pt x="2028" y="69041"/>
                    </a:cubicBezTo>
                    <a:cubicBezTo>
                      <a:pt x="670" y="68258"/>
                      <a:pt x="0" y="67243"/>
                      <a:pt x="0" y="66229"/>
                    </a:cubicBezTo>
                    <a:lnTo>
                      <a:pt x="115" y="0"/>
                    </a:lnTo>
                    <a:cubicBezTo>
                      <a:pt x="115" y="1014"/>
                      <a:pt x="783" y="2028"/>
                      <a:pt x="2144" y="2812"/>
                    </a:cubicBezTo>
                    <a:cubicBezTo>
                      <a:pt x="4840" y="4355"/>
                      <a:pt x="9172" y="4355"/>
                      <a:pt x="11868" y="2812"/>
                    </a:cubicBezTo>
                    <a:cubicBezTo>
                      <a:pt x="13204" y="2028"/>
                      <a:pt x="13850" y="1037"/>
                      <a:pt x="13874" y="23"/>
                    </a:cubicBezTo>
                    <a:lnTo>
                      <a:pt x="13850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0" name="Freeform 1179">
                <a:extLst>
                  <a:ext uri="{FF2B5EF4-FFF2-40B4-BE49-F238E27FC236}">
                    <a16:creationId xmlns:a16="http://schemas.microsoft.com/office/drawing/2014/main" id="{E3790730-71B0-4E30-79DD-D66E6FC0FFEF}"/>
                  </a:ext>
                </a:extLst>
              </p:cNvPr>
              <p:cNvSpPr/>
              <p:nvPr/>
            </p:nvSpPr>
            <p:spPr>
              <a:xfrm>
                <a:off x="20646545" y="12560095"/>
                <a:ext cx="13743" cy="7973"/>
              </a:xfrm>
              <a:custGeom>
                <a:avLst/>
                <a:gdLst>
                  <a:gd name="connsiteX0" fmla="*/ 11686 w 13743"/>
                  <a:gd name="connsiteY0" fmla="*/ 1175 h 7973"/>
                  <a:gd name="connsiteX1" fmla="*/ 11755 w 13743"/>
                  <a:gd name="connsiteY1" fmla="*/ 6798 h 7973"/>
                  <a:gd name="connsiteX2" fmla="*/ 2031 w 13743"/>
                  <a:gd name="connsiteY2" fmla="*/ 6798 h 7973"/>
                  <a:gd name="connsiteX3" fmla="*/ 2031 w 13743"/>
                  <a:gd name="connsiteY3" fmla="*/ 1175 h 7973"/>
                  <a:gd name="connsiteX4" fmla="*/ 11686 w 13743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73">
                    <a:moveTo>
                      <a:pt x="11686" y="1175"/>
                    </a:moveTo>
                    <a:cubicBezTo>
                      <a:pt x="14405" y="2719"/>
                      <a:pt x="14429" y="5232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2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1" name="Freeform 1180">
                <a:extLst>
                  <a:ext uri="{FF2B5EF4-FFF2-40B4-BE49-F238E27FC236}">
                    <a16:creationId xmlns:a16="http://schemas.microsoft.com/office/drawing/2014/main" id="{5165F80A-4618-15EB-4867-CD97467E1D5B}"/>
                  </a:ext>
                </a:extLst>
              </p:cNvPr>
              <p:cNvSpPr/>
              <p:nvPr/>
            </p:nvSpPr>
            <p:spPr>
              <a:xfrm>
                <a:off x="20690244" y="12359973"/>
                <a:ext cx="52290" cy="142570"/>
              </a:xfrm>
              <a:custGeom>
                <a:avLst/>
                <a:gdLst>
                  <a:gd name="connsiteX0" fmla="*/ 779 w 52290"/>
                  <a:gd name="connsiteY0" fmla="*/ 139630 h 142570"/>
                  <a:gd name="connsiteX1" fmla="*/ 2947 w 52290"/>
                  <a:gd name="connsiteY1" fmla="*/ 131611 h 142570"/>
                  <a:gd name="connsiteX2" fmla="*/ 43435 w 52290"/>
                  <a:gd name="connsiteY2" fmla="*/ 108222 h 142570"/>
                  <a:gd name="connsiteX3" fmla="*/ 51501 w 52290"/>
                  <a:gd name="connsiteY3" fmla="*/ 110364 h 142570"/>
                  <a:gd name="connsiteX4" fmla="*/ 49311 w 52290"/>
                  <a:gd name="connsiteY4" fmla="*/ 118407 h 142570"/>
                  <a:gd name="connsiteX5" fmla="*/ 8799 w 52290"/>
                  <a:gd name="connsiteY5" fmla="*/ 141774 h 142570"/>
                  <a:gd name="connsiteX6" fmla="*/ 779 w 52290"/>
                  <a:gd name="connsiteY6" fmla="*/ 139630 h 142570"/>
                  <a:gd name="connsiteX7" fmla="*/ 779 w 52290"/>
                  <a:gd name="connsiteY7" fmla="*/ 139630 h 142570"/>
                  <a:gd name="connsiteX8" fmla="*/ 779 w 52290"/>
                  <a:gd name="connsiteY8" fmla="*/ 32221 h 142570"/>
                  <a:gd name="connsiteX9" fmla="*/ 2947 w 52290"/>
                  <a:gd name="connsiteY9" fmla="*/ 24201 h 142570"/>
                  <a:gd name="connsiteX10" fmla="*/ 43435 w 52290"/>
                  <a:gd name="connsiteY10" fmla="*/ 812 h 142570"/>
                  <a:gd name="connsiteX11" fmla="*/ 51501 w 52290"/>
                  <a:gd name="connsiteY11" fmla="*/ 2954 h 142570"/>
                  <a:gd name="connsiteX12" fmla="*/ 49311 w 52290"/>
                  <a:gd name="connsiteY12" fmla="*/ 10997 h 142570"/>
                  <a:gd name="connsiteX13" fmla="*/ 8799 w 52290"/>
                  <a:gd name="connsiteY13" fmla="*/ 34387 h 142570"/>
                  <a:gd name="connsiteX14" fmla="*/ 779 w 52290"/>
                  <a:gd name="connsiteY14" fmla="*/ 32244 h 142570"/>
                  <a:gd name="connsiteX15" fmla="*/ 779 w 52290"/>
                  <a:gd name="connsiteY15" fmla="*/ 32221 h 142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2290" h="142570">
                    <a:moveTo>
                      <a:pt x="779" y="139630"/>
                    </a:moveTo>
                    <a:cubicBezTo>
                      <a:pt x="-832" y="136820"/>
                      <a:pt x="135" y="133225"/>
                      <a:pt x="2947" y="131611"/>
                    </a:cubicBezTo>
                    <a:lnTo>
                      <a:pt x="43435" y="108222"/>
                    </a:lnTo>
                    <a:cubicBezTo>
                      <a:pt x="46247" y="106562"/>
                      <a:pt x="49864" y="107530"/>
                      <a:pt x="51501" y="110364"/>
                    </a:cubicBezTo>
                    <a:cubicBezTo>
                      <a:pt x="53137" y="113176"/>
                      <a:pt x="52145" y="116794"/>
                      <a:pt x="49311" y="118407"/>
                    </a:cubicBezTo>
                    <a:lnTo>
                      <a:pt x="8799" y="141774"/>
                    </a:lnTo>
                    <a:cubicBezTo>
                      <a:pt x="5988" y="143410"/>
                      <a:pt x="2393" y="142442"/>
                      <a:pt x="779" y="139630"/>
                    </a:cubicBezTo>
                    <a:lnTo>
                      <a:pt x="779" y="139630"/>
                    </a:lnTo>
                    <a:close/>
                    <a:moveTo>
                      <a:pt x="779" y="32221"/>
                    </a:moveTo>
                    <a:cubicBezTo>
                      <a:pt x="-832" y="29410"/>
                      <a:pt x="135" y="25815"/>
                      <a:pt x="2947" y="24201"/>
                    </a:cubicBezTo>
                    <a:lnTo>
                      <a:pt x="43435" y="812"/>
                    </a:lnTo>
                    <a:cubicBezTo>
                      <a:pt x="46247" y="-847"/>
                      <a:pt x="49864" y="120"/>
                      <a:pt x="51501" y="2954"/>
                    </a:cubicBezTo>
                    <a:cubicBezTo>
                      <a:pt x="53137" y="5766"/>
                      <a:pt x="52145" y="9384"/>
                      <a:pt x="49311" y="10997"/>
                    </a:cubicBezTo>
                    <a:lnTo>
                      <a:pt x="8799" y="34387"/>
                    </a:lnTo>
                    <a:cubicBezTo>
                      <a:pt x="5988" y="36023"/>
                      <a:pt x="2393" y="35055"/>
                      <a:pt x="779" y="32244"/>
                    </a:cubicBezTo>
                    <a:lnTo>
                      <a:pt x="779" y="3222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2" name="Freeform 1181">
                <a:extLst>
                  <a:ext uri="{FF2B5EF4-FFF2-40B4-BE49-F238E27FC236}">
                    <a16:creationId xmlns:a16="http://schemas.microsoft.com/office/drawing/2014/main" id="{4B31CB85-ADEC-0D51-BAFC-906AA01D944B}"/>
                  </a:ext>
                </a:extLst>
              </p:cNvPr>
              <p:cNvSpPr/>
              <p:nvPr/>
            </p:nvSpPr>
            <p:spPr>
              <a:xfrm>
                <a:off x="20463668" y="12298883"/>
                <a:ext cx="244731" cy="390583"/>
              </a:xfrm>
              <a:custGeom>
                <a:avLst/>
                <a:gdLst>
                  <a:gd name="connsiteX0" fmla="*/ 244731 w 244731"/>
                  <a:gd name="connsiteY0" fmla="*/ 13301 h 390583"/>
                  <a:gd name="connsiteX1" fmla="*/ 237080 w 244731"/>
                  <a:gd name="connsiteY1" fmla="*/ 14039 h 390583"/>
                  <a:gd name="connsiteX2" fmla="*/ 32308 w 244731"/>
                  <a:gd name="connsiteY2" fmla="*/ 132257 h 390583"/>
                  <a:gd name="connsiteX3" fmla="*/ 21616 w 244731"/>
                  <a:gd name="connsiteY3" fmla="*/ 150784 h 390583"/>
                  <a:gd name="connsiteX4" fmla="*/ 22261 w 244731"/>
                  <a:gd name="connsiteY4" fmla="*/ 383716 h 390583"/>
                  <a:gd name="connsiteX5" fmla="*/ 25395 w 244731"/>
                  <a:gd name="connsiteY5" fmla="*/ 390584 h 390583"/>
                  <a:gd name="connsiteX6" fmla="*/ 3756 w 244731"/>
                  <a:gd name="connsiteY6" fmla="*/ 378048 h 390583"/>
                  <a:gd name="connsiteX7" fmla="*/ 622 w 244731"/>
                  <a:gd name="connsiteY7" fmla="*/ 371157 h 390583"/>
                  <a:gd name="connsiteX8" fmla="*/ 0 w 244731"/>
                  <a:gd name="connsiteY8" fmla="*/ 138225 h 390583"/>
                  <a:gd name="connsiteX9" fmla="*/ 10670 w 244731"/>
                  <a:gd name="connsiteY9" fmla="*/ 119721 h 390583"/>
                  <a:gd name="connsiteX10" fmla="*/ 215464 w 244731"/>
                  <a:gd name="connsiteY10" fmla="*/ 1480 h 390583"/>
                  <a:gd name="connsiteX11" fmla="*/ 223116 w 244731"/>
                  <a:gd name="connsiteY11" fmla="*/ 719 h 390583"/>
                  <a:gd name="connsiteX12" fmla="*/ 244731 w 244731"/>
                  <a:gd name="connsiteY12" fmla="*/ 13301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83">
                    <a:moveTo>
                      <a:pt x="244731" y="13301"/>
                    </a:moveTo>
                    <a:cubicBezTo>
                      <a:pt x="242796" y="12149"/>
                      <a:pt x="240076" y="12334"/>
                      <a:pt x="237080" y="14039"/>
                    </a:cubicBezTo>
                    <a:lnTo>
                      <a:pt x="32308" y="132257"/>
                    </a:lnTo>
                    <a:cubicBezTo>
                      <a:pt x="26363" y="135690"/>
                      <a:pt x="21569" y="144009"/>
                      <a:pt x="21616" y="150784"/>
                    </a:cubicBezTo>
                    <a:lnTo>
                      <a:pt x="22261" y="383716"/>
                    </a:lnTo>
                    <a:cubicBezTo>
                      <a:pt x="22261" y="387104"/>
                      <a:pt x="23460" y="389478"/>
                      <a:pt x="25395" y="390584"/>
                    </a:cubicBezTo>
                    <a:lnTo>
                      <a:pt x="3756" y="378048"/>
                    </a:lnTo>
                    <a:cubicBezTo>
                      <a:pt x="1820" y="376918"/>
                      <a:pt x="668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1"/>
                    </a:cubicBezTo>
                    <a:lnTo>
                      <a:pt x="215464" y="1480"/>
                    </a:lnTo>
                    <a:cubicBezTo>
                      <a:pt x="218460" y="-248"/>
                      <a:pt x="221157" y="-410"/>
                      <a:pt x="223116" y="719"/>
                    </a:cubicBezTo>
                    <a:lnTo>
                      <a:pt x="244731" y="13301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3" name="Freeform 1182">
                <a:extLst>
                  <a:ext uri="{FF2B5EF4-FFF2-40B4-BE49-F238E27FC236}">
                    <a16:creationId xmlns:a16="http://schemas.microsoft.com/office/drawing/2014/main" id="{F1784FFB-B620-CA7D-A75F-C027675BB300}"/>
                  </a:ext>
                </a:extLst>
              </p:cNvPr>
              <p:cNvSpPr/>
              <p:nvPr/>
            </p:nvSpPr>
            <p:spPr>
              <a:xfrm>
                <a:off x="20463668" y="12418603"/>
                <a:ext cx="32308" cy="270863"/>
              </a:xfrm>
              <a:custGeom>
                <a:avLst/>
                <a:gdLst>
                  <a:gd name="connsiteX0" fmla="*/ 21593 w 32308"/>
                  <a:gd name="connsiteY0" fmla="*/ 31064 h 270863"/>
                  <a:gd name="connsiteX1" fmla="*/ 22261 w 32308"/>
                  <a:gd name="connsiteY1" fmla="*/ 263996 h 270863"/>
                  <a:gd name="connsiteX2" fmla="*/ 25395 w 32308"/>
                  <a:gd name="connsiteY2" fmla="*/ 270863 h 270863"/>
                  <a:gd name="connsiteX3" fmla="*/ 3756 w 32308"/>
                  <a:gd name="connsiteY3" fmla="*/ 258327 h 270863"/>
                  <a:gd name="connsiteX4" fmla="*/ 622 w 32308"/>
                  <a:gd name="connsiteY4" fmla="*/ 251437 h 270863"/>
                  <a:gd name="connsiteX5" fmla="*/ 0 w 32308"/>
                  <a:gd name="connsiteY5" fmla="*/ 18505 h 270863"/>
                  <a:gd name="connsiteX6" fmla="*/ 10670 w 32308"/>
                  <a:gd name="connsiteY6" fmla="*/ 0 h 270863"/>
                  <a:gd name="connsiteX7" fmla="*/ 32308 w 32308"/>
                  <a:gd name="connsiteY7" fmla="*/ 12536 h 270863"/>
                  <a:gd name="connsiteX8" fmla="*/ 21616 w 32308"/>
                  <a:gd name="connsiteY8" fmla="*/ 31064 h 270863"/>
                  <a:gd name="connsiteX9" fmla="*/ 21593 w 32308"/>
                  <a:gd name="connsiteY9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63">
                    <a:moveTo>
                      <a:pt x="21593" y="31064"/>
                    </a:moveTo>
                    <a:lnTo>
                      <a:pt x="22261" y="263996"/>
                    </a:lnTo>
                    <a:cubicBezTo>
                      <a:pt x="22261" y="267384"/>
                      <a:pt x="23460" y="269757"/>
                      <a:pt x="25395" y="270863"/>
                    </a:cubicBezTo>
                    <a:lnTo>
                      <a:pt x="3756" y="258327"/>
                    </a:lnTo>
                    <a:cubicBezTo>
                      <a:pt x="1820" y="257198"/>
                      <a:pt x="668" y="254802"/>
                      <a:pt x="622" y="251437"/>
                    </a:cubicBezTo>
                    <a:lnTo>
                      <a:pt x="0" y="18505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8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4" name="Freeform 1183">
                <a:extLst>
                  <a:ext uri="{FF2B5EF4-FFF2-40B4-BE49-F238E27FC236}">
                    <a16:creationId xmlns:a16="http://schemas.microsoft.com/office/drawing/2014/main" id="{0C7A76C7-6AA2-2920-9B22-E3DCCA00AE22}"/>
                  </a:ext>
                </a:extLst>
              </p:cNvPr>
              <p:cNvSpPr/>
              <p:nvPr/>
            </p:nvSpPr>
            <p:spPr>
              <a:xfrm>
                <a:off x="20485261" y="12311459"/>
                <a:ext cx="226939" cy="378745"/>
              </a:xfrm>
              <a:custGeom>
                <a:avLst/>
                <a:gdLst>
                  <a:gd name="connsiteX0" fmla="*/ 215487 w 226939"/>
                  <a:gd name="connsiteY0" fmla="*/ 1463 h 378745"/>
                  <a:gd name="connsiteX1" fmla="*/ 226272 w 226939"/>
                  <a:gd name="connsiteY1" fmla="*/ 7569 h 378745"/>
                  <a:gd name="connsiteX2" fmla="*/ 226940 w 226939"/>
                  <a:gd name="connsiteY2" fmla="*/ 240525 h 378745"/>
                  <a:gd name="connsiteX3" fmla="*/ 216248 w 226939"/>
                  <a:gd name="connsiteY3" fmla="*/ 259029 h 378745"/>
                  <a:gd name="connsiteX4" fmla="*/ 11429 w 226939"/>
                  <a:gd name="connsiteY4" fmla="*/ 377270 h 378745"/>
                  <a:gd name="connsiteX5" fmla="*/ 668 w 226939"/>
                  <a:gd name="connsiteY5" fmla="*/ 371140 h 378745"/>
                  <a:gd name="connsiteX6" fmla="*/ 0 w 226939"/>
                  <a:gd name="connsiteY6" fmla="*/ 138208 h 378745"/>
                  <a:gd name="connsiteX7" fmla="*/ 10715 w 226939"/>
                  <a:gd name="connsiteY7" fmla="*/ 119680 h 378745"/>
                  <a:gd name="connsiteX8" fmla="*/ 215487 w 226939"/>
                  <a:gd name="connsiteY8" fmla="*/ 1463 h 37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5">
                    <a:moveTo>
                      <a:pt x="215487" y="1463"/>
                    </a:moveTo>
                    <a:cubicBezTo>
                      <a:pt x="221409" y="-1948"/>
                      <a:pt x="226249" y="817"/>
                      <a:pt x="226272" y="7569"/>
                    </a:cubicBezTo>
                    <a:lnTo>
                      <a:pt x="226940" y="240525"/>
                    </a:lnTo>
                    <a:cubicBezTo>
                      <a:pt x="226964" y="247323"/>
                      <a:pt x="222147" y="255619"/>
                      <a:pt x="216248" y="259029"/>
                    </a:cubicBezTo>
                    <a:lnTo>
                      <a:pt x="11429" y="377270"/>
                    </a:lnTo>
                    <a:cubicBezTo>
                      <a:pt x="5507" y="380704"/>
                      <a:pt x="691" y="377938"/>
                      <a:pt x="668" y="371140"/>
                    </a:cubicBezTo>
                    <a:lnTo>
                      <a:pt x="0" y="138208"/>
                    </a:lnTo>
                    <a:cubicBezTo>
                      <a:pt x="0" y="131410"/>
                      <a:pt x="4769" y="123114"/>
                      <a:pt x="10715" y="119680"/>
                    </a:cubicBezTo>
                    <a:lnTo>
                      <a:pt x="215487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5" name="Freeform 1184">
                <a:extLst>
                  <a:ext uri="{FF2B5EF4-FFF2-40B4-BE49-F238E27FC236}">
                    <a16:creationId xmlns:a16="http://schemas.microsoft.com/office/drawing/2014/main" id="{0C72744A-42AA-8BC7-AC7D-9CCAD85C0554}"/>
                  </a:ext>
                </a:extLst>
              </p:cNvPr>
              <p:cNvSpPr/>
              <p:nvPr/>
            </p:nvSpPr>
            <p:spPr>
              <a:xfrm>
                <a:off x="20495723" y="12327603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94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08 h 346458"/>
                  <a:gd name="connsiteX4" fmla="*/ 9494 w 206016"/>
                  <a:gd name="connsiteY4" fmla="*/ 263602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287 w 206016"/>
                  <a:gd name="connsiteY7" fmla="*/ 190966 h 346458"/>
                  <a:gd name="connsiteX8" fmla="*/ 54269 w 206016"/>
                  <a:gd name="connsiteY8" fmla="*/ 164995 h 346458"/>
                  <a:gd name="connsiteX9" fmla="*/ 54500 w 206016"/>
                  <a:gd name="connsiteY9" fmla="*/ 246618 h 346458"/>
                  <a:gd name="connsiteX10" fmla="*/ 63625 w 206016"/>
                  <a:gd name="connsiteY10" fmla="*/ 251826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61 w 206016"/>
                  <a:gd name="connsiteY15" fmla="*/ 288259 h 346458"/>
                  <a:gd name="connsiteX16" fmla="*/ 9518 w 206016"/>
                  <a:gd name="connsiteY16" fmla="*/ 272589 h 346458"/>
                  <a:gd name="connsiteX17" fmla="*/ 54500 w 206016"/>
                  <a:gd name="connsiteY17" fmla="*/ 246618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38 h 346458"/>
                  <a:gd name="connsiteX20" fmla="*/ 134879 w 206016"/>
                  <a:gd name="connsiteY20" fmla="*/ 262496 h 346458"/>
                  <a:gd name="connsiteX21" fmla="*/ 125823 w 206016"/>
                  <a:gd name="connsiteY21" fmla="*/ 278166 h 346458"/>
                  <a:gd name="connsiteX22" fmla="*/ 80862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217 h 346458"/>
                  <a:gd name="connsiteX25" fmla="*/ 80655 w 206016"/>
                  <a:gd name="connsiteY25" fmla="*/ 231524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55 w 206016"/>
                  <a:gd name="connsiteY28" fmla="*/ 169742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887 h 346458"/>
                  <a:gd name="connsiteX33" fmla="*/ 142691 w 206016"/>
                  <a:gd name="connsiteY33" fmla="*/ 206152 h 346458"/>
                  <a:gd name="connsiteX34" fmla="*/ 151748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395 w 206016"/>
                  <a:gd name="connsiteY37" fmla="*/ 6427 h 346458"/>
                  <a:gd name="connsiteX38" fmla="*/ 205533 w 206016"/>
                  <a:gd name="connsiteY38" fmla="*/ 58184 h 346458"/>
                  <a:gd name="connsiteX39" fmla="*/ 196476 w 206016"/>
                  <a:gd name="connsiteY39" fmla="*/ 73878 h 346458"/>
                  <a:gd name="connsiteX40" fmla="*/ 151493 w 206016"/>
                  <a:gd name="connsiteY40" fmla="*/ 99849 h 346458"/>
                  <a:gd name="connsiteX41" fmla="*/ 142391 w 206016"/>
                  <a:gd name="connsiteY41" fmla="*/ 94641 h 346458"/>
                  <a:gd name="connsiteX42" fmla="*/ 142230 w 206016"/>
                  <a:gd name="connsiteY42" fmla="*/ 42906 h 346458"/>
                  <a:gd name="connsiteX43" fmla="*/ 151286 w 206016"/>
                  <a:gd name="connsiteY43" fmla="*/ 27236 h 346458"/>
                  <a:gd name="connsiteX44" fmla="*/ 196292 w 206016"/>
                  <a:gd name="connsiteY44" fmla="*/ 1242 h 346458"/>
                  <a:gd name="connsiteX45" fmla="*/ 196499 w 206016"/>
                  <a:gd name="connsiteY45" fmla="*/ 82865 h 346458"/>
                  <a:gd name="connsiteX46" fmla="*/ 205648 w 206016"/>
                  <a:gd name="connsiteY46" fmla="*/ 88050 h 346458"/>
                  <a:gd name="connsiteX47" fmla="*/ 205786 w 206016"/>
                  <a:gd name="connsiteY47" fmla="*/ 139807 h 346458"/>
                  <a:gd name="connsiteX48" fmla="*/ 196729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36 h 346458"/>
                  <a:gd name="connsiteX53" fmla="*/ 196499 w 206016"/>
                  <a:gd name="connsiteY53" fmla="*/ 82865 h 346458"/>
                  <a:gd name="connsiteX54" fmla="*/ 125155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50 h 346458"/>
                  <a:gd name="connsiteX57" fmla="*/ 125361 w 206016"/>
                  <a:gd name="connsiteY57" fmla="*/ 114920 h 346458"/>
                  <a:gd name="connsiteX58" fmla="*/ 80402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15 w 206016"/>
                  <a:gd name="connsiteY60" fmla="*/ 83948 h 346458"/>
                  <a:gd name="connsiteX61" fmla="*/ 80171 w 206016"/>
                  <a:gd name="connsiteY61" fmla="*/ 68278 h 346458"/>
                  <a:gd name="connsiteX62" fmla="*/ 125155 w 206016"/>
                  <a:gd name="connsiteY62" fmla="*/ 42307 h 346458"/>
                  <a:gd name="connsiteX63" fmla="*/ 54040 w 206016"/>
                  <a:gd name="connsiteY63" fmla="*/ 83372 h 346458"/>
                  <a:gd name="connsiteX64" fmla="*/ 63141 w 206016"/>
                  <a:gd name="connsiteY64" fmla="*/ 88557 h 346458"/>
                  <a:gd name="connsiteX65" fmla="*/ 63303 w 206016"/>
                  <a:gd name="connsiteY65" fmla="*/ 140314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79 w 206016"/>
                  <a:gd name="connsiteY70" fmla="*/ 109343 h 346458"/>
                  <a:gd name="connsiteX71" fmla="*/ 54040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15 h 346458"/>
                  <a:gd name="connsiteX74" fmla="*/ 134649 w 206016"/>
                  <a:gd name="connsiteY74" fmla="*/ 180873 h 346458"/>
                  <a:gd name="connsiteX75" fmla="*/ 125592 w 206016"/>
                  <a:gd name="connsiteY75" fmla="*/ 196566 h 346458"/>
                  <a:gd name="connsiteX76" fmla="*/ 80609 w 206016"/>
                  <a:gd name="connsiteY76" fmla="*/ 222514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1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4"/>
                      <a:pt x="54477" y="237608"/>
                    </a:cubicBezTo>
                    <a:lnTo>
                      <a:pt x="9494" y="263602"/>
                    </a:lnTo>
                    <a:cubicBezTo>
                      <a:pt x="4447" y="266506"/>
                      <a:pt x="392" y="264109"/>
                      <a:pt x="392" y="258394"/>
                    </a:cubicBezTo>
                    <a:lnTo>
                      <a:pt x="231" y="206636"/>
                    </a:lnTo>
                    <a:cubicBezTo>
                      <a:pt x="231" y="200921"/>
                      <a:pt x="4241" y="193870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18"/>
                    </a:moveTo>
                    <a:cubicBezTo>
                      <a:pt x="59546" y="243714"/>
                      <a:pt x="63603" y="246065"/>
                      <a:pt x="63625" y="251826"/>
                    </a:cubicBezTo>
                    <a:lnTo>
                      <a:pt x="63764" y="303561"/>
                    </a:lnTo>
                    <a:cubicBezTo>
                      <a:pt x="63764" y="309299"/>
                      <a:pt x="59754" y="316327"/>
                      <a:pt x="54708" y="319231"/>
                    </a:cubicBezTo>
                    <a:lnTo>
                      <a:pt x="9725" y="345202"/>
                    </a:lnTo>
                    <a:cubicBezTo>
                      <a:pt x="4701" y="348128"/>
                      <a:pt x="646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71" y="275492"/>
                      <a:pt x="9518" y="272589"/>
                    </a:cubicBezTo>
                    <a:lnTo>
                      <a:pt x="54500" y="246618"/>
                    </a:lnTo>
                    <a:close/>
                    <a:moveTo>
                      <a:pt x="125638" y="205553"/>
                    </a:moveTo>
                    <a:cubicBezTo>
                      <a:pt x="130661" y="202650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3"/>
                      <a:pt x="130869" y="275263"/>
                      <a:pt x="125823" y="278166"/>
                    </a:cubicBezTo>
                    <a:lnTo>
                      <a:pt x="80862" y="304137"/>
                    </a:lnTo>
                    <a:cubicBezTo>
                      <a:pt x="75815" y="307041"/>
                      <a:pt x="71760" y="304690"/>
                      <a:pt x="71737" y="298952"/>
                    </a:cubicBezTo>
                    <a:lnTo>
                      <a:pt x="71599" y="247217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4"/>
                      <a:pt x="205855" y="163958"/>
                      <a:pt x="205855" y="169742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197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51" y="263625"/>
                      <a:pt x="142851" y="257887"/>
                    </a:cubicBezTo>
                    <a:lnTo>
                      <a:pt x="142691" y="206152"/>
                    </a:lnTo>
                    <a:cubicBezTo>
                      <a:pt x="142691" y="200437"/>
                      <a:pt x="146724" y="193363"/>
                      <a:pt x="151748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1"/>
                      <a:pt x="205395" y="712"/>
                      <a:pt x="205395" y="6427"/>
                    </a:cubicBezTo>
                    <a:lnTo>
                      <a:pt x="205533" y="58184"/>
                    </a:lnTo>
                    <a:cubicBezTo>
                      <a:pt x="205555" y="63945"/>
                      <a:pt x="201545" y="70951"/>
                      <a:pt x="196476" y="73878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2"/>
                      <a:pt x="142391" y="94641"/>
                    </a:cubicBezTo>
                    <a:lnTo>
                      <a:pt x="142230" y="42906"/>
                    </a:lnTo>
                    <a:cubicBezTo>
                      <a:pt x="142207" y="37168"/>
                      <a:pt x="146262" y="30117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499" y="82865"/>
                    </a:moveTo>
                    <a:cubicBezTo>
                      <a:pt x="201569" y="79961"/>
                      <a:pt x="205624" y="82335"/>
                      <a:pt x="205648" y="88050"/>
                    </a:cubicBezTo>
                    <a:lnTo>
                      <a:pt x="205786" y="139807"/>
                    </a:lnTo>
                    <a:cubicBezTo>
                      <a:pt x="205786" y="145523"/>
                      <a:pt x="201776" y="152574"/>
                      <a:pt x="196729" y="155478"/>
                    </a:cubicBezTo>
                    <a:lnTo>
                      <a:pt x="151724" y="181472"/>
                    </a:lnTo>
                    <a:cubicBezTo>
                      <a:pt x="146701" y="184376"/>
                      <a:pt x="142622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36"/>
                    </a:cubicBezTo>
                    <a:lnTo>
                      <a:pt x="196499" y="82865"/>
                    </a:lnTo>
                    <a:close/>
                    <a:moveTo>
                      <a:pt x="125155" y="42307"/>
                    </a:moveTo>
                    <a:cubicBezTo>
                      <a:pt x="130201" y="39403"/>
                      <a:pt x="134256" y="41777"/>
                      <a:pt x="134280" y="47492"/>
                    </a:cubicBezTo>
                    <a:lnTo>
                      <a:pt x="134418" y="99250"/>
                    </a:lnTo>
                    <a:cubicBezTo>
                      <a:pt x="134418" y="105011"/>
                      <a:pt x="130408" y="112016"/>
                      <a:pt x="125361" y="114920"/>
                    </a:cubicBezTo>
                    <a:lnTo>
                      <a:pt x="80402" y="140891"/>
                    </a:lnTo>
                    <a:cubicBezTo>
                      <a:pt x="75355" y="143794"/>
                      <a:pt x="71299" y="141444"/>
                      <a:pt x="71277" y="135706"/>
                    </a:cubicBezTo>
                    <a:lnTo>
                      <a:pt x="71115" y="83948"/>
                    </a:lnTo>
                    <a:cubicBezTo>
                      <a:pt x="71115" y="78233"/>
                      <a:pt x="75147" y="71181"/>
                      <a:pt x="80171" y="68278"/>
                    </a:cubicBezTo>
                    <a:lnTo>
                      <a:pt x="125155" y="42307"/>
                    </a:lnTo>
                    <a:close/>
                    <a:moveTo>
                      <a:pt x="54040" y="83372"/>
                    </a:moveTo>
                    <a:cubicBezTo>
                      <a:pt x="59086" y="80469"/>
                      <a:pt x="63141" y="82819"/>
                      <a:pt x="63141" y="88557"/>
                    </a:cubicBezTo>
                    <a:lnTo>
                      <a:pt x="63303" y="140314"/>
                    </a:lnTo>
                    <a:cubicBezTo>
                      <a:pt x="63326" y="146053"/>
                      <a:pt x="59293" y="153081"/>
                      <a:pt x="54247" y="155985"/>
                    </a:cubicBezTo>
                    <a:lnTo>
                      <a:pt x="9263" y="181956"/>
                    </a:lnTo>
                    <a:cubicBezTo>
                      <a:pt x="4217" y="184859"/>
                      <a:pt x="184" y="182509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7"/>
                      <a:pt x="9079" y="109343"/>
                    </a:cubicBezTo>
                    <a:lnTo>
                      <a:pt x="54040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49" y="180873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09" y="222514"/>
                    </a:lnTo>
                    <a:cubicBezTo>
                      <a:pt x="75586" y="225440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1186" name="Freeform 1185">
              <a:extLst>
                <a:ext uri="{FF2B5EF4-FFF2-40B4-BE49-F238E27FC236}">
                  <a16:creationId xmlns:a16="http://schemas.microsoft.com/office/drawing/2014/main" id="{95F2DDF5-DAE8-F484-D333-8E53CF7A9339}"/>
                </a:ext>
              </a:extLst>
            </p:cNvPr>
            <p:cNvSpPr/>
            <p:nvPr/>
          </p:nvSpPr>
          <p:spPr>
            <a:xfrm>
              <a:off x="10031306" y="8512493"/>
              <a:ext cx="168315" cy="681390"/>
            </a:xfrm>
            <a:custGeom>
              <a:avLst/>
              <a:gdLst>
                <a:gd name="connsiteX0" fmla="*/ 82752 w 168315"/>
                <a:gd name="connsiteY0" fmla="*/ 0 h 681390"/>
                <a:gd name="connsiteX1" fmla="*/ 79595 w 168315"/>
                <a:gd name="connsiteY1" fmla="*/ 23855 h 681390"/>
                <a:gd name="connsiteX2" fmla="*/ 102432 w 168315"/>
                <a:gd name="connsiteY2" fmla="*/ 26784 h 681390"/>
                <a:gd name="connsiteX3" fmla="*/ 105589 w 168315"/>
                <a:gd name="connsiteY3" fmla="*/ 3148 h 681390"/>
                <a:gd name="connsiteX4" fmla="*/ 82752 w 168315"/>
                <a:gd name="connsiteY4" fmla="*/ 0 h 681390"/>
                <a:gd name="connsiteX5" fmla="*/ 73926 w 168315"/>
                <a:gd name="connsiteY5" fmla="*/ 71626 h 681390"/>
                <a:gd name="connsiteX6" fmla="*/ 69202 w 168315"/>
                <a:gd name="connsiteY6" fmla="*/ 119499 h 681390"/>
                <a:gd name="connsiteX7" fmla="*/ 92154 w 168315"/>
                <a:gd name="connsiteY7" fmla="*/ 121538 h 681390"/>
                <a:gd name="connsiteX8" fmla="*/ 96832 w 168315"/>
                <a:gd name="connsiteY8" fmla="*/ 74113 h 681390"/>
                <a:gd name="connsiteX9" fmla="*/ 73926 w 168315"/>
                <a:gd name="connsiteY9" fmla="*/ 71626 h 681390"/>
                <a:gd name="connsiteX10" fmla="*/ 65423 w 168315"/>
                <a:gd name="connsiteY10" fmla="*/ 167456 h 681390"/>
                <a:gd name="connsiteX11" fmla="*/ 62565 w 168315"/>
                <a:gd name="connsiteY11" fmla="*/ 215485 h 681390"/>
                <a:gd name="connsiteX12" fmla="*/ 85587 w 168315"/>
                <a:gd name="connsiteY12" fmla="*/ 216622 h 681390"/>
                <a:gd name="connsiteX13" fmla="*/ 88421 w 168315"/>
                <a:gd name="connsiteY13" fmla="*/ 169046 h 681390"/>
                <a:gd name="connsiteX14" fmla="*/ 65423 w 168315"/>
                <a:gd name="connsiteY14" fmla="*/ 167456 h 681390"/>
                <a:gd name="connsiteX15" fmla="*/ 60676 w 168315"/>
                <a:gd name="connsiteY15" fmla="*/ 263560 h 681390"/>
                <a:gd name="connsiteX16" fmla="*/ 59731 w 168315"/>
                <a:gd name="connsiteY16" fmla="*/ 311661 h 681390"/>
                <a:gd name="connsiteX17" fmla="*/ 82776 w 168315"/>
                <a:gd name="connsiteY17" fmla="*/ 311889 h 681390"/>
                <a:gd name="connsiteX18" fmla="*/ 83720 w 168315"/>
                <a:gd name="connsiteY18" fmla="*/ 264243 h 681390"/>
                <a:gd name="connsiteX19" fmla="*/ 60676 w 168315"/>
                <a:gd name="connsiteY19" fmla="*/ 263560 h 681390"/>
                <a:gd name="connsiteX20" fmla="*/ 59731 w 168315"/>
                <a:gd name="connsiteY20" fmla="*/ 359773 h 681390"/>
                <a:gd name="connsiteX21" fmla="*/ 60676 w 168315"/>
                <a:gd name="connsiteY21" fmla="*/ 407873 h 681390"/>
                <a:gd name="connsiteX22" fmla="*/ 83720 w 168315"/>
                <a:gd name="connsiteY22" fmla="*/ 407191 h 681390"/>
                <a:gd name="connsiteX23" fmla="*/ 82776 w 168315"/>
                <a:gd name="connsiteY23" fmla="*/ 359545 h 681390"/>
                <a:gd name="connsiteX24" fmla="*/ 59731 w 168315"/>
                <a:gd name="connsiteY24" fmla="*/ 359773 h 681390"/>
                <a:gd name="connsiteX25" fmla="*/ 62565 w 168315"/>
                <a:gd name="connsiteY25" fmla="*/ 455949 h 681390"/>
                <a:gd name="connsiteX26" fmla="*/ 65423 w 168315"/>
                <a:gd name="connsiteY26" fmla="*/ 503978 h 681390"/>
                <a:gd name="connsiteX27" fmla="*/ 88421 w 168315"/>
                <a:gd name="connsiteY27" fmla="*/ 502388 h 681390"/>
                <a:gd name="connsiteX28" fmla="*/ 85587 w 168315"/>
                <a:gd name="connsiteY28" fmla="*/ 454813 h 681390"/>
                <a:gd name="connsiteX29" fmla="*/ 62565 w 168315"/>
                <a:gd name="connsiteY29" fmla="*/ 455949 h 681390"/>
                <a:gd name="connsiteX30" fmla="*/ 69202 w 168315"/>
                <a:gd name="connsiteY30" fmla="*/ 551935 h 681390"/>
                <a:gd name="connsiteX31" fmla="*/ 73926 w 168315"/>
                <a:gd name="connsiteY31" fmla="*/ 599808 h 681390"/>
                <a:gd name="connsiteX32" fmla="*/ 96832 w 168315"/>
                <a:gd name="connsiteY32" fmla="*/ 597321 h 681390"/>
                <a:gd name="connsiteX33" fmla="*/ 92154 w 168315"/>
                <a:gd name="connsiteY33" fmla="*/ 549896 h 681390"/>
                <a:gd name="connsiteX34" fmla="*/ 69202 w 168315"/>
                <a:gd name="connsiteY34" fmla="*/ 551935 h 681390"/>
                <a:gd name="connsiteX35" fmla="*/ 83236 w 168315"/>
                <a:gd name="connsiteY35" fmla="*/ 647108 h 681390"/>
                <a:gd name="connsiteX36" fmla="*/ 18482 w 168315"/>
                <a:gd name="connsiteY36" fmla="*/ 598056 h 681390"/>
                <a:gd name="connsiteX37" fmla="*/ 14426 w 168315"/>
                <a:gd name="connsiteY37" fmla="*/ 596093 h 681390"/>
                <a:gd name="connsiteX38" fmla="*/ 9932 w 168315"/>
                <a:gd name="connsiteY38" fmla="*/ 595826 h 681390"/>
                <a:gd name="connsiteX39" fmla="*/ 5692 w 168315"/>
                <a:gd name="connsiteY39" fmla="*/ 597298 h 681390"/>
                <a:gd name="connsiteX40" fmla="*/ 2328 w 168315"/>
                <a:gd name="connsiteY40" fmla="*/ 600282 h 681390"/>
                <a:gd name="connsiteX41" fmla="*/ 1152 w 168315"/>
                <a:gd name="connsiteY41" fmla="*/ 602209 h 681390"/>
                <a:gd name="connsiteX42" fmla="*/ 369 w 168315"/>
                <a:gd name="connsiteY42" fmla="*/ 604327 h 681390"/>
                <a:gd name="connsiteX43" fmla="*/ 23 w 168315"/>
                <a:gd name="connsiteY43" fmla="*/ 606557 h 681390"/>
                <a:gd name="connsiteX44" fmla="*/ 92 w 168315"/>
                <a:gd name="connsiteY44" fmla="*/ 608816 h 681390"/>
                <a:gd name="connsiteX45" fmla="*/ 622 w 168315"/>
                <a:gd name="connsiteY45" fmla="*/ 611012 h 681390"/>
                <a:gd name="connsiteX46" fmla="*/ 1567 w 168315"/>
                <a:gd name="connsiteY46" fmla="*/ 613063 h 681390"/>
                <a:gd name="connsiteX47" fmla="*/ 2904 w 168315"/>
                <a:gd name="connsiteY47" fmla="*/ 614890 h 681390"/>
                <a:gd name="connsiteX48" fmla="*/ 4563 w 168315"/>
                <a:gd name="connsiteY48" fmla="*/ 616425 h 681390"/>
                <a:gd name="connsiteX49" fmla="*/ 87223 w 168315"/>
                <a:gd name="connsiteY49" fmla="*/ 679048 h 681390"/>
                <a:gd name="connsiteX50" fmla="*/ 91255 w 168315"/>
                <a:gd name="connsiteY50" fmla="*/ 681007 h 681390"/>
                <a:gd name="connsiteX51" fmla="*/ 95749 w 168315"/>
                <a:gd name="connsiteY51" fmla="*/ 681283 h 681390"/>
                <a:gd name="connsiteX52" fmla="*/ 99989 w 168315"/>
                <a:gd name="connsiteY52" fmla="*/ 679808 h 681390"/>
                <a:gd name="connsiteX53" fmla="*/ 103354 w 168315"/>
                <a:gd name="connsiteY53" fmla="*/ 676813 h 681390"/>
                <a:gd name="connsiteX54" fmla="*/ 165965 w 168315"/>
                <a:gd name="connsiteY54" fmla="*/ 594159 h 681390"/>
                <a:gd name="connsiteX55" fmla="*/ 167164 w 168315"/>
                <a:gd name="connsiteY55" fmla="*/ 592235 h 681390"/>
                <a:gd name="connsiteX56" fmla="*/ 167947 w 168315"/>
                <a:gd name="connsiteY56" fmla="*/ 590115 h 681390"/>
                <a:gd name="connsiteX57" fmla="*/ 168293 w 168315"/>
                <a:gd name="connsiteY57" fmla="*/ 587884 h 681390"/>
                <a:gd name="connsiteX58" fmla="*/ 168201 w 168315"/>
                <a:gd name="connsiteY58" fmla="*/ 585628 h 681390"/>
                <a:gd name="connsiteX59" fmla="*/ 167671 w 168315"/>
                <a:gd name="connsiteY59" fmla="*/ 583430 h 681390"/>
                <a:gd name="connsiteX60" fmla="*/ 166726 w 168315"/>
                <a:gd name="connsiteY60" fmla="*/ 581379 h 681390"/>
                <a:gd name="connsiteX61" fmla="*/ 165413 w 168315"/>
                <a:gd name="connsiteY61" fmla="*/ 579552 h 681390"/>
                <a:gd name="connsiteX62" fmla="*/ 163753 w 168315"/>
                <a:gd name="connsiteY62" fmla="*/ 578017 h 681390"/>
                <a:gd name="connsiteX63" fmla="*/ 159697 w 168315"/>
                <a:gd name="connsiteY63" fmla="*/ 576054 h 681390"/>
                <a:gd name="connsiteX64" fmla="*/ 155227 w 168315"/>
                <a:gd name="connsiteY64" fmla="*/ 575789 h 681390"/>
                <a:gd name="connsiteX65" fmla="*/ 150963 w 168315"/>
                <a:gd name="connsiteY65" fmla="*/ 577259 h 681390"/>
                <a:gd name="connsiteX66" fmla="*/ 147599 w 168315"/>
                <a:gd name="connsiteY66" fmla="*/ 580245 h 681390"/>
                <a:gd name="connsiteX67" fmla="*/ 98422 w 168315"/>
                <a:gd name="connsiteY67" fmla="*/ 645173 h 681390"/>
                <a:gd name="connsiteX68" fmla="*/ 83236 w 168315"/>
                <a:gd name="connsiteY68" fmla="*/ 647108 h 68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8315" h="681390">
                  <a:moveTo>
                    <a:pt x="82752" y="0"/>
                  </a:moveTo>
                  <a:cubicBezTo>
                    <a:pt x="81669" y="7953"/>
                    <a:pt x="80609" y="15903"/>
                    <a:pt x="79595" y="23855"/>
                  </a:cubicBezTo>
                  <a:lnTo>
                    <a:pt x="102432" y="26784"/>
                  </a:lnTo>
                  <a:cubicBezTo>
                    <a:pt x="103446" y="18906"/>
                    <a:pt x="104506" y="11027"/>
                    <a:pt x="105589" y="3148"/>
                  </a:cubicBezTo>
                  <a:lnTo>
                    <a:pt x="82752" y="0"/>
                  </a:lnTo>
                  <a:close/>
                  <a:moveTo>
                    <a:pt x="73926" y="71626"/>
                  </a:moveTo>
                  <a:cubicBezTo>
                    <a:pt x="72198" y="87585"/>
                    <a:pt x="70631" y="103540"/>
                    <a:pt x="69202" y="119499"/>
                  </a:cubicBezTo>
                  <a:lnTo>
                    <a:pt x="92154" y="121538"/>
                  </a:lnTo>
                  <a:cubicBezTo>
                    <a:pt x="93560" y="105730"/>
                    <a:pt x="95127" y="89921"/>
                    <a:pt x="96832" y="74113"/>
                  </a:cubicBezTo>
                  <a:lnTo>
                    <a:pt x="73926" y="71626"/>
                  </a:lnTo>
                  <a:close/>
                  <a:moveTo>
                    <a:pt x="65423" y="167456"/>
                  </a:moveTo>
                  <a:cubicBezTo>
                    <a:pt x="64317" y="183465"/>
                    <a:pt x="63372" y="199476"/>
                    <a:pt x="62565" y="215485"/>
                  </a:cubicBezTo>
                  <a:lnTo>
                    <a:pt x="85587" y="216622"/>
                  </a:lnTo>
                  <a:cubicBezTo>
                    <a:pt x="86370" y="200762"/>
                    <a:pt x="87315" y="184905"/>
                    <a:pt x="88421" y="169046"/>
                  </a:cubicBezTo>
                  <a:lnTo>
                    <a:pt x="65423" y="167456"/>
                  </a:lnTo>
                  <a:close/>
                  <a:moveTo>
                    <a:pt x="60676" y="263560"/>
                  </a:moveTo>
                  <a:cubicBezTo>
                    <a:pt x="60192" y="279592"/>
                    <a:pt x="59892" y="295627"/>
                    <a:pt x="59731" y="311661"/>
                  </a:cubicBezTo>
                  <a:lnTo>
                    <a:pt x="82776" y="311889"/>
                  </a:lnTo>
                  <a:cubicBezTo>
                    <a:pt x="82913" y="296007"/>
                    <a:pt x="83236" y="280125"/>
                    <a:pt x="83720" y="264243"/>
                  </a:cubicBezTo>
                  <a:lnTo>
                    <a:pt x="60676" y="263560"/>
                  </a:lnTo>
                  <a:close/>
                  <a:moveTo>
                    <a:pt x="59731" y="359773"/>
                  </a:moveTo>
                  <a:cubicBezTo>
                    <a:pt x="59892" y="375807"/>
                    <a:pt x="60192" y="391842"/>
                    <a:pt x="60676" y="407873"/>
                  </a:cubicBezTo>
                  <a:lnTo>
                    <a:pt x="83720" y="407191"/>
                  </a:lnTo>
                  <a:cubicBezTo>
                    <a:pt x="83236" y="391309"/>
                    <a:pt x="82913" y="375427"/>
                    <a:pt x="82776" y="359545"/>
                  </a:cubicBezTo>
                  <a:lnTo>
                    <a:pt x="59731" y="359773"/>
                  </a:lnTo>
                  <a:close/>
                  <a:moveTo>
                    <a:pt x="62565" y="455949"/>
                  </a:moveTo>
                  <a:cubicBezTo>
                    <a:pt x="63372" y="471958"/>
                    <a:pt x="64317" y="487969"/>
                    <a:pt x="65423" y="503978"/>
                  </a:cubicBezTo>
                  <a:lnTo>
                    <a:pt x="88421" y="502388"/>
                  </a:lnTo>
                  <a:cubicBezTo>
                    <a:pt x="87315" y="486531"/>
                    <a:pt x="86370" y="470672"/>
                    <a:pt x="85587" y="454813"/>
                  </a:cubicBezTo>
                  <a:lnTo>
                    <a:pt x="62565" y="455949"/>
                  </a:lnTo>
                  <a:close/>
                  <a:moveTo>
                    <a:pt x="69202" y="551935"/>
                  </a:moveTo>
                  <a:cubicBezTo>
                    <a:pt x="70631" y="567893"/>
                    <a:pt x="72198" y="583849"/>
                    <a:pt x="73926" y="599808"/>
                  </a:cubicBezTo>
                  <a:lnTo>
                    <a:pt x="96832" y="597321"/>
                  </a:lnTo>
                  <a:cubicBezTo>
                    <a:pt x="95127" y="581513"/>
                    <a:pt x="93560" y="565704"/>
                    <a:pt x="92154" y="549896"/>
                  </a:cubicBezTo>
                  <a:lnTo>
                    <a:pt x="69202" y="551935"/>
                  </a:lnTo>
                  <a:close/>
                  <a:moveTo>
                    <a:pt x="83236" y="647108"/>
                  </a:moveTo>
                  <a:lnTo>
                    <a:pt x="18482" y="598056"/>
                  </a:lnTo>
                  <a:cubicBezTo>
                    <a:pt x="17260" y="597132"/>
                    <a:pt x="15901" y="596480"/>
                    <a:pt x="14426" y="596093"/>
                  </a:cubicBezTo>
                  <a:cubicBezTo>
                    <a:pt x="12951" y="595706"/>
                    <a:pt x="11453" y="595618"/>
                    <a:pt x="9932" y="595826"/>
                  </a:cubicBezTo>
                  <a:cubicBezTo>
                    <a:pt x="8434" y="596035"/>
                    <a:pt x="7006" y="596526"/>
                    <a:pt x="5692" y="597298"/>
                  </a:cubicBezTo>
                  <a:cubicBezTo>
                    <a:pt x="4379" y="598070"/>
                    <a:pt x="3249" y="599063"/>
                    <a:pt x="2328" y="600282"/>
                  </a:cubicBezTo>
                  <a:cubicBezTo>
                    <a:pt x="1866" y="600886"/>
                    <a:pt x="1475" y="601529"/>
                    <a:pt x="1152" y="602209"/>
                  </a:cubicBezTo>
                  <a:cubicBezTo>
                    <a:pt x="807" y="602891"/>
                    <a:pt x="553" y="603596"/>
                    <a:pt x="369" y="604327"/>
                  </a:cubicBezTo>
                  <a:cubicBezTo>
                    <a:pt x="184" y="605059"/>
                    <a:pt x="46" y="605804"/>
                    <a:pt x="23" y="606557"/>
                  </a:cubicBezTo>
                  <a:cubicBezTo>
                    <a:pt x="-23" y="607313"/>
                    <a:pt x="0" y="608067"/>
                    <a:pt x="92" y="608816"/>
                  </a:cubicBezTo>
                  <a:cubicBezTo>
                    <a:pt x="207" y="609565"/>
                    <a:pt x="369" y="610295"/>
                    <a:pt x="622" y="611012"/>
                  </a:cubicBezTo>
                  <a:cubicBezTo>
                    <a:pt x="876" y="611726"/>
                    <a:pt x="1198" y="612411"/>
                    <a:pt x="1567" y="613063"/>
                  </a:cubicBezTo>
                  <a:cubicBezTo>
                    <a:pt x="1959" y="613717"/>
                    <a:pt x="2397" y="614326"/>
                    <a:pt x="2904" y="614890"/>
                  </a:cubicBezTo>
                  <a:cubicBezTo>
                    <a:pt x="3411" y="615457"/>
                    <a:pt x="3964" y="615966"/>
                    <a:pt x="4563" y="616425"/>
                  </a:cubicBezTo>
                  <a:lnTo>
                    <a:pt x="87223" y="679048"/>
                  </a:lnTo>
                  <a:cubicBezTo>
                    <a:pt x="88421" y="679970"/>
                    <a:pt x="89781" y="680615"/>
                    <a:pt x="91255" y="681007"/>
                  </a:cubicBezTo>
                  <a:cubicBezTo>
                    <a:pt x="92730" y="681399"/>
                    <a:pt x="94228" y="681491"/>
                    <a:pt x="95749" y="681283"/>
                  </a:cubicBezTo>
                  <a:cubicBezTo>
                    <a:pt x="97270" y="681076"/>
                    <a:pt x="98676" y="680569"/>
                    <a:pt x="99989" y="679808"/>
                  </a:cubicBezTo>
                  <a:cubicBezTo>
                    <a:pt x="101303" y="679025"/>
                    <a:pt x="102432" y="678034"/>
                    <a:pt x="103354" y="676813"/>
                  </a:cubicBezTo>
                  <a:lnTo>
                    <a:pt x="165965" y="594159"/>
                  </a:lnTo>
                  <a:cubicBezTo>
                    <a:pt x="166427" y="593558"/>
                    <a:pt x="166818" y="592917"/>
                    <a:pt x="167164" y="592235"/>
                  </a:cubicBezTo>
                  <a:cubicBezTo>
                    <a:pt x="167487" y="591555"/>
                    <a:pt x="167740" y="590848"/>
                    <a:pt x="167947" y="590115"/>
                  </a:cubicBezTo>
                  <a:cubicBezTo>
                    <a:pt x="168131" y="589385"/>
                    <a:pt x="168247" y="588640"/>
                    <a:pt x="168293" y="587884"/>
                  </a:cubicBezTo>
                  <a:cubicBezTo>
                    <a:pt x="168339" y="587129"/>
                    <a:pt x="168316" y="586377"/>
                    <a:pt x="168201" y="585628"/>
                  </a:cubicBezTo>
                  <a:cubicBezTo>
                    <a:pt x="168109" y="584880"/>
                    <a:pt x="167924" y="584147"/>
                    <a:pt x="167671" y="583430"/>
                  </a:cubicBezTo>
                  <a:cubicBezTo>
                    <a:pt x="167440" y="582716"/>
                    <a:pt x="167118" y="582033"/>
                    <a:pt x="166726" y="581379"/>
                  </a:cubicBezTo>
                  <a:cubicBezTo>
                    <a:pt x="166357" y="580727"/>
                    <a:pt x="165920" y="580119"/>
                    <a:pt x="165413" y="579552"/>
                  </a:cubicBezTo>
                  <a:cubicBezTo>
                    <a:pt x="164906" y="578987"/>
                    <a:pt x="164352" y="578476"/>
                    <a:pt x="163753" y="578017"/>
                  </a:cubicBezTo>
                  <a:cubicBezTo>
                    <a:pt x="162532" y="577095"/>
                    <a:pt x="161172" y="576441"/>
                    <a:pt x="159697" y="576054"/>
                  </a:cubicBezTo>
                  <a:cubicBezTo>
                    <a:pt x="158223" y="575669"/>
                    <a:pt x="156725" y="575579"/>
                    <a:pt x="155227" y="575789"/>
                  </a:cubicBezTo>
                  <a:cubicBezTo>
                    <a:pt x="153706" y="575998"/>
                    <a:pt x="152277" y="576489"/>
                    <a:pt x="150963" y="577259"/>
                  </a:cubicBezTo>
                  <a:cubicBezTo>
                    <a:pt x="149650" y="578031"/>
                    <a:pt x="148521" y="579028"/>
                    <a:pt x="147599" y="580245"/>
                  </a:cubicBezTo>
                  <a:lnTo>
                    <a:pt x="98422" y="645173"/>
                  </a:lnTo>
                  <a:lnTo>
                    <a:pt x="83236" y="647108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87" name="Freeform 1186">
              <a:extLst>
                <a:ext uri="{FF2B5EF4-FFF2-40B4-BE49-F238E27FC236}">
                  <a16:creationId xmlns:a16="http://schemas.microsoft.com/office/drawing/2014/main" id="{09047FEE-C894-3610-1BD8-97CB4859A4DA}"/>
                </a:ext>
              </a:extLst>
            </p:cNvPr>
            <p:cNvSpPr/>
            <p:nvPr/>
          </p:nvSpPr>
          <p:spPr>
            <a:xfrm rot="15575864">
              <a:off x="8149082" y="9865760"/>
              <a:ext cx="169698" cy="679831"/>
            </a:xfrm>
            <a:custGeom>
              <a:avLst/>
              <a:gdLst>
                <a:gd name="connsiteX0" fmla="*/ 73503 w 169698"/>
                <a:gd name="connsiteY0" fmla="*/ -17 h 679831"/>
                <a:gd name="connsiteX1" fmla="*/ 73457 w 169698"/>
                <a:gd name="connsiteY1" fmla="*/ 23856 h 679831"/>
                <a:gd name="connsiteX2" fmla="*/ 96501 w 169698"/>
                <a:gd name="connsiteY2" fmla="*/ 23902 h 679831"/>
                <a:gd name="connsiteX3" fmla="*/ 96547 w 169698"/>
                <a:gd name="connsiteY3" fmla="*/ 29 h 679831"/>
                <a:gd name="connsiteX4" fmla="*/ 73503 w 169698"/>
                <a:gd name="connsiteY4" fmla="*/ -17 h 679831"/>
                <a:gd name="connsiteX5" fmla="*/ 73365 w 169698"/>
                <a:gd name="connsiteY5" fmla="*/ 71604 h 679831"/>
                <a:gd name="connsiteX6" fmla="*/ 73296 w 169698"/>
                <a:gd name="connsiteY6" fmla="*/ 119329 h 679831"/>
                <a:gd name="connsiteX7" fmla="*/ 96340 w 169698"/>
                <a:gd name="connsiteY7" fmla="*/ 119375 h 679831"/>
                <a:gd name="connsiteX8" fmla="*/ 96409 w 169698"/>
                <a:gd name="connsiteY8" fmla="*/ 71627 h 679831"/>
                <a:gd name="connsiteX9" fmla="*/ 73365 w 169698"/>
                <a:gd name="connsiteY9" fmla="*/ 71604 h 679831"/>
                <a:gd name="connsiteX10" fmla="*/ 73226 w 169698"/>
                <a:gd name="connsiteY10" fmla="*/ 167077 h 679831"/>
                <a:gd name="connsiteX11" fmla="*/ 73181 w 169698"/>
                <a:gd name="connsiteY11" fmla="*/ 214802 h 679831"/>
                <a:gd name="connsiteX12" fmla="*/ 96225 w 169698"/>
                <a:gd name="connsiteY12" fmla="*/ 214825 h 679831"/>
                <a:gd name="connsiteX13" fmla="*/ 96271 w 169698"/>
                <a:gd name="connsiteY13" fmla="*/ 167100 h 679831"/>
                <a:gd name="connsiteX14" fmla="*/ 73226 w 169698"/>
                <a:gd name="connsiteY14" fmla="*/ 167077 h 679831"/>
                <a:gd name="connsiteX15" fmla="*/ 73158 w 169698"/>
                <a:gd name="connsiteY15" fmla="*/ 262550 h 679831"/>
                <a:gd name="connsiteX16" fmla="*/ 73134 w 169698"/>
                <a:gd name="connsiteY16" fmla="*/ 310275 h 679831"/>
                <a:gd name="connsiteX17" fmla="*/ 96179 w 169698"/>
                <a:gd name="connsiteY17" fmla="*/ 310298 h 679831"/>
                <a:gd name="connsiteX18" fmla="*/ 96202 w 169698"/>
                <a:gd name="connsiteY18" fmla="*/ 262550 h 679831"/>
                <a:gd name="connsiteX19" fmla="*/ 73158 w 169698"/>
                <a:gd name="connsiteY19" fmla="*/ 262550 h 679831"/>
                <a:gd name="connsiteX20" fmla="*/ 73134 w 169698"/>
                <a:gd name="connsiteY20" fmla="*/ 358023 h 679831"/>
                <a:gd name="connsiteX21" fmla="*/ 73158 w 169698"/>
                <a:gd name="connsiteY21" fmla="*/ 405747 h 679831"/>
                <a:gd name="connsiteX22" fmla="*/ 96202 w 169698"/>
                <a:gd name="connsiteY22" fmla="*/ 405747 h 679831"/>
                <a:gd name="connsiteX23" fmla="*/ 96179 w 169698"/>
                <a:gd name="connsiteY23" fmla="*/ 358023 h 679831"/>
                <a:gd name="connsiteX24" fmla="*/ 73134 w 169698"/>
                <a:gd name="connsiteY24" fmla="*/ 358023 h 679831"/>
                <a:gd name="connsiteX25" fmla="*/ 73181 w 169698"/>
                <a:gd name="connsiteY25" fmla="*/ 453496 h 679831"/>
                <a:gd name="connsiteX26" fmla="*/ 73226 w 169698"/>
                <a:gd name="connsiteY26" fmla="*/ 501243 h 679831"/>
                <a:gd name="connsiteX27" fmla="*/ 96271 w 169698"/>
                <a:gd name="connsiteY27" fmla="*/ 501220 h 679831"/>
                <a:gd name="connsiteX28" fmla="*/ 96225 w 169698"/>
                <a:gd name="connsiteY28" fmla="*/ 453472 h 679831"/>
                <a:gd name="connsiteX29" fmla="*/ 73181 w 169698"/>
                <a:gd name="connsiteY29" fmla="*/ 453496 h 679831"/>
                <a:gd name="connsiteX30" fmla="*/ 73296 w 169698"/>
                <a:gd name="connsiteY30" fmla="*/ 548968 h 679831"/>
                <a:gd name="connsiteX31" fmla="*/ 73365 w 169698"/>
                <a:gd name="connsiteY31" fmla="*/ 596716 h 679831"/>
                <a:gd name="connsiteX32" fmla="*/ 96409 w 169698"/>
                <a:gd name="connsiteY32" fmla="*/ 596670 h 679831"/>
                <a:gd name="connsiteX33" fmla="*/ 96340 w 169698"/>
                <a:gd name="connsiteY33" fmla="*/ 548945 h 679831"/>
                <a:gd name="connsiteX34" fmla="*/ 73296 w 169698"/>
                <a:gd name="connsiteY34" fmla="*/ 548968 h 679831"/>
                <a:gd name="connsiteX35" fmla="*/ 77397 w 169698"/>
                <a:gd name="connsiteY35" fmla="*/ 644441 h 679831"/>
                <a:gd name="connsiteX36" fmla="*/ 19671 w 169698"/>
                <a:gd name="connsiteY36" fmla="*/ 586968 h 679831"/>
                <a:gd name="connsiteX37" fmla="*/ 15915 w 169698"/>
                <a:gd name="connsiteY37" fmla="*/ 584479 h 679831"/>
                <a:gd name="connsiteX38" fmla="*/ 11514 w 169698"/>
                <a:gd name="connsiteY38" fmla="*/ 583604 h 679831"/>
                <a:gd name="connsiteX39" fmla="*/ 7112 w 169698"/>
                <a:gd name="connsiteY39" fmla="*/ 584503 h 679831"/>
                <a:gd name="connsiteX40" fmla="*/ 3379 w 169698"/>
                <a:gd name="connsiteY40" fmla="*/ 587014 h 679831"/>
                <a:gd name="connsiteX41" fmla="*/ 1951 w 169698"/>
                <a:gd name="connsiteY41" fmla="*/ 588766 h 679831"/>
                <a:gd name="connsiteX42" fmla="*/ 891 w 169698"/>
                <a:gd name="connsiteY42" fmla="*/ 590748 h 679831"/>
                <a:gd name="connsiteX43" fmla="*/ 222 w 169698"/>
                <a:gd name="connsiteY43" fmla="*/ 592914 h 679831"/>
                <a:gd name="connsiteX44" fmla="*/ 14 w 169698"/>
                <a:gd name="connsiteY44" fmla="*/ 595172 h 679831"/>
                <a:gd name="connsiteX45" fmla="*/ 245 w 169698"/>
                <a:gd name="connsiteY45" fmla="*/ 597407 h 679831"/>
                <a:gd name="connsiteX46" fmla="*/ 891 w 169698"/>
                <a:gd name="connsiteY46" fmla="*/ 599573 h 679831"/>
                <a:gd name="connsiteX47" fmla="*/ 1974 w 169698"/>
                <a:gd name="connsiteY47" fmla="*/ 601555 h 679831"/>
                <a:gd name="connsiteX48" fmla="*/ 3402 w 169698"/>
                <a:gd name="connsiteY48" fmla="*/ 603307 h 679831"/>
                <a:gd name="connsiteX49" fmla="*/ 76890 w 169698"/>
                <a:gd name="connsiteY49" fmla="*/ 676473 h 679831"/>
                <a:gd name="connsiteX50" fmla="*/ 80647 w 169698"/>
                <a:gd name="connsiteY50" fmla="*/ 678961 h 679831"/>
                <a:gd name="connsiteX51" fmla="*/ 85048 w 169698"/>
                <a:gd name="connsiteY51" fmla="*/ 679814 h 679831"/>
                <a:gd name="connsiteX52" fmla="*/ 89473 w 169698"/>
                <a:gd name="connsiteY52" fmla="*/ 678938 h 679831"/>
                <a:gd name="connsiteX53" fmla="*/ 93206 w 169698"/>
                <a:gd name="connsiteY53" fmla="*/ 676426 h 679831"/>
                <a:gd name="connsiteX54" fmla="*/ 93206 w 169698"/>
                <a:gd name="connsiteY54" fmla="*/ 676426 h 679831"/>
                <a:gd name="connsiteX55" fmla="*/ 166349 w 169698"/>
                <a:gd name="connsiteY55" fmla="*/ 602938 h 679831"/>
                <a:gd name="connsiteX56" fmla="*/ 167777 w 169698"/>
                <a:gd name="connsiteY56" fmla="*/ 601187 h 679831"/>
                <a:gd name="connsiteX57" fmla="*/ 168838 w 169698"/>
                <a:gd name="connsiteY57" fmla="*/ 599182 h 679831"/>
                <a:gd name="connsiteX58" fmla="*/ 169483 w 169698"/>
                <a:gd name="connsiteY58" fmla="*/ 597016 h 679831"/>
                <a:gd name="connsiteX59" fmla="*/ 169713 w 169698"/>
                <a:gd name="connsiteY59" fmla="*/ 594780 h 679831"/>
                <a:gd name="connsiteX60" fmla="*/ 169483 w 169698"/>
                <a:gd name="connsiteY60" fmla="*/ 592522 h 679831"/>
                <a:gd name="connsiteX61" fmla="*/ 168815 w 169698"/>
                <a:gd name="connsiteY61" fmla="*/ 590379 h 679831"/>
                <a:gd name="connsiteX62" fmla="*/ 167755 w 169698"/>
                <a:gd name="connsiteY62" fmla="*/ 588374 h 679831"/>
                <a:gd name="connsiteX63" fmla="*/ 166326 w 169698"/>
                <a:gd name="connsiteY63" fmla="*/ 586646 h 679831"/>
                <a:gd name="connsiteX64" fmla="*/ 162570 w 169698"/>
                <a:gd name="connsiteY64" fmla="*/ 584157 h 679831"/>
                <a:gd name="connsiteX65" fmla="*/ 158168 w 169698"/>
                <a:gd name="connsiteY65" fmla="*/ 583281 h 679831"/>
                <a:gd name="connsiteX66" fmla="*/ 153744 w 169698"/>
                <a:gd name="connsiteY66" fmla="*/ 584157 h 679831"/>
                <a:gd name="connsiteX67" fmla="*/ 150033 w 169698"/>
                <a:gd name="connsiteY67" fmla="*/ 586669 h 679831"/>
                <a:gd name="connsiteX68" fmla="*/ 92538 w 169698"/>
                <a:gd name="connsiteY68" fmla="*/ 644418 h 679831"/>
                <a:gd name="connsiteX69" fmla="*/ 77397 w 169698"/>
                <a:gd name="connsiteY69" fmla="*/ 644441 h 679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69698" h="679831">
                  <a:moveTo>
                    <a:pt x="73503" y="-17"/>
                  </a:moveTo>
                  <a:lnTo>
                    <a:pt x="73457" y="23856"/>
                  </a:lnTo>
                  <a:lnTo>
                    <a:pt x="96501" y="23902"/>
                  </a:lnTo>
                  <a:lnTo>
                    <a:pt x="96547" y="29"/>
                  </a:lnTo>
                  <a:lnTo>
                    <a:pt x="73503" y="-17"/>
                  </a:lnTo>
                  <a:close/>
                  <a:moveTo>
                    <a:pt x="73365" y="71604"/>
                  </a:moveTo>
                  <a:lnTo>
                    <a:pt x="73296" y="119329"/>
                  </a:lnTo>
                  <a:lnTo>
                    <a:pt x="96340" y="119375"/>
                  </a:lnTo>
                  <a:lnTo>
                    <a:pt x="96409" y="71627"/>
                  </a:lnTo>
                  <a:lnTo>
                    <a:pt x="73365" y="71604"/>
                  </a:lnTo>
                  <a:close/>
                  <a:moveTo>
                    <a:pt x="73226" y="167077"/>
                  </a:moveTo>
                  <a:lnTo>
                    <a:pt x="73181" y="214802"/>
                  </a:lnTo>
                  <a:lnTo>
                    <a:pt x="96225" y="214825"/>
                  </a:lnTo>
                  <a:lnTo>
                    <a:pt x="96271" y="167100"/>
                  </a:lnTo>
                  <a:lnTo>
                    <a:pt x="73226" y="167077"/>
                  </a:lnTo>
                  <a:close/>
                  <a:moveTo>
                    <a:pt x="73158" y="262550"/>
                  </a:moveTo>
                  <a:lnTo>
                    <a:pt x="73134" y="310275"/>
                  </a:lnTo>
                  <a:lnTo>
                    <a:pt x="96179" y="310298"/>
                  </a:lnTo>
                  <a:lnTo>
                    <a:pt x="96202" y="262550"/>
                  </a:lnTo>
                  <a:lnTo>
                    <a:pt x="73158" y="262550"/>
                  </a:lnTo>
                  <a:close/>
                  <a:moveTo>
                    <a:pt x="73134" y="358023"/>
                  </a:moveTo>
                  <a:lnTo>
                    <a:pt x="73158" y="405747"/>
                  </a:lnTo>
                  <a:lnTo>
                    <a:pt x="96202" y="405747"/>
                  </a:lnTo>
                  <a:lnTo>
                    <a:pt x="96179" y="358023"/>
                  </a:lnTo>
                  <a:lnTo>
                    <a:pt x="73134" y="358023"/>
                  </a:lnTo>
                  <a:close/>
                  <a:moveTo>
                    <a:pt x="73181" y="453496"/>
                  </a:moveTo>
                  <a:lnTo>
                    <a:pt x="73226" y="501243"/>
                  </a:lnTo>
                  <a:lnTo>
                    <a:pt x="96271" y="501220"/>
                  </a:lnTo>
                  <a:lnTo>
                    <a:pt x="96225" y="453472"/>
                  </a:lnTo>
                  <a:lnTo>
                    <a:pt x="73181" y="453496"/>
                  </a:lnTo>
                  <a:close/>
                  <a:moveTo>
                    <a:pt x="73296" y="548968"/>
                  </a:moveTo>
                  <a:lnTo>
                    <a:pt x="73365" y="596716"/>
                  </a:lnTo>
                  <a:lnTo>
                    <a:pt x="96409" y="596670"/>
                  </a:lnTo>
                  <a:lnTo>
                    <a:pt x="96340" y="548945"/>
                  </a:lnTo>
                  <a:lnTo>
                    <a:pt x="73296" y="548968"/>
                  </a:lnTo>
                  <a:close/>
                  <a:moveTo>
                    <a:pt x="77397" y="644441"/>
                  </a:moveTo>
                  <a:lnTo>
                    <a:pt x="19671" y="586968"/>
                  </a:lnTo>
                  <a:cubicBezTo>
                    <a:pt x="18588" y="585885"/>
                    <a:pt x="17344" y="585056"/>
                    <a:pt x="15915" y="584479"/>
                  </a:cubicBezTo>
                  <a:cubicBezTo>
                    <a:pt x="14509" y="583903"/>
                    <a:pt x="13035" y="583604"/>
                    <a:pt x="11514" y="583604"/>
                  </a:cubicBezTo>
                  <a:cubicBezTo>
                    <a:pt x="9970" y="583627"/>
                    <a:pt x="8518" y="583903"/>
                    <a:pt x="7112" y="584503"/>
                  </a:cubicBezTo>
                  <a:cubicBezTo>
                    <a:pt x="5683" y="585079"/>
                    <a:pt x="4439" y="585931"/>
                    <a:pt x="3379" y="587014"/>
                  </a:cubicBezTo>
                  <a:cubicBezTo>
                    <a:pt x="2826" y="587544"/>
                    <a:pt x="2365" y="588120"/>
                    <a:pt x="1951" y="588766"/>
                  </a:cubicBezTo>
                  <a:cubicBezTo>
                    <a:pt x="1512" y="589388"/>
                    <a:pt x="1167" y="590056"/>
                    <a:pt x="891" y="590748"/>
                  </a:cubicBezTo>
                  <a:cubicBezTo>
                    <a:pt x="591" y="591462"/>
                    <a:pt x="384" y="592176"/>
                    <a:pt x="222" y="592914"/>
                  </a:cubicBezTo>
                  <a:cubicBezTo>
                    <a:pt x="84" y="593651"/>
                    <a:pt x="14" y="594411"/>
                    <a:pt x="14" y="595172"/>
                  </a:cubicBezTo>
                  <a:cubicBezTo>
                    <a:pt x="14" y="595909"/>
                    <a:pt x="84" y="596670"/>
                    <a:pt x="245" y="597407"/>
                  </a:cubicBezTo>
                  <a:cubicBezTo>
                    <a:pt x="384" y="598145"/>
                    <a:pt x="614" y="598882"/>
                    <a:pt x="891" y="599573"/>
                  </a:cubicBezTo>
                  <a:cubicBezTo>
                    <a:pt x="1190" y="600265"/>
                    <a:pt x="1559" y="600933"/>
                    <a:pt x="1974" y="601555"/>
                  </a:cubicBezTo>
                  <a:cubicBezTo>
                    <a:pt x="2388" y="602178"/>
                    <a:pt x="2873" y="602777"/>
                    <a:pt x="3402" y="603307"/>
                  </a:cubicBezTo>
                  <a:lnTo>
                    <a:pt x="76890" y="676473"/>
                  </a:lnTo>
                  <a:cubicBezTo>
                    <a:pt x="77973" y="677533"/>
                    <a:pt x="79241" y="678362"/>
                    <a:pt x="80647" y="678961"/>
                  </a:cubicBezTo>
                  <a:cubicBezTo>
                    <a:pt x="82052" y="679537"/>
                    <a:pt x="83528" y="679814"/>
                    <a:pt x="85048" y="679814"/>
                  </a:cubicBezTo>
                  <a:cubicBezTo>
                    <a:pt x="86593" y="679814"/>
                    <a:pt x="88044" y="679514"/>
                    <a:pt x="89473" y="678938"/>
                  </a:cubicBezTo>
                  <a:cubicBezTo>
                    <a:pt x="90879" y="678339"/>
                    <a:pt x="92123" y="677509"/>
                    <a:pt x="93206" y="676426"/>
                  </a:cubicBezTo>
                  <a:lnTo>
                    <a:pt x="93206" y="676426"/>
                  </a:lnTo>
                  <a:lnTo>
                    <a:pt x="166349" y="602938"/>
                  </a:lnTo>
                  <a:cubicBezTo>
                    <a:pt x="166879" y="602385"/>
                    <a:pt x="167363" y="601809"/>
                    <a:pt x="167777" y="601187"/>
                  </a:cubicBezTo>
                  <a:cubicBezTo>
                    <a:pt x="168192" y="600541"/>
                    <a:pt x="168561" y="599896"/>
                    <a:pt x="168838" y="599182"/>
                  </a:cubicBezTo>
                  <a:cubicBezTo>
                    <a:pt x="169137" y="598490"/>
                    <a:pt x="169345" y="597776"/>
                    <a:pt x="169483" y="597016"/>
                  </a:cubicBezTo>
                  <a:cubicBezTo>
                    <a:pt x="169644" y="596278"/>
                    <a:pt x="169713" y="595541"/>
                    <a:pt x="169713" y="594780"/>
                  </a:cubicBezTo>
                  <a:cubicBezTo>
                    <a:pt x="169713" y="594020"/>
                    <a:pt x="169644" y="593259"/>
                    <a:pt x="169483" y="592522"/>
                  </a:cubicBezTo>
                  <a:cubicBezTo>
                    <a:pt x="169345" y="591784"/>
                    <a:pt x="169114" y="591070"/>
                    <a:pt x="168815" y="590379"/>
                  </a:cubicBezTo>
                  <a:cubicBezTo>
                    <a:pt x="168538" y="589664"/>
                    <a:pt x="168169" y="588996"/>
                    <a:pt x="167755" y="588374"/>
                  </a:cubicBezTo>
                  <a:cubicBezTo>
                    <a:pt x="167340" y="587752"/>
                    <a:pt x="166856" y="587176"/>
                    <a:pt x="166326" y="586646"/>
                  </a:cubicBezTo>
                  <a:cubicBezTo>
                    <a:pt x="165243" y="585562"/>
                    <a:pt x="163976" y="584733"/>
                    <a:pt x="162570" y="584157"/>
                  </a:cubicBezTo>
                  <a:cubicBezTo>
                    <a:pt x="161164" y="583558"/>
                    <a:pt x="159689" y="583281"/>
                    <a:pt x="158168" y="583281"/>
                  </a:cubicBezTo>
                  <a:cubicBezTo>
                    <a:pt x="156624" y="583281"/>
                    <a:pt x="155172" y="583581"/>
                    <a:pt x="153744" y="584157"/>
                  </a:cubicBezTo>
                  <a:cubicBezTo>
                    <a:pt x="152338" y="584756"/>
                    <a:pt x="151093" y="585586"/>
                    <a:pt x="150033" y="586669"/>
                  </a:cubicBezTo>
                  <a:lnTo>
                    <a:pt x="92538" y="644418"/>
                  </a:lnTo>
                  <a:lnTo>
                    <a:pt x="77397" y="644441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88" name="Freeform 1187">
              <a:extLst>
                <a:ext uri="{FF2B5EF4-FFF2-40B4-BE49-F238E27FC236}">
                  <a16:creationId xmlns:a16="http://schemas.microsoft.com/office/drawing/2014/main" id="{78C0855A-89E0-5C29-29F0-15BCF65ED9E5}"/>
                </a:ext>
              </a:extLst>
            </p:cNvPr>
            <p:cNvSpPr/>
            <p:nvPr/>
          </p:nvSpPr>
          <p:spPr>
            <a:xfrm rot="4851256" flipV="1">
              <a:off x="6091621" y="10400714"/>
              <a:ext cx="168326" cy="692313"/>
            </a:xfrm>
            <a:custGeom>
              <a:avLst/>
              <a:gdLst>
                <a:gd name="connsiteX0" fmla="*/ 62710 w 168326"/>
                <a:gd name="connsiteY0" fmla="*/ 2749 h 692313"/>
                <a:gd name="connsiteX1" fmla="*/ 65637 w 168326"/>
                <a:gd name="connsiteY1" fmla="*/ 26945 h 692313"/>
                <a:gd name="connsiteX2" fmla="*/ 88520 w 168326"/>
                <a:gd name="connsiteY2" fmla="*/ 24180 h 692313"/>
                <a:gd name="connsiteX3" fmla="*/ 85594 w 168326"/>
                <a:gd name="connsiteY3" fmla="*/ -17 h 692313"/>
                <a:gd name="connsiteX4" fmla="*/ 62710 w 168326"/>
                <a:gd name="connsiteY4" fmla="*/ 2749 h 692313"/>
                <a:gd name="connsiteX5" fmla="*/ 70868 w 168326"/>
                <a:gd name="connsiteY5" fmla="*/ 75108 h 692313"/>
                <a:gd name="connsiteX6" fmla="*/ 75293 w 168326"/>
                <a:gd name="connsiteY6" fmla="*/ 123363 h 692313"/>
                <a:gd name="connsiteX7" fmla="*/ 98268 w 168326"/>
                <a:gd name="connsiteY7" fmla="*/ 121450 h 692313"/>
                <a:gd name="connsiteX8" fmla="*/ 93797 w 168326"/>
                <a:gd name="connsiteY8" fmla="*/ 72803 h 692313"/>
                <a:gd name="connsiteX9" fmla="*/ 70868 w 168326"/>
                <a:gd name="connsiteY9" fmla="*/ 75108 h 692313"/>
                <a:gd name="connsiteX10" fmla="*/ 78934 w 168326"/>
                <a:gd name="connsiteY10" fmla="*/ 171687 h 692313"/>
                <a:gd name="connsiteX11" fmla="*/ 81722 w 168326"/>
                <a:gd name="connsiteY11" fmla="*/ 220057 h 692313"/>
                <a:gd name="connsiteX12" fmla="*/ 104743 w 168326"/>
                <a:gd name="connsiteY12" fmla="*/ 218928 h 692313"/>
                <a:gd name="connsiteX13" fmla="*/ 101932 w 168326"/>
                <a:gd name="connsiteY13" fmla="*/ 170166 h 692313"/>
                <a:gd name="connsiteX14" fmla="*/ 78934 w 168326"/>
                <a:gd name="connsiteY14" fmla="*/ 171687 h 692313"/>
                <a:gd name="connsiteX15" fmla="*/ 83658 w 168326"/>
                <a:gd name="connsiteY15" fmla="*/ 268496 h 692313"/>
                <a:gd name="connsiteX16" fmla="*/ 84695 w 168326"/>
                <a:gd name="connsiteY16" fmla="*/ 316935 h 692313"/>
                <a:gd name="connsiteX17" fmla="*/ 107739 w 168326"/>
                <a:gd name="connsiteY17" fmla="*/ 316659 h 692313"/>
                <a:gd name="connsiteX18" fmla="*/ 106679 w 168326"/>
                <a:gd name="connsiteY18" fmla="*/ 267782 h 692313"/>
                <a:gd name="connsiteX19" fmla="*/ 83658 w 168326"/>
                <a:gd name="connsiteY19" fmla="*/ 268496 h 692313"/>
                <a:gd name="connsiteX20" fmla="*/ 84856 w 168326"/>
                <a:gd name="connsiteY20" fmla="*/ 365398 h 692313"/>
                <a:gd name="connsiteX21" fmla="*/ 84096 w 168326"/>
                <a:gd name="connsiteY21" fmla="*/ 413837 h 692313"/>
                <a:gd name="connsiteX22" fmla="*/ 107140 w 168326"/>
                <a:gd name="connsiteY22" fmla="*/ 414413 h 692313"/>
                <a:gd name="connsiteX23" fmla="*/ 107900 w 168326"/>
                <a:gd name="connsiteY23" fmla="*/ 365536 h 692313"/>
                <a:gd name="connsiteX24" fmla="*/ 84856 w 168326"/>
                <a:gd name="connsiteY24" fmla="*/ 365398 h 692313"/>
                <a:gd name="connsiteX25" fmla="*/ 82414 w 168326"/>
                <a:gd name="connsiteY25" fmla="*/ 462253 h 692313"/>
                <a:gd name="connsiteX26" fmla="*/ 79763 w 168326"/>
                <a:gd name="connsiteY26" fmla="*/ 510600 h 692313"/>
                <a:gd name="connsiteX27" fmla="*/ 102738 w 168326"/>
                <a:gd name="connsiteY27" fmla="*/ 512098 h 692313"/>
                <a:gd name="connsiteX28" fmla="*/ 105435 w 168326"/>
                <a:gd name="connsiteY28" fmla="*/ 463290 h 692313"/>
                <a:gd name="connsiteX29" fmla="*/ 82414 w 168326"/>
                <a:gd name="connsiteY29" fmla="*/ 462253 h 692313"/>
                <a:gd name="connsiteX30" fmla="*/ 76122 w 168326"/>
                <a:gd name="connsiteY30" fmla="*/ 558878 h 692313"/>
                <a:gd name="connsiteX31" fmla="*/ 71513 w 168326"/>
                <a:gd name="connsiteY31" fmla="*/ 607110 h 692313"/>
                <a:gd name="connsiteX32" fmla="*/ 94442 w 168326"/>
                <a:gd name="connsiteY32" fmla="*/ 609552 h 692313"/>
                <a:gd name="connsiteX33" fmla="*/ 99098 w 168326"/>
                <a:gd name="connsiteY33" fmla="*/ 560837 h 692313"/>
                <a:gd name="connsiteX34" fmla="*/ 76122 w 168326"/>
                <a:gd name="connsiteY34" fmla="*/ 558878 h 692313"/>
                <a:gd name="connsiteX35" fmla="*/ 64946 w 168326"/>
                <a:gd name="connsiteY35" fmla="*/ 687719 h 692313"/>
                <a:gd name="connsiteX36" fmla="*/ 64969 w 168326"/>
                <a:gd name="connsiteY36" fmla="*/ 687719 h 692313"/>
                <a:gd name="connsiteX37" fmla="*/ 65614 w 168326"/>
                <a:gd name="connsiteY37" fmla="*/ 688525 h 692313"/>
                <a:gd name="connsiteX38" fmla="*/ 72574 w 168326"/>
                <a:gd name="connsiteY38" fmla="*/ 692189 h 692313"/>
                <a:gd name="connsiteX39" fmla="*/ 77067 w 168326"/>
                <a:gd name="connsiteY39" fmla="*/ 691913 h 692313"/>
                <a:gd name="connsiteX40" fmla="*/ 81100 w 168326"/>
                <a:gd name="connsiteY40" fmla="*/ 689954 h 692313"/>
                <a:gd name="connsiteX41" fmla="*/ 163760 w 168326"/>
                <a:gd name="connsiteY41" fmla="*/ 627342 h 692313"/>
                <a:gd name="connsiteX42" fmla="*/ 165419 w 168326"/>
                <a:gd name="connsiteY42" fmla="*/ 625822 h 692313"/>
                <a:gd name="connsiteX43" fmla="*/ 166756 w 168326"/>
                <a:gd name="connsiteY43" fmla="*/ 624001 h 692313"/>
                <a:gd name="connsiteX44" fmla="*/ 167700 w 168326"/>
                <a:gd name="connsiteY44" fmla="*/ 621950 h 692313"/>
                <a:gd name="connsiteX45" fmla="*/ 168231 w 168326"/>
                <a:gd name="connsiteY45" fmla="*/ 619738 h 692313"/>
                <a:gd name="connsiteX46" fmla="*/ 168323 w 168326"/>
                <a:gd name="connsiteY46" fmla="*/ 617480 h 692313"/>
                <a:gd name="connsiteX47" fmla="*/ 167954 w 168326"/>
                <a:gd name="connsiteY47" fmla="*/ 615244 h 692313"/>
                <a:gd name="connsiteX48" fmla="*/ 167170 w 168326"/>
                <a:gd name="connsiteY48" fmla="*/ 613147 h 692313"/>
                <a:gd name="connsiteX49" fmla="*/ 165995 w 168326"/>
                <a:gd name="connsiteY49" fmla="*/ 611211 h 692313"/>
                <a:gd name="connsiteX50" fmla="*/ 162631 w 168326"/>
                <a:gd name="connsiteY50" fmla="*/ 608216 h 692313"/>
                <a:gd name="connsiteX51" fmla="*/ 158391 w 168326"/>
                <a:gd name="connsiteY51" fmla="*/ 606764 h 692313"/>
                <a:gd name="connsiteX52" fmla="*/ 153897 w 168326"/>
                <a:gd name="connsiteY52" fmla="*/ 607018 h 692313"/>
                <a:gd name="connsiteX53" fmla="*/ 149864 w 168326"/>
                <a:gd name="connsiteY53" fmla="*/ 608976 h 692313"/>
                <a:gd name="connsiteX54" fmla="*/ 85501 w 168326"/>
                <a:gd name="connsiteY54" fmla="*/ 657715 h 692313"/>
                <a:gd name="connsiteX55" fmla="*/ 69601 w 168326"/>
                <a:gd name="connsiteY55" fmla="*/ 655687 h 692313"/>
                <a:gd name="connsiteX56" fmla="*/ 20724 w 168326"/>
                <a:gd name="connsiteY56" fmla="*/ 591140 h 692313"/>
                <a:gd name="connsiteX57" fmla="*/ 19203 w 168326"/>
                <a:gd name="connsiteY57" fmla="*/ 589481 h 692313"/>
                <a:gd name="connsiteX58" fmla="*/ 17359 w 168326"/>
                <a:gd name="connsiteY58" fmla="*/ 588167 h 692313"/>
                <a:gd name="connsiteX59" fmla="*/ 15308 w 168326"/>
                <a:gd name="connsiteY59" fmla="*/ 587222 h 692313"/>
                <a:gd name="connsiteX60" fmla="*/ 13119 w 168326"/>
                <a:gd name="connsiteY60" fmla="*/ 586692 h 692313"/>
                <a:gd name="connsiteX61" fmla="*/ 10861 w 168326"/>
                <a:gd name="connsiteY61" fmla="*/ 586600 h 692313"/>
                <a:gd name="connsiteX62" fmla="*/ 8625 w 168326"/>
                <a:gd name="connsiteY62" fmla="*/ 586946 h 692313"/>
                <a:gd name="connsiteX63" fmla="*/ 6505 w 168326"/>
                <a:gd name="connsiteY63" fmla="*/ 587729 h 692313"/>
                <a:gd name="connsiteX64" fmla="*/ 4593 w 168326"/>
                <a:gd name="connsiteY64" fmla="*/ 588928 h 692313"/>
                <a:gd name="connsiteX65" fmla="*/ 1597 w 168326"/>
                <a:gd name="connsiteY65" fmla="*/ 592269 h 692313"/>
                <a:gd name="connsiteX66" fmla="*/ 122 w 168326"/>
                <a:gd name="connsiteY66" fmla="*/ 596532 h 692313"/>
                <a:gd name="connsiteX67" fmla="*/ 399 w 168326"/>
                <a:gd name="connsiteY67" fmla="*/ 601026 h 692313"/>
                <a:gd name="connsiteX68" fmla="*/ 2357 w 168326"/>
                <a:gd name="connsiteY68" fmla="*/ 605059 h 692313"/>
                <a:gd name="connsiteX69" fmla="*/ 64946 w 168326"/>
                <a:gd name="connsiteY69" fmla="*/ 687719 h 692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68326" h="692313">
                  <a:moveTo>
                    <a:pt x="62710" y="2749"/>
                  </a:moveTo>
                  <a:lnTo>
                    <a:pt x="65637" y="26945"/>
                  </a:lnTo>
                  <a:lnTo>
                    <a:pt x="88520" y="24180"/>
                  </a:lnTo>
                  <a:lnTo>
                    <a:pt x="85594" y="-17"/>
                  </a:lnTo>
                  <a:lnTo>
                    <a:pt x="62710" y="2749"/>
                  </a:lnTo>
                  <a:close/>
                  <a:moveTo>
                    <a:pt x="70868" y="75108"/>
                  </a:moveTo>
                  <a:cubicBezTo>
                    <a:pt x="72481" y="91239"/>
                    <a:pt x="73956" y="107324"/>
                    <a:pt x="75293" y="123363"/>
                  </a:cubicBezTo>
                  <a:lnTo>
                    <a:pt x="98268" y="121450"/>
                  </a:lnTo>
                  <a:cubicBezTo>
                    <a:pt x="96908" y="105273"/>
                    <a:pt x="95433" y="89073"/>
                    <a:pt x="93797" y="72803"/>
                  </a:cubicBezTo>
                  <a:lnTo>
                    <a:pt x="70868" y="75108"/>
                  </a:lnTo>
                  <a:close/>
                  <a:moveTo>
                    <a:pt x="78934" y="171687"/>
                  </a:moveTo>
                  <a:cubicBezTo>
                    <a:pt x="79994" y="187864"/>
                    <a:pt x="80938" y="203995"/>
                    <a:pt x="81722" y="220057"/>
                  </a:cubicBezTo>
                  <a:lnTo>
                    <a:pt x="104743" y="218928"/>
                  </a:lnTo>
                  <a:cubicBezTo>
                    <a:pt x="103937" y="202727"/>
                    <a:pt x="103015" y="186481"/>
                    <a:pt x="101932" y="170166"/>
                  </a:cubicBezTo>
                  <a:lnTo>
                    <a:pt x="78934" y="171687"/>
                  </a:lnTo>
                  <a:close/>
                  <a:moveTo>
                    <a:pt x="83658" y="268496"/>
                  </a:moveTo>
                  <a:cubicBezTo>
                    <a:pt x="84142" y="284696"/>
                    <a:pt x="84510" y="300850"/>
                    <a:pt x="84695" y="316935"/>
                  </a:cubicBezTo>
                  <a:lnTo>
                    <a:pt x="107739" y="316659"/>
                  </a:lnTo>
                  <a:cubicBezTo>
                    <a:pt x="107532" y="300412"/>
                    <a:pt x="107186" y="284120"/>
                    <a:pt x="106679" y="267782"/>
                  </a:cubicBezTo>
                  <a:lnTo>
                    <a:pt x="83658" y="268496"/>
                  </a:lnTo>
                  <a:close/>
                  <a:moveTo>
                    <a:pt x="84856" y="365398"/>
                  </a:moveTo>
                  <a:cubicBezTo>
                    <a:pt x="84764" y="381598"/>
                    <a:pt x="84510" y="397752"/>
                    <a:pt x="84096" y="413837"/>
                  </a:cubicBezTo>
                  <a:lnTo>
                    <a:pt x="107140" y="414413"/>
                  </a:lnTo>
                  <a:cubicBezTo>
                    <a:pt x="107555" y="398189"/>
                    <a:pt x="107808" y="381897"/>
                    <a:pt x="107900" y="365536"/>
                  </a:cubicBezTo>
                  <a:lnTo>
                    <a:pt x="84856" y="365398"/>
                  </a:lnTo>
                  <a:close/>
                  <a:moveTo>
                    <a:pt x="82414" y="462253"/>
                  </a:moveTo>
                  <a:cubicBezTo>
                    <a:pt x="81676" y="478430"/>
                    <a:pt x="80800" y="494538"/>
                    <a:pt x="79763" y="510600"/>
                  </a:cubicBezTo>
                  <a:lnTo>
                    <a:pt x="102738" y="512098"/>
                  </a:lnTo>
                  <a:cubicBezTo>
                    <a:pt x="103799" y="495875"/>
                    <a:pt x="104697" y="479605"/>
                    <a:pt x="105435" y="463290"/>
                  </a:cubicBezTo>
                  <a:lnTo>
                    <a:pt x="82414" y="462253"/>
                  </a:lnTo>
                  <a:close/>
                  <a:moveTo>
                    <a:pt x="76122" y="558878"/>
                  </a:moveTo>
                  <a:cubicBezTo>
                    <a:pt x="74763" y="575032"/>
                    <a:pt x="73219" y="591094"/>
                    <a:pt x="71513" y="607110"/>
                  </a:cubicBezTo>
                  <a:lnTo>
                    <a:pt x="94442" y="609552"/>
                  </a:lnTo>
                  <a:cubicBezTo>
                    <a:pt x="96148" y="593375"/>
                    <a:pt x="97715" y="577129"/>
                    <a:pt x="99098" y="560837"/>
                  </a:cubicBezTo>
                  <a:lnTo>
                    <a:pt x="76122" y="558878"/>
                  </a:lnTo>
                  <a:close/>
                  <a:moveTo>
                    <a:pt x="64946" y="687719"/>
                  </a:moveTo>
                  <a:lnTo>
                    <a:pt x="64969" y="687719"/>
                  </a:lnTo>
                  <a:cubicBezTo>
                    <a:pt x="65176" y="687995"/>
                    <a:pt x="65384" y="688272"/>
                    <a:pt x="65614" y="688525"/>
                  </a:cubicBezTo>
                  <a:cubicBezTo>
                    <a:pt x="67504" y="690576"/>
                    <a:pt x="69808" y="691798"/>
                    <a:pt x="72574" y="692189"/>
                  </a:cubicBezTo>
                  <a:cubicBezTo>
                    <a:pt x="74071" y="692397"/>
                    <a:pt x="75569" y="692304"/>
                    <a:pt x="77067" y="691913"/>
                  </a:cubicBezTo>
                  <a:cubicBezTo>
                    <a:pt x="78542" y="691544"/>
                    <a:pt x="79879" y="690876"/>
                    <a:pt x="81100" y="689954"/>
                  </a:cubicBezTo>
                  <a:lnTo>
                    <a:pt x="163760" y="627342"/>
                  </a:lnTo>
                  <a:cubicBezTo>
                    <a:pt x="164382" y="626905"/>
                    <a:pt x="164935" y="626375"/>
                    <a:pt x="165419" y="625822"/>
                  </a:cubicBezTo>
                  <a:cubicBezTo>
                    <a:pt x="165926" y="625246"/>
                    <a:pt x="166364" y="624646"/>
                    <a:pt x="166756" y="624001"/>
                  </a:cubicBezTo>
                  <a:cubicBezTo>
                    <a:pt x="167147" y="623333"/>
                    <a:pt x="167447" y="622665"/>
                    <a:pt x="167700" y="621950"/>
                  </a:cubicBezTo>
                  <a:cubicBezTo>
                    <a:pt x="167954" y="621236"/>
                    <a:pt x="168115" y="620498"/>
                    <a:pt x="168231" y="619738"/>
                  </a:cubicBezTo>
                  <a:cubicBezTo>
                    <a:pt x="168323" y="619000"/>
                    <a:pt x="168369" y="618240"/>
                    <a:pt x="168323" y="617480"/>
                  </a:cubicBezTo>
                  <a:cubicBezTo>
                    <a:pt x="168277" y="616742"/>
                    <a:pt x="168161" y="615982"/>
                    <a:pt x="167954" y="615244"/>
                  </a:cubicBezTo>
                  <a:cubicBezTo>
                    <a:pt x="167770" y="614530"/>
                    <a:pt x="167516" y="613816"/>
                    <a:pt x="167170" y="613147"/>
                  </a:cubicBezTo>
                  <a:cubicBezTo>
                    <a:pt x="166848" y="612456"/>
                    <a:pt x="166456" y="611811"/>
                    <a:pt x="165995" y="611211"/>
                  </a:cubicBezTo>
                  <a:cubicBezTo>
                    <a:pt x="165073" y="609990"/>
                    <a:pt x="163967" y="608999"/>
                    <a:pt x="162631" y="608216"/>
                  </a:cubicBezTo>
                  <a:cubicBezTo>
                    <a:pt x="161317" y="607455"/>
                    <a:pt x="159911" y="606972"/>
                    <a:pt x="158391" y="606764"/>
                  </a:cubicBezTo>
                  <a:cubicBezTo>
                    <a:pt x="156870" y="606533"/>
                    <a:pt x="155372" y="606626"/>
                    <a:pt x="153897" y="607018"/>
                  </a:cubicBezTo>
                  <a:cubicBezTo>
                    <a:pt x="152422" y="607409"/>
                    <a:pt x="151086" y="608055"/>
                    <a:pt x="149864" y="608976"/>
                  </a:cubicBezTo>
                  <a:lnTo>
                    <a:pt x="85501" y="657715"/>
                  </a:lnTo>
                  <a:lnTo>
                    <a:pt x="69601" y="655687"/>
                  </a:lnTo>
                  <a:lnTo>
                    <a:pt x="20724" y="591140"/>
                  </a:lnTo>
                  <a:cubicBezTo>
                    <a:pt x="20263" y="590541"/>
                    <a:pt x="19756" y="589988"/>
                    <a:pt x="19203" y="589481"/>
                  </a:cubicBezTo>
                  <a:cubicBezTo>
                    <a:pt x="18627" y="588997"/>
                    <a:pt x="18027" y="588536"/>
                    <a:pt x="17359" y="588167"/>
                  </a:cubicBezTo>
                  <a:cubicBezTo>
                    <a:pt x="16714" y="587775"/>
                    <a:pt x="16022" y="587453"/>
                    <a:pt x="15308" y="587222"/>
                  </a:cubicBezTo>
                  <a:cubicBezTo>
                    <a:pt x="14594" y="586969"/>
                    <a:pt x="13856" y="586784"/>
                    <a:pt x="13119" y="586692"/>
                  </a:cubicBezTo>
                  <a:cubicBezTo>
                    <a:pt x="12358" y="586577"/>
                    <a:pt x="11621" y="586554"/>
                    <a:pt x="10861" y="586600"/>
                  </a:cubicBezTo>
                  <a:cubicBezTo>
                    <a:pt x="10100" y="586646"/>
                    <a:pt x="9363" y="586762"/>
                    <a:pt x="8625" y="586946"/>
                  </a:cubicBezTo>
                  <a:cubicBezTo>
                    <a:pt x="7888" y="587153"/>
                    <a:pt x="7197" y="587407"/>
                    <a:pt x="6505" y="587729"/>
                  </a:cubicBezTo>
                  <a:cubicBezTo>
                    <a:pt x="5837" y="588075"/>
                    <a:pt x="5192" y="588467"/>
                    <a:pt x="4593" y="588928"/>
                  </a:cubicBezTo>
                  <a:cubicBezTo>
                    <a:pt x="3371" y="589849"/>
                    <a:pt x="2380" y="590956"/>
                    <a:pt x="1597" y="592269"/>
                  </a:cubicBezTo>
                  <a:cubicBezTo>
                    <a:pt x="836" y="593606"/>
                    <a:pt x="329" y="595011"/>
                    <a:pt x="122" y="596532"/>
                  </a:cubicBezTo>
                  <a:cubicBezTo>
                    <a:pt x="-85" y="598030"/>
                    <a:pt x="7" y="599528"/>
                    <a:pt x="399" y="601026"/>
                  </a:cubicBezTo>
                  <a:cubicBezTo>
                    <a:pt x="767" y="602501"/>
                    <a:pt x="1435" y="603837"/>
                    <a:pt x="2357" y="605059"/>
                  </a:cubicBezTo>
                  <a:lnTo>
                    <a:pt x="64946" y="687719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89" name="Freeform 1188">
              <a:extLst>
                <a:ext uri="{FF2B5EF4-FFF2-40B4-BE49-F238E27FC236}">
                  <a16:creationId xmlns:a16="http://schemas.microsoft.com/office/drawing/2014/main" id="{8507EE0B-B7C8-2849-ACEA-FD0BDFCF9DF3}"/>
                </a:ext>
              </a:extLst>
            </p:cNvPr>
            <p:cNvSpPr/>
            <p:nvPr/>
          </p:nvSpPr>
          <p:spPr>
            <a:xfrm rot="18170356">
              <a:off x="8309121" y="8525411"/>
              <a:ext cx="169698" cy="513716"/>
            </a:xfrm>
            <a:custGeom>
              <a:avLst/>
              <a:gdLst>
                <a:gd name="connsiteX0" fmla="*/ 71239 w 169698"/>
                <a:gd name="connsiteY0" fmla="*/ 108 h 513716"/>
                <a:gd name="connsiteX1" fmla="*/ 71355 w 169698"/>
                <a:gd name="connsiteY1" fmla="*/ 25215 h 513716"/>
                <a:gd name="connsiteX2" fmla="*/ 94399 w 169698"/>
                <a:gd name="connsiteY2" fmla="*/ 25102 h 513716"/>
                <a:gd name="connsiteX3" fmla="*/ 94284 w 169698"/>
                <a:gd name="connsiteY3" fmla="*/ -5 h 513716"/>
                <a:gd name="connsiteX4" fmla="*/ 71239 w 169698"/>
                <a:gd name="connsiteY4" fmla="*/ 108 h 513716"/>
                <a:gd name="connsiteX5" fmla="*/ 71608 w 169698"/>
                <a:gd name="connsiteY5" fmla="*/ 75428 h 513716"/>
                <a:gd name="connsiteX6" fmla="*/ 71862 w 169698"/>
                <a:gd name="connsiteY6" fmla="*/ 125642 h 513716"/>
                <a:gd name="connsiteX7" fmla="*/ 94906 w 169698"/>
                <a:gd name="connsiteY7" fmla="*/ 125529 h 513716"/>
                <a:gd name="connsiteX8" fmla="*/ 94653 w 169698"/>
                <a:gd name="connsiteY8" fmla="*/ 75315 h 513716"/>
                <a:gd name="connsiteX9" fmla="*/ 71608 w 169698"/>
                <a:gd name="connsiteY9" fmla="*/ 75428 h 513716"/>
                <a:gd name="connsiteX10" fmla="*/ 72092 w 169698"/>
                <a:gd name="connsiteY10" fmla="*/ 175856 h 513716"/>
                <a:gd name="connsiteX11" fmla="*/ 72346 w 169698"/>
                <a:gd name="connsiteY11" fmla="*/ 226069 h 513716"/>
                <a:gd name="connsiteX12" fmla="*/ 95390 w 169698"/>
                <a:gd name="connsiteY12" fmla="*/ 225956 h 513716"/>
                <a:gd name="connsiteX13" fmla="*/ 95137 w 169698"/>
                <a:gd name="connsiteY13" fmla="*/ 175743 h 513716"/>
                <a:gd name="connsiteX14" fmla="*/ 72092 w 169698"/>
                <a:gd name="connsiteY14" fmla="*/ 175856 h 513716"/>
                <a:gd name="connsiteX15" fmla="*/ 72599 w 169698"/>
                <a:gd name="connsiteY15" fmla="*/ 276285 h 513716"/>
                <a:gd name="connsiteX16" fmla="*/ 72830 w 169698"/>
                <a:gd name="connsiteY16" fmla="*/ 326499 h 513716"/>
                <a:gd name="connsiteX17" fmla="*/ 95874 w 169698"/>
                <a:gd name="connsiteY17" fmla="*/ 326386 h 513716"/>
                <a:gd name="connsiteX18" fmla="*/ 95644 w 169698"/>
                <a:gd name="connsiteY18" fmla="*/ 276172 h 513716"/>
                <a:gd name="connsiteX19" fmla="*/ 72599 w 169698"/>
                <a:gd name="connsiteY19" fmla="*/ 276285 h 513716"/>
                <a:gd name="connsiteX20" fmla="*/ 73083 w 169698"/>
                <a:gd name="connsiteY20" fmla="*/ 376712 h 513716"/>
                <a:gd name="connsiteX21" fmla="*/ 73337 w 169698"/>
                <a:gd name="connsiteY21" fmla="*/ 426926 h 513716"/>
                <a:gd name="connsiteX22" fmla="*/ 96381 w 169698"/>
                <a:gd name="connsiteY22" fmla="*/ 426813 h 513716"/>
                <a:gd name="connsiteX23" fmla="*/ 96127 w 169698"/>
                <a:gd name="connsiteY23" fmla="*/ 376599 h 513716"/>
                <a:gd name="connsiteX24" fmla="*/ 73083 w 169698"/>
                <a:gd name="connsiteY24" fmla="*/ 376712 h 513716"/>
                <a:gd name="connsiteX25" fmla="*/ 76286 w 169698"/>
                <a:gd name="connsiteY25" fmla="*/ 477126 h 513716"/>
                <a:gd name="connsiteX26" fmla="*/ 19643 w 169698"/>
                <a:gd name="connsiteY26" fmla="*/ 421036 h 513716"/>
                <a:gd name="connsiteX27" fmla="*/ 17892 w 169698"/>
                <a:gd name="connsiteY27" fmla="*/ 419612 h 513716"/>
                <a:gd name="connsiteX28" fmla="*/ 15887 w 169698"/>
                <a:gd name="connsiteY28" fmla="*/ 418556 h 513716"/>
                <a:gd name="connsiteX29" fmla="*/ 13721 w 169698"/>
                <a:gd name="connsiteY29" fmla="*/ 417911 h 513716"/>
                <a:gd name="connsiteX30" fmla="*/ 11485 w 169698"/>
                <a:gd name="connsiteY30" fmla="*/ 417701 h 513716"/>
                <a:gd name="connsiteX31" fmla="*/ 9227 w 169698"/>
                <a:gd name="connsiteY31" fmla="*/ 417934 h 513716"/>
                <a:gd name="connsiteX32" fmla="*/ 7084 w 169698"/>
                <a:gd name="connsiteY32" fmla="*/ 418600 h 513716"/>
                <a:gd name="connsiteX33" fmla="*/ 5079 w 169698"/>
                <a:gd name="connsiteY33" fmla="*/ 419674 h 513716"/>
                <a:gd name="connsiteX34" fmla="*/ 3351 w 169698"/>
                <a:gd name="connsiteY34" fmla="*/ 421116 h 513716"/>
                <a:gd name="connsiteX35" fmla="*/ 862 w 169698"/>
                <a:gd name="connsiteY35" fmla="*/ 424866 h 513716"/>
                <a:gd name="connsiteX36" fmla="*/ 9 w 169698"/>
                <a:gd name="connsiteY36" fmla="*/ 429281 h 513716"/>
                <a:gd name="connsiteX37" fmla="*/ 908 w 169698"/>
                <a:gd name="connsiteY37" fmla="*/ 433685 h 513716"/>
                <a:gd name="connsiteX38" fmla="*/ 3420 w 169698"/>
                <a:gd name="connsiteY38" fmla="*/ 437411 h 513716"/>
                <a:gd name="connsiteX39" fmla="*/ 77116 w 169698"/>
                <a:gd name="connsiteY39" fmla="*/ 510377 h 513716"/>
                <a:gd name="connsiteX40" fmla="*/ 78867 w 169698"/>
                <a:gd name="connsiteY40" fmla="*/ 511801 h 513716"/>
                <a:gd name="connsiteX41" fmla="*/ 80872 w 169698"/>
                <a:gd name="connsiteY41" fmla="*/ 512856 h 513716"/>
                <a:gd name="connsiteX42" fmla="*/ 83038 w 169698"/>
                <a:gd name="connsiteY42" fmla="*/ 513501 h 513716"/>
                <a:gd name="connsiteX43" fmla="*/ 85274 w 169698"/>
                <a:gd name="connsiteY43" fmla="*/ 513711 h 513716"/>
                <a:gd name="connsiteX44" fmla="*/ 87532 w 169698"/>
                <a:gd name="connsiteY44" fmla="*/ 513478 h 513716"/>
                <a:gd name="connsiteX45" fmla="*/ 89675 w 169698"/>
                <a:gd name="connsiteY45" fmla="*/ 512812 h 513716"/>
                <a:gd name="connsiteX46" fmla="*/ 91680 w 169698"/>
                <a:gd name="connsiteY46" fmla="*/ 511738 h 513716"/>
                <a:gd name="connsiteX47" fmla="*/ 93408 w 169698"/>
                <a:gd name="connsiteY47" fmla="*/ 510298 h 513716"/>
                <a:gd name="connsiteX48" fmla="*/ 166366 w 169698"/>
                <a:gd name="connsiteY48" fmla="*/ 436612 h 513716"/>
                <a:gd name="connsiteX49" fmla="*/ 168855 w 169698"/>
                <a:gd name="connsiteY49" fmla="*/ 432862 h 513716"/>
                <a:gd name="connsiteX50" fmla="*/ 169708 w 169698"/>
                <a:gd name="connsiteY50" fmla="*/ 428447 h 513716"/>
                <a:gd name="connsiteX51" fmla="*/ 168809 w 169698"/>
                <a:gd name="connsiteY51" fmla="*/ 424043 h 513716"/>
                <a:gd name="connsiteX52" fmla="*/ 166297 w 169698"/>
                <a:gd name="connsiteY52" fmla="*/ 420317 h 513716"/>
                <a:gd name="connsiteX53" fmla="*/ 164546 w 169698"/>
                <a:gd name="connsiteY53" fmla="*/ 418893 h 513716"/>
                <a:gd name="connsiteX54" fmla="*/ 162541 w 169698"/>
                <a:gd name="connsiteY54" fmla="*/ 417837 h 513716"/>
                <a:gd name="connsiteX55" fmla="*/ 160375 w 169698"/>
                <a:gd name="connsiteY55" fmla="*/ 417192 h 513716"/>
                <a:gd name="connsiteX56" fmla="*/ 158140 w 169698"/>
                <a:gd name="connsiteY56" fmla="*/ 416982 h 513716"/>
                <a:gd name="connsiteX57" fmla="*/ 155881 w 169698"/>
                <a:gd name="connsiteY57" fmla="*/ 417215 h 513716"/>
                <a:gd name="connsiteX58" fmla="*/ 153739 w 169698"/>
                <a:gd name="connsiteY58" fmla="*/ 417881 h 513716"/>
                <a:gd name="connsiteX59" fmla="*/ 151734 w 169698"/>
                <a:gd name="connsiteY59" fmla="*/ 418955 h 513716"/>
                <a:gd name="connsiteX60" fmla="*/ 150005 w 169698"/>
                <a:gd name="connsiteY60" fmla="*/ 420398 h 513716"/>
                <a:gd name="connsiteX61" fmla="*/ 93915 w 169698"/>
                <a:gd name="connsiteY61" fmla="*/ 477041 h 513716"/>
                <a:gd name="connsiteX62" fmla="*/ 76286 w 169698"/>
                <a:gd name="connsiteY62" fmla="*/ 477126 h 51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69698" h="513716">
                  <a:moveTo>
                    <a:pt x="71239" y="108"/>
                  </a:moveTo>
                  <a:lnTo>
                    <a:pt x="71355" y="25215"/>
                  </a:lnTo>
                  <a:lnTo>
                    <a:pt x="94399" y="25102"/>
                  </a:lnTo>
                  <a:lnTo>
                    <a:pt x="94284" y="-5"/>
                  </a:lnTo>
                  <a:lnTo>
                    <a:pt x="71239" y="108"/>
                  </a:lnTo>
                  <a:close/>
                  <a:moveTo>
                    <a:pt x="71608" y="75428"/>
                  </a:moveTo>
                  <a:lnTo>
                    <a:pt x="71862" y="125642"/>
                  </a:lnTo>
                  <a:lnTo>
                    <a:pt x="94906" y="125529"/>
                  </a:lnTo>
                  <a:lnTo>
                    <a:pt x="94653" y="75315"/>
                  </a:lnTo>
                  <a:lnTo>
                    <a:pt x="71608" y="75428"/>
                  </a:lnTo>
                  <a:close/>
                  <a:moveTo>
                    <a:pt x="72092" y="175856"/>
                  </a:moveTo>
                  <a:lnTo>
                    <a:pt x="72346" y="226069"/>
                  </a:lnTo>
                  <a:lnTo>
                    <a:pt x="95390" y="225956"/>
                  </a:lnTo>
                  <a:lnTo>
                    <a:pt x="95137" y="175743"/>
                  </a:lnTo>
                  <a:lnTo>
                    <a:pt x="72092" y="175856"/>
                  </a:lnTo>
                  <a:close/>
                  <a:moveTo>
                    <a:pt x="72599" y="276285"/>
                  </a:moveTo>
                  <a:lnTo>
                    <a:pt x="72830" y="326499"/>
                  </a:lnTo>
                  <a:lnTo>
                    <a:pt x="95874" y="326386"/>
                  </a:lnTo>
                  <a:lnTo>
                    <a:pt x="95644" y="276172"/>
                  </a:lnTo>
                  <a:lnTo>
                    <a:pt x="72599" y="276285"/>
                  </a:lnTo>
                  <a:close/>
                  <a:moveTo>
                    <a:pt x="73083" y="376712"/>
                  </a:moveTo>
                  <a:lnTo>
                    <a:pt x="73337" y="426926"/>
                  </a:lnTo>
                  <a:lnTo>
                    <a:pt x="96381" y="426813"/>
                  </a:lnTo>
                  <a:lnTo>
                    <a:pt x="96127" y="376599"/>
                  </a:lnTo>
                  <a:lnTo>
                    <a:pt x="73083" y="376712"/>
                  </a:lnTo>
                  <a:close/>
                  <a:moveTo>
                    <a:pt x="76286" y="477126"/>
                  </a:moveTo>
                  <a:lnTo>
                    <a:pt x="19643" y="421036"/>
                  </a:lnTo>
                  <a:cubicBezTo>
                    <a:pt x="19113" y="420504"/>
                    <a:pt x="18514" y="420029"/>
                    <a:pt x="17892" y="419612"/>
                  </a:cubicBezTo>
                  <a:cubicBezTo>
                    <a:pt x="17270" y="419195"/>
                    <a:pt x="16601" y="418842"/>
                    <a:pt x="15887" y="418556"/>
                  </a:cubicBezTo>
                  <a:cubicBezTo>
                    <a:pt x="15196" y="418271"/>
                    <a:pt x="14481" y="418054"/>
                    <a:pt x="13721" y="417911"/>
                  </a:cubicBezTo>
                  <a:cubicBezTo>
                    <a:pt x="12983" y="417768"/>
                    <a:pt x="12246" y="417697"/>
                    <a:pt x="11485" y="417701"/>
                  </a:cubicBezTo>
                  <a:cubicBezTo>
                    <a:pt x="10725" y="417706"/>
                    <a:pt x="9965" y="417782"/>
                    <a:pt x="9227" y="417934"/>
                  </a:cubicBezTo>
                  <a:cubicBezTo>
                    <a:pt x="8490" y="418084"/>
                    <a:pt x="7775" y="418305"/>
                    <a:pt x="7084" y="418600"/>
                  </a:cubicBezTo>
                  <a:cubicBezTo>
                    <a:pt x="6370" y="418893"/>
                    <a:pt x="5724" y="419250"/>
                    <a:pt x="5079" y="419674"/>
                  </a:cubicBezTo>
                  <a:cubicBezTo>
                    <a:pt x="4457" y="420098"/>
                    <a:pt x="3881" y="420577"/>
                    <a:pt x="3351" y="421116"/>
                  </a:cubicBezTo>
                  <a:cubicBezTo>
                    <a:pt x="2268" y="422202"/>
                    <a:pt x="1438" y="423451"/>
                    <a:pt x="862" y="424866"/>
                  </a:cubicBezTo>
                  <a:cubicBezTo>
                    <a:pt x="286" y="426281"/>
                    <a:pt x="9" y="427751"/>
                    <a:pt x="9" y="429281"/>
                  </a:cubicBezTo>
                  <a:cubicBezTo>
                    <a:pt x="33" y="430807"/>
                    <a:pt x="332" y="432275"/>
                    <a:pt x="908" y="433685"/>
                  </a:cubicBezTo>
                  <a:cubicBezTo>
                    <a:pt x="1507" y="435093"/>
                    <a:pt x="2337" y="436335"/>
                    <a:pt x="3420" y="437411"/>
                  </a:cubicBezTo>
                  <a:lnTo>
                    <a:pt x="77116" y="510377"/>
                  </a:lnTo>
                  <a:cubicBezTo>
                    <a:pt x="77646" y="510909"/>
                    <a:pt x="78245" y="511383"/>
                    <a:pt x="78867" y="511801"/>
                  </a:cubicBezTo>
                  <a:cubicBezTo>
                    <a:pt x="79489" y="512218"/>
                    <a:pt x="80158" y="512570"/>
                    <a:pt x="80872" y="512856"/>
                  </a:cubicBezTo>
                  <a:cubicBezTo>
                    <a:pt x="81563" y="513142"/>
                    <a:pt x="82278" y="513356"/>
                    <a:pt x="83038" y="513501"/>
                  </a:cubicBezTo>
                  <a:cubicBezTo>
                    <a:pt x="83776" y="513644"/>
                    <a:pt x="84513" y="513716"/>
                    <a:pt x="85274" y="513711"/>
                  </a:cubicBezTo>
                  <a:cubicBezTo>
                    <a:pt x="86034" y="513707"/>
                    <a:pt x="86794" y="513630"/>
                    <a:pt x="87532" y="513478"/>
                  </a:cubicBezTo>
                  <a:cubicBezTo>
                    <a:pt x="88269" y="513326"/>
                    <a:pt x="88984" y="513105"/>
                    <a:pt x="89675" y="512812"/>
                  </a:cubicBezTo>
                  <a:cubicBezTo>
                    <a:pt x="90390" y="512520"/>
                    <a:pt x="91035" y="512162"/>
                    <a:pt x="91680" y="511738"/>
                  </a:cubicBezTo>
                  <a:cubicBezTo>
                    <a:pt x="92302" y="511314"/>
                    <a:pt x="92878" y="510833"/>
                    <a:pt x="93408" y="510298"/>
                  </a:cubicBezTo>
                  <a:lnTo>
                    <a:pt x="166366" y="436612"/>
                  </a:lnTo>
                  <a:cubicBezTo>
                    <a:pt x="167449" y="435524"/>
                    <a:pt x="168279" y="434275"/>
                    <a:pt x="168855" y="432862"/>
                  </a:cubicBezTo>
                  <a:cubicBezTo>
                    <a:pt x="169432" y="431447"/>
                    <a:pt x="169708" y="429975"/>
                    <a:pt x="169708" y="428447"/>
                  </a:cubicBezTo>
                  <a:cubicBezTo>
                    <a:pt x="169708" y="426919"/>
                    <a:pt x="169409" y="425451"/>
                    <a:pt x="168809" y="424043"/>
                  </a:cubicBezTo>
                  <a:cubicBezTo>
                    <a:pt x="168210" y="422633"/>
                    <a:pt x="167380" y="421391"/>
                    <a:pt x="166297" y="420317"/>
                  </a:cubicBezTo>
                  <a:cubicBezTo>
                    <a:pt x="165767" y="419782"/>
                    <a:pt x="165168" y="419308"/>
                    <a:pt x="164546" y="418893"/>
                  </a:cubicBezTo>
                  <a:cubicBezTo>
                    <a:pt x="163901" y="418473"/>
                    <a:pt x="163256" y="418123"/>
                    <a:pt x="162541" y="417837"/>
                  </a:cubicBezTo>
                  <a:cubicBezTo>
                    <a:pt x="161850" y="417551"/>
                    <a:pt x="161136" y="417335"/>
                    <a:pt x="160375" y="417192"/>
                  </a:cubicBezTo>
                  <a:cubicBezTo>
                    <a:pt x="159638" y="417047"/>
                    <a:pt x="158901" y="416978"/>
                    <a:pt x="158140" y="416982"/>
                  </a:cubicBezTo>
                  <a:cubicBezTo>
                    <a:pt x="157379" y="416985"/>
                    <a:pt x="156619" y="417063"/>
                    <a:pt x="155881" y="417215"/>
                  </a:cubicBezTo>
                  <a:cubicBezTo>
                    <a:pt x="155144" y="417365"/>
                    <a:pt x="154430" y="417586"/>
                    <a:pt x="153739" y="417881"/>
                  </a:cubicBezTo>
                  <a:cubicBezTo>
                    <a:pt x="153024" y="418174"/>
                    <a:pt x="152379" y="418531"/>
                    <a:pt x="151734" y="418955"/>
                  </a:cubicBezTo>
                  <a:cubicBezTo>
                    <a:pt x="151111" y="419379"/>
                    <a:pt x="150535" y="419858"/>
                    <a:pt x="150005" y="420398"/>
                  </a:cubicBezTo>
                  <a:lnTo>
                    <a:pt x="93915" y="477041"/>
                  </a:lnTo>
                  <a:lnTo>
                    <a:pt x="76286" y="477126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1191" name="Graphic 4">
              <a:extLst>
                <a:ext uri="{FF2B5EF4-FFF2-40B4-BE49-F238E27FC236}">
                  <a16:creationId xmlns:a16="http://schemas.microsoft.com/office/drawing/2014/main" id="{A4E71282-5963-31E9-D577-6AFC003FD2C3}"/>
                </a:ext>
              </a:extLst>
            </p:cNvPr>
            <p:cNvGrpSpPr/>
            <p:nvPr/>
          </p:nvGrpSpPr>
          <p:grpSpPr>
            <a:xfrm>
              <a:off x="5856724" y="8487816"/>
              <a:ext cx="691330" cy="1578285"/>
              <a:chOff x="7049458" y="6389877"/>
              <a:chExt cx="691330" cy="1578285"/>
            </a:xfrm>
          </p:grpSpPr>
          <p:sp>
            <p:nvSpPr>
              <p:cNvPr id="1192" name="Freeform 1191">
                <a:extLst>
                  <a:ext uri="{FF2B5EF4-FFF2-40B4-BE49-F238E27FC236}">
                    <a16:creationId xmlns:a16="http://schemas.microsoft.com/office/drawing/2014/main" id="{A5D4D2BB-7928-A270-5174-0A40BE303EB6}"/>
                  </a:ext>
                </a:extLst>
              </p:cNvPr>
              <p:cNvSpPr/>
              <p:nvPr/>
            </p:nvSpPr>
            <p:spPr>
              <a:xfrm>
                <a:off x="7049458" y="7833537"/>
                <a:ext cx="342946" cy="134625"/>
              </a:xfrm>
              <a:custGeom>
                <a:avLst/>
                <a:gdLst>
                  <a:gd name="connsiteX0" fmla="*/ 342946 w 342946"/>
                  <a:gd name="connsiteY0" fmla="*/ 576 h 134625"/>
                  <a:gd name="connsiteX1" fmla="*/ 342370 w 342946"/>
                  <a:gd name="connsiteY1" fmla="*/ 39682 h 134625"/>
                  <a:gd name="connsiteX2" fmla="*/ 338614 w 342946"/>
                  <a:gd name="connsiteY2" fmla="*/ 48324 h 134625"/>
                  <a:gd name="connsiteX3" fmla="*/ 331147 w 342946"/>
                  <a:gd name="connsiteY3" fmla="*/ 56090 h 134625"/>
                  <a:gd name="connsiteX4" fmla="*/ 214335 w 342946"/>
                  <a:gd name="connsiteY4" fmla="*/ 124555 h 134625"/>
                  <a:gd name="connsiteX5" fmla="*/ 206270 w 342946"/>
                  <a:gd name="connsiteY5" fmla="*/ 128311 h 134625"/>
                  <a:gd name="connsiteX6" fmla="*/ 197075 w 342946"/>
                  <a:gd name="connsiteY6" fmla="*/ 131468 h 134625"/>
                  <a:gd name="connsiteX7" fmla="*/ 187281 w 342946"/>
                  <a:gd name="connsiteY7" fmla="*/ 133473 h 134625"/>
                  <a:gd name="connsiteX8" fmla="*/ 166864 w 342946"/>
                  <a:gd name="connsiteY8" fmla="*/ 134625 h 134625"/>
                  <a:gd name="connsiteX9" fmla="*/ 146724 w 342946"/>
                  <a:gd name="connsiteY9" fmla="*/ 131468 h 134625"/>
                  <a:gd name="connsiteX10" fmla="*/ 137805 w 342946"/>
                  <a:gd name="connsiteY10" fmla="*/ 128311 h 134625"/>
                  <a:gd name="connsiteX11" fmla="*/ 129463 w 342946"/>
                  <a:gd name="connsiteY11" fmla="*/ 124555 h 134625"/>
                  <a:gd name="connsiteX12" fmla="*/ 12075 w 342946"/>
                  <a:gd name="connsiteY12" fmla="*/ 56090 h 134625"/>
                  <a:gd name="connsiteX13" fmla="*/ 4309 w 342946"/>
                  <a:gd name="connsiteY13" fmla="*/ 48324 h 134625"/>
                  <a:gd name="connsiteX14" fmla="*/ 576 w 342946"/>
                  <a:gd name="connsiteY14" fmla="*/ 39406 h 134625"/>
                  <a:gd name="connsiteX15" fmla="*/ 0 w 342946"/>
                  <a:gd name="connsiteY15" fmla="*/ 0 h 134625"/>
                  <a:gd name="connsiteX16" fmla="*/ 2028 w 342946"/>
                  <a:gd name="connsiteY16" fmla="*/ 8918 h 134625"/>
                  <a:gd name="connsiteX17" fmla="*/ 4609 w 342946"/>
                  <a:gd name="connsiteY17" fmla="*/ 13228 h 134625"/>
                  <a:gd name="connsiteX18" fmla="*/ 12375 w 342946"/>
                  <a:gd name="connsiteY18" fmla="*/ 21270 h 134625"/>
                  <a:gd name="connsiteX19" fmla="*/ 17836 w 342946"/>
                  <a:gd name="connsiteY19" fmla="*/ 25026 h 134625"/>
                  <a:gd name="connsiteX20" fmla="*/ 129463 w 342946"/>
                  <a:gd name="connsiteY20" fmla="*/ 89458 h 134625"/>
                  <a:gd name="connsiteX21" fmla="*/ 137805 w 342946"/>
                  <a:gd name="connsiteY21" fmla="*/ 93491 h 134625"/>
                  <a:gd name="connsiteX22" fmla="*/ 146724 w 342946"/>
                  <a:gd name="connsiteY22" fmla="*/ 96372 h 134625"/>
                  <a:gd name="connsiteX23" fmla="*/ 166864 w 342946"/>
                  <a:gd name="connsiteY23" fmla="*/ 99529 h 134625"/>
                  <a:gd name="connsiteX24" fmla="*/ 187281 w 342946"/>
                  <a:gd name="connsiteY24" fmla="*/ 98376 h 134625"/>
                  <a:gd name="connsiteX25" fmla="*/ 197352 w 342946"/>
                  <a:gd name="connsiteY25" fmla="*/ 96372 h 134625"/>
                  <a:gd name="connsiteX26" fmla="*/ 206270 w 342946"/>
                  <a:gd name="connsiteY26" fmla="*/ 93491 h 134625"/>
                  <a:gd name="connsiteX27" fmla="*/ 214612 w 342946"/>
                  <a:gd name="connsiteY27" fmla="*/ 89458 h 134625"/>
                  <a:gd name="connsiteX28" fmla="*/ 331147 w 342946"/>
                  <a:gd name="connsiteY28" fmla="*/ 21270 h 134625"/>
                  <a:gd name="connsiteX29" fmla="*/ 338614 w 342946"/>
                  <a:gd name="connsiteY29" fmla="*/ 13504 h 134625"/>
                  <a:gd name="connsiteX30" fmla="*/ 340918 w 342946"/>
                  <a:gd name="connsiteY30" fmla="*/ 9195 h 134625"/>
                  <a:gd name="connsiteX31" fmla="*/ 342946 w 342946"/>
                  <a:gd name="connsiteY31" fmla="*/ 576 h 134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25">
                    <a:moveTo>
                      <a:pt x="342946" y="576"/>
                    </a:moveTo>
                    <a:lnTo>
                      <a:pt x="342370" y="39682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55"/>
                    </a:lnTo>
                    <a:lnTo>
                      <a:pt x="206270" y="128311"/>
                    </a:lnTo>
                    <a:lnTo>
                      <a:pt x="197075" y="131468"/>
                    </a:lnTo>
                    <a:lnTo>
                      <a:pt x="187281" y="133473"/>
                    </a:lnTo>
                    <a:lnTo>
                      <a:pt x="166864" y="134625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55"/>
                    </a:lnTo>
                    <a:lnTo>
                      <a:pt x="12075" y="56090"/>
                    </a:lnTo>
                    <a:lnTo>
                      <a:pt x="4309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70"/>
                    </a:lnTo>
                    <a:lnTo>
                      <a:pt x="17836" y="25026"/>
                    </a:lnTo>
                    <a:lnTo>
                      <a:pt x="129463" y="89458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29"/>
                    </a:lnTo>
                    <a:lnTo>
                      <a:pt x="187281" y="98376"/>
                    </a:lnTo>
                    <a:lnTo>
                      <a:pt x="197352" y="96372"/>
                    </a:lnTo>
                    <a:lnTo>
                      <a:pt x="206270" y="93491"/>
                    </a:lnTo>
                    <a:lnTo>
                      <a:pt x="214612" y="89458"/>
                    </a:lnTo>
                    <a:lnTo>
                      <a:pt x="331147" y="21270"/>
                    </a:lnTo>
                    <a:lnTo>
                      <a:pt x="338614" y="13504"/>
                    </a:lnTo>
                    <a:lnTo>
                      <a:pt x="340918" y="9195"/>
                    </a:lnTo>
                    <a:lnTo>
                      <a:pt x="342946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3" name="Freeform 1192">
                <a:extLst>
                  <a:ext uri="{FF2B5EF4-FFF2-40B4-BE49-F238E27FC236}">
                    <a16:creationId xmlns:a16="http://schemas.microsoft.com/office/drawing/2014/main" id="{F6DAC625-DBD0-2BF8-CCC2-F4AAA06CCBBC}"/>
                  </a:ext>
                </a:extLst>
              </p:cNvPr>
              <p:cNvSpPr/>
              <p:nvPr/>
            </p:nvSpPr>
            <p:spPr>
              <a:xfrm>
                <a:off x="7049757" y="7734838"/>
                <a:ext cx="342346" cy="198227"/>
              </a:xfrm>
              <a:custGeom>
                <a:avLst/>
                <a:gdLst>
                  <a:gd name="connsiteX0" fmla="*/ 325087 w 342346"/>
                  <a:gd name="connsiteY0" fmla="*/ 74525 h 198227"/>
                  <a:gd name="connsiteX1" fmla="*/ 332276 w 342346"/>
                  <a:gd name="connsiteY1" fmla="*/ 79710 h 198227"/>
                  <a:gd name="connsiteX2" fmla="*/ 337461 w 342346"/>
                  <a:gd name="connsiteY2" fmla="*/ 84872 h 198227"/>
                  <a:gd name="connsiteX3" fmla="*/ 340618 w 342346"/>
                  <a:gd name="connsiteY3" fmla="*/ 90334 h 198227"/>
                  <a:gd name="connsiteX4" fmla="*/ 342347 w 342346"/>
                  <a:gd name="connsiteY4" fmla="*/ 96095 h 198227"/>
                  <a:gd name="connsiteX5" fmla="*/ 342347 w 342346"/>
                  <a:gd name="connsiteY5" fmla="*/ 101856 h 198227"/>
                  <a:gd name="connsiteX6" fmla="*/ 340918 w 342346"/>
                  <a:gd name="connsiteY6" fmla="*/ 107893 h 198227"/>
                  <a:gd name="connsiteX7" fmla="*/ 337461 w 342346"/>
                  <a:gd name="connsiteY7" fmla="*/ 113355 h 198227"/>
                  <a:gd name="connsiteX8" fmla="*/ 332576 w 342346"/>
                  <a:gd name="connsiteY8" fmla="*/ 118540 h 198227"/>
                  <a:gd name="connsiteX9" fmla="*/ 325087 w 342346"/>
                  <a:gd name="connsiteY9" fmla="*/ 123725 h 198227"/>
                  <a:gd name="connsiteX10" fmla="*/ 214313 w 342346"/>
                  <a:gd name="connsiteY10" fmla="*/ 188157 h 198227"/>
                  <a:gd name="connsiteX11" fmla="*/ 205971 w 342346"/>
                  <a:gd name="connsiteY11" fmla="*/ 192190 h 198227"/>
                  <a:gd name="connsiteX12" fmla="*/ 197052 w 342346"/>
                  <a:gd name="connsiteY12" fmla="*/ 195070 h 198227"/>
                  <a:gd name="connsiteX13" fmla="*/ 176912 w 342346"/>
                  <a:gd name="connsiteY13" fmla="*/ 198227 h 198227"/>
                  <a:gd name="connsiteX14" fmla="*/ 156494 w 342346"/>
                  <a:gd name="connsiteY14" fmla="*/ 197375 h 198227"/>
                  <a:gd name="connsiteX15" fmla="*/ 146424 w 342346"/>
                  <a:gd name="connsiteY15" fmla="*/ 195070 h 198227"/>
                  <a:gd name="connsiteX16" fmla="*/ 137506 w 342346"/>
                  <a:gd name="connsiteY16" fmla="*/ 192190 h 198227"/>
                  <a:gd name="connsiteX17" fmla="*/ 129164 w 342346"/>
                  <a:gd name="connsiteY17" fmla="*/ 188157 h 198227"/>
                  <a:gd name="connsiteX18" fmla="*/ 17537 w 342346"/>
                  <a:gd name="connsiteY18" fmla="*/ 123725 h 198227"/>
                  <a:gd name="connsiteX19" fmla="*/ 10347 w 342346"/>
                  <a:gd name="connsiteY19" fmla="*/ 118540 h 198227"/>
                  <a:gd name="connsiteX20" fmla="*/ 5162 w 342346"/>
                  <a:gd name="connsiteY20" fmla="*/ 113355 h 198227"/>
                  <a:gd name="connsiteX21" fmla="*/ 1705 w 342346"/>
                  <a:gd name="connsiteY21" fmla="*/ 107893 h 198227"/>
                  <a:gd name="connsiteX22" fmla="*/ 0 w 342346"/>
                  <a:gd name="connsiteY22" fmla="*/ 101856 h 198227"/>
                  <a:gd name="connsiteX23" fmla="*/ 0 w 342346"/>
                  <a:gd name="connsiteY23" fmla="*/ 96095 h 198227"/>
                  <a:gd name="connsiteX24" fmla="*/ 1705 w 342346"/>
                  <a:gd name="connsiteY24" fmla="*/ 90334 h 198227"/>
                  <a:gd name="connsiteX25" fmla="*/ 4885 w 342346"/>
                  <a:gd name="connsiteY25" fmla="*/ 84872 h 198227"/>
                  <a:gd name="connsiteX26" fmla="*/ 10070 w 342346"/>
                  <a:gd name="connsiteY26" fmla="*/ 79710 h 198227"/>
                  <a:gd name="connsiteX27" fmla="*/ 17260 w 342346"/>
                  <a:gd name="connsiteY27" fmla="*/ 74525 h 198227"/>
                  <a:gd name="connsiteX28" fmla="*/ 128311 w 342346"/>
                  <a:gd name="connsiteY28" fmla="*/ 9794 h 198227"/>
                  <a:gd name="connsiteX29" fmla="*/ 136353 w 342346"/>
                  <a:gd name="connsiteY29" fmla="*/ 6061 h 198227"/>
                  <a:gd name="connsiteX30" fmla="*/ 145571 w 342346"/>
                  <a:gd name="connsiteY30" fmla="*/ 2881 h 198227"/>
                  <a:gd name="connsiteX31" fmla="*/ 165712 w 342346"/>
                  <a:gd name="connsiteY31" fmla="*/ 0 h 198227"/>
                  <a:gd name="connsiteX32" fmla="*/ 185853 w 342346"/>
                  <a:gd name="connsiteY32" fmla="*/ 876 h 198227"/>
                  <a:gd name="connsiteX33" fmla="*/ 195900 w 342346"/>
                  <a:gd name="connsiteY33" fmla="*/ 2881 h 198227"/>
                  <a:gd name="connsiteX34" fmla="*/ 205118 w 342346"/>
                  <a:gd name="connsiteY34" fmla="*/ 6061 h 198227"/>
                  <a:gd name="connsiteX35" fmla="*/ 213183 w 342346"/>
                  <a:gd name="connsiteY35" fmla="*/ 10070 h 198227"/>
                  <a:gd name="connsiteX36" fmla="*/ 325087 w 342346"/>
                  <a:gd name="connsiteY36" fmla="*/ 74525 h 198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6" h="198227">
                    <a:moveTo>
                      <a:pt x="325087" y="74525"/>
                    </a:moveTo>
                    <a:lnTo>
                      <a:pt x="332276" y="79710"/>
                    </a:lnTo>
                    <a:lnTo>
                      <a:pt x="337461" y="84872"/>
                    </a:lnTo>
                    <a:lnTo>
                      <a:pt x="340618" y="90334"/>
                    </a:lnTo>
                    <a:lnTo>
                      <a:pt x="342347" y="96095"/>
                    </a:lnTo>
                    <a:lnTo>
                      <a:pt x="342347" y="101856"/>
                    </a:lnTo>
                    <a:lnTo>
                      <a:pt x="340918" y="107893"/>
                    </a:lnTo>
                    <a:lnTo>
                      <a:pt x="337461" y="113355"/>
                    </a:lnTo>
                    <a:lnTo>
                      <a:pt x="332576" y="118540"/>
                    </a:lnTo>
                    <a:lnTo>
                      <a:pt x="325087" y="123725"/>
                    </a:lnTo>
                    <a:lnTo>
                      <a:pt x="214313" y="188157"/>
                    </a:lnTo>
                    <a:lnTo>
                      <a:pt x="205971" y="192190"/>
                    </a:lnTo>
                    <a:lnTo>
                      <a:pt x="197052" y="195070"/>
                    </a:lnTo>
                    <a:lnTo>
                      <a:pt x="176912" y="198227"/>
                    </a:lnTo>
                    <a:lnTo>
                      <a:pt x="156494" y="197375"/>
                    </a:lnTo>
                    <a:lnTo>
                      <a:pt x="146424" y="195070"/>
                    </a:lnTo>
                    <a:lnTo>
                      <a:pt x="137506" y="192190"/>
                    </a:lnTo>
                    <a:lnTo>
                      <a:pt x="129164" y="188157"/>
                    </a:lnTo>
                    <a:lnTo>
                      <a:pt x="17537" y="123725"/>
                    </a:lnTo>
                    <a:lnTo>
                      <a:pt x="10347" y="118540"/>
                    </a:lnTo>
                    <a:lnTo>
                      <a:pt x="5162" y="113355"/>
                    </a:lnTo>
                    <a:lnTo>
                      <a:pt x="1705" y="107893"/>
                    </a:lnTo>
                    <a:lnTo>
                      <a:pt x="0" y="101856"/>
                    </a:lnTo>
                    <a:lnTo>
                      <a:pt x="0" y="96095"/>
                    </a:lnTo>
                    <a:lnTo>
                      <a:pt x="1705" y="90334"/>
                    </a:lnTo>
                    <a:lnTo>
                      <a:pt x="4885" y="84872"/>
                    </a:lnTo>
                    <a:lnTo>
                      <a:pt x="10070" y="79710"/>
                    </a:lnTo>
                    <a:lnTo>
                      <a:pt x="17260" y="74525"/>
                    </a:lnTo>
                    <a:lnTo>
                      <a:pt x="128311" y="9794"/>
                    </a:lnTo>
                    <a:lnTo>
                      <a:pt x="136353" y="6061"/>
                    </a:lnTo>
                    <a:lnTo>
                      <a:pt x="145571" y="2881"/>
                    </a:lnTo>
                    <a:lnTo>
                      <a:pt x="165712" y="0"/>
                    </a:lnTo>
                    <a:lnTo>
                      <a:pt x="185853" y="876"/>
                    </a:lnTo>
                    <a:lnTo>
                      <a:pt x="195900" y="2881"/>
                    </a:lnTo>
                    <a:lnTo>
                      <a:pt x="205118" y="6061"/>
                    </a:lnTo>
                    <a:lnTo>
                      <a:pt x="213183" y="10070"/>
                    </a:lnTo>
                    <a:lnTo>
                      <a:pt x="325087" y="74525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4" name="Freeform 1193">
                <a:extLst>
                  <a:ext uri="{FF2B5EF4-FFF2-40B4-BE49-F238E27FC236}">
                    <a16:creationId xmlns:a16="http://schemas.microsoft.com/office/drawing/2014/main" id="{B9E501ED-CE4C-FFBC-BBA2-C200A3FE4211}"/>
                  </a:ext>
                </a:extLst>
              </p:cNvPr>
              <p:cNvSpPr/>
              <p:nvPr/>
            </p:nvSpPr>
            <p:spPr>
              <a:xfrm>
                <a:off x="7624852" y="6732800"/>
                <a:ext cx="91762" cy="98399"/>
              </a:xfrm>
              <a:custGeom>
                <a:avLst/>
                <a:gdLst>
                  <a:gd name="connsiteX0" fmla="*/ 0 w 91762"/>
                  <a:gd name="connsiteY0" fmla="*/ 79411 h 98399"/>
                  <a:gd name="connsiteX1" fmla="*/ 32516 w 91762"/>
                  <a:gd name="connsiteY1" fmla="*/ 98399 h 98399"/>
                  <a:gd name="connsiteX2" fmla="*/ 42863 w 91762"/>
                  <a:gd name="connsiteY2" fmla="*/ 72221 h 98399"/>
                  <a:gd name="connsiteX3" fmla="*/ 52080 w 91762"/>
                  <a:gd name="connsiteY3" fmla="*/ 46043 h 98399"/>
                  <a:gd name="connsiteX4" fmla="*/ 59847 w 91762"/>
                  <a:gd name="connsiteY4" fmla="*/ 18988 h 98399"/>
                  <a:gd name="connsiteX5" fmla="*/ 76231 w 91762"/>
                  <a:gd name="connsiteY5" fmla="*/ 25326 h 98399"/>
                  <a:gd name="connsiteX6" fmla="*/ 91762 w 91762"/>
                  <a:gd name="connsiteY6" fmla="*/ 33368 h 98399"/>
                  <a:gd name="connsiteX7" fmla="*/ 59270 w 91762"/>
                  <a:gd name="connsiteY7" fmla="*/ 14380 h 98399"/>
                  <a:gd name="connsiteX8" fmla="*/ 44867 w 91762"/>
                  <a:gd name="connsiteY8" fmla="*/ 7190 h 98399"/>
                  <a:gd name="connsiteX9" fmla="*/ 27031 w 91762"/>
                  <a:gd name="connsiteY9" fmla="*/ 0 h 98399"/>
                  <a:gd name="connsiteX10" fmla="*/ 19565 w 91762"/>
                  <a:gd name="connsiteY10" fmla="*/ 26478 h 98399"/>
                  <a:gd name="connsiteX11" fmla="*/ 10647 w 91762"/>
                  <a:gd name="connsiteY11" fmla="*/ 52933 h 98399"/>
                  <a:gd name="connsiteX12" fmla="*/ 0 w 91762"/>
                  <a:gd name="connsiteY12" fmla="*/ 79411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62" h="98399">
                    <a:moveTo>
                      <a:pt x="0" y="79411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3"/>
                    </a:lnTo>
                    <a:lnTo>
                      <a:pt x="59847" y="18988"/>
                    </a:lnTo>
                    <a:lnTo>
                      <a:pt x="76231" y="25326"/>
                    </a:lnTo>
                    <a:lnTo>
                      <a:pt x="91762" y="33368"/>
                    </a:lnTo>
                    <a:lnTo>
                      <a:pt x="59270" y="14380"/>
                    </a:lnTo>
                    <a:lnTo>
                      <a:pt x="44867" y="7190"/>
                    </a:lnTo>
                    <a:lnTo>
                      <a:pt x="27031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5" name="Freeform 1194">
                <a:extLst>
                  <a:ext uri="{FF2B5EF4-FFF2-40B4-BE49-F238E27FC236}">
                    <a16:creationId xmlns:a16="http://schemas.microsoft.com/office/drawing/2014/main" id="{8AD815BB-EF57-F286-A5F5-5C19E2F3D58B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85448" cy="107317"/>
              </a:xfrm>
              <a:custGeom>
                <a:avLst/>
                <a:gdLst>
                  <a:gd name="connsiteX0" fmla="*/ 32515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5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33 w 85448"/>
                  <a:gd name="connsiteY7" fmla="*/ 7190 h 107317"/>
                  <a:gd name="connsiteX8" fmla="*/ 85449 w 85448"/>
                  <a:gd name="connsiteY8" fmla="*/ 26178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5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33" y="7190"/>
                    </a:lnTo>
                    <a:lnTo>
                      <a:pt x="85449" y="26178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6" name="Freeform 1195">
                <a:extLst>
                  <a:ext uri="{FF2B5EF4-FFF2-40B4-BE49-F238E27FC236}">
                    <a16:creationId xmlns:a16="http://schemas.microsoft.com/office/drawing/2014/main" id="{FE9B171D-CA78-B521-1D17-438288378995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62426" cy="107317"/>
              </a:xfrm>
              <a:custGeom>
                <a:avLst/>
                <a:gdLst>
                  <a:gd name="connsiteX0" fmla="*/ 32515 w 62426"/>
                  <a:gd name="connsiteY0" fmla="*/ 107318 h 107317"/>
                  <a:gd name="connsiteX1" fmla="*/ 0 w 62426"/>
                  <a:gd name="connsiteY1" fmla="*/ 88606 h 107317"/>
                  <a:gd name="connsiteX2" fmla="*/ 17260 w 62426"/>
                  <a:gd name="connsiteY2" fmla="*/ 44314 h 107317"/>
                  <a:gd name="connsiteX3" fmla="*/ 29635 w 62426"/>
                  <a:gd name="connsiteY3" fmla="*/ 0 h 107317"/>
                  <a:gd name="connsiteX4" fmla="*/ 62427 w 62426"/>
                  <a:gd name="connsiteY4" fmla="*/ 18989 h 107317"/>
                  <a:gd name="connsiteX5" fmla="*/ 49476 w 62426"/>
                  <a:gd name="connsiteY5" fmla="*/ 63879 h 107317"/>
                  <a:gd name="connsiteX6" fmla="*/ 32515 w 62426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6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5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7" name="Freeform 1196">
                <a:extLst>
                  <a:ext uri="{FF2B5EF4-FFF2-40B4-BE49-F238E27FC236}">
                    <a16:creationId xmlns:a16="http://schemas.microsoft.com/office/drawing/2014/main" id="{58A0DCAC-AAC2-4544-2841-07E173FCF289}"/>
                  </a:ext>
                </a:extLst>
              </p:cNvPr>
              <p:cNvSpPr/>
              <p:nvPr/>
            </p:nvSpPr>
            <p:spPr>
              <a:xfrm>
                <a:off x="7631743" y="6744599"/>
                <a:ext cx="52956" cy="88329"/>
              </a:xfrm>
              <a:custGeom>
                <a:avLst/>
                <a:gdLst>
                  <a:gd name="connsiteX0" fmla="*/ 29934 w 52956"/>
                  <a:gd name="connsiteY0" fmla="*/ 0 h 88329"/>
                  <a:gd name="connsiteX1" fmla="*/ 52956 w 52956"/>
                  <a:gd name="connsiteY1" fmla="*/ 7190 h 88329"/>
                  <a:gd name="connsiteX2" fmla="*/ 45167 w 52956"/>
                  <a:gd name="connsiteY2" fmla="*/ 34244 h 88329"/>
                  <a:gd name="connsiteX3" fmla="*/ 35972 w 52956"/>
                  <a:gd name="connsiteY3" fmla="*/ 60423 h 88329"/>
                  <a:gd name="connsiteX4" fmla="*/ 25625 w 52956"/>
                  <a:gd name="connsiteY4" fmla="*/ 86601 h 88329"/>
                  <a:gd name="connsiteX5" fmla="*/ 0 w 52956"/>
                  <a:gd name="connsiteY5" fmla="*/ 88329 h 88329"/>
                  <a:gd name="connsiteX6" fmla="*/ 17260 w 52956"/>
                  <a:gd name="connsiteY6" fmla="*/ 44314 h 88329"/>
                  <a:gd name="connsiteX7" fmla="*/ 29934 w 52956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56" h="88329">
                    <a:moveTo>
                      <a:pt x="29934" y="0"/>
                    </a:moveTo>
                    <a:lnTo>
                      <a:pt x="52956" y="7190"/>
                    </a:lnTo>
                    <a:lnTo>
                      <a:pt x="45167" y="34244"/>
                    </a:lnTo>
                    <a:lnTo>
                      <a:pt x="35972" y="60423"/>
                    </a:lnTo>
                    <a:lnTo>
                      <a:pt x="25625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3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8" name="Freeform 1197">
                <a:extLst>
                  <a:ext uri="{FF2B5EF4-FFF2-40B4-BE49-F238E27FC236}">
                    <a16:creationId xmlns:a16="http://schemas.microsoft.com/office/drawing/2014/main" id="{FAC3DB46-293F-095C-0CEC-BB3A032EC40C}"/>
                  </a:ext>
                </a:extLst>
              </p:cNvPr>
              <p:cNvSpPr/>
              <p:nvPr/>
            </p:nvSpPr>
            <p:spPr>
              <a:xfrm>
                <a:off x="7463450" y="6713535"/>
                <a:ext cx="198227" cy="34520"/>
              </a:xfrm>
              <a:custGeom>
                <a:avLst/>
                <a:gdLst>
                  <a:gd name="connsiteX0" fmla="*/ 32792 w 198227"/>
                  <a:gd name="connsiteY0" fmla="*/ 34520 h 34520"/>
                  <a:gd name="connsiteX1" fmla="*/ 0 w 198227"/>
                  <a:gd name="connsiteY1" fmla="*/ 15808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10 w 198227"/>
                  <a:gd name="connsiteY6" fmla="*/ 276 h 34520"/>
                  <a:gd name="connsiteX7" fmla="*/ 124278 w 198227"/>
                  <a:gd name="connsiteY7" fmla="*/ 3733 h 34520"/>
                  <a:gd name="connsiteX8" fmla="*/ 165435 w 198227"/>
                  <a:gd name="connsiteY8" fmla="*/ 12075 h 34520"/>
                  <a:gd name="connsiteX9" fmla="*/ 198227 w 198227"/>
                  <a:gd name="connsiteY9" fmla="*/ 31064 h 34520"/>
                  <a:gd name="connsiteX10" fmla="*/ 157093 w 198227"/>
                  <a:gd name="connsiteY10" fmla="*/ 22722 h 34520"/>
                  <a:gd name="connsiteX11" fmla="*/ 123425 w 198227"/>
                  <a:gd name="connsiteY11" fmla="*/ 19265 h 34520"/>
                  <a:gd name="connsiteX12" fmla="*/ 106442 w 198227"/>
                  <a:gd name="connsiteY12" fmla="*/ 18988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05 w 198227"/>
                  <a:gd name="connsiteY15" fmla="*/ 26455 h 34520"/>
                  <a:gd name="connsiteX16" fmla="*/ 32792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792" y="34520"/>
                    </a:moveTo>
                    <a:lnTo>
                      <a:pt x="0" y="15808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10" y="276"/>
                    </a:lnTo>
                    <a:lnTo>
                      <a:pt x="124278" y="3733"/>
                    </a:lnTo>
                    <a:lnTo>
                      <a:pt x="165435" y="12075"/>
                    </a:lnTo>
                    <a:lnTo>
                      <a:pt x="198227" y="31064"/>
                    </a:lnTo>
                    <a:lnTo>
                      <a:pt x="157093" y="22722"/>
                    </a:lnTo>
                    <a:lnTo>
                      <a:pt x="123425" y="19265"/>
                    </a:lnTo>
                    <a:lnTo>
                      <a:pt x="106442" y="18988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05" y="26455"/>
                    </a:lnTo>
                    <a:lnTo>
                      <a:pt x="32792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9" name="Freeform 1198">
                <a:extLst>
                  <a:ext uri="{FF2B5EF4-FFF2-40B4-BE49-F238E27FC236}">
                    <a16:creationId xmlns:a16="http://schemas.microsoft.com/office/drawing/2014/main" id="{20E19D4B-7D40-E830-C2C9-B0C1E5A3DA5B}"/>
                  </a:ext>
                </a:extLst>
              </p:cNvPr>
              <p:cNvSpPr/>
              <p:nvPr/>
            </p:nvSpPr>
            <p:spPr>
              <a:xfrm>
                <a:off x="7440152" y="6729343"/>
                <a:ext cx="56089" cy="81991"/>
              </a:xfrm>
              <a:custGeom>
                <a:avLst/>
                <a:gdLst>
                  <a:gd name="connsiteX0" fmla="*/ 55237 w 56089"/>
                  <a:gd name="connsiteY0" fmla="*/ 81992 h 81991"/>
                  <a:gd name="connsiteX1" fmla="*/ 22445 w 56089"/>
                  <a:gd name="connsiteY1" fmla="*/ 63003 h 81991"/>
                  <a:gd name="connsiteX2" fmla="*/ 14380 w 56089"/>
                  <a:gd name="connsiteY2" fmla="*/ 57542 h 81991"/>
                  <a:gd name="connsiteX3" fmla="*/ 8618 w 56089"/>
                  <a:gd name="connsiteY3" fmla="*/ 52357 h 81991"/>
                  <a:gd name="connsiteX4" fmla="*/ 4585 w 56089"/>
                  <a:gd name="connsiteY4" fmla="*/ 46895 h 81991"/>
                  <a:gd name="connsiteX5" fmla="*/ 2004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50 h 81991"/>
                  <a:gd name="connsiteX9" fmla="*/ 3457 w 56089"/>
                  <a:gd name="connsiteY9" fmla="*/ 18989 h 81991"/>
                  <a:gd name="connsiteX10" fmla="*/ 8042 w 56089"/>
                  <a:gd name="connsiteY10" fmla="*/ 12375 h 81991"/>
                  <a:gd name="connsiteX11" fmla="*/ 14656 w 56089"/>
                  <a:gd name="connsiteY11" fmla="*/ 6038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4 h 81991"/>
                  <a:gd name="connsiteX15" fmla="*/ 42286 w 56089"/>
                  <a:gd name="connsiteY15" fmla="*/ 29635 h 81991"/>
                  <a:gd name="connsiteX16" fmla="*/ 37677 w 56089"/>
                  <a:gd name="connsiteY16" fmla="*/ 35097 h 81991"/>
                  <a:gd name="connsiteX17" fmla="*/ 34796 w 56089"/>
                  <a:gd name="connsiteY17" fmla="*/ 41157 h 81991"/>
                  <a:gd name="connsiteX18" fmla="*/ 33069 w 56089"/>
                  <a:gd name="connsiteY18" fmla="*/ 46895 h 81991"/>
                  <a:gd name="connsiteX19" fmla="*/ 32492 w 56089"/>
                  <a:gd name="connsiteY19" fmla="*/ 52357 h 81991"/>
                  <a:gd name="connsiteX20" fmla="*/ 33368 w 56089"/>
                  <a:gd name="connsiteY20" fmla="*/ 57542 h 81991"/>
                  <a:gd name="connsiteX21" fmla="*/ 38253 w 56089"/>
                  <a:gd name="connsiteY21" fmla="*/ 67612 h 81991"/>
                  <a:gd name="connsiteX22" fmla="*/ 47748 w 56089"/>
                  <a:gd name="connsiteY22" fmla="*/ 77406 h 81991"/>
                  <a:gd name="connsiteX23" fmla="*/ 55237 w 56089"/>
                  <a:gd name="connsiteY23" fmla="*/ 81992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2"/>
                    </a:moveTo>
                    <a:lnTo>
                      <a:pt x="22445" y="63003"/>
                    </a:lnTo>
                    <a:lnTo>
                      <a:pt x="14380" y="57542"/>
                    </a:lnTo>
                    <a:lnTo>
                      <a:pt x="8618" y="52357"/>
                    </a:lnTo>
                    <a:lnTo>
                      <a:pt x="4585" y="46895"/>
                    </a:lnTo>
                    <a:lnTo>
                      <a:pt x="2004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50"/>
                    </a:lnTo>
                    <a:lnTo>
                      <a:pt x="3457" y="18989"/>
                    </a:lnTo>
                    <a:lnTo>
                      <a:pt x="8042" y="12375"/>
                    </a:lnTo>
                    <a:lnTo>
                      <a:pt x="14656" y="6038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4"/>
                    </a:lnTo>
                    <a:lnTo>
                      <a:pt x="42286" y="29635"/>
                    </a:lnTo>
                    <a:lnTo>
                      <a:pt x="37677" y="35097"/>
                    </a:lnTo>
                    <a:lnTo>
                      <a:pt x="34796" y="41157"/>
                    </a:lnTo>
                    <a:lnTo>
                      <a:pt x="33069" y="46895"/>
                    </a:lnTo>
                    <a:lnTo>
                      <a:pt x="32492" y="52357"/>
                    </a:lnTo>
                    <a:lnTo>
                      <a:pt x="33368" y="57542"/>
                    </a:lnTo>
                    <a:lnTo>
                      <a:pt x="38253" y="67612"/>
                    </a:lnTo>
                    <a:lnTo>
                      <a:pt x="47748" y="77406"/>
                    </a:lnTo>
                    <a:lnTo>
                      <a:pt x="55237" y="8199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0" name="Freeform 1199">
                <a:extLst>
                  <a:ext uri="{FF2B5EF4-FFF2-40B4-BE49-F238E27FC236}">
                    <a16:creationId xmlns:a16="http://schemas.microsoft.com/office/drawing/2014/main" id="{D3C61806-8E7F-AF77-0D05-6FA7CE8FED51}"/>
                  </a:ext>
                </a:extLst>
              </p:cNvPr>
              <p:cNvSpPr/>
              <p:nvPr/>
            </p:nvSpPr>
            <p:spPr>
              <a:xfrm>
                <a:off x="7472943" y="6732224"/>
                <a:ext cx="267844" cy="101280"/>
              </a:xfrm>
              <a:custGeom>
                <a:avLst/>
                <a:gdLst>
                  <a:gd name="connsiteX0" fmla="*/ 23298 w 267844"/>
                  <a:gd name="connsiteY0" fmla="*/ 15832 h 101280"/>
                  <a:gd name="connsiteX1" fmla="*/ 41711 w 267844"/>
                  <a:gd name="connsiteY1" fmla="*/ 7766 h 101280"/>
                  <a:gd name="connsiteX2" fmla="*/ 53809 w 267844"/>
                  <a:gd name="connsiteY2" fmla="*/ 4609 h 101280"/>
                  <a:gd name="connsiteX3" fmla="*/ 67889 w 267844"/>
                  <a:gd name="connsiteY3" fmla="*/ 2028 h 101280"/>
                  <a:gd name="connsiteX4" fmla="*/ 96948 w 267844"/>
                  <a:gd name="connsiteY4" fmla="*/ 0 h 101280"/>
                  <a:gd name="connsiteX5" fmla="*/ 113931 w 267844"/>
                  <a:gd name="connsiteY5" fmla="*/ 576 h 101280"/>
                  <a:gd name="connsiteX6" fmla="*/ 147599 w 267844"/>
                  <a:gd name="connsiteY6" fmla="*/ 4033 h 101280"/>
                  <a:gd name="connsiteX7" fmla="*/ 188733 w 267844"/>
                  <a:gd name="connsiteY7" fmla="*/ 12375 h 101280"/>
                  <a:gd name="connsiteX8" fmla="*/ 175783 w 267844"/>
                  <a:gd name="connsiteY8" fmla="*/ 57265 h 101280"/>
                  <a:gd name="connsiteX9" fmla="*/ 158799 w 267844"/>
                  <a:gd name="connsiteY9" fmla="*/ 100704 h 101280"/>
                  <a:gd name="connsiteX10" fmla="*/ 184424 w 267844"/>
                  <a:gd name="connsiteY10" fmla="*/ 98975 h 101280"/>
                  <a:gd name="connsiteX11" fmla="*/ 195048 w 267844"/>
                  <a:gd name="connsiteY11" fmla="*/ 72498 h 101280"/>
                  <a:gd name="connsiteX12" fmla="*/ 203989 w 267844"/>
                  <a:gd name="connsiteY12" fmla="*/ 46043 h 101280"/>
                  <a:gd name="connsiteX13" fmla="*/ 211755 w 267844"/>
                  <a:gd name="connsiteY13" fmla="*/ 19565 h 101280"/>
                  <a:gd name="connsiteX14" fmla="*/ 228140 w 267844"/>
                  <a:gd name="connsiteY14" fmla="*/ 26178 h 101280"/>
                  <a:gd name="connsiteX15" fmla="*/ 250285 w 267844"/>
                  <a:gd name="connsiteY15" fmla="*/ 37977 h 101280"/>
                  <a:gd name="connsiteX16" fmla="*/ 257198 w 267844"/>
                  <a:gd name="connsiteY16" fmla="*/ 43162 h 101280"/>
                  <a:gd name="connsiteX17" fmla="*/ 262660 w 267844"/>
                  <a:gd name="connsiteY17" fmla="*/ 48624 h 101280"/>
                  <a:gd name="connsiteX18" fmla="*/ 265840 w 267844"/>
                  <a:gd name="connsiteY18" fmla="*/ 53509 h 101280"/>
                  <a:gd name="connsiteX19" fmla="*/ 267569 w 267844"/>
                  <a:gd name="connsiteY19" fmla="*/ 58118 h 101280"/>
                  <a:gd name="connsiteX20" fmla="*/ 267845 w 267844"/>
                  <a:gd name="connsiteY20" fmla="*/ 62151 h 101280"/>
                  <a:gd name="connsiteX21" fmla="*/ 266992 w 267844"/>
                  <a:gd name="connsiteY21" fmla="*/ 66460 h 101280"/>
                  <a:gd name="connsiteX22" fmla="*/ 264688 w 267844"/>
                  <a:gd name="connsiteY22" fmla="*/ 71346 h 101280"/>
                  <a:gd name="connsiteX23" fmla="*/ 260079 w 267844"/>
                  <a:gd name="connsiteY23" fmla="*/ 76254 h 101280"/>
                  <a:gd name="connsiteX24" fmla="*/ 252889 w 267844"/>
                  <a:gd name="connsiteY24" fmla="*/ 81139 h 101280"/>
                  <a:gd name="connsiteX25" fmla="*/ 242519 w 267844"/>
                  <a:gd name="connsiteY25" fmla="*/ 86025 h 101280"/>
                  <a:gd name="connsiteX26" fmla="*/ 232172 w 267844"/>
                  <a:gd name="connsiteY26" fmla="*/ 89758 h 101280"/>
                  <a:gd name="connsiteX27" fmla="*/ 203690 w 267844"/>
                  <a:gd name="connsiteY27" fmla="*/ 96395 h 101280"/>
                  <a:gd name="connsiteX28" fmla="*/ 184424 w 267844"/>
                  <a:gd name="connsiteY28" fmla="*/ 98975 h 101280"/>
                  <a:gd name="connsiteX29" fmla="*/ 161979 w 267844"/>
                  <a:gd name="connsiteY29" fmla="*/ 100704 h 101280"/>
                  <a:gd name="connsiteX30" fmla="*/ 139534 w 267844"/>
                  <a:gd name="connsiteY30" fmla="*/ 101280 h 101280"/>
                  <a:gd name="connsiteX31" fmla="*/ 117089 w 267844"/>
                  <a:gd name="connsiteY31" fmla="*/ 100704 h 101280"/>
                  <a:gd name="connsiteX32" fmla="*/ 94644 w 267844"/>
                  <a:gd name="connsiteY32" fmla="*/ 98975 h 101280"/>
                  <a:gd name="connsiteX33" fmla="*/ 75955 w 267844"/>
                  <a:gd name="connsiteY33" fmla="*/ 96395 h 101280"/>
                  <a:gd name="connsiteX34" fmla="*/ 59847 w 267844"/>
                  <a:gd name="connsiteY34" fmla="*/ 93214 h 101280"/>
                  <a:gd name="connsiteX35" fmla="*/ 35673 w 267844"/>
                  <a:gd name="connsiteY35" fmla="*/ 85748 h 101280"/>
                  <a:gd name="connsiteX36" fmla="*/ 24450 w 267844"/>
                  <a:gd name="connsiteY36" fmla="*/ 80264 h 101280"/>
                  <a:gd name="connsiteX37" fmla="*/ 15832 w 267844"/>
                  <a:gd name="connsiteY37" fmla="*/ 75102 h 101280"/>
                  <a:gd name="connsiteX38" fmla="*/ 9495 w 267844"/>
                  <a:gd name="connsiteY38" fmla="*/ 69640 h 101280"/>
                  <a:gd name="connsiteX39" fmla="*/ 4886 w 267844"/>
                  <a:gd name="connsiteY39" fmla="*/ 64156 h 101280"/>
                  <a:gd name="connsiteX40" fmla="*/ 1429 w 267844"/>
                  <a:gd name="connsiteY40" fmla="*/ 57842 h 101280"/>
                  <a:gd name="connsiteX41" fmla="*/ 0 w 267844"/>
                  <a:gd name="connsiteY41" fmla="*/ 51504 h 101280"/>
                  <a:gd name="connsiteX42" fmla="*/ 0 w 267844"/>
                  <a:gd name="connsiteY42" fmla="*/ 45167 h 101280"/>
                  <a:gd name="connsiteX43" fmla="*/ 2005 w 267844"/>
                  <a:gd name="connsiteY43" fmla="*/ 38277 h 101280"/>
                  <a:gd name="connsiteX44" fmla="*/ 5185 w 267844"/>
                  <a:gd name="connsiteY44" fmla="*/ 32239 h 101280"/>
                  <a:gd name="connsiteX45" fmla="*/ 9495 w 267844"/>
                  <a:gd name="connsiteY45" fmla="*/ 26755 h 101280"/>
                  <a:gd name="connsiteX46" fmla="*/ 15532 w 267844"/>
                  <a:gd name="connsiteY46" fmla="*/ 21293 h 101280"/>
                  <a:gd name="connsiteX47" fmla="*/ 23298 w 267844"/>
                  <a:gd name="connsiteY47" fmla="*/ 15832 h 101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80">
                    <a:moveTo>
                      <a:pt x="23298" y="15832"/>
                    </a:moveTo>
                    <a:lnTo>
                      <a:pt x="41711" y="7766"/>
                    </a:lnTo>
                    <a:lnTo>
                      <a:pt x="53809" y="4609"/>
                    </a:lnTo>
                    <a:lnTo>
                      <a:pt x="67889" y="2028"/>
                    </a:lnTo>
                    <a:lnTo>
                      <a:pt x="96948" y="0"/>
                    </a:lnTo>
                    <a:lnTo>
                      <a:pt x="113931" y="576"/>
                    </a:lnTo>
                    <a:lnTo>
                      <a:pt x="147599" y="4033"/>
                    </a:lnTo>
                    <a:lnTo>
                      <a:pt x="188733" y="12375"/>
                    </a:lnTo>
                    <a:lnTo>
                      <a:pt x="175783" y="57265"/>
                    </a:lnTo>
                    <a:lnTo>
                      <a:pt x="158799" y="100704"/>
                    </a:lnTo>
                    <a:lnTo>
                      <a:pt x="184424" y="98975"/>
                    </a:lnTo>
                    <a:lnTo>
                      <a:pt x="195048" y="72498"/>
                    </a:lnTo>
                    <a:lnTo>
                      <a:pt x="203989" y="46043"/>
                    </a:lnTo>
                    <a:lnTo>
                      <a:pt x="211755" y="19565"/>
                    </a:lnTo>
                    <a:lnTo>
                      <a:pt x="228140" y="26178"/>
                    </a:lnTo>
                    <a:lnTo>
                      <a:pt x="250285" y="37977"/>
                    </a:lnTo>
                    <a:lnTo>
                      <a:pt x="257198" y="43162"/>
                    </a:lnTo>
                    <a:lnTo>
                      <a:pt x="262660" y="48624"/>
                    </a:lnTo>
                    <a:lnTo>
                      <a:pt x="265840" y="53509"/>
                    </a:lnTo>
                    <a:lnTo>
                      <a:pt x="267569" y="58118"/>
                    </a:lnTo>
                    <a:lnTo>
                      <a:pt x="267845" y="62151"/>
                    </a:lnTo>
                    <a:lnTo>
                      <a:pt x="266992" y="66460"/>
                    </a:lnTo>
                    <a:lnTo>
                      <a:pt x="264688" y="71346"/>
                    </a:lnTo>
                    <a:lnTo>
                      <a:pt x="260079" y="76254"/>
                    </a:lnTo>
                    <a:lnTo>
                      <a:pt x="252889" y="81139"/>
                    </a:lnTo>
                    <a:lnTo>
                      <a:pt x="242519" y="86025"/>
                    </a:lnTo>
                    <a:lnTo>
                      <a:pt x="232172" y="89758"/>
                    </a:lnTo>
                    <a:lnTo>
                      <a:pt x="203690" y="96395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4" y="101280"/>
                    </a:lnTo>
                    <a:lnTo>
                      <a:pt x="117089" y="100704"/>
                    </a:lnTo>
                    <a:lnTo>
                      <a:pt x="94644" y="98975"/>
                    </a:lnTo>
                    <a:lnTo>
                      <a:pt x="75955" y="96395"/>
                    </a:lnTo>
                    <a:lnTo>
                      <a:pt x="59847" y="93214"/>
                    </a:lnTo>
                    <a:lnTo>
                      <a:pt x="35673" y="85748"/>
                    </a:lnTo>
                    <a:lnTo>
                      <a:pt x="24450" y="80264"/>
                    </a:lnTo>
                    <a:lnTo>
                      <a:pt x="15832" y="75102"/>
                    </a:lnTo>
                    <a:lnTo>
                      <a:pt x="9495" y="69640"/>
                    </a:lnTo>
                    <a:lnTo>
                      <a:pt x="4886" y="64156"/>
                    </a:lnTo>
                    <a:lnTo>
                      <a:pt x="1429" y="57842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05" y="38277"/>
                    </a:lnTo>
                    <a:lnTo>
                      <a:pt x="5185" y="32239"/>
                    </a:lnTo>
                    <a:lnTo>
                      <a:pt x="9495" y="26755"/>
                    </a:lnTo>
                    <a:lnTo>
                      <a:pt x="15532" y="21293"/>
                    </a:lnTo>
                    <a:lnTo>
                      <a:pt x="23298" y="158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1" name="Freeform 1200">
                <a:extLst>
                  <a:ext uri="{FF2B5EF4-FFF2-40B4-BE49-F238E27FC236}">
                    <a16:creationId xmlns:a16="http://schemas.microsoft.com/office/drawing/2014/main" id="{05DE2287-467B-02AC-D893-FAB295E147D5}"/>
                  </a:ext>
                </a:extLst>
              </p:cNvPr>
              <p:cNvSpPr/>
              <p:nvPr/>
            </p:nvSpPr>
            <p:spPr>
              <a:xfrm>
                <a:off x="7130597" y="7806183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792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45 w 180667"/>
                  <a:gd name="connsiteY5" fmla="*/ 57265 h 83720"/>
                  <a:gd name="connsiteX6" fmla="*/ 162831 w 180667"/>
                  <a:gd name="connsiteY6" fmla="*/ 63003 h 83720"/>
                  <a:gd name="connsiteX7" fmla="*/ 154489 w 180667"/>
                  <a:gd name="connsiteY7" fmla="*/ 68488 h 83720"/>
                  <a:gd name="connsiteX8" fmla="*/ 142967 w 180667"/>
                  <a:gd name="connsiteY8" fmla="*/ 74226 h 83720"/>
                  <a:gd name="connsiteX9" fmla="*/ 130615 w 180667"/>
                  <a:gd name="connsiteY9" fmla="*/ 78558 h 83720"/>
                  <a:gd name="connsiteX10" fmla="*/ 117088 w 180667"/>
                  <a:gd name="connsiteY10" fmla="*/ 81416 h 83720"/>
                  <a:gd name="connsiteX11" fmla="*/ 103561 w 180667"/>
                  <a:gd name="connsiteY11" fmla="*/ 83144 h 83720"/>
                  <a:gd name="connsiteX12" fmla="*/ 90034 w 180667"/>
                  <a:gd name="connsiteY12" fmla="*/ 83720 h 83720"/>
                  <a:gd name="connsiteX13" fmla="*/ 76231 w 180667"/>
                  <a:gd name="connsiteY13" fmla="*/ 82868 h 83720"/>
                  <a:gd name="connsiteX14" fmla="*/ 62704 w 180667"/>
                  <a:gd name="connsiteY14" fmla="*/ 81139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03 h 83720"/>
                  <a:gd name="connsiteX19" fmla="*/ 10647 w 180667"/>
                  <a:gd name="connsiteY19" fmla="*/ 56689 h 83720"/>
                  <a:gd name="connsiteX20" fmla="*/ 6037 w 180667"/>
                  <a:gd name="connsiteY20" fmla="*/ 50651 h 83720"/>
                  <a:gd name="connsiteX21" fmla="*/ 2858 w 180667"/>
                  <a:gd name="connsiteY21" fmla="*/ 44591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14 h 83720"/>
                  <a:gd name="connsiteX26" fmla="*/ 2858 w 180667"/>
                  <a:gd name="connsiteY26" fmla="*/ 12951 h 83720"/>
                  <a:gd name="connsiteX27" fmla="*/ 6614 w 180667"/>
                  <a:gd name="connsiteY27" fmla="*/ 19864 h 83720"/>
                  <a:gd name="connsiteX28" fmla="*/ 11499 w 180667"/>
                  <a:gd name="connsiteY28" fmla="*/ 25602 h 83720"/>
                  <a:gd name="connsiteX29" fmla="*/ 18113 w 180667"/>
                  <a:gd name="connsiteY29" fmla="*/ 31364 h 83720"/>
                  <a:gd name="connsiteX30" fmla="*/ 26754 w 180667"/>
                  <a:gd name="connsiteY30" fmla="*/ 37125 h 83720"/>
                  <a:gd name="connsiteX31" fmla="*/ 38254 w 180667"/>
                  <a:gd name="connsiteY31" fmla="*/ 42863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781 h 83720"/>
                  <a:gd name="connsiteX35" fmla="*/ 91187 w 180667"/>
                  <a:gd name="connsiteY35" fmla="*/ 52357 h 83720"/>
                  <a:gd name="connsiteX36" fmla="*/ 104714 w 180667"/>
                  <a:gd name="connsiteY36" fmla="*/ 51781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391 w 180667"/>
                  <a:gd name="connsiteY39" fmla="*/ 43162 h 83720"/>
                  <a:gd name="connsiteX40" fmla="*/ 153337 w 180667"/>
                  <a:gd name="connsiteY40" fmla="*/ 37977 h 83720"/>
                  <a:gd name="connsiteX41" fmla="*/ 162532 w 180667"/>
                  <a:gd name="connsiteY41" fmla="*/ 31940 h 83720"/>
                  <a:gd name="connsiteX42" fmla="*/ 170021 w 180667"/>
                  <a:gd name="connsiteY42" fmla="*/ 25602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792 w 180667"/>
                  <a:gd name="connsiteY45" fmla="*/ 7190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792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45" y="57265"/>
                    </a:lnTo>
                    <a:lnTo>
                      <a:pt x="162831" y="63003"/>
                    </a:lnTo>
                    <a:lnTo>
                      <a:pt x="154489" y="68488"/>
                    </a:lnTo>
                    <a:lnTo>
                      <a:pt x="142967" y="74226"/>
                    </a:lnTo>
                    <a:lnTo>
                      <a:pt x="130615" y="78558"/>
                    </a:lnTo>
                    <a:lnTo>
                      <a:pt x="117088" y="81416"/>
                    </a:lnTo>
                    <a:lnTo>
                      <a:pt x="103561" y="83144"/>
                    </a:lnTo>
                    <a:lnTo>
                      <a:pt x="90034" y="83720"/>
                    </a:lnTo>
                    <a:lnTo>
                      <a:pt x="76231" y="82868"/>
                    </a:lnTo>
                    <a:lnTo>
                      <a:pt x="62704" y="81139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03"/>
                    </a:lnTo>
                    <a:lnTo>
                      <a:pt x="10647" y="56689"/>
                    </a:lnTo>
                    <a:lnTo>
                      <a:pt x="6037" y="50651"/>
                    </a:lnTo>
                    <a:lnTo>
                      <a:pt x="2858" y="44591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14"/>
                    </a:lnTo>
                    <a:lnTo>
                      <a:pt x="2858" y="12951"/>
                    </a:lnTo>
                    <a:lnTo>
                      <a:pt x="6614" y="19864"/>
                    </a:lnTo>
                    <a:lnTo>
                      <a:pt x="11499" y="25602"/>
                    </a:lnTo>
                    <a:lnTo>
                      <a:pt x="18113" y="31364"/>
                    </a:lnTo>
                    <a:lnTo>
                      <a:pt x="26754" y="37125"/>
                    </a:lnTo>
                    <a:lnTo>
                      <a:pt x="38254" y="42863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781"/>
                    </a:lnTo>
                    <a:lnTo>
                      <a:pt x="91187" y="52357"/>
                    </a:lnTo>
                    <a:lnTo>
                      <a:pt x="104714" y="51781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391" y="43162"/>
                    </a:lnTo>
                    <a:lnTo>
                      <a:pt x="153337" y="37977"/>
                    </a:lnTo>
                    <a:lnTo>
                      <a:pt x="162532" y="31940"/>
                    </a:lnTo>
                    <a:lnTo>
                      <a:pt x="170021" y="25602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792" y="7190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2" name="Freeform 1201">
                <a:extLst>
                  <a:ext uri="{FF2B5EF4-FFF2-40B4-BE49-F238E27FC236}">
                    <a16:creationId xmlns:a16="http://schemas.microsoft.com/office/drawing/2014/main" id="{B1B98F18-0E80-8F69-D950-B9AB42EA7F1D}"/>
                  </a:ext>
                </a:extLst>
              </p:cNvPr>
              <p:cNvSpPr/>
              <p:nvPr/>
            </p:nvSpPr>
            <p:spPr>
              <a:xfrm>
                <a:off x="7130597" y="7754126"/>
                <a:ext cx="180667" cy="104436"/>
              </a:xfrm>
              <a:custGeom>
                <a:avLst/>
                <a:gdLst>
                  <a:gd name="connsiteX0" fmla="*/ 153913 w 180667"/>
                  <a:gd name="connsiteY0" fmla="*/ 15255 h 104436"/>
                  <a:gd name="connsiteX1" fmla="*/ 162532 w 180667"/>
                  <a:gd name="connsiteY1" fmla="*/ 20994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30 h 104436"/>
                  <a:gd name="connsiteX5" fmla="*/ 179792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584 h 104436"/>
                  <a:gd name="connsiteX9" fmla="*/ 174331 w 180667"/>
                  <a:gd name="connsiteY9" fmla="*/ 71645 h 104436"/>
                  <a:gd name="connsiteX10" fmla="*/ 169722 w 180667"/>
                  <a:gd name="connsiteY10" fmla="*/ 77383 h 104436"/>
                  <a:gd name="connsiteX11" fmla="*/ 163108 w 180667"/>
                  <a:gd name="connsiteY11" fmla="*/ 83421 h 104436"/>
                  <a:gd name="connsiteX12" fmla="*/ 154489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55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1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4 w 180667"/>
                  <a:gd name="connsiteY20" fmla="*/ 89182 h 104436"/>
                  <a:gd name="connsiteX21" fmla="*/ 18113 w 180667"/>
                  <a:gd name="connsiteY21" fmla="*/ 83421 h 104436"/>
                  <a:gd name="connsiteX22" fmla="*/ 11499 w 180667"/>
                  <a:gd name="connsiteY22" fmla="*/ 77383 h 104436"/>
                  <a:gd name="connsiteX23" fmla="*/ 6614 w 180667"/>
                  <a:gd name="connsiteY23" fmla="*/ 71645 h 104436"/>
                  <a:gd name="connsiteX24" fmla="*/ 3157 w 180667"/>
                  <a:gd name="connsiteY24" fmla="*/ 65584 h 104436"/>
                  <a:gd name="connsiteX25" fmla="*/ 853 w 180667"/>
                  <a:gd name="connsiteY25" fmla="*/ 58694 h 104436"/>
                  <a:gd name="connsiteX26" fmla="*/ 0 w 180667"/>
                  <a:gd name="connsiteY26" fmla="*/ 52357 h 104436"/>
                  <a:gd name="connsiteX27" fmla="*/ 853 w 180667"/>
                  <a:gd name="connsiteY27" fmla="*/ 45743 h 104436"/>
                  <a:gd name="connsiteX28" fmla="*/ 2858 w 180667"/>
                  <a:gd name="connsiteY28" fmla="*/ 38830 h 104436"/>
                  <a:gd name="connsiteX29" fmla="*/ 6314 w 180667"/>
                  <a:gd name="connsiteY29" fmla="*/ 32792 h 104436"/>
                  <a:gd name="connsiteX30" fmla="*/ 11223 w 180667"/>
                  <a:gd name="connsiteY30" fmla="*/ 27054 h 104436"/>
                  <a:gd name="connsiteX31" fmla="*/ 17836 w 180667"/>
                  <a:gd name="connsiteY31" fmla="*/ 20994 h 104436"/>
                  <a:gd name="connsiteX32" fmla="*/ 26455 w 180667"/>
                  <a:gd name="connsiteY32" fmla="*/ 15255 h 104436"/>
                  <a:gd name="connsiteX33" fmla="*/ 45443 w 180667"/>
                  <a:gd name="connsiteY33" fmla="*/ 6913 h 104436"/>
                  <a:gd name="connsiteX34" fmla="*/ 56090 w 180667"/>
                  <a:gd name="connsiteY34" fmla="*/ 3733 h 104436"/>
                  <a:gd name="connsiteX35" fmla="*/ 78535 w 180667"/>
                  <a:gd name="connsiteY35" fmla="*/ 277 h 104436"/>
                  <a:gd name="connsiteX36" fmla="*/ 90034 w 180667"/>
                  <a:gd name="connsiteY36" fmla="*/ 0 h 104436"/>
                  <a:gd name="connsiteX37" fmla="*/ 101833 w 180667"/>
                  <a:gd name="connsiteY37" fmla="*/ 277 h 104436"/>
                  <a:gd name="connsiteX38" fmla="*/ 123979 w 180667"/>
                  <a:gd name="connsiteY38" fmla="*/ 3733 h 104436"/>
                  <a:gd name="connsiteX39" fmla="*/ 134925 w 180667"/>
                  <a:gd name="connsiteY39" fmla="*/ 6913 h 104436"/>
                  <a:gd name="connsiteX40" fmla="*/ 153913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3" y="15255"/>
                    </a:moveTo>
                    <a:lnTo>
                      <a:pt x="162532" y="20994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30"/>
                    </a:lnTo>
                    <a:lnTo>
                      <a:pt x="179792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584"/>
                    </a:lnTo>
                    <a:lnTo>
                      <a:pt x="174331" y="71645"/>
                    </a:lnTo>
                    <a:lnTo>
                      <a:pt x="169722" y="77383"/>
                    </a:lnTo>
                    <a:lnTo>
                      <a:pt x="163108" y="83421"/>
                    </a:lnTo>
                    <a:lnTo>
                      <a:pt x="154489" y="89182"/>
                    </a:lnTo>
                    <a:lnTo>
                      <a:pt x="135501" y="97524"/>
                    </a:lnTo>
                    <a:lnTo>
                      <a:pt x="124555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1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4" y="89182"/>
                    </a:lnTo>
                    <a:lnTo>
                      <a:pt x="18113" y="83421"/>
                    </a:lnTo>
                    <a:lnTo>
                      <a:pt x="11499" y="77383"/>
                    </a:lnTo>
                    <a:lnTo>
                      <a:pt x="6614" y="71645"/>
                    </a:lnTo>
                    <a:lnTo>
                      <a:pt x="3157" y="65584"/>
                    </a:lnTo>
                    <a:lnTo>
                      <a:pt x="853" y="58694"/>
                    </a:lnTo>
                    <a:lnTo>
                      <a:pt x="0" y="52357"/>
                    </a:lnTo>
                    <a:lnTo>
                      <a:pt x="853" y="45743"/>
                    </a:lnTo>
                    <a:lnTo>
                      <a:pt x="2858" y="38830"/>
                    </a:lnTo>
                    <a:lnTo>
                      <a:pt x="6314" y="32792"/>
                    </a:lnTo>
                    <a:lnTo>
                      <a:pt x="11223" y="27054"/>
                    </a:lnTo>
                    <a:lnTo>
                      <a:pt x="17836" y="20994"/>
                    </a:lnTo>
                    <a:lnTo>
                      <a:pt x="26455" y="15255"/>
                    </a:lnTo>
                    <a:lnTo>
                      <a:pt x="45443" y="6913"/>
                    </a:lnTo>
                    <a:lnTo>
                      <a:pt x="56090" y="3733"/>
                    </a:lnTo>
                    <a:lnTo>
                      <a:pt x="78535" y="277"/>
                    </a:lnTo>
                    <a:lnTo>
                      <a:pt x="90034" y="0"/>
                    </a:lnTo>
                    <a:lnTo>
                      <a:pt x="101833" y="277"/>
                    </a:lnTo>
                    <a:lnTo>
                      <a:pt x="123979" y="3733"/>
                    </a:lnTo>
                    <a:lnTo>
                      <a:pt x="134925" y="6913"/>
                    </a:lnTo>
                    <a:lnTo>
                      <a:pt x="153913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3" name="Freeform 1202">
                <a:extLst>
                  <a:ext uri="{FF2B5EF4-FFF2-40B4-BE49-F238E27FC236}">
                    <a16:creationId xmlns:a16="http://schemas.microsoft.com/office/drawing/2014/main" id="{A7848750-BF5D-E1D9-BE86-B5FDE6188435}"/>
                  </a:ext>
                </a:extLst>
              </p:cNvPr>
              <p:cNvSpPr/>
              <p:nvPr/>
            </p:nvSpPr>
            <p:spPr>
              <a:xfrm>
                <a:off x="7130597" y="7717877"/>
                <a:ext cx="180667" cy="140685"/>
              </a:xfrm>
              <a:custGeom>
                <a:avLst/>
                <a:gdLst>
                  <a:gd name="connsiteX0" fmla="*/ 154489 w 180667"/>
                  <a:gd name="connsiteY0" fmla="*/ 125707 h 140685"/>
                  <a:gd name="connsiteX1" fmla="*/ 135501 w 180667"/>
                  <a:gd name="connsiteY1" fmla="*/ 134049 h 140685"/>
                  <a:gd name="connsiteX2" fmla="*/ 124555 w 180667"/>
                  <a:gd name="connsiteY2" fmla="*/ 137229 h 140685"/>
                  <a:gd name="connsiteX3" fmla="*/ 102409 w 180667"/>
                  <a:gd name="connsiteY3" fmla="*/ 140686 h 140685"/>
                  <a:gd name="connsiteX4" fmla="*/ 79111 w 180667"/>
                  <a:gd name="connsiteY4" fmla="*/ 140686 h 140685"/>
                  <a:gd name="connsiteX5" fmla="*/ 56666 w 180667"/>
                  <a:gd name="connsiteY5" fmla="*/ 137229 h 140685"/>
                  <a:gd name="connsiteX6" fmla="*/ 35949 w 180667"/>
                  <a:gd name="connsiteY6" fmla="*/ 130316 h 140685"/>
                  <a:gd name="connsiteX7" fmla="*/ 26754 w 180667"/>
                  <a:gd name="connsiteY7" fmla="*/ 125707 h 140685"/>
                  <a:gd name="connsiteX8" fmla="*/ 18113 w 180667"/>
                  <a:gd name="connsiteY8" fmla="*/ 119969 h 140685"/>
                  <a:gd name="connsiteX9" fmla="*/ 11499 w 180667"/>
                  <a:gd name="connsiteY9" fmla="*/ 114208 h 140685"/>
                  <a:gd name="connsiteX10" fmla="*/ 6614 w 180667"/>
                  <a:gd name="connsiteY10" fmla="*/ 108170 h 140685"/>
                  <a:gd name="connsiteX11" fmla="*/ 2858 w 180667"/>
                  <a:gd name="connsiteY11" fmla="*/ 101556 h 140685"/>
                  <a:gd name="connsiteX12" fmla="*/ 576 w 180667"/>
                  <a:gd name="connsiteY12" fmla="*/ 95219 h 140685"/>
                  <a:gd name="connsiteX13" fmla="*/ 0 w 180667"/>
                  <a:gd name="connsiteY13" fmla="*/ 88606 h 140685"/>
                  <a:gd name="connsiteX14" fmla="*/ 576 w 180667"/>
                  <a:gd name="connsiteY14" fmla="*/ 81992 h 140685"/>
                  <a:gd name="connsiteX15" fmla="*/ 2858 w 180667"/>
                  <a:gd name="connsiteY15" fmla="*/ 75378 h 140685"/>
                  <a:gd name="connsiteX16" fmla="*/ 44015 w 180667"/>
                  <a:gd name="connsiteY16" fmla="*/ 0 h 140685"/>
                  <a:gd name="connsiteX17" fmla="*/ 44015 w 180667"/>
                  <a:gd name="connsiteY17" fmla="*/ 15232 h 140685"/>
                  <a:gd name="connsiteX18" fmla="*/ 44868 w 180667"/>
                  <a:gd name="connsiteY18" fmla="*/ 20417 h 140685"/>
                  <a:gd name="connsiteX19" fmla="*/ 47471 w 180667"/>
                  <a:gd name="connsiteY19" fmla="*/ 25602 h 140685"/>
                  <a:gd name="connsiteX20" fmla="*/ 51481 w 180667"/>
                  <a:gd name="connsiteY20" fmla="*/ 30211 h 140685"/>
                  <a:gd name="connsiteX21" fmla="*/ 57818 w 180667"/>
                  <a:gd name="connsiteY21" fmla="*/ 34520 h 140685"/>
                  <a:gd name="connsiteX22" fmla="*/ 65308 w 180667"/>
                  <a:gd name="connsiteY22" fmla="*/ 37977 h 140685"/>
                  <a:gd name="connsiteX23" fmla="*/ 73650 w 180667"/>
                  <a:gd name="connsiteY23" fmla="*/ 40558 h 140685"/>
                  <a:gd name="connsiteX24" fmla="*/ 91486 w 180667"/>
                  <a:gd name="connsiteY24" fmla="*/ 42287 h 140685"/>
                  <a:gd name="connsiteX25" fmla="*/ 108447 w 180667"/>
                  <a:gd name="connsiteY25" fmla="*/ 40282 h 140685"/>
                  <a:gd name="connsiteX26" fmla="*/ 116789 w 180667"/>
                  <a:gd name="connsiteY26" fmla="*/ 37977 h 140685"/>
                  <a:gd name="connsiteX27" fmla="*/ 129164 w 180667"/>
                  <a:gd name="connsiteY27" fmla="*/ 31064 h 140685"/>
                  <a:gd name="connsiteX28" fmla="*/ 133773 w 180667"/>
                  <a:gd name="connsiteY28" fmla="*/ 26178 h 140685"/>
                  <a:gd name="connsiteX29" fmla="*/ 136653 w 180667"/>
                  <a:gd name="connsiteY29" fmla="*/ 21293 h 140685"/>
                  <a:gd name="connsiteX30" fmla="*/ 137506 w 180667"/>
                  <a:gd name="connsiteY30" fmla="*/ 15532 h 140685"/>
                  <a:gd name="connsiteX31" fmla="*/ 137506 w 180667"/>
                  <a:gd name="connsiteY31" fmla="*/ 1728 h 140685"/>
                  <a:gd name="connsiteX32" fmla="*/ 177787 w 180667"/>
                  <a:gd name="connsiteY32" fmla="*/ 75378 h 140685"/>
                  <a:gd name="connsiteX33" fmla="*/ 180092 w 180667"/>
                  <a:gd name="connsiteY33" fmla="*/ 82269 h 140685"/>
                  <a:gd name="connsiteX34" fmla="*/ 180668 w 180667"/>
                  <a:gd name="connsiteY34" fmla="*/ 88882 h 140685"/>
                  <a:gd name="connsiteX35" fmla="*/ 180092 w 180667"/>
                  <a:gd name="connsiteY35" fmla="*/ 95219 h 140685"/>
                  <a:gd name="connsiteX36" fmla="*/ 177787 w 180667"/>
                  <a:gd name="connsiteY36" fmla="*/ 102133 h 140685"/>
                  <a:gd name="connsiteX37" fmla="*/ 174331 w 180667"/>
                  <a:gd name="connsiteY37" fmla="*/ 108170 h 140685"/>
                  <a:gd name="connsiteX38" fmla="*/ 169722 w 180667"/>
                  <a:gd name="connsiteY38" fmla="*/ 113931 h 140685"/>
                  <a:gd name="connsiteX39" fmla="*/ 163108 w 180667"/>
                  <a:gd name="connsiteY39" fmla="*/ 119969 h 140685"/>
                  <a:gd name="connsiteX40" fmla="*/ 154489 w 180667"/>
                  <a:gd name="connsiteY40" fmla="*/ 125707 h 140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5">
                    <a:moveTo>
                      <a:pt x="154489" y="125707"/>
                    </a:moveTo>
                    <a:lnTo>
                      <a:pt x="135501" y="134049"/>
                    </a:lnTo>
                    <a:lnTo>
                      <a:pt x="124555" y="137229"/>
                    </a:lnTo>
                    <a:lnTo>
                      <a:pt x="102409" y="140686"/>
                    </a:lnTo>
                    <a:lnTo>
                      <a:pt x="79111" y="140686"/>
                    </a:lnTo>
                    <a:lnTo>
                      <a:pt x="56666" y="137229"/>
                    </a:lnTo>
                    <a:lnTo>
                      <a:pt x="35949" y="130316"/>
                    </a:lnTo>
                    <a:lnTo>
                      <a:pt x="26754" y="125707"/>
                    </a:lnTo>
                    <a:lnTo>
                      <a:pt x="18113" y="119969"/>
                    </a:lnTo>
                    <a:lnTo>
                      <a:pt x="11499" y="114208"/>
                    </a:lnTo>
                    <a:lnTo>
                      <a:pt x="6614" y="108170"/>
                    </a:lnTo>
                    <a:lnTo>
                      <a:pt x="2858" y="101556"/>
                    </a:lnTo>
                    <a:lnTo>
                      <a:pt x="576" y="95219"/>
                    </a:lnTo>
                    <a:lnTo>
                      <a:pt x="0" y="88606"/>
                    </a:lnTo>
                    <a:lnTo>
                      <a:pt x="576" y="81992"/>
                    </a:lnTo>
                    <a:lnTo>
                      <a:pt x="2858" y="75378"/>
                    </a:lnTo>
                    <a:lnTo>
                      <a:pt x="44015" y="0"/>
                    </a:lnTo>
                    <a:lnTo>
                      <a:pt x="44015" y="15232"/>
                    </a:lnTo>
                    <a:lnTo>
                      <a:pt x="44868" y="20417"/>
                    </a:lnTo>
                    <a:lnTo>
                      <a:pt x="47471" y="25602"/>
                    </a:lnTo>
                    <a:lnTo>
                      <a:pt x="51481" y="30211"/>
                    </a:lnTo>
                    <a:lnTo>
                      <a:pt x="57818" y="34520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47" y="40282"/>
                    </a:lnTo>
                    <a:lnTo>
                      <a:pt x="116789" y="37977"/>
                    </a:lnTo>
                    <a:lnTo>
                      <a:pt x="129164" y="31064"/>
                    </a:lnTo>
                    <a:lnTo>
                      <a:pt x="133773" y="26178"/>
                    </a:lnTo>
                    <a:lnTo>
                      <a:pt x="136653" y="21293"/>
                    </a:lnTo>
                    <a:lnTo>
                      <a:pt x="137506" y="15532"/>
                    </a:lnTo>
                    <a:lnTo>
                      <a:pt x="137506" y="1728"/>
                    </a:lnTo>
                    <a:lnTo>
                      <a:pt x="177787" y="75378"/>
                    </a:lnTo>
                    <a:lnTo>
                      <a:pt x="180092" y="82269"/>
                    </a:lnTo>
                    <a:lnTo>
                      <a:pt x="180668" y="88882"/>
                    </a:lnTo>
                    <a:lnTo>
                      <a:pt x="180092" y="95219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22" y="113931"/>
                    </a:lnTo>
                    <a:lnTo>
                      <a:pt x="163108" y="119969"/>
                    </a:lnTo>
                    <a:lnTo>
                      <a:pt x="154489" y="12570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4" name="Freeform 1203">
                <a:extLst>
                  <a:ext uri="{FF2B5EF4-FFF2-40B4-BE49-F238E27FC236}">
                    <a16:creationId xmlns:a16="http://schemas.microsoft.com/office/drawing/2014/main" id="{7792D7B6-A6C7-B1F5-3870-9A7011AFDE3E}"/>
                  </a:ext>
                </a:extLst>
              </p:cNvPr>
              <p:cNvSpPr/>
              <p:nvPr/>
            </p:nvSpPr>
            <p:spPr>
              <a:xfrm>
                <a:off x="7174888" y="6731948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76 h 54085"/>
                  <a:gd name="connsiteX2" fmla="*/ 89182 w 93214"/>
                  <a:gd name="connsiteY2" fmla="*/ 16108 h 54085"/>
                  <a:gd name="connsiteX3" fmla="*/ 91786 w 93214"/>
                  <a:gd name="connsiteY3" fmla="*/ 20118 h 54085"/>
                  <a:gd name="connsiteX4" fmla="*/ 93214 w 93214"/>
                  <a:gd name="connsiteY4" fmla="*/ 24727 h 54085"/>
                  <a:gd name="connsiteX5" fmla="*/ 93214 w 93214"/>
                  <a:gd name="connsiteY5" fmla="*/ 29335 h 54085"/>
                  <a:gd name="connsiteX6" fmla="*/ 91786 w 93214"/>
                  <a:gd name="connsiteY6" fmla="*/ 33944 h 54085"/>
                  <a:gd name="connsiteX7" fmla="*/ 89182 w 93214"/>
                  <a:gd name="connsiteY7" fmla="*/ 37977 h 54085"/>
                  <a:gd name="connsiteX8" fmla="*/ 85449 w 93214"/>
                  <a:gd name="connsiteY8" fmla="*/ 42286 h 54085"/>
                  <a:gd name="connsiteX9" fmla="*/ 79688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177 h 54085"/>
                  <a:gd name="connsiteX15" fmla="*/ 13527 w 93214"/>
                  <a:gd name="connsiteY15" fmla="*/ 46319 h 54085"/>
                  <a:gd name="connsiteX16" fmla="*/ 7766 w 93214"/>
                  <a:gd name="connsiteY16" fmla="*/ 42286 h 54085"/>
                  <a:gd name="connsiteX17" fmla="*/ 3756 w 93214"/>
                  <a:gd name="connsiteY17" fmla="*/ 37977 h 54085"/>
                  <a:gd name="connsiteX18" fmla="*/ 1152 w 93214"/>
                  <a:gd name="connsiteY18" fmla="*/ 33944 h 54085"/>
                  <a:gd name="connsiteX19" fmla="*/ 0 w 93214"/>
                  <a:gd name="connsiteY19" fmla="*/ 29335 h 54085"/>
                  <a:gd name="connsiteX20" fmla="*/ 0 w 93214"/>
                  <a:gd name="connsiteY20" fmla="*/ 24727 h 54085"/>
                  <a:gd name="connsiteX21" fmla="*/ 1152 w 93214"/>
                  <a:gd name="connsiteY21" fmla="*/ 20118 h 54085"/>
                  <a:gd name="connsiteX22" fmla="*/ 3756 w 93214"/>
                  <a:gd name="connsiteY22" fmla="*/ 16108 h 54085"/>
                  <a:gd name="connsiteX23" fmla="*/ 7489 w 93214"/>
                  <a:gd name="connsiteY23" fmla="*/ 11776 h 54085"/>
                  <a:gd name="connsiteX24" fmla="*/ 13250 w 93214"/>
                  <a:gd name="connsiteY24" fmla="*/ 8042 h 54085"/>
                  <a:gd name="connsiteX25" fmla="*/ 26755 w 93214"/>
                  <a:gd name="connsiteY25" fmla="*/ 2581 h 54085"/>
                  <a:gd name="connsiteX26" fmla="*/ 34520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281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76"/>
                    </a:lnTo>
                    <a:lnTo>
                      <a:pt x="89182" y="16108"/>
                    </a:lnTo>
                    <a:lnTo>
                      <a:pt x="91786" y="20118"/>
                    </a:lnTo>
                    <a:lnTo>
                      <a:pt x="93214" y="24727"/>
                    </a:lnTo>
                    <a:lnTo>
                      <a:pt x="93214" y="29335"/>
                    </a:lnTo>
                    <a:lnTo>
                      <a:pt x="91786" y="33944"/>
                    </a:lnTo>
                    <a:lnTo>
                      <a:pt x="89182" y="37977"/>
                    </a:lnTo>
                    <a:lnTo>
                      <a:pt x="85449" y="42286"/>
                    </a:lnTo>
                    <a:lnTo>
                      <a:pt x="79688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177"/>
                    </a:lnTo>
                    <a:lnTo>
                      <a:pt x="13527" y="46319"/>
                    </a:lnTo>
                    <a:lnTo>
                      <a:pt x="7766" y="42286"/>
                    </a:lnTo>
                    <a:lnTo>
                      <a:pt x="3756" y="37977"/>
                    </a:lnTo>
                    <a:lnTo>
                      <a:pt x="1152" y="33944"/>
                    </a:lnTo>
                    <a:lnTo>
                      <a:pt x="0" y="29335"/>
                    </a:lnTo>
                    <a:lnTo>
                      <a:pt x="0" y="24727"/>
                    </a:lnTo>
                    <a:lnTo>
                      <a:pt x="1152" y="20118"/>
                    </a:lnTo>
                    <a:lnTo>
                      <a:pt x="3756" y="16108"/>
                    </a:lnTo>
                    <a:lnTo>
                      <a:pt x="7489" y="11776"/>
                    </a:lnTo>
                    <a:lnTo>
                      <a:pt x="13250" y="8042"/>
                    </a:lnTo>
                    <a:lnTo>
                      <a:pt x="26755" y="2581"/>
                    </a:lnTo>
                    <a:lnTo>
                      <a:pt x="34520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281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5" name="Freeform 1204">
                <a:extLst>
                  <a:ext uri="{FF2B5EF4-FFF2-40B4-BE49-F238E27FC236}">
                    <a16:creationId xmlns:a16="http://schemas.microsoft.com/office/drawing/2014/main" id="{81BCAA04-9F37-9F78-32D1-731007BA8036}"/>
                  </a:ext>
                </a:extLst>
              </p:cNvPr>
              <p:cNvSpPr/>
              <p:nvPr/>
            </p:nvSpPr>
            <p:spPr>
              <a:xfrm>
                <a:off x="7174612" y="6758979"/>
                <a:ext cx="93490" cy="1001184"/>
              </a:xfrm>
              <a:custGeom>
                <a:avLst/>
                <a:gdLst>
                  <a:gd name="connsiteX0" fmla="*/ 93491 w 93490"/>
                  <a:gd name="connsiteY0" fmla="*/ 300 h 1001184"/>
                  <a:gd name="connsiteX1" fmla="*/ 93491 w 93490"/>
                  <a:gd name="connsiteY1" fmla="*/ 974430 h 1001184"/>
                  <a:gd name="connsiteX2" fmla="*/ 92638 w 93490"/>
                  <a:gd name="connsiteY2" fmla="*/ 979615 h 1001184"/>
                  <a:gd name="connsiteX3" fmla="*/ 90034 w 93490"/>
                  <a:gd name="connsiteY3" fmla="*/ 984501 h 1001184"/>
                  <a:gd name="connsiteX4" fmla="*/ 86025 w 93490"/>
                  <a:gd name="connsiteY4" fmla="*/ 989110 h 1001184"/>
                  <a:gd name="connsiteX5" fmla="*/ 79964 w 93490"/>
                  <a:gd name="connsiteY5" fmla="*/ 993419 h 1001184"/>
                  <a:gd name="connsiteX6" fmla="*/ 72497 w 93490"/>
                  <a:gd name="connsiteY6" fmla="*/ 997152 h 1001184"/>
                  <a:gd name="connsiteX7" fmla="*/ 64155 w 93490"/>
                  <a:gd name="connsiteY7" fmla="*/ 999456 h 1001184"/>
                  <a:gd name="connsiteX8" fmla="*/ 46319 w 93490"/>
                  <a:gd name="connsiteY8" fmla="*/ 1001185 h 1001184"/>
                  <a:gd name="connsiteX9" fmla="*/ 29059 w 93490"/>
                  <a:gd name="connsiteY9" fmla="*/ 999180 h 1001184"/>
                  <a:gd name="connsiteX10" fmla="*/ 14103 w 93490"/>
                  <a:gd name="connsiteY10" fmla="*/ 993695 h 1001184"/>
                  <a:gd name="connsiteX11" fmla="*/ 8342 w 93490"/>
                  <a:gd name="connsiteY11" fmla="*/ 989686 h 1001184"/>
                  <a:gd name="connsiteX12" fmla="*/ 3733 w 93490"/>
                  <a:gd name="connsiteY12" fmla="*/ 985077 h 1001184"/>
                  <a:gd name="connsiteX13" fmla="*/ 853 w 93490"/>
                  <a:gd name="connsiteY13" fmla="*/ 979892 h 1001184"/>
                  <a:gd name="connsiteX14" fmla="*/ 0 w 93490"/>
                  <a:gd name="connsiteY14" fmla="*/ 974154 h 1001184"/>
                  <a:gd name="connsiteX15" fmla="*/ 0 w 93490"/>
                  <a:gd name="connsiteY15" fmla="*/ 0 h 1001184"/>
                  <a:gd name="connsiteX16" fmla="*/ 853 w 93490"/>
                  <a:gd name="connsiteY16" fmla="*/ 4908 h 1001184"/>
                  <a:gd name="connsiteX17" fmla="*/ 3457 w 93490"/>
                  <a:gd name="connsiteY17" fmla="*/ 10070 h 1001184"/>
                  <a:gd name="connsiteX18" fmla="*/ 7466 w 93490"/>
                  <a:gd name="connsiteY18" fmla="*/ 14679 h 1001184"/>
                  <a:gd name="connsiteX19" fmla="*/ 13804 w 93490"/>
                  <a:gd name="connsiteY19" fmla="*/ 19288 h 1001184"/>
                  <a:gd name="connsiteX20" fmla="*/ 21293 w 93490"/>
                  <a:gd name="connsiteY20" fmla="*/ 22745 h 1001184"/>
                  <a:gd name="connsiteX21" fmla="*/ 29335 w 93490"/>
                  <a:gd name="connsiteY21" fmla="*/ 25326 h 1001184"/>
                  <a:gd name="connsiteX22" fmla="*/ 47172 w 93490"/>
                  <a:gd name="connsiteY22" fmla="*/ 27054 h 1001184"/>
                  <a:gd name="connsiteX23" fmla="*/ 64432 w 93490"/>
                  <a:gd name="connsiteY23" fmla="*/ 25026 h 1001184"/>
                  <a:gd name="connsiteX24" fmla="*/ 79388 w 93490"/>
                  <a:gd name="connsiteY24" fmla="*/ 19565 h 1001184"/>
                  <a:gd name="connsiteX25" fmla="*/ 85149 w 93490"/>
                  <a:gd name="connsiteY25" fmla="*/ 15831 h 1001184"/>
                  <a:gd name="connsiteX26" fmla="*/ 89758 w 93490"/>
                  <a:gd name="connsiteY26" fmla="*/ 11223 h 1001184"/>
                  <a:gd name="connsiteX27" fmla="*/ 92638 w 93490"/>
                  <a:gd name="connsiteY27" fmla="*/ 6061 h 1001184"/>
                  <a:gd name="connsiteX28" fmla="*/ 93491 w 93490"/>
                  <a:gd name="connsiteY28" fmla="*/ 300 h 1001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0" h="1001184">
                    <a:moveTo>
                      <a:pt x="93491" y="300"/>
                    </a:moveTo>
                    <a:lnTo>
                      <a:pt x="93491" y="974430"/>
                    </a:lnTo>
                    <a:lnTo>
                      <a:pt x="92638" y="979615"/>
                    </a:lnTo>
                    <a:lnTo>
                      <a:pt x="90034" y="984501"/>
                    </a:lnTo>
                    <a:lnTo>
                      <a:pt x="86025" y="989110"/>
                    </a:lnTo>
                    <a:lnTo>
                      <a:pt x="79964" y="993419"/>
                    </a:lnTo>
                    <a:lnTo>
                      <a:pt x="72497" y="997152"/>
                    </a:lnTo>
                    <a:lnTo>
                      <a:pt x="64155" y="999456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695"/>
                    </a:lnTo>
                    <a:lnTo>
                      <a:pt x="8342" y="989686"/>
                    </a:lnTo>
                    <a:lnTo>
                      <a:pt x="3733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8"/>
                    </a:lnTo>
                    <a:lnTo>
                      <a:pt x="3457" y="10070"/>
                    </a:lnTo>
                    <a:lnTo>
                      <a:pt x="7466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5" y="25326"/>
                    </a:lnTo>
                    <a:lnTo>
                      <a:pt x="47172" y="27054"/>
                    </a:lnTo>
                    <a:lnTo>
                      <a:pt x="64432" y="25026"/>
                    </a:lnTo>
                    <a:lnTo>
                      <a:pt x="79388" y="19565"/>
                    </a:lnTo>
                    <a:lnTo>
                      <a:pt x="85149" y="15831"/>
                    </a:lnTo>
                    <a:lnTo>
                      <a:pt x="89758" y="11223"/>
                    </a:lnTo>
                    <a:lnTo>
                      <a:pt x="92638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6" name="Freeform 1205">
                <a:extLst>
                  <a:ext uri="{FF2B5EF4-FFF2-40B4-BE49-F238E27FC236}">
                    <a16:creationId xmlns:a16="http://schemas.microsoft.com/office/drawing/2014/main" id="{45F603D1-85BA-FBF7-7C4C-C083BD2083F8}"/>
                  </a:ext>
                </a:extLst>
              </p:cNvPr>
              <p:cNvSpPr/>
              <p:nvPr/>
            </p:nvSpPr>
            <p:spPr>
              <a:xfrm>
                <a:off x="7262641" y="6612831"/>
                <a:ext cx="142690" cy="249155"/>
              </a:xfrm>
              <a:custGeom>
                <a:avLst/>
                <a:gdLst>
                  <a:gd name="connsiteX0" fmla="*/ 300 w 142690"/>
                  <a:gd name="connsiteY0" fmla="*/ 82568 h 249155"/>
                  <a:gd name="connsiteX1" fmla="*/ 142691 w 142690"/>
                  <a:gd name="connsiteY1" fmla="*/ 0 h 249155"/>
                  <a:gd name="connsiteX2" fmla="*/ 142414 w 142690"/>
                  <a:gd name="connsiteY2" fmla="*/ 166588 h 249155"/>
                  <a:gd name="connsiteX3" fmla="*/ 0 w 142690"/>
                  <a:gd name="connsiteY3" fmla="*/ 249156 h 249155"/>
                  <a:gd name="connsiteX4" fmla="*/ 300 w 142690"/>
                  <a:gd name="connsiteY4" fmla="*/ 82568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690" h="249155">
                    <a:moveTo>
                      <a:pt x="300" y="82568"/>
                    </a:moveTo>
                    <a:lnTo>
                      <a:pt x="142691" y="0"/>
                    </a:lnTo>
                    <a:lnTo>
                      <a:pt x="142414" y="166588"/>
                    </a:lnTo>
                    <a:lnTo>
                      <a:pt x="0" y="249156"/>
                    </a:lnTo>
                    <a:lnTo>
                      <a:pt x="300" y="8256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7" name="Freeform 1206">
                <a:extLst>
                  <a:ext uri="{FF2B5EF4-FFF2-40B4-BE49-F238E27FC236}">
                    <a16:creationId xmlns:a16="http://schemas.microsoft.com/office/drawing/2014/main" id="{A6A9715D-4208-8DD7-1E94-50AED3B2CF11}"/>
                  </a:ext>
                </a:extLst>
              </p:cNvPr>
              <p:cNvSpPr/>
              <p:nvPr/>
            </p:nvSpPr>
            <p:spPr>
              <a:xfrm>
                <a:off x="7071626" y="6552432"/>
                <a:ext cx="333705" cy="142967"/>
              </a:xfrm>
              <a:custGeom>
                <a:avLst/>
                <a:gdLst>
                  <a:gd name="connsiteX0" fmla="*/ 0 w 333705"/>
                  <a:gd name="connsiteY0" fmla="*/ 88306 h 142967"/>
                  <a:gd name="connsiteX1" fmla="*/ 147876 w 333705"/>
                  <a:gd name="connsiteY1" fmla="*/ 2858 h 142967"/>
                  <a:gd name="connsiteX2" fmla="*/ 162255 w 333705"/>
                  <a:gd name="connsiteY2" fmla="*/ 0 h 142967"/>
                  <a:gd name="connsiteX3" fmla="*/ 171750 w 333705"/>
                  <a:gd name="connsiteY3" fmla="*/ 0 h 142967"/>
                  <a:gd name="connsiteX4" fmla="*/ 184125 w 333705"/>
                  <a:gd name="connsiteY4" fmla="*/ 1129 h 142967"/>
                  <a:gd name="connsiteX5" fmla="*/ 198504 w 333705"/>
                  <a:gd name="connsiteY5" fmla="*/ 3434 h 142967"/>
                  <a:gd name="connsiteX6" fmla="*/ 215465 w 333705"/>
                  <a:gd name="connsiteY6" fmla="*/ 7766 h 142967"/>
                  <a:gd name="connsiteX7" fmla="*/ 250561 w 333705"/>
                  <a:gd name="connsiteY7" fmla="*/ 19542 h 142967"/>
                  <a:gd name="connsiteX8" fmla="*/ 270702 w 333705"/>
                  <a:gd name="connsiteY8" fmla="*/ 27907 h 142967"/>
                  <a:gd name="connsiteX9" fmla="*/ 311560 w 333705"/>
                  <a:gd name="connsiteY9" fmla="*/ 48024 h 142967"/>
                  <a:gd name="connsiteX10" fmla="*/ 333705 w 333705"/>
                  <a:gd name="connsiteY10" fmla="*/ 60399 h 142967"/>
                  <a:gd name="connsiteX11" fmla="*/ 191314 w 333705"/>
                  <a:gd name="connsiteY11" fmla="*/ 142967 h 142967"/>
                  <a:gd name="connsiteX12" fmla="*/ 168869 w 333705"/>
                  <a:gd name="connsiteY12" fmla="*/ 130593 h 142967"/>
                  <a:gd name="connsiteX13" fmla="*/ 128311 w 333705"/>
                  <a:gd name="connsiteY13" fmla="*/ 110751 h 142967"/>
                  <a:gd name="connsiteX14" fmla="*/ 107871 w 333705"/>
                  <a:gd name="connsiteY14" fmla="*/ 102409 h 142967"/>
                  <a:gd name="connsiteX15" fmla="*/ 73074 w 333705"/>
                  <a:gd name="connsiteY15" fmla="*/ 90334 h 142967"/>
                  <a:gd name="connsiteX16" fmla="*/ 56090 w 333705"/>
                  <a:gd name="connsiteY16" fmla="*/ 86301 h 142967"/>
                  <a:gd name="connsiteX17" fmla="*/ 41711 w 333705"/>
                  <a:gd name="connsiteY17" fmla="*/ 83720 h 142967"/>
                  <a:gd name="connsiteX18" fmla="*/ 29336 w 333705"/>
                  <a:gd name="connsiteY18" fmla="*/ 82844 h 142967"/>
                  <a:gd name="connsiteX19" fmla="*/ 11776 w 333705"/>
                  <a:gd name="connsiteY19" fmla="*/ 83997 h 142967"/>
                  <a:gd name="connsiteX20" fmla="*/ 0 w 333705"/>
                  <a:gd name="connsiteY20" fmla="*/ 88306 h 142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05" h="142967">
                    <a:moveTo>
                      <a:pt x="0" y="88306"/>
                    </a:moveTo>
                    <a:lnTo>
                      <a:pt x="147876" y="2858"/>
                    </a:lnTo>
                    <a:lnTo>
                      <a:pt x="162255" y="0"/>
                    </a:lnTo>
                    <a:lnTo>
                      <a:pt x="171750" y="0"/>
                    </a:lnTo>
                    <a:lnTo>
                      <a:pt x="184125" y="1129"/>
                    </a:lnTo>
                    <a:lnTo>
                      <a:pt x="198504" y="3434"/>
                    </a:lnTo>
                    <a:lnTo>
                      <a:pt x="215465" y="7766"/>
                    </a:lnTo>
                    <a:lnTo>
                      <a:pt x="250561" y="19542"/>
                    </a:lnTo>
                    <a:lnTo>
                      <a:pt x="270702" y="27907"/>
                    </a:lnTo>
                    <a:lnTo>
                      <a:pt x="311560" y="48024"/>
                    </a:lnTo>
                    <a:lnTo>
                      <a:pt x="333705" y="60399"/>
                    </a:lnTo>
                    <a:lnTo>
                      <a:pt x="191314" y="142967"/>
                    </a:lnTo>
                    <a:lnTo>
                      <a:pt x="168869" y="130593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4" y="90334"/>
                    </a:lnTo>
                    <a:lnTo>
                      <a:pt x="56090" y="86301"/>
                    </a:lnTo>
                    <a:lnTo>
                      <a:pt x="41711" y="83720"/>
                    </a:lnTo>
                    <a:lnTo>
                      <a:pt x="29336" y="82844"/>
                    </a:lnTo>
                    <a:lnTo>
                      <a:pt x="11776" y="83997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8" name="Freeform 1207">
                <a:extLst>
                  <a:ext uri="{FF2B5EF4-FFF2-40B4-BE49-F238E27FC236}">
                    <a16:creationId xmlns:a16="http://schemas.microsoft.com/office/drawing/2014/main" id="{124C3367-7354-6A99-D24A-46371FA425FE}"/>
                  </a:ext>
                </a:extLst>
              </p:cNvPr>
              <p:cNvSpPr/>
              <p:nvPr/>
            </p:nvSpPr>
            <p:spPr>
              <a:xfrm>
                <a:off x="7060104" y="6635276"/>
                <a:ext cx="202836" cy="226710"/>
              </a:xfrm>
              <a:custGeom>
                <a:avLst/>
                <a:gdLst>
                  <a:gd name="connsiteX0" fmla="*/ 202836 w 202836"/>
                  <a:gd name="connsiteY0" fmla="*/ 60123 h 226710"/>
                  <a:gd name="connsiteX1" fmla="*/ 202537 w 202836"/>
                  <a:gd name="connsiteY1" fmla="*/ 226711 h 226710"/>
                  <a:gd name="connsiteX2" fmla="*/ 180092 w 202836"/>
                  <a:gd name="connsiteY2" fmla="*/ 213460 h 226710"/>
                  <a:gd name="connsiteX3" fmla="*/ 138381 w 202836"/>
                  <a:gd name="connsiteY3" fmla="*/ 185576 h 226710"/>
                  <a:gd name="connsiteX4" fmla="*/ 99828 w 202836"/>
                  <a:gd name="connsiteY4" fmla="*/ 156218 h 226710"/>
                  <a:gd name="connsiteX5" fmla="*/ 66160 w 202836"/>
                  <a:gd name="connsiteY5" fmla="*/ 126306 h 226710"/>
                  <a:gd name="connsiteX6" fmla="*/ 38830 w 202836"/>
                  <a:gd name="connsiteY6" fmla="*/ 98100 h 226710"/>
                  <a:gd name="connsiteX7" fmla="*/ 26755 w 202836"/>
                  <a:gd name="connsiteY7" fmla="*/ 83720 h 226710"/>
                  <a:gd name="connsiteX8" fmla="*/ 17560 w 202836"/>
                  <a:gd name="connsiteY8" fmla="*/ 70769 h 226710"/>
                  <a:gd name="connsiteX9" fmla="*/ 5462 w 202836"/>
                  <a:gd name="connsiteY9" fmla="*/ 49200 h 226710"/>
                  <a:gd name="connsiteX10" fmla="*/ 2305 w 202836"/>
                  <a:gd name="connsiteY10" fmla="*/ 40558 h 226710"/>
                  <a:gd name="connsiteX11" fmla="*/ 0 w 202836"/>
                  <a:gd name="connsiteY11" fmla="*/ 26478 h 226710"/>
                  <a:gd name="connsiteX12" fmla="*/ 576 w 202836"/>
                  <a:gd name="connsiteY12" fmla="*/ 19841 h 226710"/>
                  <a:gd name="connsiteX13" fmla="*/ 2581 w 202836"/>
                  <a:gd name="connsiteY13" fmla="*/ 14380 h 226710"/>
                  <a:gd name="connsiteX14" fmla="*/ 5761 w 202836"/>
                  <a:gd name="connsiteY14" fmla="*/ 9794 h 226710"/>
                  <a:gd name="connsiteX15" fmla="*/ 10071 w 202836"/>
                  <a:gd name="connsiteY15" fmla="*/ 6337 h 226710"/>
                  <a:gd name="connsiteX16" fmla="*/ 15832 w 202836"/>
                  <a:gd name="connsiteY16" fmla="*/ 3157 h 226710"/>
                  <a:gd name="connsiteX17" fmla="*/ 23597 w 202836"/>
                  <a:gd name="connsiteY17" fmla="*/ 1152 h 226710"/>
                  <a:gd name="connsiteX18" fmla="*/ 33092 w 202836"/>
                  <a:gd name="connsiteY18" fmla="*/ 0 h 226710"/>
                  <a:gd name="connsiteX19" fmla="*/ 44891 w 202836"/>
                  <a:gd name="connsiteY19" fmla="*/ 0 h 226710"/>
                  <a:gd name="connsiteX20" fmla="*/ 59547 w 202836"/>
                  <a:gd name="connsiteY20" fmla="*/ 2005 h 226710"/>
                  <a:gd name="connsiteX21" fmla="*/ 77683 w 202836"/>
                  <a:gd name="connsiteY21" fmla="*/ 5761 h 226710"/>
                  <a:gd name="connsiteX22" fmla="*/ 99252 w 202836"/>
                  <a:gd name="connsiteY22" fmla="*/ 12075 h 226710"/>
                  <a:gd name="connsiteX23" fmla="*/ 124002 w 202836"/>
                  <a:gd name="connsiteY23" fmla="*/ 21293 h 226710"/>
                  <a:gd name="connsiteX24" fmla="*/ 148152 w 202836"/>
                  <a:gd name="connsiteY24" fmla="*/ 31640 h 226710"/>
                  <a:gd name="connsiteX25" fmla="*/ 174354 w 202836"/>
                  <a:gd name="connsiteY25" fmla="*/ 44591 h 226710"/>
                  <a:gd name="connsiteX26" fmla="*/ 202836 w 202836"/>
                  <a:gd name="connsiteY26" fmla="*/ 60123 h 226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10">
                    <a:moveTo>
                      <a:pt x="202836" y="60123"/>
                    </a:moveTo>
                    <a:lnTo>
                      <a:pt x="202537" y="226711"/>
                    </a:lnTo>
                    <a:lnTo>
                      <a:pt x="180092" y="213460"/>
                    </a:lnTo>
                    <a:lnTo>
                      <a:pt x="138381" y="185576"/>
                    </a:lnTo>
                    <a:lnTo>
                      <a:pt x="99828" y="156218"/>
                    </a:lnTo>
                    <a:lnTo>
                      <a:pt x="66160" y="126306"/>
                    </a:lnTo>
                    <a:lnTo>
                      <a:pt x="38830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200"/>
                    </a:lnTo>
                    <a:lnTo>
                      <a:pt x="2305" y="40558"/>
                    </a:lnTo>
                    <a:lnTo>
                      <a:pt x="0" y="26478"/>
                    </a:lnTo>
                    <a:lnTo>
                      <a:pt x="576" y="19841"/>
                    </a:lnTo>
                    <a:lnTo>
                      <a:pt x="2581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57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1" y="0"/>
                    </a:lnTo>
                    <a:lnTo>
                      <a:pt x="59547" y="2005"/>
                    </a:lnTo>
                    <a:lnTo>
                      <a:pt x="77683" y="5761"/>
                    </a:lnTo>
                    <a:lnTo>
                      <a:pt x="99252" y="12075"/>
                    </a:lnTo>
                    <a:lnTo>
                      <a:pt x="124002" y="21293"/>
                    </a:lnTo>
                    <a:lnTo>
                      <a:pt x="148152" y="31640"/>
                    </a:lnTo>
                    <a:lnTo>
                      <a:pt x="174354" y="44591"/>
                    </a:lnTo>
                    <a:lnTo>
                      <a:pt x="202836" y="6012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9" name="Freeform 1208">
                <a:extLst>
                  <a:ext uri="{FF2B5EF4-FFF2-40B4-BE49-F238E27FC236}">
                    <a16:creationId xmlns:a16="http://schemas.microsoft.com/office/drawing/2014/main" id="{4A3338FD-8F8B-DD51-34A7-DB720B94FB3B}"/>
                  </a:ext>
                </a:extLst>
              </p:cNvPr>
              <p:cNvSpPr/>
              <p:nvPr/>
            </p:nvSpPr>
            <p:spPr>
              <a:xfrm>
                <a:off x="7310988" y="6695699"/>
                <a:ext cx="123402" cy="119392"/>
              </a:xfrm>
              <a:custGeom>
                <a:avLst/>
                <a:gdLst>
                  <a:gd name="connsiteX0" fmla="*/ 123403 w 123402"/>
                  <a:gd name="connsiteY0" fmla="*/ 42563 h 119392"/>
                  <a:gd name="connsiteX1" fmla="*/ 118817 w 123402"/>
                  <a:gd name="connsiteY1" fmla="*/ 40558 h 119392"/>
                  <a:gd name="connsiteX2" fmla="*/ 113332 w 123402"/>
                  <a:gd name="connsiteY2" fmla="*/ 40282 h 119392"/>
                  <a:gd name="connsiteX3" fmla="*/ 107594 w 123402"/>
                  <a:gd name="connsiteY3" fmla="*/ 41710 h 119392"/>
                  <a:gd name="connsiteX4" fmla="*/ 100980 w 123402"/>
                  <a:gd name="connsiteY4" fmla="*/ 44591 h 119392"/>
                  <a:gd name="connsiteX5" fmla="*/ 88606 w 123402"/>
                  <a:gd name="connsiteY5" fmla="*/ 54661 h 119392"/>
                  <a:gd name="connsiteX6" fmla="*/ 78812 w 123402"/>
                  <a:gd name="connsiteY6" fmla="*/ 68465 h 119392"/>
                  <a:gd name="connsiteX7" fmla="*/ 72198 w 123402"/>
                  <a:gd name="connsiteY7" fmla="*/ 83420 h 119392"/>
                  <a:gd name="connsiteX8" fmla="*/ 69617 w 123402"/>
                  <a:gd name="connsiteY8" fmla="*/ 98376 h 119392"/>
                  <a:gd name="connsiteX9" fmla="*/ 69894 w 123402"/>
                  <a:gd name="connsiteY9" fmla="*/ 105013 h 119392"/>
                  <a:gd name="connsiteX10" fmla="*/ 71622 w 123402"/>
                  <a:gd name="connsiteY10" fmla="*/ 111051 h 119392"/>
                  <a:gd name="connsiteX11" fmla="*/ 74502 w 123402"/>
                  <a:gd name="connsiteY11" fmla="*/ 115636 h 119392"/>
                  <a:gd name="connsiteX12" fmla="*/ 78812 w 123402"/>
                  <a:gd name="connsiteY12" fmla="*/ 119393 h 119392"/>
                  <a:gd name="connsiteX13" fmla="*/ 9195 w 123402"/>
                  <a:gd name="connsiteY13" fmla="*/ 78812 h 119392"/>
                  <a:gd name="connsiteX14" fmla="*/ 5162 w 123402"/>
                  <a:gd name="connsiteY14" fmla="*/ 75654 h 119392"/>
                  <a:gd name="connsiteX15" fmla="*/ 2281 w 123402"/>
                  <a:gd name="connsiteY15" fmla="*/ 71046 h 119392"/>
                  <a:gd name="connsiteX16" fmla="*/ 553 w 123402"/>
                  <a:gd name="connsiteY16" fmla="*/ 65584 h 119392"/>
                  <a:gd name="connsiteX17" fmla="*/ 0 w 123402"/>
                  <a:gd name="connsiteY17" fmla="*/ 58694 h 119392"/>
                  <a:gd name="connsiteX18" fmla="*/ 553 w 123402"/>
                  <a:gd name="connsiteY18" fmla="*/ 50628 h 119392"/>
                  <a:gd name="connsiteX19" fmla="*/ 2281 w 123402"/>
                  <a:gd name="connsiteY19" fmla="*/ 42863 h 119392"/>
                  <a:gd name="connsiteX20" fmla="*/ 9494 w 123402"/>
                  <a:gd name="connsiteY20" fmla="*/ 27330 h 119392"/>
                  <a:gd name="connsiteX21" fmla="*/ 19265 w 123402"/>
                  <a:gd name="connsiteY21" fmla="*/ 14103 h 119392"/>
                  <a:gd name="connsiteX22" fmla="*/ 31064 w 123402"/>
                  <a:gd name="connsiteY22" fmla="*/ 4309 h 119392"/>
                  <a:gd name="connsiteX23" fmla="*/ 36825 w 123402"/>
                  <a:gd name="connsiteY23" fmla="*/ 1429 h 119392"/>
                  <a:gd name="connsiteX24" fmla="*/ 42863 w 123402"/>
                  <a:gd name="connsiteY24" fmla="*/ 0 h 119392"/>
                  <a:gd name="connsiteX25" fmla="*/ 48324 w 123402"/>
                  <a:gd name="connsiteY25" fmla="*/ 0 h 119392"/>
                  <a:gd name="connsiteX26" fmla="*/ 53786 w 123402"/>
                  <a:gd name="connsiteY26" fmla="*/ 2005 h 119392"/>
                  <a:gd name="connsiteX27" fmla="*/ 123403 w 123402"/>
                  <a:gd name="connsiteY27" fmla="*/ 42563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02" h="119392">
                    <a:moveTo>
                      <a:pt x="123403" y="42563"/>
                    </a:moveTo>
                    <a:lnTo>
                      <a:pt x="118817" y="40558"/>
                    </a:lnTo>
                    <a:lnTo>
                      <a:pt x="113332" y="40282"/>
                    </a:lnTo>
                    <a:lnTo>
                      <a:pt x="107594" y="41710"/>
                    </a:lnTo>
                    <a:lnTo>
                      <a:pt x="100980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376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36"/>
                    </a:lnTo>
                    <a:lnTo>
                      <a:pt x="78812" y="119393"/>
                    </a:lnTo>
                    <a:lnTo>
                      <a:pt x="9195" y="78812"/>
                    </a:lnTo>
                    <a:lnTo>
                      <a:pt x="5162" y="75654"/>
                    </a:lnTo>
                    <a:lnTo>
                      <a:pt x="2281" y="71046"/>
                    </a:lnTo>
                    <a:lnTo>
                      <a:pt x="553" y="65584"/>
                    </a:lnTo>
                    <a:lnTo>
                      <a:pt x="0" y="58694"/>
                    </a:lnTo>
                    <a:lnTo>
                      <a:pt x="553" y="50628"/>
                    </a:lnTo>
                    <a:lnTo>
                      <a:pt x="2281" y="42863"/>
                    </a:lnTo>
                    <a:lnTo>
                      <a:pt x="9494" y="27330"/>
                    </a:lnTo>
                    <a:lnTo>
                      <a:pt x="19265" y="14103"/>
                    </a:lnTo>
                    <a:lnTo>
                      <a:pt x="31064" y="4309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03" y="42563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0" name="Freeform 1209">
                <a:extLst>
                  <a:ext uri="{FF2B5EF4-FFF2-40B4-BE49-F238E27FC236}">
                    <a16:creationId xmlns:a16="http://schemas.microsoft.com/office/drawing/2014/main" id="{0036F2FC-B83E-E74B-A745-2B5C5C285012}"/>
                  </a:ext>
                </a:extLst>
              </p:cNvPr>
              <p:cNvSpPr/>
              <p:nvPr/>
            </p:nvSpPr>
            <p:spPr>
              <a:xfrm>
                <a:off x="7380605" y="6736257"/>
                <a:ext cx="63003" cy="80839"/>
              </a:xfrm>
              <a:custGeom>
                <a:avLst/>
                <a:gdLst>
                  <a:gd name="connsiteX0" fmla="*/ 31364 w 63003"/>
                  <a:gd name="connsiteY0" fmla="*/ 4033 h 80839"/>
                  <a:gd name="connsiteX1" fmla="*/ 42563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57 h 80839"/>
                  <a:gd name="connsiteX5" fmla="*/ 58694 w 63003"/>
                  <a:gd name="connsiteY5" fmla="*/ 6337 h 80839"/>
                  <a:gd name="connsiteX6" fmla="*/ 60975 w 63003"/>
                  <a:gd name="connsiteY6" fmla="*/ 10370 h 80839"/>
                  <a:gd name="connsiteX7" fmla="*/ 63003 w 63003"/>
                  <a:gd name="connsiteY7" fmla="*/ 22146 h 80839"/>
                  <a:gd name="connsiteX8" fmla="*/ 60975 w 63003"/>
                  <a:gd name="connsiteY8" fmla="*/ 35673 h 80839"/>
                  <a:gd name="connsiteX9" fmla="*/ 58694 w 63003"/>
                  <a:gd name="connsiteY9" fmla="*/ 42863 h 80839"/>
                  <a:gd name="connsiteX10" fmla="*/ 53786 w 63003"/>
                  <a:gd name="connsiteY10" fmla="*/ 52933 h 80839"/>
                  <a:gd name="connsiteX11" fmla="*/ 47471 w 63003"/>
                  <a:gd name="connsiteY11" fmla="*/ 62427 h 80839"/>
                  <a:gd name="connsiteX12" fmla="*/ 42563 w 63003"/>
                  <a:gd name="connsiteY12" fmla="*/ 67889 h 80839"/>
                  <a:gd name="connsiteX13" fmla="*/ 31640 w 63003"/>
                  <a:gd name="connsiteY13" fmla="*/ 76530 h 80839"/>
                  <a:gd name="connsiteX14" fmla="*/ 20417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66 w 63003"/>
                  <a:gd name="connsiteY17" fmla="*/ 77683 h 80839"/>
                  <a:gd name="connsiteX18" fmla="*/ 4309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394 h 80839"/>
                  <a:gd name="connsiteX21" fmla="*/ 2005 w 63003"/>
                  <a:gd name="connsiteY21" fmla="*/ 44890 h 80839"/>
                  <a:gd name="connsiteX22" fmla="*/ 4309 w 63003"/>
                  <a:gd name="connsiteY22" fmla="*/ 37701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7 w 63003"/>
                  <a:gd name="connsiteY25" fmla="*/ 12651 h 80839"/>
                  <a:gd name="connsiteX26" fmla="*/ 31364 w 63003"/>
                  <a:gd name="connsiteY26" fmla="*/ 4033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3"/>
                    </a:moveTo>
                    <a:lnTo>
                      <a:pt x="42563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57"/>
                    </a:lnTo>
                    <a:lnTo>
                      <a:pt x="58694" y="6337"/>
                    </a:lnTo>
                    <a:lnTo>
                      <a:pt x="60975" y="10370"/>
                    </a:lnTo>
                    <a:lnTo>
                      <a:pt x="63003" y="22146"/>
                    </a:lnTo>
                    <a:lnTo>
                      <a:pt x="60975" y="35673"/>
                    </a:lnTo>
                    <a:lnTo>
                      <a:pt x="58694" y="42863"/>
                    </a:lnTo>
                    <a:lnTo>
                      <a:pt x="53786" y="52933"/>
                    </a:lnTo>
                    <a:lnTo>
                      <a:pt x="47471" y="62427"/>
                    </a:lnTo>
                    <a:lnTo>
                      <a:pt x="42563" y="67889"/>
                    </a:lnTo>
                    <a:lnTo>
                      <a:pt x="31640" y="76530"/>
                    </a:lnTo>
                    <a:lnTo>
                      <a:pt x="20417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66" y="77683"/>
                    </a:lnTo>
                    <a:lnTo>
                      <a:pt x="4309" y="74226"/>
                    </a:lnTo>
                    <a:lnTo>
                      <a:pt x="2005" y="70193"/>
                    </a:lnTo>
                    <a:lnTo>
                      <a:pt x="0" y="58394"/>
                    </a:lnTo>
                    <a:lnTo>
                      <a:pt x="2005" y="44890"/>
                    </a:lnTo>
                    <a:lnTo>
                      <a:pt x="4309" y="37701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7" y="12651"/>
                    </a:lnTo>
                    <a:lnTo>
                      <a:pt x="31364" y="403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1" name="Freeform 1210">
                <a:extLst>
                  <a:ext uri="{FF2B5EF4-FFF2-40B4-BE49-F238E27FC236}">
                    <a16:creationId xmlns:a16="http://schemas.microsoft.com/office/drawing/2014/main" id="{C37875A8-51AF-7D6E-974E-CF23A08E68E5}"/>
                  </a:ext>
                </a:extLst>
              </p:cNvPr>
              <p:cNvSpPr/>
              <p:nvPr/>
            </p:nvSpPr>
            <p:spPr>
              <a:xfrm>
                <a:off x="7324216" y="6697128"/>
                <a:ext cx="92062" cy="118240"/>
              </a:xfrm>
              <a:custGeom>
                <a:avLst/>
                <a:gdLst>
                  <a:gd name="connsiteX0" fmla="*/ 46019 w 92062"/>
                  <a:gd name="connsiteY0" fmla="*/ 6061 h 118240"/>
                  <a:gd name="connsiteX1" fmla="*/ 54661 w 92062"/>
                  <a:gd name="connsiteY1" fmla="*/ 2028 h 118240"/>
                  <a:gd name="connsiteX2" fmla="*/ 62427 w 92062"/>
                  <a:gd name="connsiteY2" fmla="*/ 0 h 118240"/>
                  <a:gd name="connsiteX3" fmla="*/ 69041 w 92062"/>
                  <a:gd name="connsiteY3" fmla="*/ 0 h 118240"/>
                  <a:gd name="connsiteX4" fmla="*/ 78535 w 92062"/>
                  <a:gd name="connsiteY4" fmla="*/ 2881 h 118240"/>
                  <a:gd name="connsiteX5" fmla="*/ 85725 w 92062"/>
                  <a:gd name="connsiteY5" fmla="*/ 9494 h 118240"/>
                  <a:gd name="connsiteX6" fmla="*/ 89182 w 92062"/>
                  <a:gd name="connsiteY6" fmla="*/ 15255 h 118240"/>
                  <a:gd name="connsiteX7" fmla="*/ 91186 w 92062"/>
                  <a:gd name="connsiteY7" fmla="*/ 23021 h 118240"/>
                  <a:gd name="connsiteX8" fmla="*/ 92062 w 92062"/>
                  <a:gd name="connsiteY8" fmla="*/ 32515 h 118240"/>
                  <a:gd name="connsiteX9" fmla="*/ 91486 w 92062"/>
                  <a:gd name="connsiteY9" fmla="*/ 42309 h 118240"/>
                  <a:gd name="connsiteX10" fmla="*/ 89458 w 92062"/>
                  <a:gd name="connsiteY10" fmla="*/ 52357 h 118240"/>
                  <a:gd name="connsiteX11" fmla="*/ 86024 w 92062"/>
                  <a:gd name="connsiteY11" fmla="*/ 63003 h 118240"/>
                  <a:gd name="connsiteX12" fmla="*/ 81415 w 92062"/>
                  <a:gd name="connsiteY12" fmla="*/ 73074 h 118240"/>
                  <a:gd name="connsiteX13" fmla="*/ 69317 w 92062"/>
                  <a:gd name="connsiteY13" fmla="*/ 91486 h 118240"/>
                  <a:gd name="connsiteX14" fmla="*/ 62128 w 92062"/>
                  <a:gd name="connsiteY14" fmla="*/ 99828 h 118240"/>
                  <a:gd name="connsiteX15" fmla="*/ 54361 w 92062"/>
                  <a:gd name="connsiteY15" fmla="*/ 106465 h 118240"/>
                  <a:gd name="connsiteX16" fmla="*/ 46319 w 92062"/>
                  <a:gd name="connsiteY16" fmla="*/ 112203 h 118240"/>
                  <a:gd name="connsiteX17" fmla="*/ 37401 w 92062"/>
                  <a:gd name="connsiteY17" fmla="*/ 116236 h 118240"/>
                  <a:gd name="connsiteX18" fmla="*/ 29635 w 92062"/>
                  <a:gd name="connsiteY18" fmla="*/ 118241 h 118240"/>
                  <a:gd name="connsiteX19" fmla="*/ 22998 w 92062"/>
                  <a:gd name="connsiteY19" fmla="*/ 118241 h 118240"/>
                  <a:gd name="connsiteX20" fmla="*/ 13504 w 92062"/>
                  <a:gd name="connsiteY20" fmla="*/ 115383 h 118240"/>
                  <a:gd name="connsiteX21" fmla="*/ 6314 w 92062"/>
                  <a:gd name="connsiteY21" fmla="*/ 108746 h 118240"/>
                  <a:gd name="connsiteX22" fmla="*/ 2881 w 92062"/>
                  <a:gd name="connsiteY22" fmla="*/ 103008 h 118240"/>
                  <a:gd name="connsiteX23" fmla="*/ 852 w 92062"/>
                  <a:gd name="connsiteY23" fmla="*/ 95519 h 118240"/>
                  <a:gd name="connsiteX24" fmla="*/ 0 w 92062"/>
                  <a:gd name="connsiteY24" fmla="*/ 85748 h 118240"/>
                  <a:gd name="connsiteX25" fmla="*/ 576 w 92062"/>
                  <a:gd name="connsiteY25" fmla="*/ 75954 h 118240"/>
                  <a:gd name="connsiteX26" fmla="*/ 2581 w 92062"/>
                  <a:gd name="connsiteY26" fmla="*/ 65884 h 118240"/>
                  <a:gd name="connsiteX27" fmla="*/ 6037 w 92062"/>
                  <a:gd name="connsiteY27" fmla="*/ 55537 h 118240"/>
                  <a:gd name="connsiteX28" fmla="*/ 16108 w 92062"/>
                  <a:gd name="connsiteY28" fmla="*/ 35972 h 118240"/>
                  <a:gd name="connsiteX29" fmla="*/ 22722 w 92062"/>
                  <a:gd name="connsiteY29" fmla="*/ 26754 h 118240"/>
                  <a:gd name="connsiteX30" fmla="*/ 29911 w 92062"/>
                  <a:gd name="connsiteY30" fmla="*/ 18712 h 118240"/>
                  <a:gd name="connsiteX31" fmla="*/ 37677 w 92062"/>
                  <a:gd name="connsiteY31" fmla="*/ 11799 h 118240"/>
                  <a:gd name="connsiteX32" fmla="*/ 46019 w 92062"/>
                  <a:gd name="connsiteY32" fmla="*/ 6061 h 118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40">
                    <a:moveTo>
                      <a:pt x="46019" y="6061"/>
                    </a:moveTo>
                    <a:lnTo>
                      <a:pt x="54661" y="2028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186" y="23021"/>
                    </a:lnTo>
                    <a:lnTo>
                      <a:pt x="92062" y="32515"/>
                    </a:lnTo>
                    <a:lnTo>
                      <a:pt x="91486" y="42309"/>
                    </a:lnTo>
                    <a:lnTo>
                      <a:pt x="89458" y="52357"/>
                    </a:lnTo>
                    <a:lnTo>
                      <a:pt x="86024" y="63003"/>
                    </a:lnTo>
                    <a:lnTo>
                      <a:pt x="81415" y="73074"/>
                    </a:lnTo>
                    <a:lnTo>
                      <a:pt x="69317" y="91486"/>
                    </a:lnTo>
                    <a:lnTo>
                      <a:pt x="62128" y="99828"/>
                    </a:lnTo>
                    <a:lnTo>
                      <a:pt x="54361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41"/>
                    </a:lnTo>
                    <a:lnTo>
                      <a:pt x="22998" y="118241"/>
                    </a:lnTo>
                    <a:lnTo>
                      <a:pt x="13504" y="115383"/>
                    </a:lnTo>
                    <a:lnTo>
                      <a:pt x="6314" y="108746"/>
                    </a:lnTo>
                    <a:lnTo>
                      <a:pt x="2881" y="103008"/>
                    </a:lnTo>
                    <a:lnTo>
                      <a:pt x="852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54"/>
                    </a:lnTo>
                    <a:lnTo>
                      <a:pt x="29911" y="18712"/>
                    </a:lnTo>
                    <a:lnTo>
                      <a:pt x="37677" y="11799"/>
                    </a:lnTo>
                    <a:lnTo>
                      <a:pt x="46019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2" name="Freeform 1211">
                <a:extLst>
                  <a:ext uri="{FF2B5EF4-FFF2-40B4-BE49-F238E27FC236}">
                    <a16:creationId xmlns:a16="http://schemas.microsoft.com/office/drawing/2014/main" id="{5555A996-1267-05B4-44B4-C4ADA5F9585A}"/>
                  </a:ext>
                </a:extLst>
              </p:cNvPr>
              <p:cNvSpPr/>
              <p:nvPr/>
            </p:nvSpPr>
            <p:spPr>
              <a:xfrm>
                <a:off x="7332258" y="6701437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14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4 h 134371"/>
                  <a:gd name="connsiteX4" fmla="*/ 156517 w 168592"/>
                  <a:gd name="connsiteY4" fmla="*/ 80840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2 w 168592"/>
                  <a:gd name="connsiteY7" fmla="*/ 110475 h 134371"/>
                  <a:gd name="connsiteX8" fmla="*/ 167740 w 168592"/>
                  <a:gd name="connsiteY8" fmla="*/ 117089 h 134371"/>
                  <a:gd name="connsiteX9" fmla="*/ 164859 w 168592"/>
                  <a:gd name="connsiteY9" fmla="*/ 122850 h 134371"/>
                  <a:gd name="connsiteX10" fmla="*/ 161103 w 168592"/>
                  <a:gd name="connsiteY10" fmla="*/ 127159 h 134371"/>
                  <a:gd name="connsiteX11" fmla="*/ 154788 w 168592"/>
                  <a:gd name="connsiteY11" fmla="*/ 130339 h 134371"/>
                  <a:gd name="connsiteX12" fmla="*/ 145870 w 168592"/>
                  <a:gd name="connsiteY12" fmla="*/ 132920 h 134371"/>
                  <a:gd name="connsiteX13" fmla="*/ 132620 w 168592"/>
                  <a:gd name="connsiteY13" fmla="*/ 134372 h 134371"/>
                  <a:gd name="connsiteX14" fmla="*/ 114208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8 h 134371"/>
                  <a:gd name="connsiteX17" fmla="*/ 13804 w 168592"/>
                  <a:gd name="connsiteY17" fmla="*/ 114231 h 134371"/>
                  <a:gd name="connsiteX18" fmla="*/ 8918 w 168592"/>
                  <a:gd name="connsiteY18" fmla="*/ 112503 h 134371"/>
                  <a:gd name="connsiteX19" fmla="*/ 5462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1 h 134371"/>
                  <a:gd name="connsiteX23" fmla="*/ 0 w 168592"/>
                  <a:gd name="connsiteY23" fmla="*/ 89758 h 134371"/>
                  <a:gd name="connsiteX24" fmla="*/ 1728 w 168592"/>
                  <a:gd name="connsiteY24" fmla="*/ 81139 h 134371"/>
                  <a:gd name="connsiteX25" fmla="*/ 7766 w 168592"/>
                  <a:gd name="connsiteY25" fmla="*/ 63579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7 h 134371"/>
                  <a:gd name="connsiteX29" fmla="*/ 51504 w 168592"/>
                  <a:gd name="connsiteY29" fmla="*/ 8066 h 134371"/>
                  <a:gd name="connsiteX30" fmla="*/ 58970 w 168592"/>
                  <a:gd name="connsiteY30" fmla="*/ 3457 h 134371"/>
                  <a:gd name="connsiteX31" fmla="*/ 66183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14" y="26478"/>
                    </a:lnTo>
                    <a:lnTo>
                      <a:pt x="128610" y="48347"/>
                    </a:lnTo>
                    <a:lnTo>
                      <a:pt x="145294" y="66184"/>
                    </a:lnTo>
                    <a:lnTo>
                      <a:pt x="156517" y="80840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2" y="110475"/>
                    </a:lnTo>
                    <a:lnTo>
                      <a:pt x="167740" y="117089"/>
                    </a:lnTo>
                    <a:lnTo>
                      <a:pt x="164859" y="122850"/>
                    </a:lnTo>
                    <a:lnTo>
                      <a:pt x="161103" y="127159"/>
                    </a:lnTo>
                    <a:lnTo>
                      <a:pt x="154788" y="130339"/>
                    </a:lnTo>
                    <a:lnTo>
                      <a:pt x="145870" y="132920"/>
                    </a:lnTo>
                    <a:lnTo>
                      <a:pt x="132620" y="134372"/>
                    </a:lnTo>
                    <a:lnTo>
                      <a:pt x="114208" y="133796"/>
                    </a:lnTo>
                    <a:lnTo>
                      <a:pt x="89481" y="130915"/>
                    </a:lnTo>
                    <a:lnTo>
                      <a:pt x="56389" y="124578"/>
                    </a:lnTo>
                    <a:lnTo>
                      <a:pt x="13804" y="114231"/>
                    </a:lnTo>
                    <a:lnTo>
                      <a:pt x="8918" y="112503"/>
                    </a:lnTo>
                    <a:lnTo>
                      <a:pt x="5462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1"/>
                    </a:lnTo>
                    <a:lnTo>
                      <a:pt x="0" y="89758"/>
                    </a:lnTo>
                    <a:lnTo>
                      <a:pt x="1728" y="81139"/>
                    </a:lnTo>
                    <a:lnTo>
                      <a:pt x="7766" y="63579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7"/>
                    </a:lnTo>
                    <a:lnTo>
                      <a:pt x="51504" y="8066"/>
                    </a:lnTo>
                    <a:lnTo>
                      <a:pt x="58970" y="3457"/>
                    </a:lnTo>
                    <a:lnTo>
                      <a:pt x="66183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3" name="Freeform 1212">
                <a:extLst>
                  <a:ext uri="{FF2B5EF4-FFF2-40B4-BE49-F238E27FC236}">
                    <a16:creationId xmlns:a16="http://schemas.microsoft.com/office/drawing/2014/main" id="{422CE571-0FD5-9130-DF00-62D53891D424}"/>
                  </a:ext>
                </a:extLst>
              </p:cNvPr>
              <p:cNvSpPr/>
              <p:nvPr/>
            </p:nvSpPr>
            <p:spPr>
              <a:xfrm>
                <a:off x="7209432" y="6772506"/>
                <a:ext cx="207698" cy="292017"/>
              </a:xfrm>
              <a:custGeom>
                <a:avLst/>
                <a:gdLst>
                  <a:gd name="connsiteX0" fmla="*/ 32492 w 207698"/>
                  <a:gd name="connsiteY0" fmla="*/ 292018 h 292017"/>
                  <a:gd name="connsiteX1" fmla="*/ 0 w 207698"/>
                  <a:gd name="connsiteY1" fmla="*/ 273030 h 292017"/>
                  <a:gd name="connsiteX2" fmla="*/ 25602 w 207698"/>
                  <a:gd name="connsiteY2" fmla="*/ 245699 h 292017"/>
                  <a:gd name="connsiteX3" fmla="*/ 58095 w 207698"/>
                  <a:gd name="connsiteY3" fmla="*/ 264388 h 292017"/>
                  <a:gd name="connsiteX4" fmla="*/ 32492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2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06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8 h 292017"/>
                  <a:gd name="connsiteX13" fmla="*/ 167717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492" y="292018"/>
                    </a:moveTo>
                    <a:lnTo>
                      <a:pt x="0" y="273030"/>
                    </a:lnTo>
                    <a:lnTo>
                      <a:pt x="25602" y="245699"/>
                    </a:lnTo>
                    <a:lnTo>
                      <a:pt x="58095" y="264388"/>
                    </a:lnTo>
                    <a:lnTo>
                      <a:pt x="32492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2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06" y="24750"/>
                    </a:lnTo>
                    <a:lnTo>
                      <a:pt x="153913" y="5761"/>
                    </a:lnTo>
                    <a:lnTo>
                      <a:pt x="161679" y="1728"/>
                    </a:lnTo>
                    <a:lnTo>
                      <a:pt x="167717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4" name="Freeform 1213">
                <a:extLst>
                  <a:ext uri="{FF2B5EF4-FFF2-40B4-BE49-F238E27FC236}">
                    <a16:creationId xmlns:a16="http://schemas.microsoft.com/office/drawing/2014/main" id="{A18EECB0-DD43-5E31-0304-2A592001445C}"/>
                  </a:ext>
                </a:extLst>
              </p:cNvPr>
              <p:cNvSpPr/>
              <p:nvPr/>
            </p:nvSpPr>
            <p:spPr>
              <a:xfrm>
                <a:off x="7202219" y="6778267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3 h 200232"/>
                  <a:gd name="connsiteX1" fmla="*/ 0 w 193618"/>
                  <a:gd name="connsiteY1" fmla="*/ 181244 h 200232"/>
                  <a:gd name="connsiteX2" fmla="*/ 20141 w 193618"/>
                  <a:gd name="connsiteY2" fmla="*/ 153614 h 200232"/>
                  <a:gd name="connsiteX3" fmla="*/ 45743 w 193618"/>
                  <a:gd name="connsiteY3" fmla="*/ 119670 h 200232"/>
                  <a:gd name="connsiteX4" fmla="*/ 89758 w 193618"/>
                  <a:gd name="connsiteY4" fmla="*/ 65884 h 200232"/>
                  <a:gd name="connsiteX5" fmla="*/ 120268 w 193618"/>
                  <a:gd name="connsiteY5" fmla="*/ 33368 h 200232"/>
                  <a:gd name="connsiteX6" fmla="*/ 134349 w 193618"/>
                  <a:gd name="connsiteY6" fmla="*/ 19841 h 200232"/>
                  <a:gd name="connsiteX7" fmla="*/ 148751 w 193618"/>
                  <a:gd name="connsiteY7" fmla="*/ 8342 h 200232"/>
                  <a:gd name="connsiteX8" fmla="*/ 161126 w 193618"/>
                  <a:gd name="connsiteY8" fmla="*/ 0 h 200232"/>
                  <a:gd name="connsiteX9" fmla="*/ 193619 w 193618"/>
                  <a:gd name="connsiteY9" fmla="*/ 18989 h 200232"/>
                  <a:gd name="connsiteX10" fmla="*/ 181544 w 193618"/>
                  <a:gd name="connsiteY10" fmla="*/ 27031 h 200232"/>
                  <a:gd name="connsiteX11" fmla="*/ 167164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73 w 193618"/>
                  <a:gd name="connsiteY13" fmla="*/ 84872 h 200232"/>
                  <a:gd name="connsiteX14" fmla="*/ 78259 w 193618"/>
                  <a:gd name="connsiteY14" fmla="*/ 138658 h 200232"/>
                  <a:gd name="connsiteX15" fmla="*/ 32792 w 193618"/>
                  <a:gd name="connsiteY15" fmla="*/ 200233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3"/>
                    </a:moveTo>
                    <a:lnTo>
                      <a:pt x="0" y="181244"/>
                    </a:lnTo>
                    <a:lnTo>
                      <a:pt x="20141" y="153614"/>
                    </a:lnTo>
                    <a:lnTo>
                      <a:pt x="45743" y="119670"/>
                    </a:lnTo>
                    <a:lnTo>
                      <a:pt x="89758" y="65884"/>
                    </a:lnTo>
                    <a:lnTo>
                      <a:pt x="120268" y="33368"/>
                    </a:lnTo>
                    <a:lnTo>
                      <a:pt x="134349" y="19841"/>
                    </a:lnTo>
                    <a:lnTo>
                      <a:pt x="148751" y="8342"/>
                    </a:lnTo>
                    <a:lnTo>
                      <a:pt x="161126" y="0"/>
                    </a:lnTo>
                    <a:lnTo>
                      <a:pt x="193619" y="18989"/>
                    </a:lnTo>
                    <a:lnTo>
                      <a:pt x="181544" y="27031"/>
                    </a:lnTo>
                    <a:lnTo>
                      <a:pt x="167164" y="38830"/>
                    </a:lnTo>
                    <a:lnTo>
                      <a:pt x="152761" y="52357"/>
                    </a:lnTo>
                    <a:lnTo>
                      <a:pt x="122573" y="84872"/>
                    </a:lnTo>
                    <a:lnTo>
                      <a:pt x="78259" y="138658"/>
                    </a:lnTo>
                    <a:lnTo>
                      <a:pt x="32792" y="2002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5" name="Freeform 1214">
                <a:extLst>
                  <a:ext uri="{FF2B5EF4-FFF2-40B4-BE49-F238E27FC236}">
                    <a16:creationId xmlns:a16="http://schemas.microsoft.com/office/drawing/2014/main" id="{A9A1617A-B560-6A04-F82B-0B022B290210}"/>
                  </a:ext>
                </a:extLst>
              </p:cNvPr>
              <p:cNvSpPr/>
              <p:nvPr/>
            </p:nvSpPr>
            <p:spPr>
              <a:xfrm>
                <a:off x="7202219" y="6959511"/>
                <a:ext cx="65307" cy="77382"/>
              </a:xfrm>
              <a:custGeom>
                <a:avLst/>
                <a:gdLst>
                  <a:gd name="connsiteX0" fmla="*/ 65308 w 65307"/>
                  <a:gd name="connsiteY0" fmla="*/ 77383 h 77382"/>
                  <a:gd name="connsiteX1" fmla="*/ 32792 w 65307"/>
                  <a:gd name="connsiteY1" fmla="*/ 58694 h 77382"/>
                  <a:gd name="connsiteX2" fmla="*/ 24750 w 65307"/>
                  <a:gd name="connsiteY2" fmla="*/ 49476 h 77382"/>
                  <a:gd name="connsiteX3" fmla="*/ 17560 w 65307"/>
                  <a:gd name="connsiteY3" fmla="*/ 39129 h 77382"/>
                  <a:gd name="connsiteX4" fmla="*/ 10946 w 65307"/>
                  <a:gd name="connsiteY4" fmla="*/ 27331 h 77382"/>
                  <a:gd name="connsiteX5" fmla="*/ 5185 w 65307"/>
                  <a:gd name="connsiteY5" fmla="*/ 14380 h 77382"/>
                  <a:gd name="connsiteX6" fmla="*/ 0 w 65307"/>
                  <a:gd name="connsiteY6" fmla="*/ 0 h 77382"/>
                  <a:gd name="connsiteX7" fmla="*/ 32792 w 65307"/>
                  <a:gd name="connsiteY7" fmla="*/ 18989 h 77382"/>
                  <a:gd name="connsiteX8" fmla="*/ 37701 w 65307"/>
                  <a:gd name="connsiteY8" fmla="*/ 33368 h 77382"/>
                  <a:gd name="connsiteX9" fmla="*/ 43438 w 65307"/>
                  <a:gd name="connsiteY9" fmla="*/ 46319 h 77382"/>
                  <a:gd name="connsiteX10" fmla="*/ 50075 w 65307"/>
                  <a:gd name="connsiteY10" fmla="*/ 57818 h 77382"/>
                  <a:gd name="connsiteX11" fmla="*/ 57265 w 65307"/>
                  <a:gd name="connsiteY11" fmla="*/ 68188 h 77382"/>
                  <a:gd name="connsiteX12" fmla="*/ 65308 w 65307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307" h="77382">
                    <a:moveTo>
                      <a:pt x="65308" y="77383"/>
                    </a:moveTo>
                    <a:lnTo>
                      <a:pt x="32792" y="58694"/>
                    </a:lnTo>
                    <a:lnTo>
                      <a:pt x="24750" y="49476"/>
                    </a:lnTo>
                    <a:lnTo>
                      <a:pt x="17560" y="39129"/>
                    </a:lnTo>
                    <a:lnTo>
                      <a:pt x="10946" y="27331"/>
                    </a:lnTo>
                    <a:lnTo>
                      <a:pt x="5185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701" y="33368"/>
                    </a:lnTo>
                    <a:lnTo>
                      <a:pt x="43438" y="46319"/>
                    </a:lnTo>
                    <a:lnTo>
                      <a:pt x="50075" y="57818"/>
                    </a:lnTo>
                    <a:lnTo>
                      <a:pt x="57265" y="68188"/>
                    </a:lnTo>
                    <a:lnTo>
                      <a:pt x="65308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6" name="Freeform 1215">
                <a:extLst>
                  <a:ext uri="{FF2B5EF4-FFF2-40B4-BE49-F238E27FC236}">
                    <a16:creationId xmlns:a16="http://schemas.microsoft.com/office/drawing/2014/main" id="{E922A84A-F6C1-7D9A-A536-29A02189074B}"/>
                  </a:ext>
                </a:extLst>
              </p:cNvPr>
              <p:cNvSpPr/>
              <p:nvPr/>
            </p:nvSpPr>
            <p:spPr>
              <a:xfrm>
                <a:off x="7212013" y="6978499"/>
                <a:ext cx="55513" cy="86024"/>
              </a:xfrm>
              <a:custGeom>
                <a:avLst/>
                <a:gdLst>
                  <a:gd name="connsiteX0" fmla="*/ 0 w 55513"/>
                  <a:gd name="connsiteY0" fmla="*/ 33944 h 86024"/>
                  <a:gd name="connsiteX1" fmla="*/ 23021 w 55513"/>
                  <a:gd name="connsiteY1" fmla="*/ 0 h 86024"/>
                  <a:gd name="connsiteX2" fmla="*/ 27907 w 55513"/>
                  <a:gd name="connsiteY2" fmla="*/ 14380 h 86024"/>
                  <a:gd name="connsiteX3" fmla="*/ 33645 w 55513"/>
                  <a:gd name="connsiteY3" fmla="*/ 27330 h 86024"/>
                  <a:gd name="connsiteX4" fmla="*/ 40282 w 55513"/>
                  <a:gd name="connsiteY4" fmla="*/ 38830 h 86024"/>
                  <a:gd name="connsiteX5" fmla="*/ 47471 w 55513"/>
                  <a:gd name="connsiteY5" fmla="*/ 49200 h 86024"/>
                  <a:gd name="connsiteX6" fmla="*/ 55514 w 55513"/>
                  <a:gd name="connsiteY6" fmla="*/ 58394 h 86024"/>
                  <a:gd name="connsiteX7" fmla="*/ 29911 w 55513"/>
                  <a:gd name="connsiteY7" fmla="*/ 86024 h 86024"/>
                  <a:gd name="connsiteX8" fmla="*/ 21293 w 55513"/>
                  <a:gd name="connsiteY8" fmla="*/ 75078 h 86024"/>
                  <a:gd name="connsiteX9" fmla="*/ 13227 w 55513"/>
                  <a:gd name="connsiteY9" fmla="*/ 63003 h 86024"/>
                  <a:gd name="connsiteX10" fmla="*/ 6314 w 55513"/>
                  <a:gd name="connsiteY10" fmla="*/ 49200 h 86024"/>
                  <a:gd name="connsiteX11" fmla="*/ 0 w 55513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13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45" y="27330"/>
                    </a:lnTo>
                    <a:lnTo>
                      <a:pt x="40282" y="38830"/>
                    </a:lnTo>
                    <a:lnTo>
                      <a:pt x="47471" y="49200"/>
                    </a:lnTo>
                    <a:lnTo>
                      <a:pt x="55514" y="58394"/>
                    </a:lnTo>
                    <a:lnTo>
                      <a:pt x="29911" y="86024"/>
                    </a:lnTo>
                    <a:lnTo>
                      <a:pt x="21293" y="75078"/>
                    </a:lnTo>
                    <a:lnTo>
                      <a:pt x="13227" y="63003"/>
                    </a:lnTo>
                    <a:lnTo>
                      <a:pt x="6314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7" name="Freeform 1216">
                <a:extLst>
                  <a:ext uri="{FF2B5EF4-FFF2-40B4-BE49-F238E27FC236}">
                    <a16:creationId xmlns:a16="http://schemas.microsoft.com/office/drawing/2014/main" id="{53E7D166-D196-CAE7-D113-E16132D9D546}"/>
                  </a:ext>
                </a:extLst>
              </p:cNvPr>
              <p:cNvSpPr/>
              <p:nvPr/>
            </p:nvSpPr>
            <p:spPr>
              <a:xfrm>
                <a:off x="7179497" y="6959511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4 h 52932"/>
                  <a:gd name="connsiteX2" fmla="*/ 22722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4"/>
                    </a:lnTo>
                    <a:lnTo>
                      <a:pt x="22722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8" name="Freeform 1217">
                <a:extLst>
                  <a:ext uri="{FF2B5EF4-FFF2-40B4-BE49-F238E27FC236}">
                    <a16:creationId xmlns:a16="http://schemas.microsoft.com/office/drawing/2014/main" id="{E4DCE443-E56D-08A1-32DB-6E5AE20914AB}"/>
                  </a:ext>
                </a:extLst>
              </p:cNvPr>
              <p:cNvSpPr/>
              <p:nvPr/>
            </p:nvSpPr>
            <p:spPr>
              <a:xfrm>
                <a:off x="7179497" y="6993455"/>
                <a:ext cx="62427" cy="71068"/>
              </a:xfrm>
              <a:custGeom>
                <a:avLst/>
                <a:gdLst>
                  <a:gd name="connsiteX0" fmla="*/ 62427 w 62427"/>
                  <a:gd name="connsiteY0" fmla="*/ 71069 h 71068"/>
                  <a:gd name="connsiteX1" fmla="*/ 29935 w 62427"/>
                  <a:gd name="connsiteY1" fmla="*/ 52080 h 71068"/>
                  <a:gd name="connsiteX2" fmla="*/ 21017 w 62427"/>
                  <a:gd name="connsiteY2" fmla="*/ 41134 h 71068"/>
                  <a:gd name="connsiteX3" fmla="*/ 13228 w 62427"/>
                  <a:gd name="connsiteY3" fmla="*/ 29059 h 71068"/>
                  <a:gd name="connsiteX4" fmla="*/ 6038 w 62427"/>
                  <a:gd name="connsiteY4" fmla="*/ 15255 h 71068"/>
                  <a:gd name="connsiteX5" fmla="*/ 0 w 62427"/>
                  <a:gd name="connsiteY5" fmla="*/ 0 h 71068"/>
                  <a:gd name="connsiteX6" fmla="*/ 32516 w 62427"/>
                  <a:gd name="connsiteY6" fmla="*/ 18989 h 71068"/>
                  <a:gd name="connsiteX7" fmla="*/ 38853 w 62427"/>
                  <a:gd name="connsiteY7" fmla="*/ 34244 h 71068"/>
                  <a:gd name="connsiteX8" fmla="*/ 45743 w 62427"/>
                  <a:gd name="connsiteY8" fmla="*/ 48048 h 71068"/>
                  <a:gd name="connsiteX9" fmla="*/ 53809 w 62427"/>
                  <a:gd name="connsiteY9" fmla="*/ 60123 h 71068"/>
                  <a:gd name="connsiteX10" fmla="*/ 62427 w 62427"/>
                  <a:gd name="connsiteY10" fmla="*/ 71069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27" h="71068">
                    <a:moveTo>
                      <a:pt x="62427" y="71069"/>
                    </a:moveTo>
                    <a:lnTo>
                      <a:pt x="29935" y="52080"/>
                    </a:lnTo>
                    <a:lnTo>
                      <a:pt x="21017" y="41134"/>
                    </a:lnTo>
                    <a:lnTo>
                      <a:pt x="13228" y="29059"/>
                    </a:lnTo>
                    <a:lnTo>
                      <a:pt x="6038" y="15255"/>
                    </a:lnTo>
                    <a:lnTo>
                      <a:pt x="0" y="0"/>
                    </a:lnTo>
                    <a:lnTo>
                      <a:pt x="32516" y="18989"/>
                    </a:lnTo>
                    <a:lnTo>
                      <a:pt x="38853" y="34244"/>
                    </a:lnTo>
                    <a:lnTo>
                      <a:pt x="45743" y="48048"/>
                    </a:lnTo>
                    <a:lnTo>
                      <a:pt x="53809" y="60123"/>
                    </a:lnTo>
                    <a:lnTo>
                      <a:pt x="62427" y="7106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9" name="Freeform 1218">
                <a:extLst>
                  <a:ext uri="{FF2B5EF4-FFF2-40B4-BE49-F238E27FC236}">
                    <a16:creationId xmlns:a16="http://schemas.microsoft.com/office/drawing/2014/main" id="{A4CC0AC8-A69A-1693-25B6-C86A6544B17F}"/>
                  </a:ext>
                </a:extLst>
              </p:cNvPr>
              <p:cNvSpPr/>
              <p:nvPr/>
            </p:nvSpPr>
            <p:spPr>
              <a:xfrm>
                <a:off x="7121679" y="6993455"/>
                <a:ext cx="90333" cy="136952"/>
              </a:xfrm>
              <a:custGeom>
                <a:avLst/>
                <a:gdLst>
                  <a:gd name="connsiteX0" fmla="*/ 35373 w 90333"/>
                  <a:gd name="connsiteY0" fmla="*/ 136953 h 136952"/>
                  <a:gd name="connsiteX1" fmla="*/ 2581 w 90333"/>
                  <a:gd name="connsiteY1" fmla="*/ 117964 h 136952"/>
                  <a:gd name="connsiteX2" fmla="*/ 852 w 90333"/>
                  <a:gd name="connsiteY2" fmla="*/ 115936 h 136952"/>
                  <a:gd name="connsiteX3" fmla="*/ 0 w 90333"/>
                  <a:gd name="connsiteY3" fmla="*/ 112503 h 136952"/>
                  <a:gd name="connsiteX4" fmla="*/ 576 w 90333"/>
                  <a:gd name="connsiteY4" fmla="*/ 107018 h 136952"/>
                  <a:gd name="connsiteX5" fmla="*/ 3157 w 90333"/>
                  <a:gd name="connsiteY5" fmla="*/ 98399 h 136952"/>
                  <a:gd name="connsiteX6" fmla="*/ 7766 w 90333"/>
                  <a:gd name="connsiteY6" fmla="*/ 86601 h 136952"/>
                  <a:gd name="connsiteX7" fmla="*/ 20717 w 90333"/>
                  <a:gd name="connsiteY7" fmla="*/ 60998 h 136952"/>
                  <a:gd name="connsiteX8" fmla="*/ 35672 w 90333"/>
                  <a:gd name="connsiteY8" fmla="*/ 35097 h 136952"/>
                  <a:gd name="connsiteX9" fmla="*/ 57818 w 90333"/>
                  <a:gd name="connsiteY9" fmla="*/ 0 h 136952"/>
                  <a:gd name="connsiteX10" fmla="*/ 90334 w 90333"/>
                  <a:gd name="connsiteY10" fmla="*/ 18989 h 136952"/>
                  <a:gd name="connsiteX11" fmla="*/ 68188 w 90333"/>
                  <a:gd name="connsiteY11" fmla="*/ 54085 h 136952"/>
                  <a:gd name="connsiteX12" fmla="*/ 53232 w 90333"/>
                  <a:gd name="connsiteY12" fmla="*/ 79987 h 136952"/>
                  <a:gd name="connsiteX13" fmla="*/ 40282 w 90333"/>
                  <a:gd name="connsiteY13" fmla="*/ 105589 h 136952"/>
                  <a:gd name="connsiteX14" fmla="*/ 35672 w 90333"/>
                  <a:gd name="connsiteY14" fmla="*/ 117388 h 136952"/>
                  <a:gd name="connsiteX15" fmla="*/ 33091 w 90333"/>
                  <a:gd name="connsiteY15" fmla="*/ 126007 h 136952"/>
                  <a:gd name="connsiteX16" fmla="*/ 32792 w 90333"/>
                  <a:gd name="connsiteY16" fmla="*/ 131491 h 136952"/>
                  <a:gd name="connsiteX17" fmla="*/ 33668 w 90333"/>
                  <a:gd name="connsiteY17" fmla="*/ 134925 h 136952"/>
                  <a:gd name="connsiteX18" fmla="*/ 35373 w 90333"/>
                  <a:gd name="connsiteY18" fmla="*/ 136953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3" h="136952">
                    <a:moveTo>
                      <a:pt x="35373" y="136953"/>
                    </a:moveTo>
                    <a:lnTo>
                      <a:pt x="2581" y="117964"/>
                    </a:lnTo>
                    <a:lnTo>
                      <a:pt x="852" y="115936"/>
                    </a:lnTo>
                    <a:lnTo>
                      <a:pt x="0" y="112503"/>
                    </a:lnTo>
                    <a:lnTo>
                      <a:pt x="576" y="107018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2" y="35097"/>
                    </a:lnTo>
                    <a:lnTo>
                      <a:pt x="57818" y="0"/>
                    </a:lnTo>
                    <a:lnTo>
                      <a:pt x="90334" y="18989"/>
                    </a:lnTo>
                    <a:lnTo>
                      <a:pt x="68188" y="54085"/>
                    </a:lnTo>
                    <a:lnTo>
                      <a:pt x="53232" y="79987"/>
                    </a:lnTo>
                    <a:lnTo>
                      <a:pt x="40282" y="105589"/>
                    </a:lnTo>
                    <a:lnTo>
                      <a:pt x="35672" y="117388"/>
                    </a:lnTo>
                    <a:lnTo>
                      <a:pt x="33091" y="126007"/>
                    </a:lnTo>
                    <a:lnTo>
                      <a:pt x="32792" y="131491"/>
                    </a:lnTo>
                    <a:lnTo>
                      <a:pt x="33668" y="134925"/>
                    </a:lnTo>
                    <a:lnTo>
                      <a:pt x="35373" y="13695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0" name="Freeform 1219">
                <a:extLst>
                  <a:ext uri="{FF2B5EF4-FFF2-40B4-BE49-F238E27FC236}">
                    <a16:creationId xmlns:a16="http://schemas.microsoft.com/office/drawing/2014/main" id="{2CAEA6A1-1D09-121A-FCD5-2D46B11D97DE}"/>
                  </a:ext>
                </a:extLst>
              </p:cNvPr>
              <p:cNvSpPr/>
              <p:nvPr/>
            </p:nvSpPr>
            <p:spPr>
              <a:xfrm>
                <a:off x="7154471" y="6791494"/>
                <a:ext cx="268120" cy="339489"/>
              </a:xfrm>
              <a:custGeom>
                <a:avLst/>
                <a:gdLst>
                  <a:gd name="connsiteX0" fmla="*/ 241367 w 268120"/>
                  <a:gd name="connsiteY0" fmla="*/ 5761 h 339489"/>
                  <a:gd name="connsiteX1" fmla="*/ 249432 w 268120"/>
                  <a:gd name="connsiteY1" fmla="*/ 1728 h 339489"/>
                  <a:gd name="connsiteX2" fmla="*/ 255170 w 268120"/>
                  <a:gd name="connsiteY2" fmla="*/ 300 h 339489"/>
                  <a:gd name="connsiteX3" fmla="*/ 259503 w 268120"/>
                  <a:gd name="connsiteY3" fmla="*/ 0 h 339489"/>
                  <a:gd name="connsiteX4" fmla="*/ 262936 w 268120"/>
                  <a:gd name="connsiteY4" fmla="*/ 1152 h 339489"/>
                  <a:gd name="connsiteX5" fmla="*/ 265241 w 268120"/>
                  <a:gd name="connsiteY5" fmla="*/ 3457 h 339489"/>
                  <a:gd name="connsiteX6" fmla="*/ 267269 w 268120"/>
                  <a:gd name="connsiteY6" fmla="*/ 7190 h 339489"/>
                  <a:gd name="connsiteX7" fmla="*/ 268121 w 268120"/>
                  <a:gd name="connsiteY7" fmla="*/ 12375 h 339489"/>
                  <a:gd name="connsiteX8" fmla="*/ 267845 w 268120"/>
                  <a:gd name="connsiteY8" fmla="*/ 18989 h 339489"/>
                  <a:gd name="connsiteX9" fmla="*/ 265817 w 268120"/>
                  <a:gd name="connsiteY9" fmla="*/ 27907 h 339489"/>
                  <a:gd name="connsiteX10" fmla="*/ 262083 w 268120"/>
                  <a:gd name="connsiteY10" fmla="*/ 38553 h 339489"/>
                  <a:gd name="connsiteX11" fmla="*/ 256322 w 268120"/>
                  <a:gd name="connsiteY11" fmla="*/ 51781 h 339489"/>
                  <a:gd name="connsiteX12" fmla="*/ 247980 w 268120"/>
                  <a:gd name="connsiteY12" fmla="*/ 67313 h 339489"/>
                  <a:gd name="connsiteX13" fmla="*/ 234177 w 268120"/>
                  <a:gd name="connsiteY13" fmla="*/ 90334 h 339489"/>
                  <a:gd name="connsiteX14" fmla="*/ 216640 w 268120"/>
                  <a:gd name="connsiteY14" fmla="*/ 116512 h 339489"/>
                  <a:gd name="connsiteX15" fmla="*/ 197352 w 268120"/>
                  <a:gd name="connsiteY15" fmla="*/ 143267 h 339489"/>
                  <a:gd name="connsiteX16" fmla="*/ 176059 w 268120"/>
                  <a:gd name="connsiteY16" fmla="*/ 170897 h 339489"/>
                  <a:gd name="connsiteX17" fmla="*/ 131192 w 268120"/>
                  <a:gd name="connsiteY17" fmla="*/ 224982 h 339489"/>
                  <a:gd name="connsiteX18" fmla="*/ 86601 w 268120"/>
                  <a:gd name="connsiteY18" fmla="*/ 273882 h 339489"/>
                  <a:gd name="connsiteX19" fmla="*/ 65308 w 268120"/>
                  <a:gd name="connsiteY19" fmla="*/ 295175 h 339489"/>
                  <a:gd name="connsiteX20" fmla="*/ 47172 w 268120"/>
                  <a:gd name="connsiteY20" fmla="*/ 312159 h 339489"/>
                  <a:gd name="connsiteX21" fmla="*/ 24727 w 268120"/>
                  <a:gd name="connsiteY21" fmla="*/ 330272 h 339489"/>
                  <a:gd name="connsiteX22" fmla="*/ 10347 w 268120"/>
                  <a:gd name="connsiteY22" fmla="*/ 338337 h 339489"/>
                  <a:gd name="connsiteX23" fmla="*/ 6038 w 268120"/>
                  <a:gd name="connsiteY23" fmla="*/ 339489 h 339489"/>
                  <a:gd name="connsiteX24" fmla="*/ 3157 w 268120"/>
                  <a:gd name="connsiteY24" fmla="*/ 339190 h 339489"/>
                  <a:gd name="connsiteX25" fmla="*/ 1152 w 268120"/>
                  <a:gd name="connsiteY25" fmla="*/ 337761 h 339489"/>
                  <a:gd name="connsiteX26" fmla="*/ 277 w 268120"/>
                  <a:gd name="connsiteY26" fmla="*/ 335157 h 339489"/>
                  <a:gd name="connsiteX27" fmla="*/ 0 w 268120"/>
                  <a:gd name="connsiteY27" fmla="*/ 330571 h 339489"/>
                  <a:gd name="connsiteX28" fmla="*/ 1729 w 268120"/>
                  <a:gd name="connsiteY28" fmla="*/ 323382 h 339489"/>
                  <a:gd name="connsiteX29" fmla="*/ 5462 w 268120"/>
                  <a:gd name="connsiteY29" fmla="*/ 312435 h 339489"/>
                  <a:gd name="connsiteX30" fmla="*/ 20717 w 268120"/>
                  <a:gd name="connsiteY30" fmla="*/ 281371 h 339489"/>
                  <a:gd name="connsiteX31" fmla="*/ 31640 w 268120"/>
                  <a:gd name="connsiteY31" fmla="*/ 262383 h 339489"/>
                  <a:gd name="connsiteX32" fmla="*/ 57542 w 268120"/>
                  <a:gd name="connsiteY32" fmla="*/ 220949 h 339489"/>
                  <a:gd name="connsiteX33" fmla="*/ 63856 w 268120"/>
                  <a:gd name="connsiteY33" fmla="*/ 236205 h 339489"/>
                  <a:gd name="connsiteX34" fmla="*/ 70769 w 268120"/>
                  <a:gd name="connsiteY34" fmla="*/ 250008 h 339489"/>
                  <a:gd name="connsiteX35" fmla="*/ 78812 w 268120"/>
                  <a:gd name="connsiteY35" fmla="*/ 262083 h 339489"/>
                  <a:gd name="connsiteX36" fmla="*/ 87453 w 268120"/>
                  <a:gd name="connsiteY36" fmla="*/ 273029 h 339489"/>
                  <a:gd name="connsiteX37" fmla="*/ 113056 w 268120"/>
                  <a:gd name="connsiteY37" fmla="*/ 245399 h 339489"/>
                  <a:gd name="connsiteX38" fmla="*/ 105013 w 268120"/>
                  <a:gd name="connsiteY38" fmla="*/ 236205 h 339489"/>
                  <a:gd name="connsiteX39" fmla="*/ 97800 w 268120"/>
                  <a:gd name="connsiteY39" fmla="*/ 225835 h 339489"/>
                  <a:gd name="connsiteX40" fmla="*/ 91187 w 268120"/>
                  <a:gd name="connsiteY40" fmla="*/ 214335 h 339489"/>
                  <a:gd name="connsiteX41" fmla="*/ 85449 w 268120"/>
                  <a:gd name="connsiteY41" fmla="*/ 201385 h 339489"/>
                  <a:gd name="connsiteX42" fmla="*/ 80540 w 268120"/>
                  <a:gd name="connsiteY42" fmla="*/ 187005 h 339489"/>
                  <a:gd name="connsiteX43" fmla="*/ 126007 w 268120"/>
                  <a:gd name="connsiteY43" fmla="*/ 125430 h 339489"/>
                  <a:gd name="connsiteX44" fmla="*/ 170321 w 268120"/>
                  <a:gd name="connsiteY44" fmla="*/ 71645 h 339489"/>
                  <a:gd name="connsiteX45" fmla="*/ 200509 w 268120"/>
                  <a:gd name="connsiteY45" fmla="*/ 39129 h 339489"/>
                  <a:gd name="connsiteX46" fmla="*/ 214912 w 268120"/>
                  <a:gd name="connsiteY46" fmla="*/ 25602 h 339489"/>
                  <a:gd name="connsiteX47" fmla="*/ 229292 w 268120"/>
                  <a:gd name="connsiteY47" fmla="*/ 13804 h 339489"/>
                  <a:gd name="connsiteX48" fmla="*/ 241367 w 268120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0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70" y="300"/>
                    </a:lnTo>
                    <a:lnTo>
                      <a:pt x="259503" y="0"/>
                    </a:lnTo>
                    <a:lnTo>
                      <a:pt x="262936" y="1152"/>
                    </a:lnTo>
                    <a:lnTo>
                      <a:pt x="265241" y="3457"/>
                    </a:lnTo>
                    <a:lnTo>
                      <a:pt x="267269" y="7190"/>
                    </a:lnTo>
                    <a:lnTo>
                      <a:pt x="268121" y="12375"/>
                    </a:lnTo>
                    <a:lnTo>
                      <a:pt x="267845" y="18989"/>
                    </a:lnTo>
                    <a:lnTo>
                      <a:pt x="265817" y="27907"/>
                    </a:lnTo>
                    <a:lnTo>
                      <a:pt x="262083" y="38553"/>
                    </a:lnTo>
                    <a:lnTo>
                      <a:pt x="256322" y="51781"/>
                    </a:lnTo>
                    <a:lnTo>
                      <a:pt x="247980" y="67313"/>
                    </a:lnTo>
                    <a:lnTo>
                      <a:pt x="234177" y="90334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2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27" y="330272"/>
                    </a:lnTo>
                    <a:lnTo>
                      <a:pt x="10347" y="338337"/>
                    </a:lnTo>
                    <a:lnTo>
                      <a:pt x="6038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7" y="335157"/>
                    </a:lnTo>
                    <a:lnTo>
                      <a:pt x="0" y="330571"/>
                    </a:lnTo>
                    <a:lnTo>
                      <a:pt x="1729" y="323382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56" y="236205"/>
                    </a:lnTo>
                    <a:lnTo>
                      <a:pt x="70769" y="250008"/>
                    </a:lnTo>
                    <a:lnTo>
                      <a:pt x="78812" y="262083"/>
                    </a:lnTo>
                    <a:lnTo>
                      <a:pt x="87453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00" y="225835"/>
                    </a:lnTo>
                    <a:lnTo>
                      <a:pt x="91187" y="214335"/>
                    </a:lnTo>
                    <a:lnTo>
                      <a:pt x="85449" y="201385"/>
                    </a:lnTo>
                    <a:lnTo>
                      <a:pt x="80540" y="187005"/>
                    </a:lnTo>
                    <a:lnTo>
                      <a:pt x="126007" y="125430"/>
                    </a:lnTo>
                    <a:lnTo>
                      <a:pt x="170321" y="71645"/>
                    </a:lnTo>
                    <a:lnTo>
                      <a:pt x="200509" y="39129"/>
                    </a:lnTo>
                    <a:lnTo>
                      <a:pt x="214912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1" name="Freeform 1220">
                <a:extLst>
                  <a:ext uri="{FF2B5EF4-FFF2-40B4-BE49-F238E27FC236}">
                    <a16:creationId xmlns:a16="http://schemas.microsoft.com/office/drawing/2014/main" id="{E8467F6E-666C-C395-972A-D80A25C68883}"/>
                  </a:ext>
                </a:extLst>
              </p:cNvPr>
              <p:cNvSpPr/>
              <p:nvPr/>
            </p:nvSpPr>
            <p:spPr>
              <a:xfrm>
                <a:off x="7378577" y="6473021"/>
                <a:ext cx="97546" cy="56389"/>
              </a:xfrm>
              <a:custGeom>
                <a:avLst/>
                <a:gdLst>
                  <a:gd name="connsiteX0" fmla="*/ 32515 w 97546"/>
                  <a:gd name="connsiteY0" fmla="*/ 56390 h 56389"/>
                  <a:gd name="connsiteX1" fmla="*/ 0 w 97546"/>
                  <a:gd name="connsiteY1" fmla="*/ 37401 h 56389"/>
                  <a:gd name="connsiteX2" fmla="*/ 31087 w 97546"/>
                  <a:gd name="connsiteY2" fmla="*/ 16684 h 56389"/>
                  <a:gd name="connsiteX3" fmla="*/ 47771 w 97546"/>
                  <a:gd name="connsiteY3" fmla="*/ 7766 h 56389"/>
                  <a:gd name="connsiteX4" fmla="*/ 64732 w 97546"/>
                  <a:gd name="connsiteY4" fmla="*/ 0 h 56389"/>
                  <a:gd name="connsiteX5" fmla="*/ 97546 w 97546"/>
                  <a:gd name="connsiteY5" fmla="*/ 18689 h 56389"/>
                  <a:gd name="connsiteX6" fmla="*/ 80563 w 97546"/>
                  <a:gd name="connsiteY6" fmla="*/ 26455 h 56389"/>
                  <a:gd name="connsiteX7" fmla="*/ 63879 w 97546"/>
                  <a:gd name="connsiteY7" fmla="*/ 35673 h 56389"/>
                  <a:gd name="connsiteX8" fmla="*/ 32515 w 97546"/>
                  <a:gd name="connsiteY8" fmla="*/ 56390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46" h="56389">
                    <a:moveTo>
                      <a:pt x="32515" y="56390"/>
                    </a:moveTo>
                    <a:lnTo>
                      <a:pt x="0" y="37401"/>
                    </a:lnTo>
                    <a:lnTo>
                      <a:pt x="31087" y="16684"/>
                    </a:lnTo>
                    <a:lnTo>
                      <a:pt x="47771" y="7766"/>
                    </a:lnTo>
                    <a:lnTo>
                      <a:pt x="64732" y="0"/>
                    </a:lnTo>
                    <a:lnTo>
                      <a:pt x="97546" y="18689"/>
                    </a:lnTo>
                    <a:lnTo>
                      <a:pt x="80563" y="26455"/>
                    </a:lnTo>
                    <a:lnTo>
                      <a:pt x="63879" y="35673"/>
                    </a:lnTo>
                    <a:lnTo>
                      <a:pt x="32515" y="5639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2" name="Freeform 1221">
                <a:extLst>
                  <a:ext uri="{FF2B5EF4-FFF2-40B4-BE49-F238E27FC236}">
                    <a16:creationId xmlns:a16="http://schemas.microsoft.com/office/drawing/2014/main" id="{CB3EBAE3-8E7C-82F5-B9B7-F564D9601E4D}"/>
                  </a:ext>
                </a:extLst>
              </p:cNvPr>
              <p:cNvSpPr/>
              <p:nvPr/>
            </p:nvSpPr>
            <p:spPr>
              <a:xfrm>
                <a:off x="7410816" y="6443386"/>
                <a:ext cx="60399" cy="33091"/>
              </a:xfrm>
              <a:custGeom>
                <a:avLst/>
                <a:gdLst>
                  <a:gd name="connsiteX0" fmla="*/ 32493 w 60399"/>
                  <a:gd name="connsiteY0" fmla="*/ 33092 h 33091"/>
                  <a:gd name="connsiteX1" fmla="*/ 0 w 60399"/>
                  <a:gd name="connsiteY1" fmla="*/ 14103 h 33091"/>
                  <a:gd name="connsiteX2" fmla="*/ 14080 w 60399"/>
                  <a:gd name="connsiteY2" fmla="*/ 6614 h 33091"/>
                  <a:gd name="connsiteX3" fmla="*/ 27907 w 60399"/>
                  <a:gd name="connsiteY3" fmla="*/ 0 h 33091"/>
                  <a:gd name="connsiteX4" fmla="*/ 60399 w 60399"/>
                  <a:gd name="connsiteY4" fmla="*/ 18989 h 33091"/>
                  <a:gd name="connsiteX5" fmla="*/ 32493 w 60399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399" h="33091">
                    <a:moveTo>
                      <a:pt x="32493" y="33092"/>
                    </a:moveTo>
                    <a:lnTo>
                      <a:pt x="0" y="14103"/>
                    </a:lnTo>
                    <a:lnTo>
                      <a:pt x="14080" y="6614"/>
                    </a:lnTo>
                    <a:lnTo>
                      <a:pt x="27907" y="0"/>
                    </a:lnTo>
                    <a:lnTo>
                      <a:pt x="60399" y="18989"/>
                    </a:lnTo>
                    <a:lnTo>
                      <a:pt x="32493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3" name="Freeform 1222">
                <a:extLst>
                  <a:ext uri="{FF2B5EF4-FFF2-40B4-BE49-F238E27FC236}">
                    <a16:creationId xmlns:a16="http://schemas.microsoft.com/office/drawing/2014/main" id="{977C103D-C654-37D6-3111-9A0F365EC5FB}"/>
                  </a:ext>
                </a:extLst>
              </p:cNvPr>
              <p:cNvSpPr/>
              <p:nvPr/>
            </p:nvSpPr>
            <p:spPr>
              <a:xfrm>
                <a:off x="7372540" y="6510422"/>
                <a:ext cx="58693" cy="254018"/>
              </a:xfrm>
              <a:custGeom>
                <a:avLst/>
                <a:gdLst>
                  <a:gd name="connsiteX0" fmla="*/ 58694 w 58693"/>
                  <a:gd name="connsiteY0" fmla="*/ 254018 h 254018"/>
                  <a:gd name="connsiteX1" fmla="*/ 25902 w 58693"/>
                  <a:gd name="connsiteY1" fmla="*/ 235053 h 254018"/>
                  <a:gd name="connsiteX2" fmla="*/ 22445 w 58693"/>
                  <a:gd name="connsiteY2" fmla="*/ 232449 h 254018"/>
                  <a:gd name="connsiteX3" fmla="*/ 18712 w 58693"/>
                  <a:gd name="connsiteY3" fmla="*/ 227840 h 254018"/>
                  <a:gd name="connsiteX4" fmla="*/ 14955 w 58693"/>
                  <a:gd name="connsiteY4" fmla="*/ 220650 h 254018"/>
                  <a:gd name="connsiteX5" fmla="*/ 11223 w 58693"/>
                  <a:gd name="connsiteY5" fmla="*/ 210879 h 254018"/>
                  <a:gd name="connsiteX6" fmla="*/ 7489 w 58693"/>
                  <a:gd name="connsiteY6" fmla="*/ 196776 h 254018"/>
                  <a:gd name="connsiteX7" fmla="*/ 2304 w 58693"/>
                  <a:gd name="connsiteY7" fmla="*/ 161679 h 254018"/>
                  <a:gd name="connsiteX8" fmla="*/ 0 w 58693"/>
                  <a:gd name="connsiteY8" fmla="*/ 107295 h 254018"/>
                  <a:gd name="connsiteX9" fmla="*/ 876 w 58693"/>
                  <a:gd name="connsiteY9" fmla="*/ 71346 h 254018"/>
                  <a:gd name="connsiteX10" fmla="*/ 2604 w 58693"/>
                  <a:gd name="connsiteY10" fmla="*/ 35673 h 254018"/>
                  <a:gd name="connsiteX11" fmla="*/ 6037 w 58693"/>
                  <a:gd name="connsiteY11" fmla="*/ 0 h 254018"/>
                  <a:gd name="connsiteX12" fmla="*/ 38553 w 58693"/>
                  <a:gd name="connsiteY12" fmla="*/ 18989 h 254018"/>
                  <a:gd name="connsiteX13" fmla="*/ 35396 w 58693"/>
                  <a:gd name="connsiteY13" fmla="*/ 54661 h 254018"/>
                  <a:gd name="connsiteX14" fmla="*/ 33368 w 58693"/>
                  <a:gd name="connsiteY14" fmla="*/ 90334 h 254018"/>
                  <a:gd name="connsiteX15" fmla="*/ 32792 w 58693"/>
                  <a:gd name="connsiteY15" fmla="*/ 126283 h 254018"/>
                  <a:gd name="connsiteX16" fmla="*/ 35096 w 58693"/>
                  <a:gd name="connsiteY16" fmla="*/ 180668 h 254018"/>
                  <a:gd name="connsiteX17" fmla="*/ 37401 w 58693"/>
                  <a:gd name="connsiteY17" fmla="*/ 200233 h 254018"/>
                  <a:gd name="connsiteX18" fmla="*/ 40281 w 58693"/>
                  <a:gd name="connsiteY18" fmla="*/ 215764 h 254018"/>
                  <a:gd name="connsiteX19" fmla="*/ 43738 w 58693"/>
                  <a:gd name="connsiteY19" fmla="*/ 229568 h 254018"/>
                  <a:gd name="connsiteX20" fmla="*/ 47471 w 58693"/>
                  <a:gd name="connsiteY20" fmla="*/ 239638 h 254018"/>
                  <a:gd name="connsiteX21" fmla="*/ 51504 w 58693"/>
                  <a:gd name="connsiteY21" fmla="*/ 246552 h 254018"/>
                  <a:gd name="connsiteX22" fmla="*/ 54961 w 58693"/>
                  <a:gd name="connsiteY22" fmla="*/ 251160 h 254018"/>
                  <a:gd name="connsiteX23" fmla="*/ 58694 w 58693"/>
                  <a:gd name="connsiteY23" fmla="*/ 254018 h 254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18">
                    <a:moveTo>
                      <a:pt x="58694" y="254018"/>
                    </a:moveTo>
                    <a:lnTo>
                      <a:pt x="25902" y="235053"/>
                    </a:lnTo>
                    <a:lnTo>
                      <a:pt x="22445" y="232449"/>
                    </a:lnTo>
                    <a:lnTo>
                      <a:pt x="18712" y="227840"/>
                    </a:lnTo>
                    <a:lnTo>
                      <a:pt x="14955" y="220650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295"/>
                    </a:lnTo>
                    <a:lnTo>
                      <a:pt x="876" y="71346"/>
                    </a:lnTo>
                    <a:lnTo>
                      <a:pt x="2604" y="35673"/>
                    </a:lnTo>
                    <a:lnTo>
                      <a:pt x="6037" y="0"/>
                    </a:lnTo>
                    <a:lnTo>
                      <a:pt x="38553" y="18989"/>
                    </a:lnTo>
                    <a:lnTo>
                      <a:pt x="35396" y="54661"/>
                    </a:lnTo>
                    <a:lnTo>
                      <a:pt x="33368" y="90334"/>
                    </a:lnTo>
                    <a:lnTo>
                      <a:pt x="32792" y="126283"/>
                    </a:lnTo>
                    <a:lnTo>
                      <a:pt x="35096" y="180668"/>
                    </a:lnTo>
                    <a:lnTo>
                      <a:pt x="37401" y="200233"/>
                    </a:lnTo>
                    <a:lnTo>
                      <a:pt x="40281" y="215764"/>
                    </a:lnTo>
                    <a:lnTo>
                      <a:pt x="43738" y="229568"/>
                    </a:lnTo>
                    <a:lnTo>
                      <a:pt x="47471" y="239638"/>
                    </a:lnTo>
                    <a:lnTo>
                      <a:pt x="51504" y="246552"/>
                    </a:lnTo>
                    <a:lnTo>
                      <a:pt x="54961" y="251160"/>
                    </a:lnTo>
                    <a:lnTo>
                      <a:pt x="58694" y="25401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4" name="Freeform 1223">
                <a:extLst>
                  <a:ext uri="{FF2B5EF4-FFF2-40B4-BE49-F238E27FC236}">
                    <a16:creationId xmlns:a16="http://schemas.microsoft.com/office/drawing/2014/main" id="{B4B61A90-ACBA-BF54-5C89-E0CAB148BAFF}"/>
                  </a:ext>
                </a:extLst>
              </p:cNvPr>
              <p:cNvSpPr/>
              <p:nvPr/>
            </p:nvSpPr>
            <p:spPr>
              <a:xfrm>
                <a:off x="7383186" y="6457489"/>
                <a:ext cx="99252" cy="308679"/>
              </a:xfrm>
              <a:custGeom>
                <a:avLst/>
                <a:gdLst>
                  <a:gd name="connsiteX0" fmla="*/ 92938 w 99252"/>
                  <a:gd name="connsiteY0" fmla="*/ 34221 h 308679"/>
                  <a:gd name="connsiteX1" fmla="*/ 97524 w 99252"/>
                  <a:gd name="connsiteY1" fmla="*/ 82568 h 308679"/>
                  <a:gd name="connsiteX2" fmla="*/ 99252 w 99252"/>
                  <a:gd name="connsiteY2" fmla="*/ 134625 h 308679"/>
                  <a:gd name="connsiteX3" fmla="*/ 98676 w 99252"/>
                  <a:gd name="connsiteY3" fmla="*/ 167440 h 308679"/>
                  <a:gd name="connsiteX4" fmla="*/ 96948 w 99252"/>
                  <a:gd name="connsiteY4" fmla="*/ 195623 h 308679"/>
                  <a:gd name="connsiteX5" fmla="*/ 94067 w 99252"/>
                  <a:gd name="connsiteY5" fmla="*/ 220074 h 308679"/>
                  <a:gd name="connsiteX6" fmla="*/ 90057 w 99252"/>
                  <a:gd name="connsiteY6" fmla="*/ 244247 h 308679"/>
                  <a:gd name="connsiteX7" fmla="*/ 85449 w 99252"/>
                  <a:gd name="connsiteY7" fmla="*/ 263236 h 308679"/>
                  <a:gd name="connsiteX8" fmla="*/ 80563 w 99252"/>
                  <a:gd name="connsiteY8" fmla="*/ 278192 h 308679"/>
                  <a:gd name="connsiteX9" fmla="*/ 75378 w 99252"/>
                  <a:gd name="connsiteY9" fmla="*/ 289414 h 308679"/>
                  <a:gd name="connsiteX10" fmla="*/ 70492 w 99252"/>
                  <a:gd name="connsiteY10" fmla="*/ 297480 h 308679"/>
                  <a:gd name="connsiteX11" fmla="*/ 65584 w 99252"/>
                  <a:gd name="connsiteY11" fmla="*/ 303218 h 308679"/>
                  <a:gd name="connsiteX12" fmla="*/ 60998 w 99252"/>
                  <a:gd name="connsiteY12" fmla="*/ 306674 h 308679"/>
                  <a:gd name="connsiteX13" fmla="*/ 56689 w 99252"/>
                  <a:gd name="connsiteY13" fmla="*/ 308403 h 308679"/>
                  <a:gd name="connsiteX14" fmla="*/ 52933 w 99252"/>
                  <a:gd name="connsiteY14" fmla="*/ 308679 h 308679"/>
                  <a:gd name="connsiteX15" fmla="*/ 49200 w 99252"/>
                  <a:gd name="connsiteY15" fmla="*/ 307527 h 308679"/>
                  <a:gd name="connsiteX16" fmla="*/ 45466 w 99252"/>
                  <a:gd name="connsiteY16" fmla="*/ 305246 h 308679"/>
                  <a:gd name="connsiteX17" fmla="*/ 41434 w 99252"/>
                  <a:gd name="connsiteY17" fmla="*/ 300913 h 308679"/>
                  <a:gd name="connsiteX18" fmla="*/ 34244 w 99252"/>
                  <a:gd name="connsiteY18" fmla="*/ 286257 h 308679"/>
                  <a:gd name="connsiteX19" fmla="*/ 30787 w 99252"/>
                  <a:gd name="connsiteY19" fmla="*/ 274458 h 308679"/>
                  <a:gd name="connsiteX20" fmla="*/ 27630 w 99252"/>
                  <a:gd name="connsiteY20" fmla="*/ 258350 h 308679"/>
                  <a:gd name="connsiteX21" fmla="*/ 24750 w 99252"/>
                  <a:gd name="connsiteY21" fmla="*/ 237910 h 308679"/>
                  <a:gd name="connsiteX22" fmla="*/ 23021 w 99252"/>
                  <a:gd name="connsiteY22" fmla="*/ 212031 h 308679"/>
                  <a:gd name="connsiteX23" fmla="*/ 22146 w 99252"/>
                  <a:gd name="connsiteY23" fmla="*/ 179216 h 308679"/>
                  <a:gd name="connsiteX24" fmla="*/ 22722 w 99252"/>
                  <a:gd name="connsiteY24" fmla="*/ 143267 h 308679"/>
                  <a:gd name="connsiteX25" fmla="*/ 24750 w 99252"/>
                  <a:gd name="connsiteY25" fmla="*/ 107594 h 308679"/>
                  <a:gd name="connsiteX26" fmla="*/ 27907 w 99252"/>
                  <a:gd name="connsiteY26" fmla="*/ 71921 h 308679"/>
                  <a:gd name="connsiteX27" fmla="*/ 59270 w 99252"/>
                  <a:gd name="connsiteY27" fmla="*/ 51205 h 308679"/>
                  <a:gd name="connsiteX28" fmla="*/ 75954 w 99252"/>
                  <a:gd name="connsiteY28" fmla="*/ 41987 h 308679"/>
                  <a:gd name="connsiteX29" fmla="*/ 92938 w 99252"/>
                  <a:gd name="connsiteY29" fmla="*/ 34221 h 308679"/>
                  <a:gd name="connsiteX30" fmla="*/ 32515 w 99252"/>
                  <a:gd name="connsiteY30" fmla="*/ 36825 h 308679"/>
                  <a:gd name="connsiteX31" fmla="*/ 0 w 99252"/>
                  <a:gd name="connsiteY31" fmla="*/ 17836 h 308679"/>
                  <a:gd name="connsiteX32" fmla="*/ 27630 w 99252"/>
                  <a:gd name="connsiteY32" fmla="*/ 0 h 308679"/>
                  <a:gd name="connsiteX33" fmla="*/ 60123 w 99252"/>
                  <a:gd name="connsiteY33" fmla="*/ 18989 h 308679"/>
                  <a:gd name="connsiteX34" fmla="*/ 32515 w 99252"/>
                  <a:gd name="connsiteY34" fmla="*/ 36825 h 30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679">
                    <a:moveTo>
                      <a:pt x="92938" y="34221"/>
                    </a:moveTo>
                    <a:lnTo>
                      <a:pt x="97524" y="82568"/>
                    </a:lnTo>
                    <a:lnTo>
                      <a:pt x="99252" y="134625"/>
                    </a:lnTo>
                    <a:lnTo>
                      <a:pt x="98676" y="167440"/>
                    </a:lnTo>
                    <a:lnTo>
                      <a:pt x="96948" y="195623"/>
                    </a:lnTo>
                    <a:lnTo>
                      <a:pt x="94067" y="220074"/>
                    </a:lnTo>
                    <a:lnTo>
                      <a:pt x="90057" y="244247"/>
                    </a:lnTo>
                    <a:lnTo>
                      <a:pt x="85449" y="263236"/>
                    </a:lnTo>
                    <a:lnTo>
                      <a:pt x="80563" y="278192"/>
                    </a:lnTo>
                    <a:lnTo>
                      <a:pt x="75378" y="289414"/>
                    </a:lnTo>
                    <a:lnTo>
                      <a:pt x="70492" y="297480"/>
                    </a:lnTo>
                    <a:lnTo>
                      <a:pt x="65584" y="303218"/>
                    </a:lnTo>
                    <a:lnTo>
                      <a:pt x="60998" y="306674"/>
                    </a:lnTo>
                    <a:lnTo>
                      <a:pt x="56689" y="308403"/>
                    </a:lnTo>
                    <a:lnTo>
                      <a:pt x="52933" y="308679"/>
                    </a:lnTo>
                    <a:lnTo>
                      <a:pt x="49200" y="307527"/>
                    </a:lnTo>
                    <a:lnTo>
                      <a:pt x="45466" y="305246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0"/>
                    </a:lnTo>
                    <a:lnTo>
                      <a:pt x="24750" y="237910"/>
                    </a:lnTo>
                    <a:lnTo>
                      <a:pt x="23021" y="212031"/>
                    </a:lnTo>
                    <a:lnTo>
                      <a:pt x="22146" y="179216"/>
                    </a:lnTo>
                    <a:lnTo>
                      <a:pt x="22722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0" y="51205"/>
                    </a:lnTo>
                    <a:lnTo>
                      <a:pt x="75954" y="41987"/>
                    </a:lnTo>
                    <a:lnTo>
                      <a:pt x="92938" y="34221"/>
                    </a:lnTo>
                    <a:close/>
                    <a:moveTo>
                      <a:pt x="32515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23" y="18989"/>
                    </a:lnTo>
                    <a:lnTo>
                      <a:pt x="32515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5" name="Freeform 1224">
                <a:extLst>
                  <a:ext uri="{FF2B5EF4-FFF2-40B4-BE49-F238E27FC236}">
                    <a16:creationId xmlns:a16="http://schemas.microsoft.com/office/drawing/2014/main" id="{426550C5-7EA6-4926-8C62-6993FFC31F79}"/>
                  </a:ext>
                </a:extLst>
              </p:cNvPr>
              <p:cNvSpPr/>
              <p:nvPr/>
            </p:nvSpPr>
            <p:spPr>
              <a:xfrm>
                <a:off x="7378577" y="6475326"/>
                <a:ext cx="37124" cy="54085"/>
              </a:xfrm>
              <a:custGeom>
                <a:avLst/>
                <a:gdLst>
                  <a:gd name="connsiteX0" fmla="*/ 32515 w 37124"/>
                  <a:gd name="connsiteY0" fmla="*/ 54085 h 54085"/>
                  <a:gd name="connsiteX1" fmla="*/ 0 w 37124"/>
                  <a:gd name="connsiteY1" fmla="*/ 35096 h 54085"/>
                  <a:gd name="connsiteX2" fmla="*/ 4609 w 37124"/>
                  <a:gd name="connsiteY2" fmla="*/ 0 h 54085"/>
                  <a:gd name="connsiteX3" fmla="*/ 37124 w 37124"/>
                  <a:gd name="connsiteY3" fmla="*/ 18989 h 54085"/>
                  <a:gd name="connsiteX4" fmla="*/ 32515 w 37124"/>
                  <a:gd name="connsiteY4" fmla="*/ 54085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24" h="54085">
                    <a:moveTo>
                      <a:pt x="32515" y="54085"/>
                    </a:moveTo>
                    <a:lnTo>
                      <a:pt x="0" y="35096"/>
                    </a:lnTo>
                    <a:lnTo>
                      <a:pt x="4609" y="0"/>
                    </a:lnTo>
                    <a:lnTo>
                      <a:pt x="37124" y="18989"/>
                    </a:lnTo>
                    <a:lnTo>
                      <a:pt x="32515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6" name="Freeform 1225">
                <a:extLst>
                  <a:ext uri="{FF2B5EF4-FFF2-40B4-BE49-F238E27FC236}">
                    <a16:creationId xmlns:a16="http://schemas.microsoft.com/office/drawing/2014/main" id="{A81ACF78-0C80-D2D3-876B-1941DEF9F0C0}"/>
                  </a:ext>
                </a:extLst>
              </p:cNvPr>
              <p:cNvSpPr/>
              <p:nvPr/>
            </p:nvSpPr>
            <p:spPr>
              <a:xfrm>
                <a:off x="7411093" y="6462375"/>
                <a:ext cx="65008" cy="67035"/>
              </a:xfrm>
              <a:custGeom>
                <a:avLst/>
                <a:gdLst>
                  <a:gd name="connsiteX0" fmla="*/ 60123 w 65008"/>
                  <a:gd name="connsiteY0" fmla="*/ 0 h 67035"/>
                  <a:gd name="connsiteX1" fmla="*/ 65008 w 65008"/>
                  <a:gd name="connsiteY1" fmla="*/ 29335 h 67035"/>
                  <a:gd name="connsiteX2" fmla="*/ 48047 w 65008"/>
                  <a:gd name="connsiteY2" fmla="*/ 37101 h 67035"/>
                  <a:gd name="connsiteX3" fmla="*/ 31363 w 65008"/>
                  <a:gd name="connsiteY3" fmla="*/ 46319 h 67035"/>
                  <a:gd name="connsiteX4" fmla="*/ 0 w 65008"/>
                  <a:gd name="connsiteY4" fmla="*/ 67036 h 67035"/>
                  <a:gd name="connsiteX5" fmla="*/ 4609 w 65008"/>
                  <a:gd name="connsiteY5" fmla="*/ 31940 h 67035"/>
                  <a:gd name="connsiteX6" fmla="*/ 31640 w 65008"/>
                  <a:gd name="connsiteY6" fmla="*/ 14679 h 67035"/>
                  <a:gd name="connsiteX7" fmla="*/ 60123 w 65008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08" h="67035">
                    <a:moveTo>
                      <a:pt x="60123" y="0"/>
                    </a:moveTo>
                    <a:lnTo>
                      <a:pt x="65008" y="29335"/>
                    </a:lnTo>
                    <a:lnTo>
                      <a:pt x="48047" y="37101"/>
                    </a:lnTo>
                    <a:lnTo>
                      <a:pt x="31363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40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7" name="Freeform 1226">
                <a:extLst>
                  <a:ext uri="{FF2B5EF4-FFF2-40B4-BE49-F238E27FC236}">
                    <a16:creationId xmlns:a16="http://schemas.microsoft.com/office/drawing/2014/main" id="{854AB3C4-9614-0959-2398-0B9FF1DC712E}"/>
                  </a:ext>
                </a:extLst>
              </p:cNvPr>
              <p:cNvSpPr/>
              <p:nvPr/>
            </p:nvSpPr>
            <p:spPr>
              <a:xfrm>
                <a:off x="7383186" y="6389877"/>
                <a:ext cx="67312" cy="104437"/>
              </a:xfrm>
              <a:custGeom>
                <a:avLst/>
                <a:gdLst>
                  <a:gd name="connsiteX0" fmla="*/ 27331 w 67312"/>
                  <a:gd name="connsiteY0" fmla="*/ 1152 h 104437"/>
                  <a:gd name="connsiteX1" fmla="*/ 31064 w 67312"/>
                  <a:gd name="connsiteY1" fmla="*/ 0 h 104437"/>
                  <a:gd name="connsiteX2" fmla="*/ 34820 w 67312"/>
                  <a:gd name="connsiteY2" fmla="*/ 1152 h 104437"/>
                  <a:gd name="connsiteX3" fmla="*/ 67312 w 67312"/>
                  <a:gd name="connsiteY3" fmla="*/ 20141 h 104437"/>
                  <a:gd name="connsiteX4" fmla="*/ 63879 w 67312"/>
                  <a:gd name="connsiteY4" fmla="*/ 18989 h 104437"/>
                  <a:gd name="connsiteX5" fmla="*/ 60423 w 67312"/>
                  <a:gd name="connsiteY5" fmla="*/ 19841 h 104437"/>
                  <a:gd name="connsiteX6" fmla="*/ 56966 w 67312"/>
                  <a:gd name="connsiteY6" fmla="*/ 22722 h 104437"/>
                  <a:gd name="connsiteX7" fmla="*/ 52357 w 67312"/>
                  <a:gd name="connsiteY7" fmla="*/ 29059 h 104437"/>
                  <a:gd name="connsiteX8" fmla="*/ 48047 w 67312"/>
                  <a:gd name="connsiteY8" fmla="*/ 38830 h 104437"/>
                  <a:gd name="connsiteX9" fmla="*/ 40858 w 67312"/>
                  <a:gd name="connsiteY9" fmla="*/ 62128 h 104437"/>
                  <a:gd name="connsiteX10" fmla="*/ 32515 w 67312"/>
                  <a:gd name="connsiteY10" fmla="*/ 104437 h 104437"/>
                  <a:gd name="connsiteX11" fmla="*/ 0 w 67312"/>
                  <a:gd name="connsiteY11" fmla="*/ 85449 h 104437"/>
                  <a:gd name="connsiteX12" fmla="*/ 7766 w 67312"/>
                  <a:gd name="connsiteY12" fmla="*/ 45167 h 104437"/>
                  <a:gd name="connsiteX13" fmla="*/ 12375 w 67312"/>
                  <a:gd name="connsiteY13" fmla="*/ 28183 h 104437"/>
                  <a:gd name="connsiteX14" fmla="*/ 16984 w 67312"/>
                  <a:gd name="connsiteY14" fmla="*/ 15809 h 104437"/>
                  <a:gd name="connsiteX15" fmla="*/ 20717 w 67312"/>
                  <a:gd name="connsiteY15" fmla="*/ 8619 h 104437"/>
                  <a:gd name="connsiteX16" fmla="*/ 27331 w 67312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12" h="104437">
                    <a:moveTo>
                      <a:pt x="27331" y="1152"/>
                    </a:moveTo>
                    <a:lnTo>
                      <a:pt x="31064" y="0"/>
                    </a:lnTo>
                    <a:lnTo>
                      <a:pt x="34820" y="1152"/>
                    </a:lnTo>
                    <a:lnTo>
                      <a:pt x="67312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7" y="38830"/>
                    </a:lnTo>
                    <a:lnTo>
                      <a:pt x="40858" y="62128"/>
                    </a:lnTo>
                    <a:lnTo>
                      <a:pt x="32515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09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8" name="Freeform 1227">
                <a:extLst>
                  <a:ext uri="{FF2B5EF4-FFF2-40B4-BE49-F238E27FC236}">
                    <a16:creationId xmlns:a16="http://schemas.microsoft.com/office/drawing/2014/main" id="{5C55292A-6FD8-CBCC-E141-31FFC74D7147}"/>
                  </a:ext>
                </a:extLst>
              </p:cNvPr>
              <p:cNvSpPr/>
              <p:nvPr/>
            </p:nvSpPr>
            <p:spPr>
              <a:xfrm>
                <a:off x="7415701" y="6408866"/>
                <a:ext cx="55514" cy="85448"/>
              </a:xfrm>
              <a:custGeom>
                <a:avLst/>
                <a:gdLst>
                  <a:gd name="connsiteX0" fmla="*/ 55514 w 55514"/>
                  <a:gd name="connsiteY0" fmla="*/ 53509 h 85448"/>
                  <a:gd name="connsiteX1" fmla="*/ 26754 w 55514"/>
                  <a:gd name="connsiteY1" fmla="*/ 68188 h 85448"/>
                  <a:gd name="connsiteX2" fmla="*/ 0 w 55514"/>
                  <a:gd name="connsiteY2" fmla="*/ 85449 h 85448"/>
                  <a:gd name="connsiteX3" fmla="*/ 4010 w 55514"/>
                  <a:gd name="connsiteY3" fmla="*/ 62427 h 85448"/>
                  <a:gd name="connsiteX4" fmla="*/ 12375 w 55514"/>
                  <a:gd name="connsiteY4" fmla="*/ 29335 h 85448"/>
                  <a:gd name="connsiteX5" fmla="*/ 20141 w 55514"/>
                  <a:gd name="connsiteY5" fmla="*/ 10070 h 85448"/>
                  <a:gd name="connsiteX6" fmla="*/ 26455 w 55514"/>
                  <a:gd name="connsiteY6" fmla="*/ 1728 h 85448"/>
                  <a:gd name="connsiteX7" fmla="*/ 29335 w 55514"/>
                  <a:gd name="connsiteY7" fmla="*/ 277 h 85448"/>
                  <a:gd name="connsiteX8" fmla="*/ 32216 w 55514"/>
                  <a:gd name="connsiteY8" fmla="*/ 0 h 85448"/>
                  <a:gd name="connsiteX9" fmla="*/ 35096 w 55514"/>
                  <a:gd name="connsiteY9" fmla="*/ 853 h 85448"/>
                  <a:gd name="connsiteX10" fmla="*/ 37977 w 55514"/>
                  <a:gd name="connsiteY10" fmla="*/ 3457 h 85448"/>
                  <a:gd name="connsiteX11" fmla="*/ 41411 w 55514"/>
                  <a:gd name="connsiteY11" fmla="*/ 8042 h 85448"/>
                  <a:gd name="connsiteX12" fmla="*/ 45743 w 55514"/>
                  <a:gd name="connsiteY12" fmla="*/ 16961 h 85448"/>
                  <a:gd name="connsiteX13" fmla="*/ 50329 w 55514"/>
                  <a:gd name="connsiteY13" fmla="*/ 31364 h 85448"/>
                  <a:gd name="connsiteX14" fmla="*/ 55514 w 55514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4" h="85448">
                    <a:moveTo>
                      <a:pt x="55514" y="53509"/>
                    </a:moveTo>
                    <a:lnTo>
                      <a:pt x="26754" y="68188"/>
                    </a:lnTo>
                    <a:lnTo>
                      <a:pt x="0" y="85449"/>
                    </a:lnTo>
                    <a:lnTo>
                      <a:pt x="4010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5" y="277"/>
                    </a:lnTo>
                    <a:lnTo>
                      <a:pt x="32216" y="0"/>
                    </a:lnTo>
                    <a:lnTo>
                      <a:pt x="35096" y="853"/>
                    </a:lnTo>
                    <a:lnTo>
                      <a:pt x="37977" y="3457"/>
                    </a:lnTo>
                    <a:lnTo>
                      <a:pt x="41411" y="8042"/>
                    </a:lnTo>
                    <a:lnTo>
                      <a:pt x="45743" y="16961"/>
                    </a:lnTo>
                    <a:lnTo>
                      <a:pt x="50329" y="31364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9" name="Freeform 1228">
                <a:extLst>
                  <a:ext uri="{FF2B5EF4-FFF2-40B4-BE49-F238E27FC236}">
                    <a16:creationId xmlns:a16="http://schemas.microsoft.com/office/drawing/2014/main" id="{F8C5014D-88BB-EDBF-CCCF-A7BE27BF7278}"/>
                  </a:ext>
                </a:extLst>
              </p:cNvPr>
              <p:cNvSpPr/>
              <p:nvPr/>
            </p:nvSpPr>
            <p:spPr>
              <a:xfrm>
                <a:off x="7128569" y="6679015"/>
                <a:ext cx="103008" cy="124277"/>
              </a:xfrm>
              <a:custGeom>
                <a:avLst/>
                <a:gdLst>
                  <a:gd name="connsiteX0" fmla="*/ 94367 w 103008"/>
                  <a:gd name="connsiteY0" fmla="*/ 104137 h 124277"/>
                  <a:gd name="connsiteX1" fmla="*/ 100404 w 103008"/>
                  <a:gd name="connsiteY1" fmla="*/ 110474 h 124277"/>
                  <a:gd name="connsiteX2" fmla="*/ 102709 w 103008"/>
                  <a:gd name="connsiteY2" fmla="*/ 118241 h 124277"/>
                  <a:gd name="connsiteX3" fmla="*/ 101856 w 103008"/>
                  <a:gd name="connsiteY3" fmla="*/ 121697 h 124277"/>
                  <a:gd name="connsiteX4" fmla="*/ 100404 w 103008"/>
                  <a:gd name="connsiteY4" fmla="*/ 123702 h 124277"/>
                  <a:gd name="connsiteX5" fmla="*/ 97823 w 103008"/>
                  <a:gd name="connsiteY5" fmla="*/ 124278 h 124277"/>
                  <a:gd name="connsiteX6" fmla="*/ 94367 w 103008"/>
                  <a:gd name="connsiteY6" fmla="*/ 123126 h 124277"/>
                  <a:gd name="connsiteX7" fmla="*/ 31363 w 103008"/>
                  <a:gd name="connsiteY7" fmla="*/ 86601 h 124277"/>
                  <a:gd name="connsiteX8" fmla="*/ 25602 w 103008"/>
                  <a:gd name="connsiteY8" fmla="*/ 80540 h 124277"/>
                  <a:gd name="connsiteX9" fmla="*/ 23298 w 103008"/>
                  <a:gd name="connsiteY9" fmla="*/ 72497 h 124277"/>
                  <a:gd name="connsiteX10" fmla="*/ 23874 w 103008"/>
                  <a:gd name="connsiteY10" fmla="*/ 69041 h 124277"/>
                  <a:gd name="connsiteX11" fmla="*/ 25602 w 103008"/>
                  <a:gd name="connsiteY11" fmla="*/ 67312 h 124277"/>
                  <a:gd name="connsiteX12" fmla="*/ 28206 w 103008"/>
                  <a:gd name="connsiteY12" fmla="*/ 66736 h 124277"/>
                  <a:gd name="connsiteX13" fmla="*/ 31363 w 103008"/>
                  <a:gd name="connsiteY13" fmla="*/ 67889 h 124277"/>
                  <a:gd name="connsiteX14" fmla="*/ 94367 w 103008"/>
                  <a:gd name="connsiteY14" fmla="*/ 104137 h 124277"/>
                  <a:gd name="connsiteX15" fmla="*/ 94666 w 103008"/>
                  <a:gd name="connsiteY15" fmla="*/ 70769 h 124277"/>
                  <a:gd name="connsiteX16" fmla="*/ 100404 w 103008"/>
                  <a:gd name="connsiteY16" fmla="*/ 76807 h 124277"/>
                  <a:gd name="connsiteX17" fmla="*/ 102709 w 103008"/>
                  <a:gd name="connsiteY17" fmla="*/ 84872 h 124277"/>
                  <a:gd name="connsiteX18" fmla="*/ 102132 w 103008"/>
                  <a:gd name="connsiteY18" fmla="*/ 88306 h 124277"/>
                  <a:gd name="connsiteX19" fmla="*/ 100404 w 103008"/>
                  <a:gd name="connsiteY19" fmla="*/ 90334 h 124277"/>
                  <a:gd name="connsiteX20" fmla="*/ 97823 w 103008"/>
                  <a:gd name="connsiteY20" fmla="*/ 90610 h 124277"/>
                  <a:gd name="connsiteX21" fmla="*/ 94666 w 103008"/>
                  <a:gd name="connsiteY21" fmla="*/ 89458 h 124277"/>
                  <a:gd name="connsiteX22" fmla="*/ 8342 w 103008"/>
                  <a:gd name="connsiteY22" fmla="*/ 39982 h 124277"/>
                  <a:gd name="connsiteX23" fmla="*/ 2604 w 103008"/>
                  <a:gd name="connsiteY23" fmla="*/ 33645 h 124277"/>
                  <a:gd name="connsiteX24" fmla="*/ 0 w 103008"/>
                  <a:gd name="connsiteY24" fmla="*/ 25602 h 124277"/>
                  <a:gd name="connsiteX25" fmla="*/ 876 w 103008"/>
                  <a:gd name="connsiteY25" fmla="*/ 22445 h 124277"/>
                  <a:gd name="connsiteX26" fmla="*/ 2604 w 103008"/>
                  <a:gd name="connsiteY26" fmla="*/ 20417 h 124277"/>
                  <a:gd name="connsiteX27" fmla="*/ 4886 w 103008"/>
                  <a:gd name="connsiteY27" fmla="*/ 19841 h 124277"/>
                  <a:gd name="connsiteX28" fmla="*/ 8342 w 103008"/>
                  <a:gd name="connsiteY28" fmla="*/ 20993 h 124277"/>
                  <a:gd name="connsiteX29" fmla="*/ 94666 w 103008"/>
                  <a:gd name="connsiteY29" fmla="*/ 70769 h 124277"/>
                  <a:gd name="connsiteX30" fmla="*/ 94666 w 103008"/>
                  <a:gd name="connsiteY30" fmla="*/ 37401 h 124277"/>
                  <a:gd name="connsiteX31" fmla="*/ 100404 w 103008"/>
                  <a:gd name="connsiteY31" fmla="*/ 43438 h 124277"/>
                  <a:gd name="connsiteX32" fmla="*/ 103008 w 103008"/>
                  <a:gd name="connsiteY32" fmla="*/ 51481 h 124277"/>
                  <a:gd name="connsiteX33" fmla="*/ 102132 w 103008"/>
                  <a:gd name="connsiteY33" fmla="*/ 54938 h 124277"/>
                  <a:gd name="connsiteX34" fmla="*/ 100404 w 103008"/>
                  <a:gd name="connsiteY34" fmla="*/ 56966 h 124277"/>
                  <a:gd name="connsiteX35" fmla="*/ 98100 w 103008"/>
                  <a:gd name="connsiteY35" fmla="*/ 57242 h 124277"/>
                  <a:gd name="connsiteX36" fmla="*/ 94666 w 103008"/>
                  <a:gd name="connsiteY36" fmla="*/ 56389 h 124277"/>
                  <a:gd name="connsiteX37" fmla="*/ 31663 w 103008"/>
                  <a:gd name="connsiteY37" fmla="*/ 19841 h 124277"/>
                  <a:gd name="connsiteX38" fmla="*/ 25902 w 103008"/>
                  <a:gd name="connsiteY38" fmla="*/ 13804 h 124277"/>
                  <a:gd name="connsiteX39" fmla="*/ 23298 w 103008"/>
                  <a:gd name="connsiteY39" fmla="*/ 5738 h 124277"/>
                  <a:gd name="connsiteX40" fmla="*/ 24173 w 103008"/>
                  <a:gd name="connsiteY40" fmla="*/ 2304 h 124277"/>
                  <a:gd name="connsiteX41" fmla="*/ 25902 w 103008"/>
                  <a:gd name="connsiteY41" fmla="*/ 576 h 124277"/>
                  <a:gd name="connsiteX42" fmla="*/ 28206 w 103008"/>
                  <a:gd name="connsiteY42" fmla="*/ 0 h 124277"/>
                  <a:gd name="connsiteX43" fmla="*/ 31663 w 103008"/>
                  <a:gd name="connsiteY43" fmla="*/ 1152 h 124277"/>
                  <a:gd name="connsiteX44" fmla="*/ 94666 w 103008"/>
                  <a:gd name="connsiteY44" fmla="*/ 37401 h 12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7">
                    <a:moveTo>
                      <a:pt x="94367" y="104137"/>
                    </a:moveTo>
                    <a:lnTo>
                      <a:pt x="100404" y="110474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04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02" y="80540"/>
                    </a:lnTo>
                    <a:lnTo>
                      <a:pt x="23298" y="72497"/>
                    </a:lnTo>
                    <a:lnTo>
                      <a:pt x="23874" y="69041"/>
                    </a:lnTo>
                    <a:lnTo>
                      <a:pt x="25602" y="67312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7"/>
                    </a:lnTo>
                    <a:close/>
                    <a:moveTo>
                      <a:pt x="94666" y="70769"/>
                    </a:moveTo>
                    <a:lnTo>
                      <a:pt x="100404" y="76807"/>
                    </a:lnTo>
                    <a:lnTo>
                      <a:pt x="102709" y="84872"/>
                    </a:lnTo>
                    <a:lnTo>
                      <a:pt x="102132" y="88306"/>
                    </a:lnTo>
                    <a:lnTo>
                      <a:pt x="100404" y="90334"/>
                    </a:lnTo>
                    <a:lnTo>
                      <a:pt x="97823" y="90610"/>
                    </a:lnTo>
                    <a:lnTo>
                      <a:pt x="94666" y="89458"/>
                    </a:lnTo>
                    <a:lnTo>
                      <a:pt x="8342" y="39982"/>
                    </a:lnTo>
                    <a:lnTo>
                      <a:pt x="2604" y="33645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7"/>
                    </a:lnTo>
                    <a:lnTo>
                      <a:pt x="4886" y="19841"/>
                    </a:lnTo>
                    <a:lnTo>
                      <a:pt x="8342" y="20993"/>
                    </a:lnTo>
                    <a:lnTo>
                      <a:pt x="94666" y="70769"/>
                    </a:lnTo>
                    <a:close/>
                    <a:moveTo>
                      <a:pt x="94666" y="37401"/>
                    </a:moveTo>
                    <a:lnTo>
                      <a:pt x="100404" y="43438"/>
                    </a:lnTo>
                    <a:lnTo>
                      <a:pt x="103008" y="51481"/>
                    </a:lnTo>
                    <a:lnTo>
                      <a:pt x="102132" y="54938"/>
                    </a:lnTo>
                    <a:lnTo>
                      <a:pt x="100404" y="56966"/>
                    </a:lnTo>
                    <a:lnTo>
                      <a:pt x="98100" y="57242"/>
                    </a:lnTo>
                    <a:lnTo>
                      <a:pt x="94666" y="56389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298" y="5738"/>
                    </a:lnTo>
                    <a:lnTo>
                      <a:pt x="24173" y="2304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2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230" name="Graphic 4">
              <a:extLst>
                <a:ext uri="{FF2B5EF4-FFF2-40B4-BE49-F238E27FC236}">
                  <a16:creationId xmlns:a16="http://schemas.microsoft.com/office/drawing/2014/main" id="{7E2CC0C9-2008-3EEA-DC7B-10C5761219A4}"/>
                </a:ext>
              </a:extLst>
            </p:cNvPr>
            <p:cNvGrpSpPr/>
            <p:nvPr/>
          </p:nvGrpSpPr>
          <p:grpSpPr>
            <a:xfrm>
              <a:off x="4625620" y="8693930"/>
              <a:ext cx="691330" cy="1578296"/>
              <a:chOff x="7810521" y="4682510"/>
              <a:chExt cx="691330" cy="1578296"/>
            </a:xfrm>
          </p:grpSpPr>
          <p:sp>
            <p:nvSpPr>
              <p:cNvPr id="1231" name="Freeform 1230">
                <a:extLst>
                  <a:ext uri="{FF2B5EF4-FFF2-40B4-BE49-F238E27FC236}">
                    <a16:creationId xmlns:a16="http://schemas.microsoft.com/office/drawing/2014/main" id="{220C130A-8F37-EF3A-099E-887946876FDB}"/>
                  </a:ext>
                </a:extLst>
              </p:cNvPr>
              <p:cNvSpPr/>
              <p:nvPr/>
            </p:nvSpPr>
            <p:spPr>
              <a:xfrm>
                <a:off x="7810521" y="6126158"/>
                <a:ext cx="342945" cy="134648"/>
              </a:xfrm>
              <a:custGeom>
                <a:avLst/>
                <a:gdLst>
                  <a:gd name="connsiteX0" fmla="*/ 342946 w 342945"/>
                  <a:gd name="connsiteY0" fmla="*/ 576 h 134648"/>
                  <a:gd name="connsiteX1" fmla="*/ 342370 w 342945"/>
                  <a:gd name="connsiteY1" fmla="*/ 39705 h 134648"/>
                  <a:gd name="connsiteX2" fmla="*/ 338637 w 342945"/>
                  <a:gd name="connsiteY2" fmla="*/ 48347 h 134648"/>
                  <a:gd name="connsiteX3" fmla="*/ 331147 w 342945"/>
                  <a:gd name="connsiteY3" fmla="*/ 56113 h 134648"/>
                  <a:gd name="connsiteX4" fmla="*/ 214335 w 342945"/>
                  <a:gd name="connsiteY4" fmla="*/ 124578 h 134648"/>
                  <a:gd name="connsiteX5" fmla="*/ 206293 w 342945"/>
                  <a:gd name="connsiteY5" fmla="*/ 128311 h 134648"/>
                  <a:gd name="connsiteX6" fmla="*/ 197075 w 342945"/>
                  <a:gd name="connsiteY6" fmla="*/ 131491 h 134648"/>
                  <a:gd name="connsiteX7" fmla="*/ 187304 w 342945"/>
                  <a:gd name="connsiteY7" fmla="*/ 133496 h 134648"/>
                  <a:gd name="connsiteX8" fmla="*/ 166864 w 342945"/>
                  <a:gd name="connsiteY8" fmla="*/ 134648 h 134648"/>
                  <a:gd name="connsiteX9" fmla="*/ 146746 w 342945"/>
                  <a:gd name="connsiteY9" fmla="*/ 131491 h 134648"/>
                  <a:gd name="connsiteX10" fmla="*/ 137828 w 342945"/>
                  <a:gd name="connsiteY10" fmla="*/ 128311 h 134648"/>
                  <a:gd name="connsiteX11" fmla="*/ 129463 w 342945"/>
                  <a:gd name="connsiteY11" fmla="*/ 124578 h 134648"/>
                  <a:gd name="connsiteX12" fmla="*/ 12098 w 342945"/>
                  <a:gd name="connsiteY12" fmla="*/ 56113 h 134648"/>
                  <a:gd name="connsiteX13" fmla="*/ 4332 w 342945"/>
                  <a:gd name="connsiteY13" fmla="*/ 48347 h 134648"/>
                  <a:gd name="connsiteX14" fmla="*/ 576 w 342945"/>
                  <a:gd name="connsiteY14" fmla="*/ 39429 h 134648"/>
                  <a:gd name="connsiteX15" fmla="*/ 0 w 342945"/>
                  <a:gd name="connsiteY15" fmla="*/ 0 h 134648"/>
                  <a:gd name="connsiteX16" fmla="*/ 2027 w 342945"/>
                  <a:gd name="connsiteY16" fmla="*/ 8918 h 134648"/>
                  <a:gd name="connsiteX17" fmla="*/ 4608 w 342945"/>
                  <a:gd name="connsiteY17" fmla="*/ 13250 h 134648"/>
                  <a:gd name="connsiteX18" fmla="*/ 12375 w 342945"/>
                  <a:gd name="connsiteY18" fmla="*/ 21293 h 134648"/>
                  <a:gd name="connsiteX19" fmla="*/ 17859 w 342945"/>
                  <a:gd name="connsiteY19" fmla="*/ 25026 h 134648"/>
                  <a:gd name="connsiteX20" fmla="*/ 129463 w 342945"/>
                  <a:gd name="connsiteY20" fmla="*/ 89481 h 134648"/>
                  <a:gd name="connsiteX21" fmla="*/ 137828 w 342945"/>
                  <a:gd name="connsiteY21" fmla="*/ 93514 h 134648"/>
                  <a:gd name="connsiteX22" fmla="*/ 146746 w 342945"/>
                  <a:gd name="connsiteY22" fmla="*/ 96395 h 134648"/>
                  <a:gd name="connsiteX23" fmla="*/ 166864 w 342945"/>
                  <a:gd name="connsiteY23" fmla="*/ 99552 h 134648"/>
                  <a:gd name="connsiteX24" fmla="*/ 187304 w 342945"/>
                  <a:gd name="connsiteY24" fmla="*/ 98399 h 134648"/>
                  <a:gd name="connsiteX25" fmla="*/ 197375 w 342945"/>
                  <a:gd name="connsiteY25" fmla="*/ 96395 h 134648"/>
                  <a:gd name="connsiteX26" fmla="*/ 206293 w 342945"/>
                  <a:gd name="connsiteY26" fmla="*/ 93514 h 134648"/>
                  <a:gd name="connsiteX27" fmla="*/ 214635 w 342945"/>
                  <a:gd name="connsiteY27" fmla="*/ 89481 h 134648"/>
                  <a:gd name="connsiteX28" fmla="*/ 331147 w 342945"/>
                  <a:gd name="connsiteY28" fmla="*/ 21293 h 134648"/>
                  <a:gd name="connsiteX29" fmla="*/ 338637 w 342945"/>
                  <a:gd name="connsiteY29" fmla="*/ 13527 h 134648"/>
                  <a:gd name="connsiteX30" fmla="*/ 340918 w 342945"/>
                  <a:gd name="connsiteY30" fmla="*/ 9218 h 134648"/>
                  <a:gd name="connsiteX31" fmla="*/ 342946 w 342945"/>
                  <a:gd name="connsiteY31" fmla="*/ 576 h 134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5" h="134648">
                    <a:moveTo>
                      <a:pt x="342946" y="576"/>
                    </a:moveTo>
                    <a:lnTo>
                      <a:pt x="342370" y="39705"/>
                    </a:lnTo>
                    <a:lnTo>
                      <a:pt x="338637" y="48347"/>
                    </a:lnTo>
                    <a:lnTo>
                      <a:pt x="331147" y="56113"/>
                    </a:lnTo>
                    <a:lnTo>
                      <a:pt x="214335" y="124578"/>
                    </a:lnTo>
                    <a:lnTo>
                      <a:pt x="206293" y="128311"/>
                    </a:lnTo>
                    <a:lnTo>
                      <a:pt x="197075" y="131491"/>
                    </a:lnTo>
                    <a:lnTo>
                      <a:pt x="187304" y="133496"/>
                    </a:lnTo>
                    <a:lnTo>
                      <a:pt x="166864" y="134648"/>
                    </a:lnTo>
                    <a:lnTo>
                      <a:pt x="146746" y="131491"/>
                    </a:lnTo>
                    <a:lnTo>
                      <a:pt x="137828" y="128311"/>
                    </a:lnTo>
                    <a:lnTo>
                      <a:pt x="129463" y="124578"/>
                    </a:lnTo>
                    <a:lnTo>
                      <a:pt x="12098" y="56113"/>
                    </a:lnTo>
                    <a:lnTo>
                      <a:pt x="4332" y="48347"/>
                    </a:lnTo>
                    <a:lnTo>
                      <a:pt x="576" y="39429"/>
                    </a:lnTo>
                    <a:lnTo>
                      <a:pt x="0" y="0"/>
                    </a:lnTo>
                    <a:lnTo>
                      <a:pt x="2027" y="8918"/>
                    </a:lnTo>
                    <a:lnTo>
                      <a:pt x="4608" y="13250"/>
                    </a:lnTo>
                    <a:lnTo>
                      <a:pt x="12375" y="21293"/>
                    </a:lnTo>
                    <a:lnTo>
                      <a:pt x="17859" y="25026"/>
                    </a:lnTo>
                    <a:lnTo>
                      <a:pt x="129463" y="89481"/>
                    </a:lnTo>
                    <a:lnTo>
                      <a:pt x="137828" y="93514"/>
                    </a:lnTo>
                    <a:lnTo>
                      <a:pt x="146746" y="96395"/>
                    </a:lnTo>
                    <a:lnTo>
                      <a:pt x="166864" y="99552"/>
                    </a:lnTo>
                    <a:lnTo>
                      <a:pt x="187304" y="98399"/>
                    </a:lnTo>
                    <a:lnTo>
                      <a:pt x="197375" y="96395"/>
                    </a:lnTo>
                    <a:lnTo>
                      <a:pt x="206293" y="93514"/>
                    </a:lnTo>
                    <a:lnTo>
                      <a:pt x="214635" y="89481"/>
                    </a:lnTo>
                    <a:lnTo>
                      <a:pt x="331147" y="21293"/>
                    </a:lnTo>
                    <a:lnTo>
                      <a:pt x="338637" y="13527"/>
                    </a:lnTo>
                    <a:lnTo>
                      <a:pt x="340918" y="9218"/>
                    </a:lnTo>
                    <a:lnTo>
                      <a:pt x="342946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2" name="Freeform 1231">
                <a:extLst>
                  <a:ext uri="{FF2B5EF4-FFF2-40B4-BE49-F238E27FC236}">
                    <a16:creationId xmlns:a16="http://schemas.microsoft.com/office/drawing/2014/main" id="{027B1CB8-17D0-0E6A-D1E1-4A07E8AA0058}"/>
                  </a:ext>
                </a:extLst>
              </p:cNvPr>
              <p:cNvSpPr/>
              <p:nvPr/>
            </p:nvSpPr>
            <p:spPr>
              <a:xfrm>
                <a:off x="7810820" y="6027482"/>
                <a:ext cx="342346" cy="198227"/>
              </a:xfrm>
              <a:custGeom>
                <a:avLst/>
                <a:gdLst>
                  <a:gd name="connsiteX0" fmla="*/ 325087 w 342346"/>
                  <a:gd name="connsiteY0" fmla="*/ 74502 h 198227"/>
                  <a:gd name="connsiteX1" fmla="*/ 332277 w 342346"/>
                  <a:gd name="connsiteY1" fmla="*/ 79687 h 198227"/>
                  <a:gd name="connsiteX2" fmla="*/ 337461 w 342346"/>
                  <a:gd name="connsiteY2" fmla="*/ 84872 h 198227"/>
                  <a:gd name="connsiteX3" fmla="*/ 340619 w 342346"/>
                  <a:gd name="connsiteY3" fmla="*/ 90334 h 198227"/>
                  <a:gd name="connsiteX4" fmla="*/ 342347 w 342346"/>
                  <a:gd name="connsiteY4" fmla="*/ 96095 h 198227"/>
                  <a:gd name="connsiteX5" fmla="*/ 342347 w 342346"/>
                  <a:gd name="connsiteY5" fmla="*/ 101833 h 198227"/>
                  <a:gd name="connsiteX6" fmla="*/ 340918 w 342346"/>
                  <a:gd name="connsiteY6" fmla="*/ 107894 h 198227"/>
                  <a:gd name="connsiteX7" fmla="*/ 337461 w 342346"/>
                  <a:gd name="connsiteY7" fmla="*/ 113355 h 198227"/>
                  <a:gd name="connsiteX8" fmla="*/ 332576 w 342346"/>
                  <a:gd name="connsiteY8" fmla="*/ 118540 h 198227"/>
                  <a:gd name="connsiteX9" fmla="*/ 325087 w 342346"/>
                  <a:gd name="connsiteY9" fmla="*/ 123702 h 198227"/>
                  <a:gd name="connsiteX10" fmla="*/ 214335 w 342346"/>
                  <a:gd name="connsiteY10" fmla="*/ 188157 h 198227"/>
                  <a:gd name="connsiteX11" fmla="*/ 205993 w 342346"/>
                  <a:gd name="connsiteY11" fmla="*/ 192190 h 198227"/>
                  <a:gd name="connsiteX12" fmla="*/ 197075 w 342346"/>
                  <a:gd name="connsiteY12" fmla="*/ 195047 h 198227"/>
                  <a:gd name="connsiteX13" fmla="*/ 176935 w 342346"/>
                  <a:gd name="connsiteY13" fmla="*/ 198227 h 198227"/>
                  <a:gd name="connsiteX14" fmla="*/ 156494 w 342346"/>
                  <a:gd name="connsiteY14" fmla="*/ 197352 h 198227"/>
                  <a:gd name="connsiteX15" fmla="*/ 146424 w 342346"/>
                  <a:gd name="connsiteY15" fmla="*/ 195047 h 198227"/>
                  <a:gd name="connsiteX16" fmla="*/ 137506 w 342346"/>
                  <a:gd name="connsiteY16" fmla="*/ 192190 h 198227"/>
                  <a:gd name="connsiteX17" fmla="*/ 129163 w 342346"/>
                  <a:gd name="connsiteY17" fmla="*/ 188157 h 198227"/>
                  <a:gd name="connsiteX18" fmla="*/ 17536 w 342346"/>
                  <a:gd name="connsiteY18" fmla="*/ 123702 h 198227"/>
                  <a:gd name="connsiteX19" fmla="*/ 10347 w 342346"/>
                  <a:gd name="connsiteY19" fmla="*/ 118540 h 198227"/>
                  <a:gd name="connsiteX20" fmla="*/ 5185 w 342346"/>
                  <a:gd name="connsiteY20" fmla="*/ 113355 h 198227"/>
                  <a:gd name="connsiteX21" fmla="*/ 1728 w 342346"/>
                  <a:gd name="connsiteY21" fmla="*/ 107894 h 198227"/>
                  <a:gd name="connsiteX22" fmla="*/ 0 w 342346"/>
                  <a:gd name="connsiteY22" fmla="*/ 101833 h 198227"/>
                  <a:gd name="connsiteX23" fmla="*/ 0 w 342346"/>
                  <a:gd name="connsiteY23" fmla="*/ 96095 h 198227"/>
                  <a:gd name="connsiteX24" fmla="*/ 1728 w 342346"/>
                  <a:gd name="connsiteY24" fmla="*/ 90334 h 198227"/>
                  <a:gd name="connsiteX25" fmla="*/ 4886 w 342346"/>
                  <a:gd name="connsiteY25" fmla="*/ 84872 h 198227"/>
                  <a:gd name="connsiteX26" fmla="*/ 10070 w 342346"/>
                  <a:gd name="connsiteY26" fmla="*/ 79687 h 198227"/>
                  <a:gd name="connsiteX27" fmla="*/ 17260 w 342346"/>
                  <a:gd name="connsiteY27" fmla="*/ 74502 h 198227"/>
                  <a:gd name="connsiteX28" fmla="*/ 128311 w 342346"/>
                  <a:gd name="connsiteY28" fmla="*/ 9771 h 198227"/>
                  <a:gd name="connsiteX29" fmla="*/ 136376 w 342346"/>
                  <a:gd name="connsiteY29" fmla="*/ 6038 h 198227"/>
                  <a:gd name="connsiteX30" fmla="*/ 145571 w 342346"/>
                  <a:gd name="connsiteY30" fmla="*/ 2881 h 198227"/>
                  <a:gd name="connsiteX31" fmla="*/ 165712 w 342346"/>
                  <a:gd name="connsiteY31" fmla="*/ 0 h 198227"/>
                  <a:gd name="connsiteX32" fmla="*/ 185853 w 342346"/>
                  <a:gd name="connsiteY32" fmla="*/ 853 h 198227"/>
                  <a:gd name="connsiteX33" fmla="*/ 195923 w 342346"/>
                  <a:gd name="connsiteY33" fmla="*/ 2881 h 198227"/>
                  <a:gd name="connsiteX34" fmla="*/ 205118 w 342346"/>
                  <a:gd name="connsiteY34" fmla="*/ 6038 h 198227"/>
                  <a:gd name="connsiteX35" fmla="*/ 213183 w 342346"/>
                  <a:gd name="connsiteY35" fmla="*/ 10070 h 198227"/>
                  <a:gd name="connsiteX36" fmla="*/ 325087 w 342346"/>
                  <a:gd name="connsiteY36" fmla="*/ 74502 h 198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6" h="198227">
                    <a:moveTo>
                      <a:pt x="325087" y="74502"/>
                    </a:moveTo>
                    <a:lnTo>
                      <a:pt x="332277" y="79687"/>
                    </a:lnTo>
                    <a:lnTo>
                      <a:pt x="337461" y="84872"/>
                    </a:lnTo>
                    <a:lnTo>
                      <a:pt x="340619" y="90334"/>
                    </a:lnTo>
                    <a:lnTo>
                      <a:pt x="342347" y="96095"/>
                    </a:lnTo>
                    <a:lnTo>
                      <a:pt x="342347" y="101833"/>
                    </a:lnTo>
                    <a:lnTo>
                      <a:pt x="340918" y="107894"/>
                    </a:lnTo>
                    <a:lnTo>
                      <a:pt x="337461" y="113355"/>
                    </a:lnTo>
                    <a:lnTo>
                      <a:pt x="332576" y="118540"/>
                    </a:lnTo>
                    <a:lnTo>
                      <a:pt x="325087" y="123702"/>
                    </a:lnTo>
                    <a:lnTo>
                      <a:pt x="214335" y="188157"/>
                    </a:lnTo>
                    <a:lnTo>
                      <a:pt x="205993" y="192190"/>
                    </a:lnTo>
                    <a:lnTo>
                      <a:pt x="197075" y="195047"/>
                    </a:lnTo>
                    <a:lnTo>
                      <a:pt x="176935" y="198227"/>
                    </a:lnTo>
                    <a:lnTo>
                      <a:pt x="156494" y="197352"/>
                    </a:lnTo>
                    <a:lnTo>
                      <a:pt x="146424" y="195047"/>
                    </a:lnTo>
                    <a:lnTo>
                      <a:pt x="137506" y="192190"/>
                    </a:lnTo>
                    <a:lnTo>
                      <a:pt x="129163" y="188157"/>
                    </a:lnTo>
                    <a:lnTo>
                      <a:pt x="17536" y="123702"/>
                    </a:lnTo>
                    <a:lnTo>
                      <a:pt x="10347" y="118540"/>
                    </a:lnTo>
                    <a:lnTo>
                      <a:pt x="5185" y="113355"/>
                    </a:lnTo>
                    <a:lnTo>
                      <a:pt x="1728" y="107894"/>
                    </a:lnTo>
                    <a:lnTo>
                      <a:pt x="0" y="101833"/>
                    </a:lnTo>
                    <a:lnTo>
                      <a:pt x="0" y="96095"/>
                    </a:lnTo>
                    <a:lnTo>
                      <a:pt x="1728" y="90334"/>
                    </a:lnTo>
                    <a:lnTo>
                      <a:pt x="4886" y="84872"/>
                    </a:lnTo>
                    <a:lnTo>
                      <a:pt x="10070" y="79687"/>
                    </a:lnTo>
                    <a:lnTo>
                      <a:pt x="17260" y="74502"/>
                    </a:lnTo>
                    <a:lnTo>
                      <a:pt x="128311" y="9771"/>
                    </a:lnTo>
                    <a:lnTo>
                      <a:pt x="136376" y="6038"/>
                    </a:lnTo>
                    <a:lnTo>
                      <a:pt x="145571" y="2881"/>
                    </a:lnTo>
                    <a:lnTo>
                      <a:pt x="165712" y="0"/>
                    </a:lnTo>
                    <a:lnTo>
                      <a:pt x="185853" y="853"/>
                    </a:lnTo>
                    <a:lnTo>
                      <a:pt x="195923" y="2881"/>
                    </a:lnTo>
                    <a:lnTo>
                      <a:pt x="205118" y="6038"/>
                    </a:lnTo>
                    <a:lnTo>
                      <a:pt x="213183" y="10070"/>
                    </a:lnTo>
                    <a:lnTo>
                      <a:pt x="325087" y="74502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3" name="Freeform 1232">
                <a:extLst>
                  <a:ext uri="{FF2B5EF4-FFF2-40B4-BE49-F238E27FC236}">
                    <a16:creationId xmlns:a16="http://schemas.microsoft.com/office/drawing/2014/main" id="{B4F69DD6-EA49-ED8B-9EB7-25F53EE0C06D}"/>
                  </a:ext>
                </a:extLst>
              </p:cNvPr>
              <p:cNvSpPr/>
              <p:nvPr/>
            </p:nvSpPr>
            <p:spPr>
              <a:xfrm>
                <a:off x="8385915" y="5025442"/>
                <a:ext cx="91785" cy="98390"/>
              </a:xfrm>
              <a:custGeom>
                <a:avLst/>
                <a:gdLst>
                  <a:gd name="connsiteX0" fmla="*/ 0 w 91785"/>
                  <a:gd name="connsiteY0" fmla="*/ 79402 h 98390"/>
                  <a:gd name="connsiteX1" fmla="*/ 32516 w 91785"/>
                  <a:gd name="connsiteY1" fmla="*/ 98390 h 98390"/>
                  <a:gd name="connsiteX2" fmla="*/ 42863 w 91785"/>
                  <a:gd name="connsiteY2" fmla="*/ 72209 h 98390"/>
                  <a:gd name="connsiteX3" fmla="*/ 52080 w 91785"/>
                  <a:gd name="connsiteY3" fmla="*/ 46031 h 98390"/>
                  <a:gd name="connsiteX4" fmla="*/ 59847 w 91785"/>
                  <a:gd name="connsiteY4" fmla="*/ 18986 h 98390"/>
                  <a:gd name="connsiteX5" fmla="*/ 76254 w 91785"/>
                  <a:gd name="connsiteY5" fmla="*/ 25317 h 98390"/>
                  <a:gd name="connsiteX6" fmla="*/ 91786 w 91785"/>
                  <a:gd name="connsiteY6" fmla="*/ 33370 h 98390"/>
                  <a:gd name="connsiteX7" fmla="*/ 59270 w 91785"/>
                  <a:gd name="connsiteY7" fmla="*/ 14384 h 98390"/>
                  <a:gd name="connsiteX8" fmla="*/ 44890 w 91785"/>
                  <a:gd name="connsiteY8" fmla="*/ 7192 h 98390"/>
                  <a:gd name="connsiteX9" fmla="*/ 27054 w 91785"/>
                  <a:gd name="connsiteY9" fmla="*/ 0 h 98390"/>
                  <a:gd name="connsiteX10" fmla="*/ 19565 w 91785"/>
                  <a:gd name="connsiteY10" fmla="*/ 26466 h 98390"/>
                  <a:gd name="connsiteX11" fmla="*/ 10647 w 91785"/>
                  <a:gd name="connsiteY11" fmla="*/ 52935 h 98390"/>
                  <a:gd name="connsiteX12" fmla="*/ 0 w 91785"/>
                  <a:gd name="connsiteY12" fmla="*/ 79402 h 98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85" h="98390">
                    <a:moveTo>
                      <a:pt x="0" y="79402"/>
                    </a:moveTo>
                    <a:lnTo>
                      <a:pt x="32516" y="98390"/>
                    </a:lnTo>
                    <a:lnTo>
                      <a:pt x="42863" y="72209"/>
                    </a:lnTo>
                    <a:lnTo>
                      <a:pt x="52080" y="46031"/>
                    </a:lnTo>
                    <a:lnTo>
                      <a:pt x="59847" y="18986"/>
                    </a:lnTo>
                    <a:lnTo>
                      <a:pt x="76254" y="25317"/>
                    </a:lnTo>
                    <a:lnTo>
                      <a:pt x="91786" y="33370"/>
                    </a:lnTo>
                    <a:lnTo>
                      <a:pt x="59270" y="14384"/>
                    </a:lnTo>
                    <a:lnTo>
                      <a:pt x="44890" y="7192"/>
                    </a:lnTo>
                    <a:lnTo>
                      <a:pt x="27054" y="0"/>
                    </a:lnTo>
                    <a:lnTo>
                      <a:pt x="19565" y="26466"/>
                    </a:lnTo>
                    <a:lnTo>
                      <a:pt x="10647" y="52935"/>
                    </a:lnTo>
                    <a:lnTo>
                      <a:pt x="0" y="7940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4" name="Freeform 1233">
                <a:extLst>
                  <a:ext uri="{FF2B5EF4-FFF2-40B4-BE49-F238E27FC236}">
                    <a16:creationId xmlns:a16="http://schemas.microsoft.com/office/drawing/2014/main" id="{93CBF0BF-9285-9A8D-154E-C3D90E21339C}"/>
                  </a:ext>
                </a:extLst>
              </p:cNvPr>
              <p:cNvSpPr/>
              <p:nvPr/>
            </p:nvSpPr>
            <p:spPr>
              <a:xfrm>
                <a:off x="8360313" y="5018250"/>
                <a:ext cx="85448" cy="107310"/>
              </a:xfrm>
              <a:custGeom>
                <a:avLst/>
                <a:gdLst>
                  <a:gd name="connsiteX0" fmla="*/ 32515 w 85448"/>
                  <a:gd name="connsiteY0" fmla="*/ 107311 h 107310"/>
                  <a:gd name="connsiteX1" fmla="*/ 0 w 85448"/>
                  <a:gd name="connsiteY1" fmla="*/ 88610 h 107310"/>
                  <a:gd name="connsiteX2" fmla="*/ 25602 w 85448"/>
                  <a:gd name="connsiteY2" fmla="*/ 86596 h 107310"/>
                  <a:gd name="connsiteX3" fmla="*/ 58118 w 85448"/>
                  <a:gd name="connsiteY3" fmla="*/ 105585 h 107310"/>
                  <a:gd name="connsiteX4" fmla="*/ 32515 w 85448"/>
                  <a:gd name="connsiteY4" fmla="*/ 107311 h 107310"/>
                  <a:gd name="connsiteX5" fmla="*/ 62427 w 85448"/>
                  <a:gd name="connsiteY5" fmla="*/ 18989 h 107310"/>
                  <a:gd name="connsiteX6" fmla="*/ 29635 w 85448"/>
                  <a:gd name="connsiteY6" fmla="*/ 0 h 107310"/>
                  <a:gd name="connsiteX7" fmla="*/ 52656 w 85448"/>
                  <a:gd name="connsiteY7" fmla="*/ 7195 h 107310"/>
                  <a:gd name="connsiteX8" fmla="*/ 85449 w 85448"/>
                  <a:gd name="connsiteY8" fmla="*/ 26181 h 107310"/>
                  <a:gd name="connsiteX9" fmla="*/ 62427 w 85448"/>
                  <a:gd name="connsiteY9" fmla="*/ 18989 h 107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0">
                    <a:moveTo>
                      <a:pt x="32515" y="107311"/>
                    </a:moveTo>
                    <a:lnTo>
                      <a:pt x="0" y="88610"/>
                    </a:lnTo>
                    <a:lnTo>
                      <a:pt x="25602" y="86596"/>
                    </a:lnTo>
                    <a:lnTo>
                      <a:pt x="58118" y="105585"/>
                    </a:lnTo>
                    <a:lnTo>
                      <a:pt x="32515" y="107311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56" y="7195"/>
                    </a:lnTo>
                    <a:lnTo>
                      <a:pt x="85449" y="26181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5" name="Freeform 1234">
                <a:extLst>
                  <a:ext uri="{FF2B5EF4-FFF2-40B4-BE49-F238E27FC236}">
                    <a16:creationId xmlns:a16="http://schemas.microsoft.com/office/drawing/2014/main" id="{B86F4454-D9B0-07D4-B1C6-063D1E275EE5}"/>
                  </a:ext>
                </a:extLst>
              </p:cNvPr>
              <p:cNvSpPr/>
              <p:nvPr/>
            </p:nvSpPr>
            <p:spPr>
              <a:xfrm>
                <a:off x="8360313" y="5018250"/>
                <a:ext cx="62426" cy="107310"/>
              </a:xfrm>
              <a:custGeom>
                <a:avLst/>
                <a:gdLst>
                  <a:gd name="connsiteX0" fmla="*/ 32515 w 62426"/>
                  <a:gd name="connsiteY0" fmla="*/ 107311 h 107310"/>
                  <a:gd name="connsiteX1" fmla="*/ 0 w 62426"/>
                  <a:gd name="connsiteY1" fmla="*/ 88610 h 107310"/>
                  <a:gd name="connsiteX2" fmla="*/ 17260 w 62426"/>
                  <a:gd name="connsiteY2" fmla="*/ 44305 h 107310"/>
                  <a:gd name="connsiteX3" fmla="*/ 29635 w 62426"/>
                  <a:gd name="connsiteY3" fmla="*/ 0 h 107310"/>
                  <a:gd name="connsiteX4" fmla="*/ 62427 w 62426"/>
                  <a:gd name="connsiteY4" fmla="*/ 18989 h 107310"/>
                  <a:gd name="connsiteX5" fmla="*/ 49476 w 62426"/>
                  <a:gd name="connsiteY5" fmla="*/ 63870 h 107310"/>
                  <a:gd name="connsiteX6" fmla="*/ 32515 w 62426"/>
                  <a:gd name="connsiteY6" fmla="*/ 107311 h 107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6" h="107310">
                    <a:moveTo>
                      <a:pt x="32515" y="107311"/>
                    </a:moveTo>
                    <a:lnTo>
                      <a:pt x="0" y="88610"/>
                    </a:lnTo>
                    <a:lnTo>
                      <a:pt x="17260" y="44305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0"/>
                    </a:lnTo>
                    <a:lnTo>
                      <a:pt x="32515" y="1073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6" name="Freeform 1235">
                <a:extLst>
                  <a:ext uri="{FF2B5EF4-FFF2-40B4-BE49-F238E27FC236}">
                    <a16:creationId xmlns:a16="http://schemas.microsoft.com/office/drawing/2014/main" id="{4C9C9042-6045-2477-CFD4-8B313B67D012}"/>
                  </a:ext>
                </a:extLst>
              </p:cNvPr>
              <p:cNvSpPr/>
              <p:nvPr/>
            </p:nvSpPr>
            <p:spPr>
              <a:xfrm>
                <a:off x="8392828" y="5037233"/>
                <a:ext cx="52933" cy="88322"/>
              </a:xfrm>
              <a:custGeom>
                <a:avLst/>
                <a:gdLst>
                  <a:gd name="connsiteX0" fmla="*/ 29912 w 52933"/>
                  <a:gd name="connsiteY0" fmla="*/ 0 h 88322"/>
                  <a:gd name="connsiteX1" fmla="*/ 52934 w 52933"/>
                  <a:gd name="connsiteY1" fmla="*/ 7192 h 88322"/>
                  <a:gd name="connsiteX2" fmla="*/ 45167 w 52933"/>
                  <a:gd name="connsiteY2" fmla="*/ 34235 h 88322"/>
                  <a:gd name="connsiteX3" fmla="*/ 35950 w 52933"/>
                  <a:gd name="connsiteY3" fmla="*/ 60415 h 88322"/>
                  <a:gd name="connsiteX4" fmla="*/ 25603 w 52933"/>
                  <a:gd name="connsiteY4" fmla="*/ 86596 h 88322"/>
                  <a:gd name="connsiteX5" fmla="*/ 0 w 52933"/>
                  <a:gd name="connsiteY5" fmla="*/ 88322 h 88322"/>
                  <a:gd name="connsiteX6" fmla="*/ 17261 w 52933"/>
                  <a:gd name="connsiteY6" fmla="*/ 44305 h 88322"/>
                  <a:gd name="connsiteX7" fmla="*/ 29912 w 52933"/>
                  <a:gd name="connsiteY7" fmla="*/ 0 h 883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33" h="88322">
                    <a:moveTo>
                      <a:pt x="29912" y="0"/>
                    </a:moveTo>
                    <a:lnTo>
                      <a:pt x="52934" y="7192"/>
                    </a:lnTo>
                    <a:lnTo>
                      <a:pt x="45167" y="34235"/>
                    </a:lnTo>
                    <a:lnTo>
                      <a:pt x="35950" y="60415"/>
                    </a:lnTo>
                    <a:lnTo>
                      <a:pt x="25603" y="86596"/>
                    </a:lnTo>
                    <a:lnTo>
                      <a:pt x="0" y="88322"/>
                    </a:lnTo>
                    <a:lnTo>
                      <a:pt x="17261" y="44305"/>
                    </a:lnTo>
                    <a:lnTo>
                      <a:pt x="2991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7" name="Freeform 1236">
                <a:extLst>
                  <a:ext uri="{FF2B5EF4-FFF2-40B4-BE49-F238E27FC236}">
                    <a16:creationId xmlns:a16="http://schemas.microsoft.com/office/drawing/2014/main" id="{872CA269-0D6B-9CAD-13FC-E151340DE07F}"/>
                  </a:ext>
                </a:extLst>
              </p:cNvPr>
              <p:cNvSpPr/>
              <p:nvPr/>
            </p:nvSpPr>
            <p:spPr>
              <a:xfrm>
                <a:off x="8224536" y="5006165"/>
                <a:ext cx="198204" cy="34525"/>
              </a:xfrm>
              <a:custGeom>
                <a:avLst/>
                <a:gdLst>
                  <a:gd name="connsiteX0" fmla="*/ 32792 w 198204"/>
                  <a:gd name="connsiteY0" fmla="*/ 34525 h 34525"/>
                  <a:gd name="connsiteX1" fmla="*/ 0 w 198204"/>
                  <a:gd name="connsiteY1" fmla="*/ 15825 h 34525"/>
                  <a:gd name="connsiteX2" fmla="*/ 18689 w 198204"/>
                  <a:gd name="connsiteY2" fmla="*/ 7480 h 34525"/>
                  <a:gd name="connsiteX3" fmla="*/ 30764 w 198204"/>
                  <a:gd name="connsiteY3" fmla="*/ 4316 h 34525"/>
                  <a:gd name="connsiteX4" fmla="*/ 44867 w 198204"/>
                  <a:gd name="connsiteY4" fmla="*/ 1726 h 34525"/>
                  <a:gd name="connsiteX5" fmla="*/ 73926 w 198204"/>
                  <a:gd name="connsiteY5" fmla="*/ 0 h 34525"/>
                  <a:gd name="connsiteX6" fmla="*/ 90910 w 198204"/>
                  <a:gd name="connsiteY6" fmla="*/ 288 h 34525"/>
                  <a:gd name="connsiteX7" fmla="*/ 124278 w 198204"/>
                  <a:gd name="connsiteY7" fmla="*/ 3740 h 34525"/>
                  <a:gd name="connsiteX8" fmla="*/ 165412 w 198204"/>
                  <a:gd name="connsiteY8" fmla="*/ 12084 h 34525"/>
                  <a:gd name="connsiteX9" fmla="*/ 198204 w 198204"/>
                  <a:gd name="connsiteY9" fmla="*/ 31071 h 34525"/>
                  <a:gd name="connsiteX10" fmla="*/ 157070 w 198204"/>
                  <a:gd name="connsiteY10" fmla="*/ 22729 h 34525"/>
                  <a:gd name="connsiteX11" fmla="*/ 123402 w 198204"/>
                  <a:gd name="connsiteY11" fmla="*/ 19277 h 34525"/>
                  <a:gd name="connsiteX12" fmla="*/ 106442 w 198204"/>
                  <a:gd name="connsiteY12" fmla="*/ 18988 h 34525"/>
                  <a:gd name="connsiteX13" fmla="*/ 77383 w 198204"/>
                  <a:gd name="connsiteY13" fmla="*/ 20715 h 34525"/>
                  <a:gd name="connsiteX14" fmla="*/ 63280 w 198204"/>
                  <a:gd name="connsiteY14" fmla="*/ 23305 h 34525"/>
                  <a:gd name="connsiteX15" fmla="*/ 51204 w 198204"/>
                  <a:gd name="connsiteY15" fmla="*/ 26469 h 34525"/>
                  <a:gd name="connsiteX16" fmla="*/ 32792 w 198204"/>
                  <a:gd name="connsiteY16" fmla="*/ 34525 h 34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04" h="34525">
                    <a:moveTo>
                      <a:pt x="32792" y="34525"/>
                    </a:moveTo>
                    <a:lnTo>
                      <a:pt x="0" y="15825"/>
                    </a:lnTo>
                    <a:lnTo>
                      <a:pt x="18689" y="7480"/>
                    </a:lnTo>
                    <a:lnTo>
                      <a:pt x="30764" y="4316"/>
                    </a:lnTo>
                    <a:lnTo>
                      <a:pt x="44867" y="1726"/>
                    </a:lnTo>
                    <a:lnTo>
                      <a:pt x="73926" y="0"/>
                    </a:lnTo>
                    <a:lnTo>
                      <a:pt x="90910" y="288"/>
                    </a:lnTo>
                    <a:lnTo>
                      <a:pt x="124278" y="3740"/>
                    </a:lnTo>
                    <a:lnTo>
                      <a:pt x="165412" y="12084"/>
                    </a:lnTo>
                    <a:lnTo>
                      <a:pt x="198204" y="31071"/>
                    </a:lnTo>
                    <a:lnTo>
                      <a:pt x="157070" y="22729"/>
                    </a:lnTo>
                    <a:lnTo>
                      <a:pt x="123402" y="19277"/>
                    </a:lnTo>
                    <a:lnTo>
                      <a:pt x="106442" y="18988"/>
                    </a:lnTo>
                    <a:lnTo>
                      <a:pt x="77383" y="20715"/>
                    </a:lnTo>
                    <a:lnTo>
                      <a:pt x="63280" y="23305"/>
                    </a:lnTo>
                    <a:lnTo>
                      <a:pt x="51204" y="26469"/>
                    </a:lnTo>
                    <a:lnTo>
                      <a:pt x="32792" y="3452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8" name="Freeform 1237">
                <a:extLst>
                  <a:ext uri="{FF2B5EF4-FFF2-40B4-BE49-F238E27FC236}">
                    <a16:creationId xmlns:a16="http://schemas.microsoft.com/office/drawing/2014/main" id="{FCBF5811-E523-9726-FC36-8CE36605DEE6}"/>
                  </a:ext>
                </a:extLst>
              </p:cNvPr>
              <p:cNvSpPr/>
              <p:nvPr/>
            </p:nvSpPr>
            <p:spPr>
              <a:xfrm>
                <a:off x="8201215" y="5021987"/>
                <a:ext cx="56112" cy="81991"/>
              </a:xfrm>
              <a:custGeom>
                <a:avLst/>
                <a:gdLst>
                  <a:gd name="connsiteX0" fmla="*/ 55237 w 56112"/>
                  <a:gd name="connsiteY0" fmla="*/ 81992 h 81991"/>
                  <a:gd name="connsiteX1" fmla="*/ 22445 w 56112"/>
                  <a:gd name="connsiteY1" fmla="*/ 63003 h 81991"/>
                  <a:gd name="connsiteX2" fmla="*/ 14380 w 56112"/>
                  <a:gd name="connsiteY2" fmla="*/ 57537 h 81991"/>
                  <a:gd name="connsiteX3" fmla="*/ 8642 w 56112"/>
                  <a:gd name="connsiteY3" fmla="*/ 52359 h 81991"/>
                  <a:gd name="connsiteX4" fmla="*/ 4608 w 56112"/>
                  <a:gd name="connsiteY4" fmla="*/ 46893 h 81991"/>
                  <a:gd name="connsiteX5" fmla="*/ 2027 w 56112"/>
                  <a:gd name="connsiteY5" fmla="*/ 41715 h 81991"/>
                  <a:gd name="connsiteX6" fmla="*/ 300 w 56112"/>
                  <a:gd name="connsiteY6" fmla="*/ 35961 h 81991"/>
                  <a:gd name="connsiteX7" fmla="*/ 0 w 56112"/>
                  <a:gd name="connsiteY7" fmla="*/ 30207 h 81991"/>
                  <a:gd name="connsiteX8" fmla="*/ 1152 w 56112"/>
                  <a:gd name="connsiteY8" fmla="*/ 24740 h 81991"/>
                  <a:gd name="connsiteX9" fmla="*/ 3457 w 56112"/>
                  <a:gd name="connsiteY9" fmla="*/ 18986 h 81991"/>
                  <a:gd name="connsiteX10" fmla="*/ 8065 w 56112"/>
                  <a:gd name="connsiteY10" fmla="*/ 12370 h 81991"/>
                  <a:gd name="connsiteX11" fmla="*/ 14679 w 56112"/>
                  <a:gd name="connsiteY11" fmla="*/ 6040 h 81991"/>
                  <a:gd name="connsiteX12" fmla="*/ 23298 w 56112"/>
                  <a:gd name="connsiteY12" fmla="*/ 0 h 81991"/>
                  <a:gd name="connsiteX13" fmla="*/ 56113 w 56112"/>
                  <a:gd name="connsiteY13" fmla="*/ 18698 h 81991"/>
                  <a:gd name="connsiteX14" fmla="*/ 48324 w 56112"/>
                  <a:gd name="connsiteY14" fmla="*/ 24164 h 81991"/>
                  <a:gd name="connsiteX15" fmla="*/ 42286 w 56112"/>
                  <a:gd name="connsiteY15" fmla="*/ 29631 h 81991"/>
                  <a:gd name="connsiteX16" fmla="*/ 37700 w 56112"/>
                  <a:gd name="connsiteY16" fmla="*/ 35099 h 81991"/>
                  <a:gd name="connsiteX17" fmla="*/ 34820 w 56112"/>
                  <a:gd name="connsiteY17" fmla="*/ 41139 h 81991"/>
                  <a:gd name="connsiteX18" fmla="*/ 33091 w 56112"/>
                  <a:gd name="connsiteY18" fmla="*/ 46893 h 81991"/>
                  <a:gd name="connsiteX19" fmla="*/ 32515 w 56112"/>
                  <a:gd name="connsiteY19" fmla="*/ 52359 h 81991"/>
                  <a:gd name="connsiteX20" fmla="*/ 33368 w 56112"/>
                  <a:gd name="connsiteY20" fmla="*/ 57537 h 81991"/>
                  <a:gd name="connsiteX21" fmla="*/ 38276 w 56112"/>
                  <a:gd name="connsiteY21" fmla="*/ 67608 h 81991"/>
                  <a:gd name="connsiteX22" fmla="*/ 47771 w 56112"/>
                  <a:gd name="connsiteY22" fmla="*/ 77390 h 81991"/>
                  <a:gd name="connsiteX23" fmla="*/ 55237 w 56112"/>
                  <a:gd name="connsiteY23" fmla="*/ 81992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112" h="81991">
                    <a:moveTo>
                      <a:pt x="55237" y="81992"/>
                    </a:moveTo>
                    <a:lnTo>
                      <a:pt x="22445" y="63003"/>
                    </a:lnTo>
                    <a:lnTo>
                      <a:pt x="14380" y="57537"/>
                    </a:lnTo>
                    <a:lnTo>
                      <a:pt x="8642" y="52359"/>
                    </a:lnTo>
                    <a:lnTo>
                      <a:pt x="4608" y="46893"/>
                    </a:lnTo>
                    <a:lnTo>
                      <a:pt x="2027" y="41715"/>
                    </a:lnTo>
                    <a:lnTo>
                      <a:pt x="300" y="35961"/>
                    </a:lnTo>
                    <a:lnTo>
                      <a:pt x="0" y="30207"/>
                    </a:lnTo>
                    <a:lnTo>
                      <a:pt x="1152" y="24740"/>
                    </a:lnTo>
                    <a:lnTo>
                      <a:pt x="3457" y="18986"/>
                    </a:lnTo>
                    <a:lnTo>
                      <a:pt x="8065" y="12370"/>
                    </a:lnTo>
                    <a:lnTo>
                      <a:pt x="14679" y="6040"/>
                    </a:lnTo>
                    <a:lnTo>
                      <a:pt x="23298" y="0"/>
                    </a:lnTo>
                    <a:lnTo>
                      <a:pt x="56113" y="18698"/>
                    </a:lnTo>
                    <a:lnTo>
                      <a:pt x="48324" y="24164"/>
                    </a:lnTo>
                    <a:lnTo>
                      <a:pt x="42286" y="29631"/>
                    </a:lnTo>
                    <a:lnTo>
                      <a:pt x="37700" y="35099"/>
                    </a:lnTo>
                    <a:lnTo>
                      <a:pt x="34820" y="41139"/>
                    </a:lnTo>
                    <a:lnTo>
                      <a:pt x="33091" y="46893"/>
                    </a:lnTo>
                    <a:lnTo>
                      <a:pt x="32515" y="52359"/>
                    </a:lnTo>
                    <a:lnTo>
                      <a:pt x="33368" y="57537"/>
                    </a:lnTo>
                    <a:lnTo>
                      <a:pt x="38276" y="67608"/>
                    </a:lnTo>
                    <a:lnTo>
                      <a:pt x="47771" y="77390"/>
                    </a:lnTo>
                    <a:lnTo>
                      <a:pt x="55237" y="8199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9" name="Freeform 1238">
                <a:extLst>
                  <a:ext uri="{FF2B5EF4-FFF2-40B4-BE49-F238E27FC236}">
                    <a16:creationId xmlns:a16="http://schemas.microsoft.com/office/drawing/2014/main" id="{291E0336-129A-E2F6-5E73-CBE9543FC756}"/>
                  </a:ext>
                </a:extLst>
              </p:cNvPr>
              <p:cNvSpPr/>
              <p:nvPr/>
            </p:nvSpPr>
            <p:spPr>
              <a:xfrm>
                <a:off x="8234006" y="5024868"/>
                <a:ext cx="267844" cy="101268"/>
              </a:xfrm>
              <a:custGeom>
                <a:avLst/>
                <a:gdLst>
                  <a:gd name="connsiteX0" fmla="*/ 23321 w 267844"/>
                  <a:gd name="connsiteY0" fmla="*/ 15822 h 101268"/>
                  <a:gd name="connsiteX1" fmla="*/ 41733 w 267844"/>
                  <a:gd name="connsiteY1" fmla="*/ 7766 h 101268"/>
                  <a:gd name="connsiteX2" fmla="*/ 53809 w 267844"/>
                  <a:gd name="connsiteY2" fmla="*/ 4602 h 101268"/>
                  <a:gd name="connsiteX3" fmla="*/ 67912 w 267844"/>
                  <a:gd name="connsiteY3" fmla="*/ 2012 h 101268"/>
                  <a:gd name="connsiteX4" fmla="*/ 96971 w 267844"/>
                  <a:gd name="connsiteY4" fmla="*/ 0 h 101268"/>
                  <a:gd name="connsiteX5" fmla="*/ 113931 w 267844"/>
                  <a:gd name="connsiteY5" fmla="*/ 574 h 101268"/>
                  <a:gd name="connsiteX6" fmla="*/ 147599 w 267844"/>
                  <a:gd name="connsiteY6" fmla="*/ 4026 h 101268"/>
                  <a:gd name="connsiteX7" fmla="*/ 188733 w 267844"/>
                  <a:gd name="connsiteY7" fmla="*/ 12370 h 101268"/>
                  <a:gd name="connsiteX8" fmla="*/ 175783 w 267844"/>
                  <a:gd name="connsiteY8" fmla="*/ 57251 h 101268"/>
                  <a:gd name="connsiteX9" fmla="*/ 158822 w 267844"/>
                  <a:gd name="connsiteY9" fmla="*/ 100692 h 101268"/>
                  <a:gd name="connsiteX10" fmla="*/ 184424 w 267844"/>
                  <a:gd name="connsiteY10" fmla="*/ 98966 h 101268"/>
                  <a:gd name="connsiteX11" fmla="*/ 195071 w 267844"/>
                  <a:gd name="connsiteY11" fmla="*/ 72498 h 101268"/>
                  <a:gd name="connsiteX12" fmla="*/ 203989 w 267844"/>
                  <a:gd name="connsiteY12" fmla="*/ 46031 h 101268"/>
                  <a:gd name="connsiteX13" fmla="*/ 211755 w 267844"/>
                  <a:gd name="connsiteY13" fmla="*/ 19562 h 101268"/>
                  <a:gd name="connsiteX14" fmla="*/ 228162 w 267844"/>
                  <a:gd name="connsiteY14" fmla="*/ 26178 h 101268"/>
                  <a:gd name="connsiteX15" fmla="*/ 250308 w 267844"/>
                  <a:gd name="connsiteY15" fmla="*/ 37975 h 101268"/>
                  <a:gd name="connsiteX16" fmla="*/ 257198 w 267844"/>
                  <a:gd name="connsiteY16" fmla="*/ 43153 h 101268"/>
                  <a:gd name="connsiteX17" fmla="*/ 262683 w 267844"/>
                  <a:gd name="connsiteY17" fmla="*/ 48619 h 101268"/>
                  <a:gd name="connsiteX18" fmla="*/ 265840 w 267844"/>
                  <a:gd name="connsiteY18" fmla="*/ 53511 h 101268"/>
                  <a:gd name="connsiteX19" fmla="*/ 267569 w 267844"/>
                  <a:gd name="connsiteY19" fmla="*/ 58113 h 101268"/>
                  <a:gd name="connsiteX20" fmla="*/ 267845 w 267844"/>
                  <a:gd name="connsiteY20" fmla="*/ 62141 h 101268"/>
                  <a:gd name="connsiteX21" fmla="*/ 266992 w 267844"/>
                  <a:gd name="connsiteY21" fmla="*/ 66458 h 101268"/>
                  <a:gd name="connsiteX22" fmla="*/ 264688 w 267844"/>
                  <a:gd name="connsiteY22" fmla="*/ 71348 h 101268"/>
                  <a:gd name="connsiteX23" fmla="*/ 260079 w 267844"/>
                  <a:gd name="connsiteY23" fmla="*/ 76238 h 101268"/>
                  <a:gd name="connsiteX24" fmla="*/ 252889 w 267844"/>
                  <a:gd name="connsiteY24" fmla="*/ 81130 h 101268"/>
                  <a:gd name="connsiteX25" fmla="*/ 242542 w 267844"/>
                  <a:gd name="connsiteY25" fmla="*/ 86020 h 101268"/>
                  <a:gd name="connsiteX26" fmla="*/ 232172 w 267844"/>
                  <a:gd name="connsiteY26" fmla="*/ 89760 h 101268"/>
                  <a:gd name="connsiteX27" fmla="*/ 203690 w 267844"/>
                  <a:gd name="connsiteY27" fmla="*/ 96376 h 101268"/>
                  <a:gd name="connsiteX28" fmla="*/ 184424 w 267844"/>
                  <a:gd name="connsiteY28" fmla="*/ 98966 h 101268"/>
                  <a:gd name="connsiteX29" fmla="*/ 161979 w 267844"/>
                  <a:gd name="connsiteY29" fmla="*/ 100692 h 101268"/>
                  <a:gd name="connsiteX30" fmla="*/ 139534 w 267844"/>
                  <a:gd name="connsiteY30" fmla="*/ 101268 h 101268"/>
                  <a:gd name="connsiteX31" fmla="*/ 117111 w 267844"/>
                  <a:gd name="connsiteY31" fmla="*/ 100692 h 101268"/>
                  <a:gd name="connsiteX32" fmla="*/ 94666 w 267844"/>
                  <a:gd name="connsiteY32" fmla="*/ 98966 h 101268"/>
                  <a:gd name="connsiteX33" fmla="*/ 75955 w 267844"/>
                  <a:gd name="connsiteY33" fmla="*/ 96376 h 101268"/>
                  <a:gd name="connsiteX34" fmla="*/ 59847 w 267844"/>
                  <a:gd name="connsiteY34" fmla="*/ 93212 h 101268"/>
                  <a:gd name="connsiteX35" fmla="*/ 35696 w 267844"/>
                  <a:gd name="connsiteY35" fmla="*/ 85732 h 101268"/>
                  <a:gd name="connsiteX36" fmla="*/ 24473 w 267844"/>
                  <a:gd name="connsiteY36" fmla="*/ 80266 h 101268"/>
                  <a:gd name="connsiteX37" fmla="*/ 15832 w 267844"/>
                  <a:gd name="connsiteY37" fmla="*/ 75088 h 101268"/>
                  <a:gd name="connsiteX38" fmla="*/ 9495 w 267844"/>
                  <a:gd name="connsiteY38" fmla="*/ 69622 h 101268"/>
                  <a:gd name="connsiteX39" fmla="*/ 4909 w 267844"/>
                  <a:gd name="connsiteY39" fmla="*/ 64156 h 101268"/>
                  <a:gd name="connsiteX40" fmla="*/ 1452 w 267844"/>
                  <a:gd name="connsiteY40" fmla="*/ 57825 h 101268"/>
                  <a:gd name="connsiteX41" fmla="*/ 0 w 267844"/>
                  <a:gd name="connsiteY41" fmla="*/ 51497 h 101268"/>
                  <a:gd name="connsiteX42" fmla="*/ 0 w 267844"/>
                  <a:gd name="connsiteY42" fmla="*/ 45167 h 101268"/>
                  <a:gd name="connsiteX43" fmla="*/ 2028 w 267844"/>
                  <a:gd name="connsiteY43" fmla="*/ 38263 h 101268"/>
                  <a:gd name="connsiteX44" fmla="*/ 5185 w 267844"/>
                  <a:gd name="connsiteY44" fmla="*/ 32221 h 101268"/>
                  <a:gd name="connsiteX45" fmla="*/ 9495 w 267844"/>
                  <a:gd name="connsiteY45" fmla="*/ 26755 h 101268"/>
                  <a:gd name="connsiteX46" fmla="*/ 15555 w 267844"/>
                  <a:gd name="connsiteY46" fmla="*/ 21288 h 101268"/>
                  <a:gd name="connsiteX47" fmla="*/ 23321 w 267844"/>
                  <a:gd name="connsiteY47" fmla="*/ 15822 h 101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68">
                    <a:moveTo>
                      <a:pt x="23321" y="15822"/>
                    </a:moveTo>
                    <a:lnTo>
                      <a:pt x="41733" y="7766"/>
                    </a:lnTo>
                    <a:lnTo>
                      <a:pt x="53809" y="4602"/>
                    </a:lnTo>
                    <a:lnTo>
                      <a:pt x="67912" y="2012"/>
                    </a:lnTo>
                    <a:lnTo>
                      <a:pt x="96971" y="0"/>
                    </a:lnTo>
                    <a:lnTo>
                      <a:pt x="113931" y="574"/>
                    </a:lnTo>
                    <a:lnTo>
                      <a:pt x="147599" y="4026"/>
                    </a:lnTo>
                    <a:lnTo>
                      <a:pt x="188733" y="12370"/>
                    </a:lnTo>
                    <a:lnTo>
                      <a:pt x="175783" y="57251"/>
                    </a:lnTo>
                    <a:lnTo>
                      <a:pt x="158822" y="100692"/>
                    </a:lnTo>
                    <a:lnTo>
                      <a:pt x="184424" y="98966"/>
                    </a:lnTo>
                    <a:lnTo>
                      <a:pt x="195071" y="72498"/>
                    </a:lnTo>
                    <a:lnTo>
                      <a:pt x="203989" y="46031"/>
                    </a:lnTo>
                    <a:lnTo>
                      <a:pt x="211755" y="19562"/>
                    </a:lnTo>
                    <a:lnTo>
                      <a:pt x="228162" y="26178"/>
                    </a:lnTo>
                    <a:lnTo>
                      <a:pt x="250308" y="37975"/>
                    </a:lnTo>
                    <a:lnTo>
                      <a:pt x="257198" y="43153"/>
                    </a:lnTo>
                    <a:lnTo>
                      <a:pt x="262683" y="48619"/>
                    </a:lnTo>
                    <a:lnTo>
                      <a:pt x="265840" y="53511"/>
                    </a:lnTo>
                    <a:lnTo>
                      <a:pt x="267569" y="58113"/>
                    </a:lnTo>
                    <a:lnTo>
                      <a:pt x="267845" y="62141"/>
                    </a:lnTo>
                    <a:lnTo>
                      <a:pt x="266992" y="66458"/>
                    </a:lnTo>
                    <a:lnTo>
                      <a:pt x="264688" y="71348"/>
                    </a:lnTo>
                    <a:lnTo>
                      <a:pt x="260079" y="76238"/>
                    </a:lnTo>
                    <a:lnTo>
                      <a:pt x="252889" y="81130"/>
                    </a:lnTo>
                    <a:lnTo>
                      <a:pt x="242542" y="86020"/>
                    </a:lnTo>
                    <a:lnTo>
                      <a:pt x="232172" y="89760"/>
                    </a:lnTo>
                    <a:lnTo>
                      <a:pt x="203690" y="96376"/>
                    </a:lnTo>
                    <a:lnTo>
                      <a:pt x="184424" y="98966"/>
                    </a:lnTo>
                    <a:lnTo>
                      <a:pt x="161979" y="100692"/>
                    </a:lnTo>
                    <a:lnTo>
                      <a:pt x="139534" y="101268"/>
                    </a:lnTo>
                    <a:lnTo>
                      <a:pt x="117111" y="100692"/>
                    </a:lnTo>
                    <a:lnTo>
                      <a:pt x="94666" y="98966"/>
                    </a:lnTo>
                    <a:lnTo>
                      <a:pt x="75955" y="96376"/>
                    </a:lnTo>
                    <a:lnTo>
                      <a:pt x="59847" y="93212"/>
                    </a:lnTo>
                    <a:lnTo>
                      <a:pt x="35696" y="85732"/>
                    </a:lnTo>
                    <a:lnTo>
                      <a:pt x="24473" y="80266"/>
                    </a:lnTo>
                    <a:lnTo>
                      <a:pt x="15832" y="75088"/>
                    </a:lnTo>
                    <a:lnTo>
                      <a:pt x="9495" y="69622"/>
                    </a:lnTo>
                    <a:lnTo>
                      <a:pt x="4909" y="64156"/>
                    </a:lnTo>
                    <a:lnTo>
                      <a:pt x="1452" y="57825"/>
                    </a:lnTo>
                    <a:lnTo>
                      <a:pt x="0" y="51497"/>
                    </a:lnTo>
                    <a:lnTo>
                      <a:pt x="0" y="45167"/>
                    </a:lnTo>
                    <a:lnTo>
                      <a:pt x="2028" y="38263"/>
                    </a:lnTo>
                    <a:lnTo>
                      <a:pt x="5185" y="32221"/>
                    </a:lnTo>
                    <a:lnTo>
                      <a:pt x="9495" y="26755"/>
                    </a:lnTo>
                    <a:lnTo>
                      <a:pt x="15555" y="21288"/>
                    </a:lnTo>
                    <a:lnTo>
                      <a:pt x="23321" y="1582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0" name="Freeform 1239">
                <a:extLst>
                  <a:ext uri="{FF2B5EF4-FFF2-40B4-BE49-F238E27FC236}">
                    <a16:creationId xmlns:a16="http://schemas.microsoft.com/office/drawing/2014/main" id="{4E98EC93-EF0E-08A5-543C-226141132CC4}"/>
                  </a:ext>
                </a:extLst>
              </p:cNvPr>
              <p:cNvSpPr/>
              <p:nvPr/>
            </p:nvSpPr>
            <p:spPr>
              <a:xfrm>
                <a:off x="7891660" y="6098827"/>
                <a:ext cx="180667" cy="83720"/>
              </a:xfrm>
              <a:custGeom>
                <a:avLst/>
                <a:gdLst>
                  <a:gd name="connsiteX0" fmla="*/ 180668 w 180667"/>
                  <a:gd name="connsiteY0" fmla="*/ 276 h 83720"/>
                  <a:gd name="connsiteX1" fmla="*/ 180668 w 180667"/>
                  <a:gd name="connsiteY1" fmla="*/ 31640 h 83720"/>
                  <a:gd name="connsiteX2" fmla="*/ 179815 w 180667"/>
                  <a:gd name="connsiteY2" fmla="*/ 38254 h 83720"/>
                  <a:gd name="connsiteX3" fmla="*/ 177787 w 180667"/>
                  <a:gd name="connsiteY3" fmla="*/ 44890 h 83720"/>
                  <a:gd name="connsiteX4" fmla="*/ 174054 w 180667"/>
                  <a:gd name="connsiteY4" fmla="*/ 51205 h 83720"/>
                  <a:gd name="connsiteX5" fmla="*/ 169169 w 180667"/>
                  <a:gd name="connsiteY5" fmla="*/ 57242 h 83720"/>
                  <a:gd name="connsiteX6" fmla="*/ 162832 w 180667"/>
                  <a:gd name="connsiteY6" fmla="*/ 63003 h 83720"/>
                  <a:gd name="connsiteX7" fmla="*/ 154490 w 180667"/>
                  <a:gd name="connsiteY7" fmla="*/ 68465 h 83720"/>
                  <a:gd name="connsiteX8" fmla="*/ 142990 w 180667"/>
                  <a:gd name="connsiteY8" fmla="*/ 74226 h 83720"/>
                  <a:gd name="connsiteX9" fmla="*/ 130615 w 180667"/>
                  <a:gd name="connsiteY9" fmla="*/ 78535 h 83720"/>
                  <a:gd name="connsiteX10" fmla="*/ 117088 w 180667"/>
                  <a:gd name="connsiteY10" fmla="*/ 81416 h 83720"/>
                  <a:gd name="connsiteX11" fmla="*/ 103561 w 180667"/>
                  <a:gd name="connsiteY11" fmla="*/ 83144 h 83720"/>
                  <a:gd name="connsiteX12" fmla="*/ 90057 w 180667"/>
                  <a:gd name="connsiteY12" fmla="*/ 83720 h 83720"/>
                  <a:gd name="connsiteX13" fmla="*/ 76231 w 180667"/>
                  <a:gd name="connsiteY13" fmla="*/ 82844 h 83720"/>
                  <a:gd name="connsiteX14" fmla="*/ 62726 w 180667"/>
                  <a:gd name="connsiteY14" fmla="*/ 81139 h 83720"/>
                  <a:gd name="connsiteX15" fmla="*/ 50052 w 180667"/>
                  <a:gd name="connsiteY15" fmla="*/ 77959 h 83720"/>
                  <a:gd name="connsiteX16" fmla="*/ 38553 w 180667"/>
                  <a:gd name="connsiteY16" fmla="*/ 74226 h 83720"/>
                  <a:gd name="connsiteX17" fmla="*/ 27331 w 180667"/>
                  <a:gd name="connsiteY17" fmla="*/ 69041 h 83720"/>
                  <a:gd name="connsiteX18" fmla="*/ 18136 w 180667"/>
                  <a:gd name="connsiteY18" fmla="*/ 63003 h 83720"/>
                  <a:gd name="connsiteX19" fmla="*/ 10647 w 180667"/>
                  <a:gd name="connsiteY19" fmla="*/ 56666 h 83720"/>
                  <a:gd name="connsiteX20" fmla="*/ 6037 w 180667"/>
                  <a:gd name="connsiteY20" fmla="*/ 50628 h 83720"/>
                  <a:gd name="connsiteX21" fmla="*/ 2881 w 180667"/>
                  <a:gd name="connsiteY21" fmla="*/ 44591 h 83720"/>
                  <a:gd name="connsiteX22" fmla="*/ 852 w 180667"/>
                  <a:gd name="connsiteY22" fmla="*/ 38254 h 83720"/>
                  <a:gd name="connsiteX23" fmla="*/ 0 w 180667"/>
                  <a:gd name="connsiteY23" fmla="*/ 31363 h 83720"/>
                  <a:gd name="connsiteX24" fmla="*/ 0 w 180667"/>
                  <a:gd name="connsiteY24" fmla="*/ 0 h 83720"/>
                  <a:gd name="connsiteX25" fmla="*/ 852 w 180667"/>
                  <a:gd name="connsiteY25" fmla="*/ 6614 h 83720"/>
                  <a:gd name="connsiteX26" fmla="*/ 2881 w 180667"/>
                  <a:gd name="connsiteY26" fmla="*/ 12951 h 83720"/>
                  <a:gd name="connsiteX27" fmla="*/ 6613 w 180667"/>
                  <a:gd name="connsiteY27" fmla="*/ 19841 h 83720"/>
                  <a:gd name="connsiteX28" fmla="*/ 11499 w 180667"/>
                  <a:gd name="connsiteY28" fmla="*/ 25602 h 83720"/>
                  <a:gd name="connsiteX29" fmla="*/ 18136 w 180667"/>
                  <a:gd name="connsiteY29" fmla="*/ 31363 h 83720"/>
                  <a:gd name="connsiteX30" fmla="*/ 26755 w 180667"/>
                  <a:gd name="connsiteY30" fmla="*/ 37101 h 83720"/>
                  <a:gd name="connsiteX31" fmla="*/ 38254 w 180667"/>
                  <a:gd name="connsiteY31" fmla="*/ 42863 h 83720"/>
                  <a:gd name="connsiteX32" fmla="*/ 50628 w 180667"/>
                  <a:gd name="connsiteY32" fmla="*/ 47172 h 83720"/>
                  <a:gd name="connsiteX33" fmla="*/ 63879 w 180667"/>
                  <a:gd name="connsiteY33" fmla="*/ 50052 h 83720"/>
                  <a:gd name="connsiteX34" fmla="*/ 77383 w 180667"/>
                  <a:gd name="connsiteY34" fmla="*/ 51781 h 83720"/>
                  <a:gd name="connsiteX35" fmla="*/ 91210 w 180667"/>
                  <a:gd name="connsiteY35" fmla="*/ 52357 h 83720"/>
                  <a:gd name="connsiteX36" fmla="*/ 104714 w 180667"/>
                  <a:gd name="connsiteY36" fmla="*/ 51781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414 w 180667"/>
                  <a:gd name="connsiteY39" fmla="*/ 43162 h 83720"/>
                  <a:gd name="connsiteX40" fmla="*/ 153337 w 180667"/>
                  <a:gd name="connsiteY40" fmla="*/ 37977 h 83720"/>
                  <a:gd name="connsiteX41" fmla="*/ 162555 w 180667"/>
                  <a:gd name="connsiteY41" fmla="*/ 31939 h 83720"/>
                  <a:gd name="connsiteX42" fmla="*/ 170021 w 180667"/>
                  <a:gd name="connsiteY42" fmla="*/ 25602 h 83720"/>
                  <a:gd name="connsiteX43" fmla="*/ 174630 w 180667"/>
                  <a:gd name="connsiteY43" fmla="*/ 19841 h 83720"/>
                  <a:gd name="connsiteX44" fmla="*/ 177787 w 180667"/>
                  <a:gd name="connsiteY44" fmla="*/ 13804 h 83720"/>
                  <a:gd name="connsiteX45" fmla="*/ 179815 w 180667"/>
                  <a:gd name="connsiteY45" fmla="*/ 7190 h 83720"/>
                  <a:gd name="connsiteX46" fmla="*/ 180668 w 180667"/>
                  <a:gd name="connsiteY46" fmla="*/ 276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276"/>
                    </a:moveTo>
                    <a:lnTo>
                      <a:pt x="180668" y="31640"/>
                    </a:lnTo>
                    <a:lnTo>
                      <a:pt x="179815" y="38254"/>
                    </a:lnTo>
                    <a:lnTo>
                      <a:pt x="177787" y="44890"/>
                    </a:lnTo>
                    <a:lnTo>
                      <a:pt x="174054" y="51205"/>
                    </a:lnTo>
                    <a:lnTo>
                      <a:pt x="169169" y="57242"/>
                    </a:lnTo>
                    <a:lnTo>
                      <a:pt x="162832" y="63003"/>
                    </a:lnTo>
                    <a:lnTo>
                      <a:pt x="154490" y="68465"/>
                    </a:lnTo>
                    <a:lnTo>
                      <a:pt x="142990" y="74226"/>
                    </a:lnTo>
                    <a:lnTo>
                      <a:pt x="130615" y="78535"/>
                    </a:lnTo>
                    <a:lnTo>
                      <a:pt x="117088" y="81416"/>
                    </a:lnTo>
                    <a:lnTo>
                      <a:pt x="103561" y="83144"/>
                    </a:lnTo>
                    <a:lnTo>
                      <a:pt x="90057" y="83720"/>
                    </a:lnTo>
                    <a:lnTo>
                      <a:pt x="76231" y="82844"/>
                    </a:lnTo>
                    <a:lnTo>
                      <a:pt x="62726" y="81139"/>
                    </a:lnTo>
                    <a:lnTo>
                      <a:pt x="50052" y="77959"/>
                    </a:lnTo>
                    <a:lnTo>
                      <a:pt x="38553" y="74226"/>
                    </a:lnTo>
                    <a:lnTo>
                      <a:pt x="27331" y="69041"/>
                    </a:lnTo>
                    <a:lnTo>
                      <a:pt x="18136" y="63003"/>
                    </a:lnTo>
                    <a:lnTo>
                      <a:pt x="10647" y="56666"/>
                    </a:lnTo>
                    <a:lnTo>
                      <a:pt x="6037" y="50628"/>
                    </a:lnTo>
                    <a:lnTo>
                      <a:pt x="2881" y="44591"/>
                    </a:lnTo>
                    <a:lnTo>
                      <a:pt x="852" y="38254"/>
                    </a:lnTo>
                    <a:lnTo>
                      <a:pt x="0" y="31363"/>
                    </a:lnTo>
                    <a:lnTo>
                      <a:pt x="0" y="0"/>
                    </a:lnTo>
                    <a:lnTo>
                      <a:pt x="852" y="6614"/>
                    </a:lnTo>
                    <a:lnTo>
                      <a:pt x="2881" y="12951"/>
                    </a:lnTo>
                    <a:lnTo>
                      <a:pt x="6613" y="19841"/>
                    </a:lnTo>
                    <a:lnTo>
                      <a:pt x="11499" y="25602"/>
                    </a:lnTo>
                    <a:lnTo>
                      <a:pt x="18136" y="31363"/>
                    </a:lnTo>
                    <a:lnTo>
                      <a:pt x="26755" y="37101"/>
                    </a:lnTo>
                    <a:lnTo>
                      <a:pt x="38254" y="42863"/>
                    </a:lnTo>
                    <a:lnTo>
                      <a:pt x="50628" y="47172"/>
                    </a:lnTo>
                    <a:lnTo>
                      <a:pt x="63879" y="50052"/>
                    </a:lnTo>
                    <a:lnTo>
                      <a:pt x="77383" y="51781"/>
                    </a:lnTo>
                    <a:lnTo>
                      <a:pt x="91210" y="52357"/>
                    </a:lnTo>
                    <a:lnTo>
                      <a:pt x="104714" y="51781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414" y="43162"/>
                    </a:lnTo>
                    <a:lnTo>
                      <a:pt x="153337" y="37977"/>
                    </a:lnTo>
                    <a:lnTo>
                      <a:pt x="162555" y="31939"/>
                    </a:lnTo>
                    <a:lnTo>
                      <a:pt x="170021" y="25602"/>
                    </a:lnTo>
                    <a:lnTo>
                      <a:pt x="174630" y="19841"/>
                    </a:lnTo>
                    <a:lnTo>
                      <a:pt x="177787" y="13804"/>
                    </a:lnTo>
                    <a:lnTo>
                      <a:pt x="179815" y="7190"/>
                    </a:lnTo>
                    <a:lnTo>
                      <a:pt x="180668" y="276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1" name="Freeform 1240">
                <a:extLst>
                  <a:ext uri="{FF2B5EF4-FFF2-40B4-BE49-F238E27FC236}">
                    <a16:creationId xmlns:a16="http://schemas.microsoft.com/office/drawing/2014/main" id="{2AB495A7-B51E-4F6A-AFF9-D19A7B363009}"/>
                  </a:ext>
                </a:extLst>
              </p:cNvPr>
              <p:cNvSpPr/>
              <p:nvPr/>
            </p:nvSpPr>
            <p:spPr>
              <a:xfrm>
                <a:off x="7891660" y="6046770"/>
                <a:ext cx="180667" cy="104436"/>
              </a:xfrm>
              <a:custGeom>
                <a:avLst/>
                <a:gdLst>
                  <a:gd name="connsiteX0" fmla="*/ 153913 w 180667"/>
                  <a:gd name="connsiteY0" fmla="*/ 15232 h 104436"/>
                  <a:gd name="connsiteX1" fmla="*/ 162555 w 180667"/>
                  <a:gd name="connsiteY1" fmla="*/ 20993 h 104436"/>
                  <a:gd name="connsiteX2" fmla="*/ 169445 w 180667"/>
                  <a:gd name="connsiteY2" fmla="*/ 27031 h 104436"/>
                  <a:gd name="connsiteX3" fmla="*/ 174354 w 180667"/>
                  <a:gd name="connsiteY3" fmla="*/ 32792 h 104436"/>
                  <a:gd name="connsiteX4" fmla="*/ 177787 w 180667"/>
                  <a:gd name="connsiteY4" fmla="*/ 38830 h 104436"/>
                  <a:gd name="connsiteX5" fmla="*/ 179815 w 180667"/>
                  <a:gd name="connsiteY5" fmla="*/ 45743 h 104436"/>
                  <a:gd name="connsiteX6" fmla="*/ 180668 w 180667"/>
                  <a:gd name="connsiteY6" fmla="*/ 52057 h 104436"/>
                  <a:gd name="connsiteX7" fmla="*/ 180092 w 180667"/>
                  <a:gd name="connsiteY7" fmla="*/ 58694 h 104436"/>
                  <a:gd name="connsiteX8" fmla="*/ 177787 w 180667"/>
                  <a:gd name="connsiteY8" fmla="*/ 65584 h 104436"/>
                  <a:gd name="connsiteX9" fmla="*/ 174354 w 180667"/>
                  <a:gd name="connsiteY9" fmla="*/ 71622 h 104436"/>
                  <a:gd name="connsiteX10" fmla="*/ 169745 w 180667"/>
                  <a:gd name="connsiteY10" fmla="*/ 77383 h 104436"/>
                  <a:gd name="connsiteX11" fmla="*/ 163131 w 180667"/>
                  <a:gd name="connsiteY11" fmla="*/ 83421 h 104436"/>
                  <a:gd name="connsiteX12" fmla="*/ 154490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78 w 180667"/>
                  <a:gd name="connsiteY14" fmla="*/ 100681 h 104436"/>
                  <a:gd name="connsiteX15" fmla="*/ 102409 w 180667"/>
                  <a:gd name="connsiteY15" fmla="*/ 104137 h 104436"/>
                  <a:gd name="connsiteX16" fmla="*/ 90634 w 180667"/>
                  <a:gd name="connsiteY16" fmla="*/ 104437 h 104436"/>
                  <a:gd name="connsiteX17" fmla="*/ 79112 w 180667"/>
                  <a:gd name="connsiteY17" fmla="*/ 104137 h 104436"/>
                  <a:gd name="connsiteX18" fmla="*/ 56666 w 180667"/>
                  <a:gd name="connsiteY18" fmla="*/ 100681 h 104436"/>
                  <a:gd name="connsiteX19" fmla="*/ 45743 w 180667"/>
                  <a:gd name="connsiteY19" fmla="*/ 97524 h 104436"/>
                  <a:gd name="connsiteX20" fmla="*/ 26755 w 180667"/>
                  <a:gd name="connsiteY20" fmla="*/ 89182 h 104436"/>
                  <a:gd name="connsiteX21" fmla="*/ 18136 w 180667"/>
                  <a:gd name="connsiteY21" fmla="*/ 83421 h 104436"/>
                  <a:gd name="connsiteX22" fmla="*/ 11499 w 180667"/>
                  <a:gd name="connsiteY22" fmla="*/ 77383 h 104436"/>
                  <a:gd name="connsiteX23" fmla="*/ 6613 w 180667"/>
                  <a:gd name="connsiteY23" fmla="*/ 71622 h 104436"/>
                  <a:gd name="connsiteX24" fmla="*/ 3157 w 180667"/>
                  <a:gd name="connsiteY24" fmla="*/ 65584 h 104436"/>
                  <a:gd name="connsiteX25" fmla="*/ 852 w 180667"/>
                  <a:gd name="connsiteY25" fmla="*/ 58694 h 104436"/>
                  <a:gd name="connsiteX26" fmla="*/ 0 w 180667"/>
                  <a:gd name="connsiteY26" fmla="*/ 52357 h 104436"/>
                  <a:gd name="connsiteX27" fmla="*/ 852 w 180667"/>
                  <a:gd name="connsiteY27" fmla="*/ 45743 h 104436"/>
                  <a:gd name="connsiteX28" fmla="*/ 2881 w 180667"/>
                  <a:gd name="connsiteY28" fmla="*/ 38830 h 104436"/>
                  <a:gd name="connsiteX29" fmla="*/ 6337 w 180667"/>
                  <a:gd name="connsiteY29" fmla="*/ 32792 h 104436"/>
                  <a:gd name="connsiteX30" fmla="*/ 11223 w 180667"/>
                  <a:gd name="connsiteY30" fmla="*/ 27031 h 104436"/>
                  <a:gd name="connsiteX31" fmla="*/ 17836 w 180667"/>
                  <a:gd name="connsiteY31" fmla="*/ 20993 h 104436"/>
                  <a:gd name="connsiteX32" fmla="*/ 26478 w 180667"/>
                  <a:gd name="connsiteY32" fmla="*/ 15232 h 104436"/>
                  <a:gd name="connsiteX33" fmla="*/ 45466 w 180667"/>
                  <a:gd name="connsiteY33" fmla="*/ 6890 h 104436"/>
                  <a:gd name="connsiteX34" fmla="*/ 56090 w 180667"/>
                  <a:gd name="connsiteY34" fmla="*/ 3733 h 104436"/>
                  <a:gd name="connsiteX35" fmla="*/ 78535 w 180667"/>
                  <a:gd name="connsiteY35" fmla="*/ 277 h 104436"/>
                  <a:gd name="connsiteX36" fmla="*/ 90057 w 180667"/>
                  <a:gd name="connsiteY36" fmla="*/ 0 h 104436"/>
                  <a:gd name="connsiteX37" fmla="*/ 101833 w 180667"/>
                  <a:gd name="connsiteY37" fmla="*/ 277 h 104436"/>
                  <a:gd name="connsiteX38" fmla="*/ 124002 w 180667"/>
                  <a:gd name="connsiteY38" fmla="*/ 3733 h 104436"/>
                  <a:gd name="connsiteX39" fmla="*/ 134925 w 180667"/>
                  <a:gd name="connsiteY39" fmla="*/ 6890 h 104436"/>
                  <a:gd name="connsiteX40" fmla="*/ 153913 w 180667"/>
                  <a:gd name="connsiteY40" fmla="*/ 15232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3" y="15232"/>
                    </a:moveTo>
                    <a:lnTo>
                      <a:pt x="162555" y="20993"/>
                    </a:lnTo>
                    <a:lnTo>
                      <a:pt x="169445" y="27031"/>
                    </a:lnTo>
                    <a:lnTo>
                      <a:pt x="174354" y="32792"/>
                    </a:lnTo>
                    <a:lnTo>
                      <a:pt x="177787" y="38830"/>
                    </a:lnTo>
                    <a:lnTo>
                      <a:pt x="179815" y="45743"/>
                    </a:lnTo>
                    <a:lnTo>
                      <a:pt x="180668" y="52057"/>
                    </a:lnTo>
                    <a:lnTo>
                      <a:pt x="180092" y="58694"/>
                    </a:lnTo>
                    <a:lnTo>
                      <a:pt x="177787" y="65584"/>
                    </a:lnTo>
                    <a:lnTo>
                      <a:pt x="174354" y="71622"/>
                    </a:lnTo>
                    <a:lnTo>
                      <a:pt x="169745" y="77383"/>
                    </a:lnTo>
                    <a:lnTo>
                      <a:pt x="163131" y="83421"/>
                    </a:lnTo>
                    <a:lnTo>
                      <a:pt x="154490" y="89182"/>
                    </a:lnTo>
                    <a:lnTo>
                      <a:pt x="135501" y="97524"/>
                    </a:lnTo>
                    <a:lnTo>
                      <a:pt x="124578" y="100681"/>
                    </a:lnTo>
                    <a:lnTo>
                      <a:pt x="102409" y="104137"/>
                    </a:lnTo>
                    <a:lnTo>
                      <a:pt x="90634" y="104437"/>
                    </a:lnTo>
                    <a:lnTo>
                      <a:pt x="79112" y="104137"/>
                    </a:lnTo>
                    <a:lnTo>
                      <a:pt x="56666" y="100681"/>
                    </a:lnTo>
                    <a:lnTo>
                      <a:pt x="45743" y="97524"/>
                    </a:lnTo>
                    <a:lnTo>
                      <a:pt x="26755" y="89182"/>
                    </a:lnTo>
                    <a:lnTo>
                      <a:pt x="18136" y="83421"/>
                    </a:lnTo>
                    <a:lnTo>
                      <a:pt x="11499" y="77383"/>
                    </a:lnTo>
                    <a:lnTo>
                      <a:pt x="6613" y="71622"/>
                    </a:lnTo>
                    <a:lnTo>
                      <a:pt x="3157" y="65584"/>
                    </a:lnTo>
                    <a:lnTo>
                      <a:pt x="852" y="58694"/>
                    </a:lnTo>
                    <a:lnTo>
                      <a:pt x="0" y="52357"/>
                    </a:lnTo>
                    <a:lnTo>
                      <a:pt x="852" y="45743"/>
                    </a:lnTo>
                    <a:lnTo>
                      <a:pt x="2881" y="38830"/>
                    </a:lnTo>
                    <a:lnTo>
                      <a:pt x="6337" y="32792"/>
                    </a:lnTo>
                    <a:lnTo>
                      <a:pt x="11223" y="27031"/>
                    </a:lnTo>
                    <a:lnTo>
                      <a:pt x="17836" y="20993"/>
                    </a:lnTo>
                    <a:lnTo>
                      <a:pt x="26478" y="15232"/>
                    </a:lnTo>
                    <a:lnTo>
                      <a:pt x="45466" y="6890"/>
                    </a:lnTo>
                    <a:lnTo>
                      <a:pt x="56090" y="3733"/>
                    </a:lnTo>
                    <a:lnTo>
                      <a:pt x="78535" y="277"/>
                    </a:lnTo>
                    <a:lnTo>
                      <a:pt x="90057" y="0"/>
                    </a:lnTo>
                    <a:lnTo>
                      <a:pt x="101833" y="277"/>
                    </a:lnTo>
                    <a:lnTo>
                      <a:pt x="124002" y="3733"/>
                    </a:lnTo>
                    <a:lnTo>
                      <a:pt x="134925" y="6890"/>
                    </a:lnTo>
                    <a:lnTo>
                      <a:pt x="153913" y="1523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2" name="Freeform 1241">
                <a:extLst>
                  <a:ext uri="{FF2B5EF4-FFF2-40B4-BE49-F238E27FC236}">
                    <a16:creationId xmlns:a16="http://schemas.microsoft.com/office/drawing/2014/main" id="{EC23C0D8-7160-0EB0-D608-1B9AE9D152DF}"/>
                  </a:ext>
                </a:extLst>
              </p:cNvPr>
              <p:cNvSpPr/>
              <p:nvPr/>
            </p:nvSpPr>
            <p:spPr>
              <a:xfrm>
                <a:off x="7891660" y="6010498"/>
                <a:ext cx="180667" cy="140685"/>
              </a:xfrm>
              <a:custGeom>
                <a:avLst/>
                <a:gdLst>
                  <a:gd name="connsiteX0" fmla="*/ 154490 w 180667"/>
                  <a:gd name="connsiteY0" fmla="*/ 125730 h 140685"/>
                  <a:gd name="connsiteX1" fmla="*/ 135501 w 180667"/>
                  <a:gd name="connsiteY1" fmla="*/ 134072 h 140685"/>
                  <a:gd name="connsiteX2" fmla="*/ 124578 w 180667"/>
                  <a:gd name="connsiteY2" fmla="*/ 137229 h 140685"/>
                  <a:gd name="connsiteX3" fmla="*/ 102409 w 180667"/>
                  <a:gd name="connsiteY3" fmla="*/ 140686 h 140685"/>
                  <a:gd name="connsiteX4" fmla="*/ 79112 w 180667"/>
                  <a:gd name="connsiteY4" fmla="*/ 140686 h 140685"/>
                  <a:gd name="connsiteX5" fmla="*/ 56666 w 180667"/>
                  <a:gd name="connsiteY5" fmla="*/ 137229 h 140685"/>
                  <a:gd name="connsiteX6" fmla="*/ 35972 w 180667"/>
                  <a:gd name="connsiteY6" fmla="*/ 130339 h 140685"/>
                  <a:gd name="connsiteX7" fmla="*/ 26755 w 180667"/>
                  <a:gd name="connsiteY7" fmla="*/ 125730 h 140685"/>
                  <a:gd name="connsiteX8" fmla="*/ 18136 w 180667"/>
                  <a:gd name="connsiteY8" fmla="*/ 119969 h 140685"/>
                  <a:gd name="connsiteX9" fmla="*/ 11499 w 180667"/>
                  <a:gd name="connsiteY9" fmla="*/ 114231 h 140685"/>
                  <a:gd name="connsiteX10" fmla="*/ 6613 w 180667"/>
                  <a:gd name="connsiteY10" fmla="*/ 108193 h 140685"/>
                  <a:gd name="connsiteX11" fmla="*/ 2881 w 180667"/>
                  <a:gd name="connsiteY11" fmla="*/ 101556 h 140685"/>
                  <a:gd name="connsiteX12" fmla="*/ 576 w 180667"/>
                  <a:gd name="connsiteY12" fmla="*/ 95242 h 140685"/>
                  <a:gd name="connsiteX13" fmla="*/ 0 w 180667"/>
                  <a:gd name="connsiteY13" fmla="*/ 88629 h 140685"/>
                  <a:gd name="connsiteX14" fmla="*/ 576 w 180667"/>
                  <a:gd name="connsiteY14" fmla="*/ 81992 h 140685"/>
                  <a:gd name="connsiteX15" fmla="*/ 2881 w 180667"/>
                  <a:gd name="connsiteY15" fmla="*/ 75378 h 140685"/>
                  <a:gd name="connsiteX16" fmla="*/ 44015 w 180667"/>
                  <a:gd name="connsiteY16" fmla="*/ 0 h 140685"/>
                  <a:gd name="connsiteX17" fmla="*/ 44015 w 180667"/>
                  <a:gd name="connsiteY17" fmla="*/ 15255 h 140685"/>
                  <a:gd name="connsiteX18" fmla="*/ 44890 w 180667"/>
                  <a:gd name="connsiteY18" fmla="*/ 20440 h 140685"/>
                  <a:gd name="connsiteX19" fmla="*/ 47471 w 180667"/>
                  <a:gd name="connsiteY19" fmla="*/ 25625 h 140685"/>
                  <a:gd name="connsiteX20" fmla="*/ 51504 w 180667"/>
                  <a:gd name="connsiteY20" fmla="*/ 30211 h 140685"/>
                  <a:gd name="connsiteX21" fmla="*/ 57818 w 180667"/>
                  <a:gd name="connsiteY21" fmla="*/ 34544 h 140685"/>
                  <a:gd name="connsiteX22" fmla="*/ 65308 w 180667"/>
                  <a:gd name="connsiteY22" fmla="*/ 37977 h 140685"/>
                  <a:gd name="connsiteX23" fmla="*/ 73650 w 180667"/>
                  <a:gd name="connsiteY23" fmla="*/ 40581 h 140685"/>
                  <a:gd name="connsiteX24" fmla="*/ 91486 w 180667"/>
                  <a:gd name="connsiteY24" fmla="*/ 42309 h 140685"/>
                  <a:gd name="connsiteX25" fmla="*/ 108470 w 180667"/>
                  <a:gd name="connsiteY25" fmla="*/ 40282 h 140685"/>
                  <a:gd name="connsiteX26" fmla="*/ 116812 w 180667"/>
                  <a:gd name="connsiteY26" fmla="*/ 37977 h 140685"/>
                  <a:gd name="connsiteX27" fmla="*/ 129164 w 180667"/>
                  <a:gd name="connsiteY27" fmla="*/ 31087 h 140685"/>
                  <a:gd name="connsiteX28" fmla="*/ 133772 w 180667"/>
                  <a:gd name="connsiteY28" fmla="*/ 26201 h 140685"/>
                  <a:gd name="connsiteX29" fmla="*/ 136653 w 180667"/>
                  <a:gd name="connsiteY29" fmla="*/ 21293 h 140685"/>
                  <a:gd name="connsiteX30" fmla="*/ 137528 w 180667"/>
                  <a:gd name="connsiteY30" fmla="*/ 15555 h 140685"/>
                  <a:gd name="connsiteX31" fmla="*/ 137528 w 180667"/>
                  <a:gd name="connsiteY31" fmla="*/ 1728 h 140685"/>
                  <a:gd name="connsiteX32" fmla="*/ 177787 w 180667"/>
                  <a:gd name="connsiteY32" fmla="*/ 75378 h 140685"/>
                  <a:gd name="connsiteX33" fmla="*/ 180092 w 180667"/>
                  <a:gd name="connsiteY33" fmla="*/ 82291 h 140685"/>
                  <a:gd name="connsiteX34" fmla="*/ 180668 w 180667"/>
                  <a:gd name="connsiteY34" fmla="*/ 88905 h 140685"/>
                  <a:gd name="connsiteX35" fmla="*/ 180092 w 180667"/>
                  <a:gd name="connsiteY35" fmla="*/ 95242 h 140685"/>
                  <a:gd name="connsiteX36" fmla="*/ 177787 w 180667"/>
                  <a:gd name="connsiteY36" fmla="*/ 102133 h 140685"/>
                  <a:gd name="connsiteX37" fmla="*/ 174354 w 180667"/>
                  <a:gd name="connsiteY37" fmla="*/ 108193 h 140685"/>
                  <a:gd name="connsiteX38" fmla="*/ 169745 w 180667"/>
                  <a:gd name="connsiteY38" fmla="*/ 113931 h 140685"/>
                  <a:gd name="connsiteX39" fmla="*/ 163131 w 180667"/>
                  <a:gd name="connsiteY39" fmla="*/ 119969 h 140685"/>
                  <a:gd name="connsiteX40" fmla="*/ 154490 w 180667"/>
                  <a:gd name="connsiteY40" fmla="*/ 125730 h 140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5">
                    <a:moveTo>
                      <a:pt x="154490" y="125730"/>
                    </a:moveTo>
                    <a:lnTo>
                      <a:pt x="135501" y="134072"/>
                    </a:lnTo>
                    <a:lnTo>
                      <a:pt x="124578" y="137229"/>
                    </a:lnTo>
                    <a:lnTo>
                      <a:pt x="102409" y="140686"/>
                    </a:lnTo>
                    <a:lnTo>
                      <a:pt x="79112" y="140686"/>
                    </a:lnTo>
                    <a:lnTo>
                      <a:pt x="56666" y="137229"/>
                    </a:lnTo>
                    <a:lnTo>
                      <a:pt x="35972" y="130339"/>
                    </a:lnTo>
                    <a:lnTo>
                      <a:pt x="26755" y="125730"/>
                    </a:lnTo>
                    <a:lnTo>
                      <a:pt x="18136" y="119969"/>
                    </a:lnTo>
                    <a:lnTo>
                      <a:pt x="11499" y="114231"/>
                    </a:lnTo>
                    <a:lnTo>
                      <a:pt x="6613" y="108193"/>
                    </a:lnTo>
                    <a:lnTo>
                      <a:pt x="2881" y="101556"/>
                    </a:lnTo>
                    <a:lnTo>
                      <a:pt x="576" y="95242"/>
                    </a:lnTo>
                    <a:lnTo>
                      <a:pt x="0" y="88629"/>
                    </a:lnTo>
                    <a:lnTo>
                      <a:pt x="576" y="81992"/>
                    </a:lnTo>
                    <a:lnTo>
                      <a:pt x="2881" y="75378"/>
                    </a:lnTo>
                    <a:lnTo>
                      <a:pt x="44015" y="0"/>
                    </a:lnTo>
                    <a:lnTo>
                      <a:pt x="44015" y="15255"/>
                    </a:lnTo>
                    <a:lnTo>
                      <a:pt x="44890" y="20440"/>
                    </a:lnTo>
                    <a:lnTo>
                      <a:pt x="47471" y="25625"/>
                    </a:lnTo>
                    <a:lnTo>
                      <a:pt x="51504" y="30211"/>
                    </a:lnTo>
                    <a:lnTo>
                      <a:pt x="57818" y="34544"/>
                    </a:lnTo>
                    <a:lnTo>
                      <a:pt x="65308" y="37977"/>
                    </a:lnTo>
                    <a:lnTo>
                      <a:pt x="73650" y="40581"/>
                    </a:lnTo>
                    <a:lnTo>
                      <a:pt x="91486" y="42309"/>
                    </a:lnTo>
                    <a:lnTo>
                      <a:pt x="108470" y="40282"/>
                    </a:lnTo>
                    <a:lnTo>
                      <a:pt x="116812" y="37977"/>
                    </a:lnTo>
                    <a:lnTo>
                      <a:pt x="129164" y="31087"/>
                    </a:lnTo>
                    <a:lnTo>
                      <a:pt x="133772" y="26201"/>
                    </a:lnTo>
                    <a:lnTo>
                      <a:pt x="136653" y="21293"/>
                    </a:lnTo>
                    <a:lnTo>
                      <a:pt x="137528" y="15555"/>
                    </a:lnTo>
                    <a:lnTo>
                      <a:pt x="137528" y="1728"/>
                    </a:lnTo>
                    <a:lnTo>
                      <a:pt x="177787" y="75378"/>
                    </a:lnTo>
                    <a:lnTo>
                      <a:pt x="180092" y="82291"/>
                    </a:lnTo>
                    <a:lnTo>
                      <a:pt x="180668" y="88905"/>
                    </a:lnTo>
                    <a:lnTo>
                      <a:pt x="180092" y="95242"/>
                    </a:lnTo>
                    <a:lnTo>
                      <a:pt x="177787" y="102133"/>
                    </a:lnTo>
                    <a:lnTo>
                      <a:pt x="174354" y="108193"/>
                    </a:lnTo>
                    <a:lnTo>
                      <a:pt x="169745" y="113931"/>
                    </a:lnTo>
                    <a:lnTo>
                      <a:pt x="163131" y="119969"/>
                    </a:lnTo>
                    <a:lnTo>
                      <a:pt x="154490" y="12573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3" name="Freeform 1242">
                <a:extLst>
                  <a:ext uri="{FF2B5EF4-FFF2-40B4-BE49-F238E27FC236}">
                    <a16:creationId xmlns:a16="http://schemas.microsoft.com/office/drawing/2014/main" id="{DE31B4BA-A0F3-93A7-13EC-2BE51A3EC8E7}"/>
                  </a:ext>
                </a:extLst>
              </p:cNvPr>
              <p:cNvSpPr/>
              <p:nvPr/>
            </p:nvSpPr>
            <p:spPr>
              <a:xfrm>
                <a:off x="7935974" y="5024575"/>
                <a:ext cx="93214" cy="54085"/>
              </a:xfrm>
              <a:custGeom>
                <a:avLst/>
                <a:gdLst>
                  <a:gd name="connsiteX0" fmla="*/ 79388 w 93214"/>
                  <a:gd name="connsiteY0" fmla="*/ 7766 h 54085"/>
                  <a:gd name="connsiteX1" fmla="*/ 85149 w 93214"/>
                  <a:gd name="connsiteY1" fmla="*/ 11794 h 54085"/>
                  <a:gd name="connsiteX2" fmla="*/ 89182 w 93214"/>
                  <a:gd name="connsiteY2" fmla="*/ 16110 h 54085"/>
                  <a:gd name="connsiteX3" fmla="*/ 91762 w 93214"/>
                  <a:gd name="connsiteY3" fmla="*/ 20138 h 54085"/>
                  <a:gd name="connsiteX4" fmla="*/ 93214 w 93214"/>
                  <a:gd name="connsiteY4" fmla="*/ 24740 h 54085"/>
                  <a:gd name="connsiteX5" fmla="*/ 93214 w 93214"/>
                  <a:gd name="connsiteY5" fmla="*/ 29345 h 54085"/>
                  <a:gd name="connsiteX6" fmla="*/ 91762 w 93214"/>
                  <a:gd name="connsiteY6" fmla="*/ 33947 h 54085"/>
                  <a:gd name="connsiteX7" fmla="*/ 89182 w 93214"/>
                  <a:gd name="connsiteY7" fmla="*/ 37975 h 54085"/>
                  <a:gd name="connsiteX8" fmla="*/ 85425 w 93214"/>
                  <a:gd name="connsiteY8" fmla="*/ 42291 h 54085"/>
                  <a:gd name="connsiteX9" fmla="*/ 79688 w 93214"/>
                  <a:gd name="connsiteY9" fmla="*/ 46317 h 54085"/>
                  <a:gd name="connsiteX10" fmla="*/ 66160 w 93214"/>
                  <a:gd name="connsiteY10" fmla="*/ 51785 h 54085"/>
                  <a:gd name="connsiteX11" fmla="*/ 58394 w 93214"/>
                  <a:gd name="connsiteY11" fmla="*/ 53223 h 54085"/>
                  <a:gd name="connsiteX12" fmla="*/ 46596 w 93214"/>
                  <a:gd name="connsiteY12" fmla="*/ 54085 h 54085"/>
                  <a:gd name="connsiteX13" fmla="*/ 34797 w 93214"/>
                  <a:gd name="connsiteY13" fmla="*/ 53223 h 54085"/>
                  <a:gd name="connsiteX14" fmla="*/ 19841 w 93214"/>
                  <a:gd name="connsiteY14" fmla="*/ 49195 h 54085"/>
                  <a:gd name="connsiteX15" fmla="*/ 13504 w 93214"/>
                  <a:gd name="connsiteY15" fmla="*/ 46317 h 54085"/>
                  <a:gd name="connsiteX16" fmla="*/ 7766 w 93214"/>
                  <a:gd name="connsiteY16" fmla="*/ 42291 h 54085"/>
                  <a:gd name="connsiteX17" fmla="*/ 3733 w 93214"/>
                  <a:gd name="connsiteY17" fmla="*/ 37975 h 54085"/>
                  <a:gd name="connsiteX18" fmla="*/ 1152 w 93214"/>
                  <a:gd name="connsiteY18" fmla="*/ 33947 h 54085"/>
                  <a:gd name="connsiteX19" fmla="*/ 0 w 93214"/>
                  <a:gd name="connsiteY19" fmla="*/ 29345 h 54085"/>
                  <a:gd name="connsiteX20" fmla="*/ 0 w 93214"/>
                  <a:gd name="connsiteY20" fmla="*/ 24740 h 54085"/>
                  <a:gd name="connsiteX21" fmla="*/ 1152 w 93214"/>
                  <a:gd name="connsiteY21" fmla="*/ 20138 h 54085"/>
                  <a:gd name="connsiteX22" fmla="*/ 3733 w 93214"/>
                  <a:gd name="connsiteY22" fmla="*/ 16110 h 54085"/>
                  <a:gd name="connsiteX23" fmla="*/ 7466 w 93214"/>
                  <a:gd name="connsiteY23" fmla="*/ 11794 h 54085"/>
                  <a:gd name="connsiteX24" fmla="*/ 13228 w 93214"/>
                  <a:gd name="connsiteY24" fmla="*/ 8054 h 54085"/>
                  <a:gd name="connsiteX25" fmla="*/ 26755 w 93214"/>
                  <a:gd name="connsiteY25" fmla="*/ 2588 h 54085"/>
                  <a:gd name="connsiteX26" fmla="*/ 34520 w 93214"/>
                  <a:gd name="connsiteY26" fmla="*/ 862 h 54085"/>
                  <a:gd name="connsiteX27" fmla="*/ 46319 w 93214"/>
                  <a:gd name="connsiteY27" fmla="*/ 0 h 54085"/>
                  <a:gd name="connsiteX28" fmla="*/ 58095 w 93214"/>
                  <a:gd name="connsiteY28" fmla="*/ 862 h 54085"/>
                  <a:gd name="connsiteX29" fmla="*/ 65884 w 93214"/>
                  <a:gd name="connsiteY29" fmla="*/ 2300 h 54085"/>
                  <a:gd name="connsiteX30" fmla="*/ 79388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388" y="7766"/>
                    </a:moveTo>
                    <a:lnTo>
                      <a:pt x="85149" y="11794"/>
                    </a:lnTo>
                    <a:lnTo>
                      <a:pt x="89182" y="16110"/>
                    </a:lnTo>
                    <a:lnTo>
                      <a:pt x="91762" y="20138"/>
                    </a:lnTo>
                    <a:lnTo>
                      <a:pt x="93214" y="24740"/>
                    </a:lnTo>
                    <a:lnTo>
                      <a:pt x="93214" y="29345"/>
                    </a:lnTo>
                    <a:lnTo>
                      <a:pt x="91762" y="33947"/>
                    </a:lnTo>
                    <a:lnTo>
                      <a:pt x="89182" y="37975"/>
                    </a:lnTo>
                    <a:lnTo>
                      <a:pt x="85425" y="42291"/>
                    </a:lnTo>
                    <a:lnTo>
                      <a:pt x="79688" y="46317"/>
                    </a:lnTo>
                    <a:lnTo>
                      <a:pt x="66160" y="51785"/>
                    </a:lnTo>
                    <a:lnTo>
                      <a:pt x="58394" y="53223"/>
                    </a:lnTo>
                    <a:lnTo>
                      <a:pt x="46596" y="54085"/>
                    </a:lnTo>
                    <a:lnTo>
                      <a:pt x="34797" y="53223"/>
                    </a:lnTo>
                    <a:lnTo>
                      <a:pt x="19841" y="49195"/>
                    </a:lnTo>
                    <a:lnTo>
                      <a:pt x="13504" y="46317"/>
                    </a:lnTo>
                    <a:lnTo>
                      <a:pt x="7766" y="42291"/>
                    </a:lnTo>
                    <a:lnTo>
                      <a:pt x="3733" y="37975"/>
                    </a:lnTo>
                    <a:lnTo>
                      <a:pt x="1152" y="33947"/>
                    </a:lnTo>
                    <a:lnTo>
                      <a:pt x="0" y="29345"/>
                    </a:lnTo>
                    <a:lnTo>
                      <a:pt x="0" y="24740"/>
                    </a:lnTo>
                    <a:lnTo>
                      <a:pt x="1152" y="20138"/>
                    </a:lnTo>
                    <a:lnTo>
                      <a:pt x="3733" y="16110"/>
                    </a:lnTo>
                    <a:lnTo>
                      <a:pt x="7466" y="11794"/>
                    </a:lnTo>
                    <a:lnTo>
                      <a:pt x="13228" y="8054"/>
                    </a:lnTo>
                    <a:lnTo>
                      <a:pt x="26755" y="2588"/>
                    </a:lnTo>
                    <a:lnTo>
                      <a:pt x="34520" y="862"/>
                    </a:lnTo>
                    <a:lnTo>
                      <a:pt x="46319" y="0"/>
                    </a:lnTo>
                    <a:lnTo>
                      <a:pt x="58095" y="862"/>
                    </a:lnTo>
                    <a:lnTo>
                      <a:pt x="65884" y="2300"/>
                    </a:lnTo>
                    <a:lnTo>
                      <a:pt x="79388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4" name="Freeform 1243">
                <a:extLst>
                  <a:ext uri="{FF2B5EF4-FFF2-40B4-BE49-F238E27FC236}">
                    <a16:creationId xmlns:a16="http://schemas.microsoft.com/office/drawing/2014/main" id="{560DB7F6-51B7-4DB5-DFAD-9E20AD0F793D}"/>
                  </a:ext>
                </a:extLst>
              </p:cNvPr>
              <p:cNvSpPr/>
              <p:nvPr/>
            </p:nvSpPr>
            <p:spPr>
              <a:xfrm>
                <a:off x="7935675" y="5051622"/>
                <a:ext cx="93513" cy="1001184"/>
              </a:xfrm>
              <a:custGeom>
                <a:avLst/>
                <a:gdLst>
                  <a:gd name="connsiteX0" fmla="*/ 93514 w 93513"/>
                  <a:gd name="connsiteY0" fmla="*/ 288 h 1001184"/>
                  <a:gd name="connsiteX1" fmla="*/ 93514 w 93513"/>
                  <a:gd name="connsiteY1" fmla="*/ 974430 h 1001184"/>
                  <a:gd name="connsiteX2" fmla="*/ 92638 w 93513"/>
                  <a:gd name="connsiteY2" fmla="*/ 979592 h 1001184"/>
                  <a:gd name="connsiteX3" fmla="*/ 90057 w 93513"/>
                  <a:gd name="connsiteY3" fmla="*/ 984501 h 1001184"/>
                  <a:gd name="connsiteX4" fmla="*/ 86025 w 93513"/>
                  <a:gd name="connsiteY4" fmla="*/ 989087 h 1001184"/>
                  <a:gd name="connsiteX5" fmla="*/ 79987 w 93513"/>
                  <a:gd name="connsiteY5" fmla="*/ 993419 h 1001184"/>
                  <a:gd name="connsiteX6" fmla="*/ 72497 w 93513"/>
                  <a:gd name="connsiteY6" fmla="*/ 997152 h 1001184"/>
                  <a:gd name="connsiteX7" fmla="*/ 64155 w 93513"/>
                  <a:gd name="connsiteY7" fmla="*/ 999457 h 1001184"/>
                  <a:gd name="connsiteX8" fmla="*/ 46319 w 93513"/>
                  <a:gd name="connsiteY8" fmla="*/ 1001185 h 1001184"/>
                  <a:gd name="connsiteX9" fmla="*/ 29059 w 93513"/>
                  <a:gd name="connsiteY9" fmla="*/ 999157 h 1001184"/>
                  <a:gd name="connsiteX10" fmla="*/ 14103 w 93513"/>
                  <a:gd name="connsiteY10" fmla="*/ 993696 h 1001184"/>
                  <a:gd name="connsiteX11" fmla="*/ 8342 w 93513"/>
                  <a:gd name="connsiteY11" fmla="*/ 989663 h 1001184"/>
                  <a:gd name="connsiteX12" fmla="*/ 3733 w 93513"/>
                  <a:gd name="connsiteY12" fmla="*/ 985077 h 1001184"/>
                  <a:gd name="connsiteX13" fmla="*/ 876 w 93513"/>
                  <a:gd name="connsiteY13" fmla="*/ 979892 h 1001184"/>
                  <a:gd name="connsiteX14" fmla="*/ 0 w 93513"/>
                  <a:gd name="connsiteY14" fmla="*/ 974131 h 1001184"/>
                  <a:gd name="connsiteX15" fmla="*/ 0 w 93513"/>
                  <a:gd name="connsiteY15" fmla="*/ 0 h 1001184"/>
                  <a:gd name="connsiteX16" fmla="*/ 876 w 93513"/>
                  <a:gd name="connsiteY16" fmla="*/ 4892 h 1001184"/>
                  <a:gd name="connsiteX17" fmla="*/ 3457 w 93513"/>
                  <a:gd name="connsiteY17" fmla="*/ 10070 h 1001184"/>
                  <a:gd name="connsiteX18" fmla="*/ 7489 w 93513"/>
                  <a:gd name="connsiteY18" fmla="*/ 14672 h 1001184"/>
                  <a:gd name="connsiteX19" fmla="*/ 13804 w 93513"/>
                  <a:gd name="connsiteY19" fmla="*/ 19276 h 1001184"/>
                  <a:gd name="connsiteX20" fmla="*/ 21293 w 93513"/>
                  <a:gd name="connsiteY20" fmla="*/ 22729 h 1001184"/>
                  <a:gd name="connsiteX21" fmla="*/ 29358 w 93513"/>
                  <a:gd name="connsiteY21" fmla="*/ 25319 h 1001184"/>
                  <a:gd name="connsiteX22" fmla="*/ 47195 w 93513"/>
                  <a:gd name="connsiteY22" fmla="*/ 27045 h 1001184"/>
                  <a:gd name="connsiteX23" fmla="*/ 64455 w 93513"/>
                  <a:gd name="connsiteY23" fmla="*/ 25031 h 1001184"/>
                  <a:gd name="connsiteX24" fmla="*/ 79410 w 93513"/>
                  <a:gd name="connsiteY24" fmla="*/ 19565 h 1001184"/>
                  <a:gd name="connsiteX25" fmla="*/ 85172 w 93513"/>
                  <a:gd name="connsiteY25" fmla="*/ 15825 h 1001184"/>
                  <a:gd name="connsiteX26" fmla="*/ 89758 w 93513"/>
                  <a:gd name="connsiteY26" fmla="*/ 11220 h 1001184"/>
                  <a:gd name="connsiteX27" fmla="*/ 92638 w 93513"/>
                  <a:gd name="connsiteY27" fmla="*/ 6042 h 1001184"/>
                  <a:gd name="connsiteX28" fmla="*/ 93514 w 93513"/>
                  <a:gd name="connsiteY28" fmla="*/ 288 h 1001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513" h="1001184">
                    <a:moveTo>
                      <a:pt x="93514" y="288"/>
                    </a:moveTo>
                    <a:lnTo>
                      <a:pt x="93514" y="974430"/>
                    </a:lnTo>
                    <a:lnTo>
                      <a:pt x="92638" y="979592"/>
                    </a:lnTo>
                    <a:lnTo>
                      <a:pt x="90057" y="984501"/>
                    </a:lnTo>
                    <a:lnTo>
                      <a:pt x="86025" y="989087"/>
                    </a:lnTo>
                    <a:lnTo>
                      <a:pt x="79987" y="993419"/>
                    </a:lnTo>
                    <a:lnTo>
                      <a:pt x="72497" y="997152"/>
                    </a:lnTo>
                    <a:lnTo>
                      <a:pt x="64155" y="999457"/>
                    </a:lnTo>
                    <a:lnTo>
                      <a:pt x="46319" y="1001185"/>
                    </a:lnTo>
                    <a:lnTo>
                      <a:pt x="29059" y="999157"/>
                    </a:lnTo>
                    <a:lnTo>
                      <a:pt x="14103" y="993696"/>
                    </a:lnTo>
                    <a:lnTo>
                      <a:pt x="8342" y="989663"/>
                    </a:lnTo>
                    <a:lnTo>
                      <a:pt x="3733" y="985077"/>
                    </a:lnTo>
                    <a:lnTo>
                      <a:pt x="876" y="979892"/>
                    </a:lnTo>
                    <a:lnTo>
                      <a:pt x="0" y="974131"/>
                    </a:lnTo>
                    <a:lnTo>
                      <a:pt x="0" y="0"/>
                    </a:lnTo>
                    <a:lnTo>
                      <a:pt x="876" y="4892"/>
                    </a:lnTo>
                    <a:lnTo>
                      <a:pt x="3457" y="10070"/>
                    </a:lnTo>
                    <a:lnTo>
                      <a:pt x="7489" y="14672"/>
                    </a:lnTo>
                    <a:lnTo>
                      <a:pt x="13804" y="19276"/>
                    </a:lnTo>
                    <a:lnTo>
                      <a:pt x="21293" y="22729"/>
                    </a:lnTo>
                    <a:lnTo>
                      <a:pt x="29358" y="25319"/>
                    </a:lnTo>
                    <a:lnTo>
                      <a:pt x="47195" y="27045"/>
                    </a:lnTo>
                    <a:lnTo>
                      <a:pt x="64455" y="25031"/>
                    </a:lnTo>
                    <a:lnTo>
                      <a:pt x="79410" y="19565"/>
                    </a:lnTo>
                    <a:lnTo>
                      <a:pt x="85172" y="15825"/>
                    </a:lnTo>
                    <a:lnTo>
                      <a:pt x="89758" y="11220"/>
                    </a:lnTo>
                    <a:lnTo>
                      <a:pt x="92638" y="6042"/>
                    </a:lnTo>
                    <a:lnTo>
                      <a:pt x="93514" y="28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5" name="Freeform 1244">
                <a:extLst>
                  <a:ext uri="{FF2B5EF4-FFF2-40B4-BE49-F238E27FC236}">
                    <a16:creationId xmlns:a16="http://schemas.microsoft.com/office/drawing/2014/main" id="{36358F29-0908-581A-CF9C-FE323511D6D4}"/>
                  </a:ext>
                </a:extLst>
              </p:cNvPr>
              <p:cNvSpPr/>
              <p:nvPr/>
            </p:nvSpPr>
            <p:spPr>
              <a:xfrm>
                <a:off x="8023704" y="4905471"/>
                <a:ext cx="142713" cy="249144"/>
              </a:xfrm>
              <a:custGeom>
                <a:avLst/>
                <a:gdLst>
                  <a:gd name="connsiteX0" fmla="*/ 300 w 142713"/>
                  <a:gd name="connsiteY0" fmla="*/ 82568 h 249144"/>
                  <a:gd name="connsiteX1" fmla="*/ 142714 w 142713"/>
                  <a:gd name="connsiteY1" fmla="*/ 0 h 249144"/>
                  <a:gd name="connsiteX2" fmla="*/ 142414 w 142713"/>
                  <a:gd name="connsiteY2" fmla="*/ 166576 h 249144"/>
                  <a:gd name="connsiteX3" fmla="*/ 0 w 142713"/>
                  <a:gd name="connsiteY3" fmla="*/ 249144 h 249144"/>
                  <a:gd name="connsiteX4" fmla="*/ 300 w 142713"/>
                  <a:gd name="connsiteY4" fmla="*/ 82568 h 249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713" h="249144">
                    <a:moveTo>
                      <a:pt x="300" y="82568"/>
                    </a:moveTo>
                    <a:lnTo>
                      <a:pt x="142714" y="0"/>
                    </a:lnTo>
                    <a:lnTo>
                      <a:pt x="142414" y="166576"/>
                    </a:lnTo>
                    <a:lnTo>
                      <a:pt x="0" y="249144"/>
                    </a:lnTo>
                    <a:lnTo>
                      <a:pt x="300" y="8256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6" name="Freeform 1245">
                <a:extLst>
                  <a:ext uri="{FF2B5EF4-FFF2-40B4-BE49-F238E27FC236}">
                    <a16:creationId xmlns:a16="http://schemas.microsoft.com/office/drawing/2014/main" id="{D1B52145-F83A-6838-AA1C-A22B02CC63F8}"/>
                  </a:ext>
                </a:extLst>
              </p:cNvPr>
              <p:cNvSpPr/>
              <p:nvPr/>
            </p:nvSpPr>
            <p:spPr>
              <a:xfrm>
                <a:off x="7832689" y="4845058"/>
                <a:ext cx="333728" cy="142985"/>
              </a:xfrm>
              <a:custGeom>
                <a:avLst/>
                <a:gdLst>
                  <a:gd name="connsiteX0" fmla="*/ 0 w 333728"/>
                  <a:gd name="connsiteY0" fmla="*/ 88322 h 142985"/>
                  <a:gd name="connsiteX1" fmla="*/ 147875 w 333728"/>
                  <a:gd name="connsiteY1" fmla="*/ 2878 h 142985"/>
                  <a:gd name="connsiteX2" fmla="*/ 162255 w 333728"/>
                  <a:gd name="connsiteY2" fmla="*/ 0 h 142985"/>
                  <a:gd name="connsiteX3" fmla="*/ 171750 w 333728"/>
                  <a:gd name="connsiteY3" fmla="*/ 0 h 142985"/>
                  <a:gd name="connsiteX4" fmla="*/ 184124 w 333728"/>
                  <a:gd name="connsiteY4" fmla="*/ 1152 h 142985"/>
                  <a:gd name="connsiteX5" fmla="*/ 198504 w 333728"/>
                  <a:gd name="connsiteY5" fmla="*/ 3452 h 142985"/>
                  <a:gd name="connsiteX6" fmla="*/ 215487 w 333728"/>
                  <a:gd name="connsiteY6" fmla="*/ 7768 h 142985"/>
                  <a:gd name="connsiteX7" fmla="*/ 250584 w 333728"/>
                  <a:gd name="connsiteY7" fmla="*/ 19565 h 142985"/>
                  <a:gd name="connsiteX8" fmla="*/ 270725 w 333728"/>
                  <a:gd name="connsiteY8" fmla="*/ 27907 h 142985"/>
                  <a:gd name="connsiteX9" fmla="*/ 311583 w 333728"/>
                  <a:gd name="connsiteY9" fmla="*/ 48045 h 142985"/>
                  <a:gd name="connsiteX10" fmla="*/ 333728 w 333728"/>
                  <a:gd name="connsiteY10" fmla="*/ 60415 h 142985"/>
                  <a:gd name="connsiteX11" fmla="*/ 191314 w 333728"/>
                  <a:gd name="connsiteY11" fmla="*/ 142986 h 142985"/>
                  <a:gd name="connsiteX12" fmla="*/ 168869 w 333728"/>
                  <a:gd name="connsiteY12" fmla="*/ 130613 h 142985"/>
                  <a:gd name="connsiteX13" fmla="*/ 128311 w 333728"/>
                  <a:gd name="connsiteY13" fmla="*/ 110763 h 142985"/>
                  <a:gd name="connsiteX14" fmla="*/ 107893 w 333728"/>
                  <a:gd name="connsiteY14" fmla="*/ 102421 h 142985"/>
                  <a:gd name="connsiteX15" fmla="*/ 73073 w 333728"/>
                  <a:gd name="connsiteY15" fmla="*/ 90336 h 142985"/>
                  <a:gd name="connsiteX16" fmla="*/ 56090 w 333728"/>
                  <a:gd name="connsiteY16" fmla="*/ 86308 h 142985"/>
                  <a:gd name="connsiteX17" fmla="*/ 41710 w 333728"/>
                  <a:gd name="connsiteY17" fmla="*/ 83720 h 142985"/>
                  <a:gd name="connsiteX18" fmla="*/ 29335 w 333728"/>
                  <a:gd name="connsiteY18" fmla="*/ 82856 h 142985"/>
                  <a:gd name="connsiteX19" fmla="*/ 11799 w 333728"/>
                  <a:gd name="connsiteY19" fmla="*/ 84008 h 142985"/>
                  <a:gd name="connsiteX20" fmla="*/ 0 w 333728"/>
                  <a:gd name="connsiteY20" fmla="*/ 88322 h 142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28" h="142985">
                    <a:moveTo>
                      <a:pt x="0" y="88322"/>
                    </a:moveTo>
                    <a:lnTo>
                      <a:pt x="147875" y="2878"/>
                    </a:lnTo>
                    <a:lnTo>
                      <a:pt x="162255" y="0"/>
                    </a:lnTo>
                    <a:lnTo>
                      <a:pt x="171750" y="0"/>
                    </a:lnTo>
                    <a:lnTo>
                      <a:pt x="184124" y="1152"/>
                    </a:lnTo>
                    <a:lnTo>
                      <a:pt x="198504" y="3452"/>
                    </a:lnTo>
                    <a:lnTo>
                      <a:pt x="215487" y="7768"/>
                    </a:lnTo>
                    <a:lnTo>
                      <a:pt x="250584" y="19565"/>
                    </a:lnTo>
                    <a:lnTo>
                      <a:pt x="270725" y="27907"/>
                    </a:lnTo>
                    <a:lnTo>
                      <a:pt x="311583" y="48045"/>
                    </a:lnTo>
                    <a:lnTo>
                      <a:pt x="333728" y="60415"/>
                    </a:lnTo>
                    <a:lnTo>
                      <a:pt x="191314" y="142986"/>
                    </a:lnTo>
                    <a:lnTo>
                      <a:pt x="168869" y="130613"/>
                    </a:lnTo>
                    <a:lnTo>
                      <a:pt x="128311" y="110763"/>
                    </a:lnTo>
                    <a:lnTo>
                      <a:pt x="107893" y="102421"/>
                    </a:lnTo>
                    <a:lnTo>
                      <a:pt x="73073" y="90336"/>
                    </a:lnTo>
                    <a:lnTo>
                      <a:pt x="56090" y="86308"/>
                    </a:lnTo>
                    <a:lnTo>
                      <a:pt x="41710" y="83720"/>
                    </a:lnTo>
                    <a:lnTo>
                      <a:pt x="29335" y="82856"/>
                    </a:lnTo>
                    <a:lnTo>
                      <a:pt x="11799" y="84008"/>
                    </a:lnTo>
                    <a:lnTo>
                      <a:pt x="0" y="8832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7" name="Freeform 1246">
                <a:extLst>
                  <a:ext uri="{FF2B5EF4-FFF2-40B4-BE49-F238E27FC236}">
                    <a16:creationId xmlns:a16="http://schemas.microsoft.com/office/drawing/2014/main" id="{4414B7F7-F228-6828-295C-B27BA0155F40}"/>
                  </a:ext>
                </a:extLst>
              </p:cNvPr>
              <p:cNvSpPr/>
              <p:nvPr/>
            </p:nvSpPr>
            <p:spPr>
              <a:xfrm>
                <a:off x="7821167" y="4927913"/>
                <a:ext cx="202836" cy="226703"/>
              </a:xfrm>
              <a:custGeom>
                <a:avLst/>
                <a:gdLst>
                  <a:gd name="connsiteX0" fmla="*/ 202836 w 202836"/>
                  <a:gd name="connsiteY0" fmla="*/ 60130 h 226703"/>
                  <a:gd name="connsiteX1" fmla="*/ 202537 w 202836"/>
                  <a:gd name="connsiteY1" fmla="*/ 226703 h 226703"/>
                  <a:gd name="connsiteX2" fmla="*/ 180114 w 202836"/>
                  <a:gd name="connsiteY2" fmla="*/ 213471 h 226703"/>
                  <a:gd name="connsiteX3" fmla="*/ 138381 w 202836"/>
                  <a:gd name="connsiteY3" fmla="*/ 185565 h 226703"/>
                  <a:gd name="connsiteX4" fmla="*/ 99828 w 202836"/>
                  <a:gd name="connsiteY4" fmla="*/ 156220 h 226703"/>
                  <a:gd name="connsiteX5" fmla="*/ 66183 w 202836"/>
                  <a:gd name="connsiteY5" fmla="*/ 126299 h 226703"/>
                  <a:gd name="connsiteX6" fmla="*/ 38853 w 202836"/>
                  <a:gd name="connsiteY6" fmla="*/ 98104 h 226703"/>
                  <a:gd name="connsiteX7" fmla="*/ 26754 w 202836"/>
                  <a:gd name="connsiteY7" fmla="*/ 83720 h 226703"/>
                  <a:gd name="connsiteX8" fmla="*/ 17560 w 202836"/>
                  <a:gd name="connsiteY8" fmla="*/ 70774 h 226703"/>
                  <a:gd name="connsiteX9" fmla="*/ 5484 w 202836"/>
                  <a:gd name="connsiteY9" fmla="*/ 49197 h 226703"/>
                  <a:gd name="connsiteX10" fmla="*/ 2304 w 202836"/>
                  <a:gd name="connsiteY10" fmla="*/ 40565 h 226703"/>
                  <a:gd name="connsiteX11" fmla="*/ 0 w 202836"/>
                  <a:gd name="connsiteY11" fmla="*/ 26469 h 226703"/>
                  <a:gd name="connsiteX12" fmla="*/ 576 w 202836"/>
                  <a:gd name="connsiteY12" fmla="*/ 19853 h 226703"/>
                  <a:gd name="connsiteX13" fmla="*/ 2603 w 202836"/>
                  <a:gd name="connsiteY13" fmla="*/ 14387 h 226703"/>
                  <a:gd name="connsiteX14" fmla="*/ 5761 w 202836"/>
                  <a:gd name="connsiteY14" fmla="*/ 9782 h 226703"/>
                  <a:gd name="connsiteX15" fmla="*/ 10070 w 202836"/>
                  <a:gd name="connsiteY15" fmla="*/ 6330 h 226703"/>
                  <a:gd name="connsiteX16" fmla="*/ 15831 w 202836"/>
                  <a:gd name="connsiteY16" fmla="*/ 3166 h 226703"/>
                  <a:gd name="connsiteX17" fmla="*/ 23597 w 202836"/>
                  <a:gd name="connsiteY17" fmla="*/ 1152 h 226703"/>
                  <a:gd name="connsiteX18" fmla="*/ 33092 w 202836"/>
                  <a:gd name="connsiteY18" fmla="*/ 0 h 226703"/>
                  <a:gd name="connsiteX19" fmla="*/ 44890 w 202836"/>
                  <a:gd name="connsiteY19" fmla="*/ 0 h 226703"/>
                  <a:gd name="connsiteX20" fmla="*/ 59569 w 202836"/>
                  <a:gd name="connsiteY20" fmla="*/ 2014 h 226703"/>
                  <a:gd name="connsiteX21" fmla="*/ 77683 w 202836"/>
                  <a:gd name="connsiteY21" fmla="*/ 5754 h 226703"/>
                  <a:gd name="connsiteX22" fmla="*/ 99275 w 202836"/>
                  <a:gd name="connsiteY22" fmla="*/ 12084 h 226703"/>
                  <a:gd name="connsiteX23" fmla="*/ 124001 w 202836"/>
                  <a:gd name="connsiteY23" fmla="*/ 21291 h 226703"/>
                  <a:gd name="connsiteX24" fmla="*/ 148175 w 202836"/>
                  <a:gd name="connsiteY24" fmla="*/ 31647 h 226703"/>
                  <a:gd name="connsiteX25" fmla="*/ 174353 w 202836"/>
                  <a:gd name="connsiteY25" fmla="*/ 44593 h 226703"/>
                  <a:gd name="connsiteX26" fmla="*/ 202836 w 202836"/>
                  <a:gd name="connsiteY26" fmla="*/ 60130 h 226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03">
                    <a:moveTo>
                      <a:pt x="202836" y="60130"/>
                    </a:moveTo>
                    <a:lnTo>
                      <a:pt x="202537" y="226703"/>
                    </a:lnTo>
                    <a:lnTo>
                      <a:pt x="180114" y="213471"/>
                    </a:lnTo>
                    <a:lnTo>
                      <a:pt x="138381" y="185565"/>
                    </a:lnTo>
                    <a:lnTo>
                      <a:pt x="99828" y="156220"/>
                    </a:lnTo>
                    <a:lnTo>
                      <a:pt x="66183" y="126299"/>
                    </a:lnTo>
                    <a:lnTo>
                      <a:pt x="38853" y="98104"/>
                    </a:lnTo>
                    <a:lnTo>
                      <a:pt x="26754" y="83720"/>
                    </a:lnTo>
                    <a:lnTo>
                      <a:pt x="17560" y="70774"/>
                    </a:lnTo>
                    <a:lnTo>
                      <a:pt x="5484" y="49197"/>
                    </a:lnTo>
                    <a:lnTo>
                      <a:pt x="2304" y="40565"/>
                    </a:lnTo>
                    <a:lnTo>
                      <a:pt x="0" y="26469"/>
                    </a:lnTo>
                    <a:lnTo>
                      <a:pt x="576" y="19853"/>
                    </a:lnTo>
                    <a:lnTo>
                      <a:pt x="2603" y="14387"/>
                    </a:lnTo>
                    <a:lnTo>
                      <a:pt x="5761" y="9782"/>
                    </a:lnTo>
                    <a:lnTo>
                      <a:pt x="10070" y="6330"/>
                    </a:lnTo>
                    <a:lnTo>
                      <a:pt x="15831" y="3166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0" y="0"/>
                    </a:lnTo>
                    <a:lnTo>
                      <a:pt x="59569" y="2014"/>
                    </a:lnTo>
                    <a:lnTo>
                      <a:pt x="77683" y="5754"/>
                    </a:lnTo>
                    <a:lnTo>
                      <a:pt x="99275" y="12084"/>
                    </a:lnTo>
                    <a:lnTo>
                      <a:pt x="124001" y="21291"/>
                    </a:lnTo>
                    <a:lnTo>
                      <a:pt x="148175" y="31647"/>
                    </a:lnTo>
                    <a:lnTo>
                      <a:pt x="174353" y="44593"/>
                    </a:lnTo>
                    <a:lnTo>
                      <a:pt x="202836" y="6013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8" name="Freeform 1247">
                <a:extLst>
                  <a:ext uri="{FF2B5EF4-FFF2-40B4-BE49-F238E27FC236}">
                    <a16:creationId xmlns:a16="http://schemas.microsoft.com/office/drawing/2014/main" id="{3CE17A80-8296-0604-939A-07867BE8E66D}"/>
                  </a:ext>
                </a:extLst>
              </p:cNvPr>
              <p:cNvSpPr/>
              <p:nvPr/>
            </p:nvSpPr>
            <p:spPr>
              <a:xfrm>
                <a:off x="8072051" y="4988329"/>
                <a:ext cx="123425" cy="119395"/>
              </a:xfrm>
              <a:custGeom>
                <a:avLst/>
                <a:gdLst>
                  <a:gd name="connsiteX0" fmla="*/ 123425 w 123425"/>
                  <a:gd name="connsiteY0" fmla="*/ 42579 h 119395"/>
                  <a:gd name="connsiteX1" fmla="*/ 118817 w 123425"/>
                  <a:gd name="connsiteY1" fmla="*/ 40565 h 119395"/>
                  <a:gd name="connsiteX2" fmla="*/ 113355 w 123425"/>
                  <a:gd name="connsiteY2" fmla="*/ 40279 h 119395"/>
                  <a:gd name="connsiteX3" fmla="*/ 107594 w 123425"/>
                  <a:gd name="connsiteY3" fmla="*/ 41717 h 119395"/>
                  <a:gd name="connsiteX4" fmla="*/ 100980 w 123425"/>
                  <a:gd name="connsiteY4" fmla="*/ 44593 h 119395"/>
                  <a:gd name="connsiteX5" fmla="*/ 88606 w 123425"/>
                  <a:gd name="connsiteY5" fmla="*/ 54664 h 119395"/>
                  <a:gd name="connsiteX6" fmla="*/ 78835 w 123425"/>
                  <a:gd name="connsiteY6" fmla="*/ 68472 h 119395"/>
                  <a:gd name="connsiteX7" fmla="*/ 72198 w 123425"/>
                  <a:gd name="connsiteY7" fmla="*/ 83432 h 119395"/>
                  <a:gd name="connsiteX8" fmla="*/ 69617 w 123425"/>
                  <a:gd name="connsiteY8" fmla="*/ 98392 h 119395"/>
                  <a:gd name="connsiteX9" fmla="*/ 69916 w 123425"/>
                  <a:gd name="connsiteY9" fmla="*/ 105009 h 119395"/>
                  <a:gd name="connsiteX10" fmla="*/ 71622 w 123425"/>
                  <a:gd name="connsiteY10" fmla="*/ 111051 h 119395"/>
                  <a:gd name="connsiteX11" fmla="*/ 74502 w 123425"/>
                  <a:gd name="connsiteY11" fmla="*/ 115655 h 119395"/>
                  <a:gd name="connsiteX12" fmla="*/ 78835 w 123425"/>
                  <a:gd name="connsiteY12" fmla="*/ 119395 h 119395"/>
                  <a:gd name="connsiteX13" fmla="*/ 9194 w 123425"/>
                  <a:gd name="connsiteY13" fmla="*/ 78830 h 119395"/>
                  <a:gd name="connsiteX14" fmla="*/ 5185 w 123425"/>
                  <a:gd name="connsiteY14" fmla="*/ 75664 h 119395"/>
                  <a:gd name="connsiteX15" fmla="*/ 2305 w 123425"/>
                  <a:gd name="connsiteY15" fmla="*/ 71062 h 119395"/>
                  <a:gd name="connsiteX16" fmla="*/ 576 w 123425"/>
                  <a:gd name="connsiteY16" fmla="*/ 65596 h 119395"/>
                  <a:gd name="connsiteX17" fmla="*/ 0 w 123425"/>
                  <a:gd name="connsiteY17" fmla="*/ 58692 h 119395"/>
                  <a:gd name="connsiteX18" fmla="*/ 576 w 123425"/>
                  <a:gd name="connsiteY18" fmla="*/ 50635 h 119395"/>
                  <a:gd name="connsiteX19" fmla="*/ 2305 w 123425"/>
                  <a:gd name="connsiteY19" fmla="*/ 42867 h 119395"/>
                  <a:gd name="connsiteX20" fmla="*/ 9494 w 123425"/>
                  <a:gd name="connsiteY20" fmla="*/ 27333 h 119395"/>
                  <a:gd name="connsiteX21" fmla="*/ 19265 w 123425"/>
                  <a:gd name="connsiteY21" fmla="*/ 14099 h 119395"/>
                  <a:gd name="connsiteX22" fmla="*/ 31064 w 123425"/>
                  <a:gd name="connsiteY22" fmla="*/ 4316 h 119395"/>
                  <a:gd name="connsiteX23" fmla="*/ 36825 w 123425"/>
                  <a:gd name="connsiteY23" fmla="*/ 1440 h 119395"/>
                  <a:gd name="connsiteX24" fmla="*/ 42862 w 123425"/>
                  <a:gd name="connsiteY24" fmla="*/ 0 h 119395"/>
                  <a:gd name="connsiteX25" fmla="*/ 48324 w 123425"/>
                  <a:gd name="connsiteY25" fmla="*/ 0 h 119395"/>
                  <a:gd name="connsiteX26" fmla="*/ 53785 w 123425"/>
                  <a:gd name="connsiteY26" fmla="*/ 2014 h 119395"/>
                  <a:gd name="connsiteX27" fmla="*/ 123425 w 123425"/>
                  <a:gd name="connsiteY27" fmla="*/ 42579 h 119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25" h="119395">
                    <a:moveTo>
                      <a:pt x="123425" y="42579"/>
                    </a:moveTo>
                    <a:lnTo>
                      <a:pt x="118817" y="40565"/>
                    </a:lnTo>
                    <a:lnTo>
                      <a:pt x="113355" y="40279"/>
                    </a:lnTo>
                    <a:lnTo>
                      <a:pt x="107594" y="41717"/>
                    </a:lnTo>
                    <a:lnTo>
                      <a:pt x="100980" y="44593"/>
                    </a:lnTo>
                    <a:lnTo>
                      <a:pt x="88606" y="54664"/>
                    </a:lnTo>
                    <a:lnTo>
                      <a:pt x="78835" y="68472"/>
                    </a:lnTo>
                    <a:lnTo>
                      <a:pt x="72198" y="83432"/>
                    </a:lnTo>
                    <a:lnTo>
                      <a:pt x="69617" y="98392"/>
                    </a:lnTo>
                    <a:lnTo>
                      <a:pt x="69916" y="105009"/>
                    </a:lnTo>
                    <a:lnTo>
                      <a:pt x="71622" y="111051"/>
                    </a:lnTo>
                    <a:lnTo>
                      <a:pt x="74502" y="115655"/>
                    </a:lnTo>
                    <a:lnTo>
                      <a:pt x="78835" y="119395"/>
                    </a:lnTo>
                    <a:lnTo>
                      <a:pt x="9194" y="78830"/>
                    </a:lnTo>
                    <a:lnTo>
                      <a:pt x="5185" y="75664"/>
                    </a:lnTo>
                    <a:lnTo>
                      <a:pt x="2305" y="71062"/>
                    </a:lnTo>
                    <a:lnTo>
                      <a:pt x="576" y="65596"/>
                    </a:lnTo>
                    <a:lnTo>
                      <a:pt x="0" y="58692"/>
                    </a:lnTo>
                    <a:lnTo>
                      <a:pt x="576" y="50635"/>
                    </a:lnTo>
                    <a:lnTo>
                      <a:pt x="2305" y="42867"/>
                    </a:lnTo>
                    <a:lnTo>
                      <a:pt x="9494" y="27333"/>
                    </a:lnTo>
                    <a:lnTo>
                      <a:pt x="19265" y="14099"/>
                    </a:lnTo>
                    <a:lnTo>
                      <a:pt x="31064" y="4316"/>
                    </a:lnTo>
                    <a:lnTo>
                      <a:pt x="36825" y="1440"/>
                    </a:lnTo>
                    <a:lnTo>
                      <a:pt x="42862" y="0"/>
                    </a:lnTo>
                    <a:lnTo>
                      <a:pt x="48324" y="0"/>
                    </a:lnTo>
                    <a:lnTo>
                      <a:pt x="53785" y="2014"/>
                    </a:lnTo>
                    <a:lnTo>
                      <a:pt x="123425" y="42579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9" name="Freeform 1248">
                <a:extLst>
                  <a:ext uri="{FF2B5EF4-FFF2-40B4-BE49-F238E27FC236}">
                    <a16:creationId xmlns:a16="http://schemas.microsoft.com/office/drawing/2014/main" id="{1E39B18A-D61E-CA81-5A89-C04B9D1CC410}"/>
                  </a:ext>
                </a:extLst>
              </p:cNvPr>
              <p:cNvSpPr/>
              <p:nvPr/>
            </p:nvSpPr>
            <p:spPr>
              <a:xfrm>
                <a:off x="8141668" y="5028896"/>
                <a:ext cx="63003" cy="80841"/>
              </a:xfrm>
              <a:custGeom>
                <a:avLst/>
                <a:gdLst>
                  <a:gd name="connsiteX0" fmla="*/ 31363 w 63003"/>
                  <a:gd name="connsiteY0" fmla="*/ 4026 h 80841"/>
                  <a:gd name="connsiteX1" fmla="*/ 42586 w 63003"/>
                  <a:gd name="connsiteY1" fmla="*/ 0 h 80841"/>
                  <a:gd name="connsiteX2" fmla="*/ 47471 w 63003"/>
                  <a:gd name="connsiteY2" fmla="*/ 0 h 80841"/>
                  <a:gd name="connsiteX3" fmla="*/ 51781 w 63003"/>
                  <a:gd name="connsiteY3" fmla="*/ 862 h 80841"/>
                  <a:gd name="connsiteX4" fmla="*/ 55537 w 63003"/>
                  <a:gd name="connsiteY4" fmla="*/ 3164 h 80841"/>
                  <a:gd name="connsiteX5" fmla="*/ 58694 w 63003"/>
                  <a:gd name="connsiteY5" fmla="*/ 6328 h 80841"/>
                  <a:gd name="connsiteX6" fmla="*/ 60998 w 63003"/>
                  <a:gd name="connsiteY6" fmla="*/ 10356 h 80841"/>
                  <a:gd name="connsiteX7" fmla="*/ 63003 w 63003"/>
                  <a:gd name="connsiteY7" fmla="*/ 22152 h 80841"/>
                  <a:gd name="connsiteX8" fmla="*/ 60998 w 63003"/>
                  <a:gd name="connsiteY8" fmla="*/ 35673 h 80841"/>
                  <a:gd name="connsiteX9" fmla="*/ 58694 w 63003"/>
                  <a:gd name="connsiteY9" fmla="*/ 42865 h 80841"/>
                  <a:gd name="connsiteX10" fmla="*/ 53808 w 63003"/>
                  <a:gd name="connsiteY10" fmla="*/ 52935 h 80841"/>
                  <a:gd name="connsiteX11" fmla="*/ 47471 w 63003"/>
                  <a:gd name="connsiteY11" fmla="*/ 62429 h 80841"/>
                  <a:gd name="connsiteX12" fmla="*/ 42586 w 63003"/>
                  <a:gd name="connsiteY12" fmla="*/ 67896 h 80841"/>
                  <a:gd name="connsiteX13" fmla="*/ 31640 w 63003"/>
                  <a:gd name="connsiteY13" fmla="*/ 76526 h 80841"/>
                  <a:gd name="connsiteX14" fmla="*/ 20440 w 63003"/>
                  <a:gd name="connsiteY14" fmla="*/ 80554 h 80841"/>
                  <a:gd name="connsiteX15" fmla="*/ 15532 w 63003"/>
                  <a:gd name="connsiteY15" fmla="*/ 80842 h 80841"/>
                  <a:gd name="connsiteX16" fmla="*/ 11223 w 63003"/>
                  <a:gd name="connsiteY16" fmla="*/ 79690 h 80841"/>
                  <a:gd name="connsiteX17" fmla="*/ 7490 w 63003"/>
                  <a:gd name="connsiteY17" fmla="*/ 77676 h 80841"/>
                  <a:gd name="connsiteX18" fmla="*/ 4310 w 63003"/>
                  <a:gd name="connsiteY18" fmla="*/ 74223 h 80841"/>
                  <a:gd name="connsiteX19" fmla="*/ 2028 w 63003"/>
                  <a:gd name="connsiteY19" fmla="*/ 70195 h 80841"/>
                  <a:gd name="connsiteX20" fmla="*/ 0 w 63003"/>
                  <a:gd name="connsiteY20" fmla="*/ 58401 h 80841"/>
                  <a:gd name="connsiteX21" fmla="*/ 2028 w 63003"/>
                  <a:gd name="connsiteY21" fmla="*/ 44879 h 80841"/>
                  <a:gd name="connsiteX22" fmla="*/ 4310 w 63003"/>
                  <a:gd name="connsiteY22" fmla="*/ 37687 h 80841"/>
                  <a:gd name="connsiteX23" fmla="*/ 9218 w 63003"/>
                  <a:gd name="connsiteY23" fmla="*/ 27619 h 80841"/>
                  <a:gd name="connsiteX24" fmla="*/ 15532 w 63003"/>
                  <a:gd name="connsiteY24" fmla="*/ 18124 h 80841"/>
                  <a:gd name="connsiteX25" fmla="*/ 20440 w 63003"/>
                  <a:gd name="connsiteY25" fmla="*/ 12658 h 80841"/>
                  <a:gd name="connsiteX26" fmla="*/ 31363 w 63003"/>
                  <a:gd name="connsiteY26" fmla="*/ 4026 h 80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41">
                    <a:moveTo>
                      <a:pt x="31363" y="4026"/>
                    </a:moveTo>
                    <a:lnTo>
                      <a:pt x="42586" y="0"/>
                    </a:lnTo>
                    <a:lnTo>
                      <a:pt x="47471" y="0"/>
                    </a:lnTo>
                    <a:lnTo>
                      <a:pt x="51781" y="862"/>
                    </a:lnTo>
                    <a:lnTo>
                      <a:pt x="55537" y="3164"/>
                    </a:lnTo>
                    <a:lnTo>
                      <a:pt x="58694" y="6328"/>
                    </a:lnTo>
                    <a:lnTo>
                      <a:pt x="60998" y="10356"/>
                    </a:lnTo>
                    <a:lnTo>
                      <a:pt x="63003" y="22152"/>
                    </a:lnTo>
                    <a:lnTo>
                      <a:pt x="60998" y="35673"/>
                    </a:lnTo>
                    <a:lnTo>
                      <a:pt x="58694" y="42865"/>
                    </a:lnTo>
                    <a:lnTo>
                      <a:pt x="53808" y="52935"/>
                    </a:lnTo>
                    <a:lnTo>
                      <a:pt x="47471" y="62429"/>
                    </a:lnTo>
                    <a:lnTo>
                      <a:pt x="42586" y="67896"/>
                    </a:lnTo>
                    <a:lnTo>
                      <a:pt x="31640" y="76526"/>
                    </a:lnTo>
                    <a:lnTo>
                      <a:pt x="20440" y="80554"/>
                    </a:lnTo>
                    <a:lnTo>
                      <a:pt x="15532" y="80842"/>
                    </a:lnTo>
                    <a:lnTo>
                      <a:pt x="11223" y="79690"/>
                    </a:lnTo>
                    <a:lnTo>
                      <a:pt x="7490" y="77676"/>
                    </a:lnTo>
                    <a:lnTo>
                      <a:pt x="4310" y="74223"/>
                    </a:lnTo>
                    <a:lnTo>
                      <a:pt x="2028" y="70195"/>
                    </a:lnTo>
                    <a:lnTo>
                      <a:pt x="0" y="58401"/>
                    </a:lnTo>
                    <a:lnTo>
                      <a:pt x="2028" y="44879"/>
                    </a:lnTo>
                    <a:lnTo>
                      <a:pt x="4310" y="37687"/>
                    </a:lnTo>
                    <a:lnTo>
                      <a:pt x="9218" y="27619"/>
                    </a:lnTo>
                    <a:lnTo>
                      <a:pt x="15532" y="18124"/>
                    </a:lnTo>
                    <a:lnTo>
                      <a:pt x="20440" y="12658"/>
                    </a:lnTo>
                    <a:lnTo>
                      <a:pt x="31363" y="402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0" name="Freeform 1249">
                <a:extLst>
                  <a:ext uri="{FF2B5EF4-FFF2-40B4-BE49-F238E27FC236}">
                    <a16:creationId xmlns:a16="http://schemas.microsoft.com/office/drawing/2014/main" id="{66057F6C-E6C4-BFC5-6F40-B65C7F8C6922}"/>
                  </a:ext>
                </a:extLst>
              </p:cNvPr>
              <p:cNvSpPr/>
              <p:nvPr/>
            </p:nvSpPr>
            <p:spPr>
              <a:xfrm>
                <a:off x="8085279" y="4989771"/>
                <a:ext cx="92062" cy="118242"/>
              </a:xfrm>
              <a:custGeom>
                <a:avLst/>
                <a:gdLst>
                  <a:gd name="connsiteX0" fmla="*/ 46042 w 92062"/>
                  <a:gd name="connsiteY0" fmla="*/ 6042 h 118242"/>
                  <a:gd name="connsiteX1" fmla="*/ 54661 w 92062"/>
                  <a:gd name="connsiteY1" fmla="*/ 2014 h 118242"/>
                  <a:gd name="connsiteX2" fmla="*/ 62427 w 92062"/>
                  <a:gd name="connsiteY2" fmla="*/ 0 h 118242"/>
                  <a:gd name="connsiteX3" fmla="*/ 69041 w 92062"/>
                  <a:gd name="connsiteY3" fmla="*/ 0 h 118242"/>
                  <a:gd name="connsiteX4" fmla="*/ 78535 w 92062"/>
                  <a:gd name="connsiteY4" fmla="*/ 2878 h 118242"/>
                  <a:gd name="connsiteX5" fmla="*/ 85725 w 92062"/>
                  <a:gd name="connsiteY5" fmla="*/ 9494 h 118242"/>
                  <a:gd name="connsiteX6" fmla="*/ 89182 w 92062"/>
                  <a:gd name="connsiteY6" fmla="*/ 15249 h 118242"/>
                  <a:gd name="connsiteX7" fmla="*/ 91209 w 92062"/>
                  <a:gd name="connsiteY7" fmla="*/ 23017 h 118242"/>
                  <a:gd name="connsiteX8" fmla="*/ 92062 w 92062"/>
                  <a:gd name="connsiteY8" fmla="*/ 32509 h 118242"/>
                  <a:gd name="connsiteX9" fmla="*/ 91486 w 92062"/>
                  <a:gd name="connsiteY9" fmla="*/ 42291 h 118242"/>
                  <a:gd name="connsiteX10" fmla="*/ 89481 w 92062"/>
                  <a:gd name="connsiteY10" fmla="*/ 52361 h 118242"/>
                  <a:gd name="connsiteX11" fmla="*/ 86025 w 92062"/>
                  <a:gd name="connsiteY11" fmla="*/ 63006 h 118242"/>
                  <a:gd name="connsiteX12" fmla="*/ 81415 w 92062"/>
                  <a:gd name="connsiteY12" fmla="*/ 73074 h 118242"/>
                  <a:gd name="connsiteX13" fmla="*/ 69341 w 92062"/>
                  <a:gd name="connsiteY13" fmla="*/ 91486 h 118242"/>
                  <a:gd name="connsiteX14" fmla="*/ 62150 w 92062"/>
                  <a:gd name="connsiteY14" fmla="*/ 99830 h 118242"/>
                  <a:gd name="connsiteX15" fmla="*/ 54384 w 92062"/>
                  <a:gd name="connsiteY15" fmla="*/ 106447 h 118242"/>
                  <a:gd name="connsiteX16" fmla="*/ 46319 w 92062"/>
                  <a:gd name="connsiteY16" fmla="*/ 112201 h 118242"/>
                  <a:gd name="connsiteX17" fmla="*/ 37401 w 92062"/>
                  <a:gd name="connsiteY17" fmla="*/ 116229 h 118242"/>
                  <a:gd name="connsiteX18" fmla="*/ 29635 w 92062"/>
                  <a:gd name="connsiteY18" fmla="*/ 118243 h 118242"/>
                  <a:gd name="connsiteX19" fmla="*/ 23021 w 92062"/>
                  <a:gd name="connsiteY19" fmla="*/ 118243 h 118242"/>
                  <a:gd name="connsiteX20" fmla="*/ 13527 w 92062"/>
                  <a:gd name="connsiteY20" fmla="*/ 115365 h 118242"/>
                  <a:gd name="connsiteX21" fmla="*/ 6337 w 92062"/>
                  <a:gd name="connsiteY21" fmla="*/ 108749 h 118242"/>
                  <a:gd name="connsiteX22" fmla="*/ 2881 w 92062"/>
                  <a:gd name="connsiteY22" fmla="*/ 102995 h 118242"/>
                  <a:gd name="connsiteX23" fmla="*/ 876 w 92062"/>
                  <a:gd name="connsiteY23" fmla="*/ 95514 h 118242"/>
                  <a:gd name="connsiteX24" fmla="*/ 0 w 92062"/>
                  <a:gd name="connsiteY24" fmla="*/ 85734 h 118242"/>
                  <a:gd name="connsiteX25" fmla="*/ 576 w 92062"/>
                  <a:gd name="connsiteY25" fmla="*/ 75952 h 118242"/>
                  <a:gd name="connsiteX26" fmla="*/ 2581 w 92062"/>
                  <a:gd name="connsiteY26" fmla="*/ 65882 h 118242"/>
                  <a:gd name="connsiteX27" fmla="*/ 6037 w 92062"/>
                  <a:gd name="connsiteY27" fmla="*/ 55525 h 118242"/>
                  <a:gd name="connsiteX28" fmla="*/ 16108 w 92062"/>
                  <a:gd name="connsiteY28" fmla="*/ 35963 h 118242"/>
                  <a:gd name="connsiteX29" fmla="*/ 22722 w 92062"/>
                  <a:gd name="connsiteY29" fmla="*/ 26757 h 118242"/>
                  <a:gd name="connsiteX30" fmla="*/ 29912 w 92062"/>
                  <a:gd name="connsiteY30" fmla="*/ 18701 h 118242"/>
                  <a:gd name="connsiteX31" fmla="*/ 37700 w 92062"/>
                  <a:gd name="connsiteY31" fmla="*/ 11796 h 118242"/>
                  <a:gd name="connsiteX32" fmla="*/ 46042 w 92062"/>
                  <a:gd name="connsiteY32" fmla="*/ 6042 h 118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42">
                    <a:moveTo>
                      <a:pt x="46042" y="6042"/>
                    </a:moveTo>
                    <a:lnTo>
                      <a:pt x="54661" y="2014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78"/>
                    </a:lnTo>
                    <a:lnTo>
                      <a:pt x="85725" y="9494"/>
                    </a:lnTo>
                    <a:lnTo>
                      <a:pt x="89182" y="15249"/>
                    </a:lnTo>
                    <a:lnTo>
                      <a:pt x="91209" y="23017"/>
                    </a:lnTo>
                    <a:lnTo>
                      <a:pt x="92062" y="32509"/>
                    </a:lnTo>
                    <a:lnTo>
                      <a:pt x="91486" y="42291"/>
                    </a:lnTo>
                    <a:lnTo>
                      <a:pt x="89481" y="52361"/>
                    </a:lnTo>
                    <a:lnTo>
                      <a:pt x="86025" y="63006"/>
                    </a:lnTo>
                    <a:lnTo>
                      <a:pt x="81415" y="73074"/>
                    </a:lnTo>
                    <a:lnTo>
                      <a:pt x="69341" y="91486"/>
                    </a:lnTo>
                    <a:lnTo>
                      <a:pt x="62150" y="99830"/>
                    </a:lnTo>
                    <a:lnTo>
                      <a:pt x="54384" y="106447"/>
                    </a:lnTo>
                    <a:lnTo>
                      <a:pt x="46319" y="112201"/>
                    </a:lnTo>
                    <a:lnTo>
                      <a:pt x="37401" y="116229"/>
                    </a:lnTo>
                    <a:lnTo>
                      <a:pt x="29635" y="118243"/>
                    </a:lnTo>
                    <a:lnTo>
                      <a:pt x="23021" y="118243"/>
                    </a:lnTo>
                    <a:lnTo>
                      <a:pt x="13527" y="115365"/>
                    </a:lnTo>
                    <a:lnTo>
                      <a:pt x="6337" y="108749"/>
                    </a:lnTo>
                    <a:lnTo>
                      <a:pt x="2881" y="102995"/>
                    </a:lnTo>
                    <a:lnTo>
                      <a:pt x="876" y="95514"/>
                    </a:lnTo>
                    <a:lnTo>
                      <a:pt x="0" y="85734"/>
                    </a:lnTo>
                    <a:lnTo>
                      <a:pt x="576" y="75952"/>
                    </a:lnTo>
                    <a:lnTo>
                      <a:pt x="2581" y="65882"/>
                    </a:lnTo>
                    <a:lnTo>
                      <a:pt x="6037" y="55525"/>
                    </a:lnTo>
                    <a:lnTo>
                      <a:pt x="16108" y="35963"/>
                    </a:lnTo>
                    <a:lnTo>
                      <a:pt x="22722" y="26757"/>
                    </a:lnTo>
                    <a:lnTo>
                      <a:pt x="29912" y="18701"/>
                    </a:lnTo>
                    <a:lnTo>
                      <a:pt x="37700" y="11796"/>
                    </a:lnTo>
                    <a:lnTo>
                      <a:pt x="46042" y="604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1" name="Freeform 1250">
                <a:extLst>
                  <a:ext uri="{FF2B5EF4-FFF2-40B4-BE49-F238E27FC236}">
                    <a16:creationId xmlns:a16="http://schemas.microsoft.com/office/drawing/2014/main" id="{983B88BF-82A1-B549-CD57-5371D6D6E92F}"/>
                  </a:ext>
                </a:extLst>
              </p:cNvPr>
              <p:cNvSpPr/>
              <p:nvPr/>
            </p:nvSpPr>
            <p:spPr>
              <a:xfrm>
                <a:off x="8093321" y="4994081"/>
                <a:ext cx="168592" cy="134353"/>
              </a:xfrm>
              <a:custGeom>
                <a:avLst/>
                <a:gdLst>
                  <a:gd name="connsiteX0" fmla="*/ 72797 w 168592"/>
                  <a:gd name="connsiteY0" fmla="*/ 0 h 134353"/>
                  <a:gd name="connsiteX1" fmla="*/ 104736 w 168592"/>
                  <a:gd name="connsiteY1" fmla="*/ 26469 h 134353"/>
                  <a:gd name="connsiteX2" fmla="*/ 128610 w 168592"/>
                  <a:gd name="connsiteY2" fmla="*/ 48333 h 134353"/>
                  <a:gd name="connsiteX3" fmla="*/ 145294 w 168592"/>
                  <a:gd name="connsiteY3" fmla="*/ 66170 h 134353"/>
                  <a:gd name="connsiteX4" fmla="*/ 156517 w 168592"/>
                  <a:gd name="connsiteY4" fmla="*/ 80842 h 134353"/>
                  <a:gd name="connsiteX5" fmla="*/ 163707 w 168592"/>
                  <a:gd name="connsiteY5" fmla="*/ 92638 h 134353"/>
                  <a:gd name="connsiteX6" fmla="*/ 167440 w 168592"/>
                  <a:gd name="connsiteY6" fmla="*/ 102421 h 134353"/>
                  <a:gd name="connsiteX7" fmla="*/ 168592 w 168592"/>
                  <a:gd name="connsiteY7" fmla="*/ 110475 h 134353"/>
                  <a:gd name="connsiteX8" fmla="*/ 167740 w 168592"/>
                  <a:gd name="connsiteY8" fmla="*/ 117093 h 134353"/>
                  <a:gd name="connsiteX9" fmla="*/ 164859 w 168592"/>
                  <a:gd name="connsiteY9" fmla="*/ 122845 h 134353"/>
                  <a:gd name="connsiteX10" fmla="*/ 161126 w 168592"/>
                  <a:gd name="connsiteY10" fmla="*/ 127161 h 134353"/>
                  <a:gd name="connsiteX11" fmla="*/ 154788 w 168592"/>
                  <a:gd name="connsiteY11" fmla="*/ 130325 h 134353"/>
                  <a:gd name="connsiteX12" fmla="*/ 145870 w 168592"/>
                  <a:gd name="connsiteY12" fmla="*/ 132915 h 134353"/>
                  <a:gd name="connsiteX13" fmla="*/ 132643 w 168592"/>
                  <a:gd name="connsiteY13" fmla="*/ 134353 h 134353"/>
                  <a:gd name="connsiteX14" fmla="*/ 114231 w 168592"/>
                  <a:gd name="connsiteY14" fmla="*/ 133779 h 134353"/>
                  <a:gd name="connsiteX15" fmla="*/ 89481 w 168592"/>
                  <a:gd name="connsiteY15" fmla="*/ 130901 h 134353"/>
                  <a:gd name="connsiteX16" fmla="*/ 56389 w 168592"/>
                  <a:gd name="connsiteY16" fmla="*/ 124573 h 134353"/>
                  <a:gd name="connsiteX17" fmla="*/ 13827 w 168592"/>
                  <a:gd name="connsiteY17" fmla="*/ 114215 h 134353"/>
                  <a:gd name="connsiteX18" fmla="*/ 8918 w 168592"/>
                  <a:gd name="connsiteY18" fmla="*/ 112489 h 134353"/>
                  <a:gd name="connsiteX19" fmla="*/ 5485 w 168592"/>
                  <a:gd name="connsiteY19" fmla="*/ 110187 h 134353"/>
                  <a:gd name="connsiteX20" fmla="*/ 2881 w 168592"/>
                  <a:gd name="connsiteY20" fmla="*/ 107023 h 134353"/>
                  <a:gd name="connsiteX21" fmla="*/ 876 w 168592"/>
                  <a:gd name="connsiteY21" fmla="*/ 102994 h 134353"/>
                  <a:gd name="connsiteX22" fmla="*/ 0 w 168592"/>
                  <a:gd name="connsiteY22" fmla="*/ 96954 h 134353"/>
                  <a:gd name="connsiteX23" fmla="*/ 0 w 168592"/>
                  <a:gd name="connsiteY23" fmla="*/ 89760 h 134353"/>
                  <a:gd name="connsiteX24" fmla="*/ 1728 w 168592"/>
                  <a:gd name="connsiteY24" fmla="*/ 81130 h 134353"/>
                  <a:gd name="connsiteX25" fmla="*/ 7789 w 168592"/>
                  <a:gd name="connsiteY25" fmla="*/ 63582 h 134353"/>
                  <a:gd name="connsiteX26" fmla="*/ 20717 w 168592"/>
                  <a:gd name="connsiteY26" fmla="*/ 40565 h 134353"/>
                  <a:gd name="connsiteX27" fmla="*/ 30211 w 168592"/>
                  <a:gd name="connsiteY27" fmla="*/ 27907 h 134353"/>
                  <a:gd name="connsiteX28" fmla="*/ 44314 w 168592"/>
                  <a:gd name="connsiteY28" fmla="*/ 13522 h 134353"/>
                  <a:gd name="connsiteX29" fmla="*/ 51504 w 168592"/>
                  <a:gd name="connsiteY29" fmla="*/ 8056 h 134353"/>
                  <a:gd name="connsiteX30" fmla="*/ 58993 w 168592"/>
                  <a:gd name="connsiteY30" fmla="*/ 3452 h 134353"/>
                  <a:gd name="connsiteX31" fmla="*/ 66183 w 168592"/>
                  <a:gd name="connsiteY31" fmla="*/ 1152 h 134353"/>
                  <a:gd name="connsiteX32" fmla="*/ 72797 w 168592"/>
                  <a:gd name="connsiteY32" fmla="*/ 0 h 134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53">
                    <a:moveTo>
                      <a:pt x="72797" y="0"/>
                    </a:moveTo>
                    <a:lnTo>
                      <a:pt x="104736" y="26469"/>
                    </a:lnTo>
                    <a:lnTo>
                      <a:pt x="128610" y="48333"/>
                    </a:lnTo>
                    <a:lnTo>
                      <a:pt x="145294" y="66170"/>
                    </a:lnTo>
                    <a:lnTo>
                      <a:pt x="156517" y="80842"/>
                    </a:lnTo>
                    <a:lnTo>
                      <a:pt x="163707" y="92638"/>
                    </a:lnTo>
                    <a:lnTo>
                      <a:pt x="167440" y="102421"/>
                    </a:lnTo>
                    <a:lnTo>
                      <a:pt x="168592" y="110475"/>
                    </a:lnTo>
                    <a:lnTo>
                      <a:pt x="167740" y="117093"/>
                    </a:lnTo>
                    <a:lnTo>
                      <a:pt x="164859" y="122845"/>
                    </a:lnTo>
                    <a:lnTo>
                      <a:pt x="161126" y="127161"/>
                    </a:lnTo>
                    <a:lnTo>
                      <a:pt x="154788" y="130325"/>
                    </a:lnTo>
                    <a:lnTo>
                      <a:pt x="145870" y="132915"/>
                    </a:lnTo>
                    <a:lnTo>
                      <a:pt x="132643" y="134353"/>
                    </a:lnTo>
                    <a:lnTo>
                      <a:pt x="114231" y="133779"/>
                    </a:lnTo>
                    <a:lnTo>
                      <a:pt x="89481" y="130901"/>
                    </a:lnTo>
                    <a:lnTo>
                      <a:pt x="56389" y="124573"/>
                    </a:lnTo>
                    <a:lnTo>
                      <a:pt x="13827" y="114215"/>
                    </a:lnTo>
                    <a:lnTo>
                      <a:pt x="8918" y="112489"/>
                    </a:lnTo>
                    <a:lnTo>
                      <a:pt x="5485" y="110187"/>
                    </a:lnTo>
                    <a:lnTo>
                      <a:pt x="2881" y="107023"/>
                    </a:lnTo>
                    <a:lnTo>
                      <a:pt x="876" y="102994"/>
                    </a:lnTo>
                    <a:lnTo>
                      <a:pt x="0" y="96954"/>
                    </a:lnTo>
                    <a:lnTo>
                      <a:pt x="0" y="89760"/>
                    </a:lnTo>
                    <a:lnTo>
                      <a:pt x="1728" y="81130"/>
                    </a:lnTo>
                    <a:lnTo>
                      <a:pt x="7789" y="63582"/>
                    </a:lnTo>
                    <a:lnTo>
                      <a:pt x="20717" y="40565"/>
                    </a:lnTo>
                    <a:lnTo>
                      <a:pt x="30211" y="27907"/>
                    </a:lnTo>
                    <a:lnTo>
                      <a:pt x="44314" y="13522"/>
                    </a:lnTo>
                    <a:lnTo>
                      <a:pt x="51504" y="8056"/>
                    </a:lnTo>
                    <a:lnTo>
                      <a:pt x="58993" y="3452"/>
                    </a:lnTo>
                    <a:lnTo>
                      <a:pt x="66183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2" name="Freeform 1251">
                <a:extLst>
                  <a:ext uri="{FF2B5EF4-FFF2-40B4-BE49-F238E27FC236}">
                    <a16:creationId xmlns:a16="http://schemas.microsoft.com/office/drawing/2014/main" id="{8BE4778D-DC60-9A1D-895D-AC871EA9C578}"/>
                  </a:ext>
                </a:extLst>
              </p:cNvPr>
              <p:cNvSpPr/>
              <p:nvPr/>
            </p:nvSpPr>
            <p:spPr>
              <a:xfrm>
                <a:off x="7970494" y="5065145"/>
                <a:ext cx="207721" cy="292011"/>
              </a:xfrm>
              <a:custGeom>
                <a:avLst/>
                <a:gdLst>
                  <a:gd name="connsiteX0" fmla="*/ 32516 w 207721"/>
                  <a:gd name="connsiteY0" fmla="*/ 292011 h 292011"/>
                  <a:gd name="connsiteX1" fmla="*/ 0 w 207721"/>
                  <a:gd name="connsiteY1" fmla="*/ 273023 h 292011"/>
                  <a:gd name="connsiteX2" fmla="*/ 25603 w 207721"/>
                  <a:gd name="connsiteY2" fmla="*/ 245692 h 292011"/>
                  <a:gd name="connsiteX3" fmla="*/ 58118 w 207721"/>
                  <a:gd name="connsiteY3" fmla="*/ 264392 h 292011"/>
                  <a:gd name="connsiteX4" fmla="*/ 32516 w 207721"/>
                  <a:gd name="connsiteY4" fmla="*/ 292011 h 292011"/>
                  <a:gd name="connsiteX5" fmla="*/ 175206 w 207721"/>
                  <a:gd name="connsiteY5" fmla="*/ 1150 h 292011"/>
                  <a:gd name="connsiteX6" fmla="*/ 207722 w 207721"/>
                  <a:gd name="connsiteY6" fmla="*/ 20138 h 292011"/>
                  <a:gd name="connsiteX7" fmla="*/ 204542 w 207721"/>
                  <a:gd name="connsiteY7" fmla="*/ 18986 h 292011"/>
                  <a:gd name="connsiteX8" fmla="*/ 200232 w 207721"/>
                  <a:gd name="connsiteY8" fmla="*/ 19274 h 292011"/>
                  <a:gd name="connsiteX9" fmla="*/ 194471 w 207721"/>
                  <a:gd name="connsiteY9" fmla="*/ 20712 h 292011"/>
                  <a:gd name="connsiteX10" fmla="*/ 186429 w 207721"/>
                  <a:gd name="connsiteY10" fmla="*/ 24740 h 292011"/>
                  <a:gd name="connsiteX11" fmla="*/ 153914 w 207721"/>
                  <a:gd name="connsiteY11" fmla="*/ 5752 h 292011"/>
                  <a:gd name="connsiteX12" fmla="*/ 161680 w 207721"/>
                  <a:gd name="connsiteY12" fmla="*/ 1726 h 292011"/>
                  <a:gd name="connsiteX13" fmla="*/ 167717 w 207721"/>
                  <a:gd name="connsiteY13" fmla="*/ 286 h 292011"/>
                  <a:gd name="connsiteX14" fmla="*/ 172049 w 207721"/>
                  <a:gd name="connsiteY14" fmla="*/ 0 h 292011"/>
                  <a:gd name="connsiteX15" fmla="*/ 175206 w 207721"/>
                  <a:gd name="connsiteY15" fmla="*/ 1150 h 292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721" h="292011">
                    <a:moveTo>
                      <a:pt x="32516" y="292011"/>
                    </a:moveTo>
                    <a:lnTo>
                      <a:pt x="0" y="273023"/>
                    </a:lnTo>
                    <a:lnTo>
                      <a:pt x="25603" y="245692"/>
                    </a:lnTo>
                    <a:lnTo>
                      <a:pt x="58118" y="264392"/>
                    </a:lnTo>
                    <a:lnTo>
                      <a:pt x="32516" y="292011"/>
                    </a:lnTo>
                    <a:close/>
                    <a:moveTo>
                      <a:pt x="175206" y="1150"/>
                    </a:moveTo>
                    <a:lnTo>
                      <a:pt x="207722" y="20138"/>
                    </a:lnTo>
                    <a:lnTo>
                      <a:pt x="204542" y="18986"/>
                    </a:lnTo>
                    <a:lnTo>
                      <a:pt x="200232" y="19274"/>
                    </a:lnTo>
                    <a:lnTo>
                      <a:pt x="194471" y="20712"/>
                    </a:lnTo>
                    <a:lnTo>
                      <a:pt x="186429" y="24740"/>
                    </a:lnTo>
                    <a:lnTo>
                      <a:pt x="153914" y="5752"/>
                    </a:lnTo>
                    <a:lnTo>
                      <a:pt x="161680" y="1726"/>
                    </a:lnTo>
                    <a:lnTo>
                      <a:pt x="167717" y="286"/>
                    </a:lnTo>
                    <a:lnTo>
                      <a:pt x="172049" y="0"/>
                    </a:lnTo>
                    <a:lnTo>
                      <a:pt x="175206" y="11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3" name="Freeform 1252">
                <a:extLst>
                  <a:ext uri="{FF2B5EF4-FFF2-40B4-BE49-F238E27FC236}">
                    <a16:creationId xmlns:a16="http://schemas.microsoft.com/office/drawing/2014/main" id="{31218344-6CD9-CAAD-0123-66249308314A}"/>
                  </a:ext>
                </a:extLst>
              </p:cNvPr>
              <p:cNvSpPr/>
              <p:nvPr/>
            </p:nvSpPr>
            <p:spPr>
              <a:xfrm>
                <a:off x="7963305" y="5070899"/>
                <a:ext cx="193618" cy="200234"/>
              </a:xfrm>
              <a:custGeom>
                <a:avLst/>
                <a:gdLst>
                  <a:gd name="connsiteX0" fmla="*/ 32792 w 193618"/>
                  <a:gd name="connsiteY0" fmla="*/ 200235 h 200234"/>
                  <a:gd name="connsiteX1" fmla="*/ 0 w 193618"/>
                  <a:gd name="connsiteY1" fmla="*/ 181246 h 200234"/>
                  <a:gd name="connsiteX2" fmla="*/ 20141 w 193618"/>
                  <a:gd name="connsiteY2" fmla="*/ 153628 h 200234"/>
                  <a:gd name="connsiteX3" fmla="*/ 45743 w 193618"/>
                  <a:gd name="connsiteY3" fmla="*/ 119681 h 200234"/>
                  <a:gd name="connsiteX4" fmla="*/ 89758 w 193618"/>
                  <a:gd name="connsiteY4" fmla="*/ 65882 h 200234"/>
                  <a:gd name="connsiteX5" fmla="*/ 120245 w 193618"/>
                  <a:gd name="connsiteY5" fmla="*/ 33371 h 200234"/>
                  <a:gd name="connsiteX6" fmla="*/ 134348 w 193618"/>
                  <a:gd name="connsiteY6" fmla="*/ 19851 h 200234"/>
                  <a:gd name="connsiteX7" fmla="*/ 148728 w 193618"/>
                  <a:gd name="connsiteY7" fmla="*/ 8342 h 200234"/>
                  <a:gd name="connsiteX8" fmla="*/ 161103 w 193618"/>
                  <a:gd name="connsiteY8" fmla="*/ 0 h 200234"/>
                  <a:gd name="connsiteX9" fmla="*/ 193618 w 193618"/>
                  <a:gd name="connsiteY9" fmla="*/ 18986 h 200234"/>
                  <a:gd name="connsiteX10" fmla="*/ 181520 w 193618"/>
                  <a:gd name="connsiteY10" fmla="*/ 27043 h 200234"/>
                  <a:gd name="connsiteX11" fmla="*/ 167140 w 193618"/>
                  <a:gd name="connsiteY11" fmla="*/ 38837 h 200234"/>
                  <a:gd name="connsiteX12" fmla="*/ 152761 w 193618"/>
                  <a:gd name="connsiteY12" fmla="*/ 52359 h 200234"/>
                  <a:gd name="connsiteX13" fmla="*/ 122550 w 193618"/>
                  <a:gd name="connsiteY13" fmla="*/ 84870 h 200234"/>
                  <a:gd name="connsiteX14" fmla="*/ 78235 w 193618"/>
                  <a:gd name="connsiteY14" fmla="*/ 138667 h 200234"/>
                  <a:gd name="connsiteX15" fmla="*/ 32792 w 193618"/>
                  <a:gd name="connsiteY15" fmla="*/ 200235 h 200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4">
                    <a:moveTo>
                      <a:pt x="32792" y="200235"/>
                    </a:moveTo>
                    <a:lnTo>
                      <a:pt x="0" y="181246"/>
                    </a:lnTo>
                    <a:lnTo>
                      <a:pt x="20141" y="153628"/>
                    </a:lnTo>
                    <a:lnTo>
                      <a:pt x="45743" y="119681"/>
                    </a:lnTo>
                    <a:lnTo>
                      <a:pt x="89758" y="65882"/>
                    </a:lnTo>
                    <a:lnTo>
                      <a:pt x="120245" y="33371"/>
                    </a:lnTo>
                    <a:lnTo>
                      <a:pt x="134348" y="19851"/>
                    </a:lnTo>
                    <a:lnTo>
                      <a:pt x="148728" y="8342"/>
                    </a:lnTo>
                    <a:lnTo>
                      <a:pt x="161103" y="0"/>
                    </a:lnTo>
                    <a:lnTo>
                      <a:pt x="193618" y="18986"/>
                    </a:lnTo>
                    <a:lnTo>
                      <a:pt x="181520" y="27043"/>
                    </a:lnTo>
                    <a:lnTo>
                      <a:pt x="167140" y="38837"/>
                    </a:lnTo>
                    <a:lnTo>
                      <a:pt x="152761" y="52359"/>
                    </a:lnTo>
                    <a:lnTo>
                      <a:pt x="122550" y="84870"/>
                    </a:lnTo>
                    <a:lnTo>
                      <a:pt x="78235" y="138667"/>
                    </a:lnTo>
                    <a:lnTo>
                      <a:pt x="32792" y="20023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4" name="Freeform 1253">
                <a:extLst>
                  <a:ext uri="{FF2B5EF4-FFF2-40B4-BE49-F238E27FC236}">
                    <a16:creationId xmlns:a16="http://schemas.microsoft.com/office/drawing/2014/main" id="{E5D25352-4D6B-9353-AB49-C656D6C3C1CA}"/>
                  </a:ext>
                </a:extLst>
              </p:cNvPr>
              <p:cNvSpPr/>
              <p:nvPr/>
            </p:nvSpPr>
            <p:spPr>
              <a:xfrm>
                <a:off x="7963305" y="5252145"/>
                <a:ext cx="65307" cy="77389"/>
              </a:xfrm>
              <a:custGeom>
                <a:avLst/>
                <a:gdLst>
                  <a:gd name="connsiteX0" fmla="*/ 65307 w 65307"/>
                  <a:gd name="connsiteY0" fmla="*/ 77390 h 77389"/>
                  <a:gd name="connsiteX1" fmla="*/ 32792 w 65307"/>
                  <a:gd name="connsiteY1" fmla="*/ 58689 h 77389"/>
                  <a:gd name="connsiteX2" fmla="*/ 24727 w 65307"/>
                  <a:gd name="connsiteY2" fmla="*/ 49483 h 77389"/>
                  <a:gd name="connsiteX3" fmla="*/ 17536 w 65307"/>
                  <a:gd name="connsiteY3" fmla="*/ 39125 h 77389"/>
                  <a:gd name="connsiteX4" fmla="*/ 10923 w 65307"/>
                  <a:gd name="connsiteY4" fmla="*/ 27331 h 77389"/>
                  <a:gd name="connsiteX5" fmla="*/ 5162 w 65307"/>
                  <a:gd name="connsiteY5" fmla="*/ 14384 h 77389"/>
                  <a:gd name="connsiteX6" fmla="*/ 0 w 65307"/>
                  <a:gd name="connsiteY6" fmla="*/ 0 h 77389"/>
                  <a:gd name="connsiteX7" fmla="*/ 32792 w 65307"/>
                  <a:gd name="connsiteY7" fmla="*/ 18986 h 77389"/>
                  <a:gd name="connsiteX8" fmla="*/ 37677 w 65307"/>
                  <a:gd name="connsiteY8" fmla="*/ 33373 h 77389"/>
                  <a:gd name="connsiteX9" fmla="*/ 43438 w 65307"/>
                  <a:gd name="connsiteY9" fmla="*/ 46317 h 77389"/>
                  <a:gd name="connsiteX10" fmla="*/ 50052 w 65307"/>
                  <a:gd name="connsiteY10" fmla="*/ 57825 h 77389"/>
                  <a:gd name="connsiteX11" fmla="*/ 57242 w 65307"/>
                  <a:gd name="connsiteY11" fmla="*/ 68184 h 77389"/>
                  <a:gd name="connsiteX12" fmla="*/ 65307 w 65307"/>
                  <a:gd name="connsiteY12" fmla="*/ 77390 h 77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307" h="77389">
                    <a:moveTo>
                      <a:pt x="65307" y="77390"/>
                    </a:moveTo>
                    <a:lnTo>
                      <a:pt x="32792" y="58689"/>
                    </a:lnTo>
                    <a:lnTo>
                      <a:pt x="24727" y="49483"/>
                    </a:lnTo>
                    <a:lnTo>
                      <a:pt x="17536" y="39125"/>
                    </a:lnTo>
                    <a:lnTo>
                      <a:pt x="10923" y="27331"/>
                    </a:lnTo>
                    <a:lnTo>
                      <a:pt x="5162" y="14384"/>
                    </a:lnTo>
                    <a:lnTo>
                      <a:pt x="0" y="0"/>
                    </a:lnTo>
                    <a:lnTo>
                      <a:pt x="32792" y="18986"/>
                    </a:lnTo>
                    <a:lnTo>
                      <a:pt x="37677" y="33373"/>
                    </a:lnTo>
                    <a:lnTo>
                      <a:pt x="43438" y="46317"/>
                    </a:lnTo>
                    <a:lnTo>
                      <a:pt x="50052" y="57825"/>
                    </a:lnTo>
                    <a:lnTo>
                      <a:pt x="57242" y="68184"/>
                    </a:lnTo>
                    <a:lnTo>
                      <a:pt x="65307" y="7739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5" name="Freeform 1254">
                <a:extLst>
                  <a:ext uri="{FF2B5EF4-FFF2-40B4-BE49-F238E27FC236}">
                    <a16:creationId xmlns:a16="http://schemas.microsoft.com/office/drawing/2014/main" id="{77BC3390-FC43-AE62-EB31-E77EDD71F9EB}"/>
                  </a:ext>
                </a:extLst>
              </p:cNvPr>
              <p:cNvSpPr/>
              <p:nvPr/>
            </p:nvSpPr>
            <p:spPr>
              <a:xfrm>
                <a:off x="7973075" y="5271131"/>
                <a:ext cx="55536" cy="86022"/>
              </a:xfrm>
              <a:custGeom>
                <a:avLst/>
                <a:gdLst>
                  <a:gd name="connsiteX0" fmla="*/ 0 w 55536"/>
                  <a:gd name="connsiteY0" fmla="*/ 33949 h 86022"/>
                  <a:gd name="connsiteX1" fmla="*/ 23022 w 55536"/>
                  <a:gd name="connsiteY1" fmla="*/ 0 h 86022"/>
                  <a:gd name="connsiteX2" fmla="*/ 27907 w 55536"/>
                  <a:gd name="connsiteY2" fmla="*/ 14387 h 86022"/>
                  <a:gd name="connsiteX3" fmla="*/ 33668 w 55536"/>
                  <a:gd name="connsiteY3" fmla="*/ 27333 h 86022"/>
                  <a:gd name="connsiteX4" fmla="*/ 40282 w 55536"/>
                  <a:gd name="connsiteY4" fmla="*/ 38839 h 86022"/>
                  <a:gd name="connsiteX5" fmla="*/ 47471 w 55536"/>
                  <a:gd name="connsiteY5" fmla="*/ 49197 h 86022"/>
                  <a:gd name="connsiteX6" fmla="*/ 55537 w 55536"/>
                  <a:gd name="connsiteY6" fmla="*/ 58404 h 86022"/>
                  <a:gd name="connsiteX7" fmla="*/ 29935 w 55536"/>
                  <a:gd name="connsiteY7" fmla="*/ 86022 h 86022"/>
                  <a:gd name="connsiteX8" fmla="*/ 21293 w 55536"/>
                  <a:gd name="connsiteY8" fmla="*/ 75090 h 86022"/>
                  <a:gd name="connsiteX9" fmla="*/ 13228 w 55536"/>
                  <a:gd name="connsiteY9" fmla="*/ 63006 h 86022"/>
                  <a:gd name="connsiteX10" fmla="*/ 6338 w 55536"/>
                  <a:gd name="connsiteY10" fmla="*/ 49197 h 86022"/>
                  <a:gd name="connsiteX11" fmla="*/ 0 w 55536"/>
                  <a:gd name="connsiteY11" fmla="*/ 33949 h 8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36" h="86022">
                    <a:moveTo>
                      <a:pt x="0" y="33949"/>
                    </a:moveTo>
                    <a:lnTo>
                      <a:pt x="23022" y="0"/>
                    </a:lnTo>
                    <a:lnTo>
                      <a:pt x="27907" y="14387"/>
                    </a:lnTo>
                    <a:lnTo>
                      <a:pt x="33668" y="27333"/>
                    </a:lnTo>
                    <a:lnTo>
                      <a:pt x="40282" y="38839"/>
                    </a:lnTo>
                    <a:lnTo>
                      <a:pt x="47471" y="49197"/>
                    </a:lnTo>
                    <a:lnTo>
                      <a:pt x="55537" y="58404"/>
                    </a:lnTo>
                    <a:lnTo>
                      <a:pt x="29935" y="86022"/>
                    </a:lnTo>
                    <a:lnTo>
                      <a:pt x="21293" y="75090"/>
                    </a:lnTo>
                    <a:lnTo>
                      <a:pt x="13228" y="63006"/>
                    </a:lnTo>
                    <a:lnTo>
                      <a:pt x="6338" y="49197"/>
                    </a:lnTo>
                    <a:lnTo>
                      <a:pt x="0" y="3394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6" name="Freeform 1255">
                <a:extLst>
                  <a:ext uri="{FF2B5EF4-FFF2-40B4-BE49-F238E27FC236}">
                    <a16:creationId xmlns:a16="http://schemas.microsoft.com/office/drawing/2014/main" id="{C4C4CFF8-D36C-BEB4-EEF2-965CE925109C}"/>
                  </a:ext>
                </a:extLst>
              </p:cNvPr>
              <p:cNvSpPr/>
              <p:nvPr/>
            </p:nvSpPr>
            <p:spPr>
              <a:xfrm>
                <a:off x="7940583" y="5252145"/>
                <a:ext cx="55514" cy="52935"/>
              </a:xfrm>
              <a:custGeom>
                <a:avLst/>
                <a:gdLst>
                  <a:gd name="connsiteX0" fmla="*/ 32493 w 55514"/>
                  <a:gd name="connsiteY0" fmla="*/ 52935 h 52935"/>
                  <a:gd name="connsiteX1" fmla="*/ 0 w 55514"/>
                  <a:gd name="connsiteY1" fmla="*/ 33947 h 52935"/>
                  <a:gd name="connsiteX2" fmla="*/ 22722 w 55514"/>
                  <a:gd name="connsiteY2" fmla="*/ 0 h 52935"/>
                  <a:gd name="connsiteX3" fmla="*/ 55514 w 55514"/>
                  <a:gd name="connsiteY3" fmla="*/ 18986 h 52935"/>
                  <a:gd name="connsiteX4" fmla="*/ 32493 w 55514"/>
                  <a:gd name="connsiteY4" fmla="*/ 52935 h 5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14" h="52935">
                    <a:moveTo>
                      <a:pt x="32493" y="52935"/>
                    </a:moveTo>
                    <a:lnTo>
                      <a:pt x="0" y="33947"/>
                    </a:lnTo>
                    <a:lnTo>
                      <a:pt x="22722" y="0"/>
                    </a:lnTo>
                    <a:lnTo>
                      <a:pt x="55514" y="18986"/>
                    </a:lnTo>
                    <a:lnTo>
                      <a:pt x="32493" y="5293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7" name="Freeform 1256">
                <a:extLst>
                  <a:ext uri="{FF2B5EF4-FFF2-40B4-BE49-F238E27FC236}">
                    <a16:creationId xmlns:a16="http://schemas.microsoft.com/office/drawing/2014/main" id="{E83A93A4-DE4A-6928-B863-ED43033DE610}"/>
                  </a:ext>
                </a:extLst>
              </p:cNvPr>
              <p:cNvSpPr/>
              <p:nvPr/>
            </p:nvSpPr>
            <p:spPr>
              <a:xfrm>
                <a:off x="7940583" y="5286096"/>
                <a:ext cx="62427" cy="71059"/>
              </a:xfrm>
              <a:custGeom>
                <a:avLst/>
                <a:gdLst>
                  <a:gd name="connsiteX0" fmla="*/ 62427 w 62427"/>
                  <a:gd name="connsiteY0" fmla="*/ 71060 h 71059"/>
                  <a:gd name="connsiteX1" fmla="*/ 29912 w 62427"/>
                  <a:gd name="connsiteY1" fmla="*/ 52073 h 71059"/>
                  <a:gd name="connsiteX2" fmla="*/ 20994 w 62427"/>
                  <a:gd name="connsiteY2" fmla="*/ 41141 h 71059"/>
                  <a:gd name="connsiteX3" fmla="*/ 13228 w 62427"/>
                  <a:gd name="connsiteY3" fmla="*/ 29057 h 71059"/>
                  <a:gd name="connsiteX4" fmla="*/ 6038 w 62427"/>
                  <a:gd name="connsiteY4" fmla="*/ 15249 h 71059"/>
                  <a:gd name="connsiteX5" fmla="*/ 0 w 62427"/>
                  <a:gd name="connsiteY5" fmla="*/ 0 h 71059"/>
                  <a:gd name="connsiteX6" fmla="*/ 32493 w 62427"/>
                  <a:gd name="connsiteY6" fmla="*/ 18989 h 71059"/>
                  <a:gd name="connsiteX7" fmla="*/ 38830 w 62427"/>
                  <a:gd name="connsiteY7" fmla="*/ 34235 h 71059"/>
                  <a:gd name="connsiteX8" fmla="*/ 45743 w 62427"/>
                  <a:gd name="connsiteY8" fmla="*/ 48045 h 71059"/>
                  <a:gd name="connsiteX9" fmla="*/ 53786 w 62427"/>
                  <a:gd name="connsiteY9" fmla="*/ 60127 h 71059"/>
                  <a:gd name="connsiteX10" fmla="*/ 62427 w 62427"/>
                  <a:gd name="connsiteY10" fmla="*/ 71060 h 71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27" h="71059">
                    <a:moveTo>
                      <a:pt x="62427" y="71060"/>
                    </a:moveTo>
                    <a:lnTo>
                      <a:pt x="29912" y="52073"/>
                    </a:lnTo>
                    <a:lnTo>
                      <a:pt x="20994" y="41141"/>
                    </a:lnTo>
                    <a:lnTo>
                      <a:pt x="13228" y="29057"/>
                    </a:lnTo>
                    <a:lnTo>
                      <a:pt x="6038" y="15249"/>
                    </a:lnTo>
                    <a:lnTo>
                      <a:pt x="0" y="0"/>
                    </a:lnTo>
                    <a:lnTo>
                      <a:pt x="32493" y="18989"/>
                    </a:lnTo>
                    <a:lnTo>
                      <a:pt x="38830" y="34235"/>
                    </a:lnTo>
                    <a:lnTo>
                      <a:pt x="45743" y="48045"/>
                    </a:lnTo>
                    <a:lnTo>
                      <a:pt x="53786" y="60127"/>
                    </a:lnTo>
                    <a:lnTo>
                      <a:pt x="62427" y="7106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8" name="Freeform 1257">
                <a:extLst>
                  <a:ext uri="{FF2B5EF4-FFF2-40B4-BE49-F238E27FC236}">
                    <a16:creationId xmlns:a16="http://schemas.microsoft.com/office/drawing/2014/main" id="{BB99710C-F14E-F765-AE28-7061C8B6894A}"/>
                  </a:ext>
                </a:extLst>
              </p:cNvPr>
              <p:cNvSpPr/>
              <p:nvPr/>
            </p:nvSpPr>
            <p:spPr>
              <a:xfrm>
                <a:off x="7882742" y="5286096"/>
                <a:ext cx="90333" cy="136943"/>
              </a:xfrm>
              <a:custGeom>
                <a:avLst/>
                <a:gdLst>
                  <a:gd name="connsiteX0" fmla="*/ 35396 w 90333"/>
                  <a:gd name="connsiteY0" fmla="*/ 136943 h 136943"/>
                  <a:gd name="connsiteX1" fmla="*/ 2604 w 90333"/>
                  <a:gd name="connsiteY1" fmla="*/ 117955 h 136943"/>
                  <a:gd name="connsiteX2" fmla="*/ 876 w 90333"/>
                  <a:gd name="connsiteY2" fmla="*/ 115941 h 136943"/>
                  <a:gd name="connsiteX3" fmla="*/ 0 w 90333"/>
                  <a:gd name="connsiteY3" fmla="*/ 112489 h 136943"/>
                  <a:gd name="connsiteX4" fmla="*/ 576 w 90333"/>
                  <a:gd name="connsiteY4" fmla="*/ 107023 h 136943"/>
                  <a:gd name="connsiteX5" fmla="*/ 3180 w 90333"/>
                  <a:gd name="connsiteY5" fmla="*/ 98392 h 136943"/>
                  <a:gd name="connsiteX6" fmla="*/ 7766 w 90333"/>
                  <a:gd name="connsiteY6" fmla="*/ 86596 h 136943"/>
                  <a:gd name="connsiteX7" fmla="*/ 20717 w 90333"/>
                  <a:gd name="connsiteY7" fmla="*/ 60991 h 136943"/>
                  <a:gd name="connsiteX8" fmla="*/ 35673 w 90333"/>
                  <a:gd name="connsiteY8" fmla="*/ 35099 h 136943"/>
                  <a:gd name="connsiteX9" fmla="*/ 57841 w 90333"/>
                  <a:gd name="connsiteY9" fmla="*/ 0 h 136943"/>
                  <a:gd name="connsiteX10" fmla="*/ 90333 w 90333"/>
                  <a:gd name="connsiteY10" fmla="*/ 18989 h 136943"/>
                  <a:gd name="connsiteX11" fmla="*/ 68188 w 90333"/>
                  <a:gd name="connsiteY11" fmla="*/ 54087 h 136943"/>
                  <a:gd name="connsiteX12" fmla="*/ 53232 w 90333"/>
                  <a:gd name="connsiteY12" fmla="*/ 79978 h 136943"/>
                  <a:gd name="connsiteX13" fmla="*/ 40281 w 90333"/>
                  <a:gd name="connsiteY13" fmla="*/ 105585 h 136943"/>
                  <a:gd name="connsiteX14" fmla="*/ 35673 w 90333"/>
                  <a:gd name="connsiteY14" fmla="*/ 117379 h 136943"/>
                  <a:gd name="connsiteX15" fmla="*/ 33092 w 90333"/>
                  <a:gd name="connsiteY15" fmla="*/ 126011 h 136943"/>
                  <a:gd name="connsiteX16" fmla="*/ 32792 w 90333"/>
                  <a:gd name="connsiteY16" fmla="*/ 131477 h 136943"/>
                  <a:gd name="connsiteX17" fmla="*/ 33668 w 90333"/>
                  <a:gd name="connsiteY17" fmla="*/ 134929 h 136943"/>
                  <a:gd name="connsiteX18" fmla="*/ 35396 w 90333"/>
                  <a:gd name="connsiteY18" fmla="*/ 136943 h 136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3" h="136943">
                    <a:moveTo>
                      <a:pt x="35396" y="136943"/>
                    </a:moveTo>
                    <a:lnTo>
                      <a:pt x="2604" y="117955"/>
                    </a:lnTo>
                    <a:lnTo>
                      <a:pt x="876" y="115941"/>
                    </a:lnTo>
                    <a:lnTo>
                      <a:pt x="0" y="112489"/>
                    </a:lnTo>
                    <a:lnTo>
                      <a:pt x="576" y="107023"/>
                    </a:lnTo>
                    <a:lnTo>
                      <a:pt x="3180" y="98392"/>
                    </a:lnTo>
                    <a:lnTo>
                      <a:pt x="7766" y="86596"/>
                    </a:lnTo>
                    <a:lnTo>
                      <a:pt x="20717" y="60991"/>
                    </a:lnTo>
                    <a:lnTo>
                      <a:pt x="35673" y="35099"/>
                    </a:lnTo>
                    <a:lnTo>
                      <a:pt x="57841" y="0"/>
                    </a:lnTo>
                    <a:lnTo>
                      <a:pt x="90333" y="18989"/>
                    </a:lnTo>
                    <a:lnTo>
                      <a:pt x="68188" y="54087"/>
                    </a:lnTo>
                    <a:lnTo>
                      <a:pt x="53232" y="79978"/>
                    </a:lnTo>
                    <a:lnTo>
                      <a:pt x="40281" y="105585"/>
                    </a:lnTo>
                    <a:lnTo>
                      <a:pt x="35673" y="117379"/>
                    </a:lnTo>
                    <a:lnTo>
                      <a:pt x="33092" y="126011"/>
                    </a:lnTo>
                    <a:lnTo>
                      <a:pt x="32792" y="131477"/>
                    </a:lnTo>
                    <a:lnTo>
                      <a:pt x="33668" y="134929"/>
                    </a:lnTo>
                    <a:lnTo>
                      <a:pt x="35396" y="13694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9" name="Freeform 1258">
                <a:extLst>
                  <a:ext uri="{FF2B5EF4-FFF2-40B4-BE49-F238E27FC236}">
                    <a16:creationId xmlns:a16="http://schemas.microsoft.com/office/drawing/2014/main" id="{99BD03E4-36B1-93DE-1F58-DF73C84D2025}"/>
                  </a:ext>
                </a:extLst>
              </p:cNvPr>
              <p:cNvSpPr/>
              <p:nvPr/>
            </p:nvSpPr>
            <p:spPr>
              <a:xfrm>
                <a:off x="7915534" y="5084131"/>
                <a:ext cx="268143" cy="339480"/>
              </a:xfrm>
              <a:custGeom>
                <a:avLst/>
                <a:gdLst>
                  <a:gd name="connsiteX0" fmla="*/ 241389 w 268143"/>
                  <a:gd name="connsiteY0" fmla="*/ 5754 h 339480"/>
                  <a:gd name="connsiteX1" fmla="*/ 249432 w 268143"/>
                  <a:gd name="connsiteY1" fmla="*/ 1726 h 339480"/>
                  <a:gd name="connsiteX2" fmla="*/ 255193 w 268143"/>
                  <a:gd name="connsiteY2" fmla="*/ 288 h 339480"/>
                  <a:gd name="connsiteX3" fmla="*/ 259502 w 268143"/>
                  <a:gd name="connsiteY3" fmla="*/ 0 h 339480"/>
                  <a:gd name="connsiteX4" fmla="*/ 262959 w 268143"/>
                  <a:gd name="connsiteY4" fmla="*/ 1152 h 339480"/>
                  <a:gd name="connsiteX5" fmla="*/ 265263 w 268143"/>
                  <a:gd name="connsiteY5" fmla="*/ 3452 h 339480"/>
                  <a:gd name="connsiteX6" fmla="*/ 267268 w 268143"/>
                  <a:gd name="connsiteY6" fmla="*/ 7192 h 339480"/>
                  <a:gd name="connsiteX7" fmla="*/ 268144 w 268143"/>
                  <a:gd name="connsiteY7" fmla="*/ 12373 h 339480"/>
                  <a:gd name="connsiteX8" fmla="*/ 267844 w 268143"/>
                  <a:gd name="connsiteY8" fmla="*/ 18988 h 339480"/>
                  <a:gd name="connsiteX9" fmla="*/ 265839 w 268143"/>
                  <a:gd name="connsiteY9" fmla="*/ 27907 h 339480"/>
                  <a:gd name="connsiteX10" fmla="*/ 262083 w 268143"/>
                  <a:gd name="connsiteY10" fmla="*/ 38551 h 339480"/>
                  <a:gd name="connsiteX11" fmla="*/ 256345 w 268143"/>
                  <a:gd name="connsiteY11" fmla="*/ 51785 h 339480"/>
                  <a:gd name="connsiteX12" fmla="*/ 248003 w 268143"/>
                  <a:gd name="connsiteY12" fmla="*/ 67322 h 339480"/>
                  <a:gd name="connsiteX13" fmla="*/ 234176 w 268143"/>
                  <a:gd name="connsiteY13" fmla="*/ 90336 h 339480"/>
                  <a:gd name="connsiteX14" fmla="*/ 216640 w 268143"/>
                  <a:gd name="connsiteY14" fmla="*/ 116517 h 339480"/>
                  <a:gd name="connsiteX15" fmla="*/ 197352 w 268143"/>
                  <a:gd name="connsiteY15" fmla="*/ 143274 h 339480"/>
                  <a:gd name="connsiteX16" fmla="*/ 176082 w 268143"/>
                  <a:gd name="connsiteY16" fmla="*/ 170892 h 339480"/>
                  <a:gd name="connsiteX17" fmla="*/ 131191 w 268143"/>
                  <a:gd name="connsiteY17" fmla="*/ 224977 h 339480"/>
                  <a:gd name="connsiteX18" fmla="*/ 86601 w 268143"/>
                  <a:gd name="connsiteY18" fmla="*/ 273884 h 339480"/>
                  <a:gd name="connsiteX19" fmla="*/ 65307 w 268143"/>
                  <a:gd name="connsiteY19" fmla="*/ 295175 h 339480"/>
                  <a:gd name="connsiteX20" fmla="*/ 47195 w 268143"/>
                  <a:gd name="connsiteY20" fmla="*/ 312150 h 339480"/>
                  <a:gd name="connsiteX21" fmla="*/ 24749 w 268143"/>
                  <a:gd name="connsiteY21" fmla="*/ 330274 h 339480"/>
                  <a:gd name="connsiteX22" fmla="*/ 10370 w 268143"/>
                  <a:gd name="connsiteY22" fmla="*/ 338328 h 339480"/>
                  <a:gd name="connsiteX23" fmla="*/ 6037 w 268143"/>
                  <a:gd name="connsiteY23" fmla="*/ 339480 h 339480"/>
                  <a:gd name="connsiteX24" fmla="*/ 3157 w 268143"/>
                  <a:gd name="connsiteY24" fmla="*/ 339192 h 339480"/>
                  <a:gd name="connsiteX25" fmla="*/ 1152 w 268143"/>
                  <a:gd name="connsiteY25" fmla="*/ 337754 h 339480"/>
                  <a:gd name="connsiteX26" fmla="*/ 300 w 268143"/>
                  <a:gd name="connsiteY26" fmla="*/ 335164 h 339480"/>
                  <a:gd name="connsiteX27" fmla="*/ 0 w 268143"/>
                  <a:gd name="connsiteY27" fmla="*/ 330562 h 339480"/>
                  <a:gd name="connsiteX28" fmla="*/ 1728 w 268143"/>
                  <a:gd name="connsiteY28" fmla="*/ 323370 h 339480"/>
                  <a:gd name="connsiteX29" fmla="*/ 5462 w 268143"/>
                  <a:gd name="connsiteY29" fmla="*/ 312438 h 339480"/>
                  <a:gd name="connsiteX30" fmla="*/ 20717 w 268143"/>
                  <a:gd name="connsiteY30" fmla="*/ 281365 h 339480"/>
                  <a:gd name="connsiteX31" fmla="*/ 31640 w 268143"/>
                  <a:gd name="connsiteY31" fmla="*/ 262378 h 339480"/>
                  <a:gd name="connsiteX32" fmla="*/ 57541 w 268143"/>
                  <a:gd name="connsiteY32" fmla="*/ 220952 h 339480"/>
                  <a:gd name="connsiteX33" fmla="*/ 63879 w 268143"/>
                  <a:gd name="connsiteY33" fmla="*/ 236198 h 339480"/>
                  <a:gd name="connsiteX34" fmla="*/ 70769 w 268143"/>
                  <a:gd name="connsiteY34" fmla="*/ 250006 h 339480"/>
                  <a:gd name="connsiteX35" fmla="*/ 78835 w 268143"/>
                  <a:gd name="connsiteY35" fmla="*/ 262090 h 339480"/>
                  <a:gd name="connsiteX36" fmla="*/ 87453 w 268143"/>
                  <a:gd name="connsiteY36" fmla="*/ 273023 h 339480"/>
                  <a:gd name="connsiteX37" fmla="*/ 113078 w 268143"/>
                  <a:gd name="connsiteY37" fmla="*/ 245404 h 339480"/>
                  <a:gd name="connsiteX38" fmla="*/ 105013 w 268143"/>
                  <a:gd name="connsiteY38" fmla="*/ 236198 h 339480"/>
                  <a:gd name="connsiteX39" fmla="*/ 97823 w 268143"/>
                  <a:gd name="connsiteY39" fmla="*/ 225842 h 339480"/>
                  <a:gd name="connsiteX40" fmla="*/ 91209 w 268143"/>
                  <a:gd name="connsiteY40" fmla="*/ 214333 h 339480"/>
                  <a:gd name="connsiteX41" fmla="*/ 85448 w 268143"/>
                  <a:gd name="connsiteY41" fmla="*/ 201387 h 339480"/>
                  <a:gd name="connsiteX42" fmla="*/ 80563 w 268143"/>
                  <a:gd name="connsiteY42" fmla="*/ 187003 h 339480"/>
                  <a:gd name="connsiteX43" fmla="*/ 126006 w 268143"/>
                  <a:gd name="connsiteY43" fmla="*/ 125435 h 339480"/>
                  <a:gd name="connsiteX44" fmla="*/ 170321 w 268143"/>
                  <a:gd name="connsiteY44" fmla="*/ 71636 h 339480"/>
                  <a:gd name="connsiteX45" fmla="*/ 200532 w 268143"/>
                  <a:gd name="connsiteY45" fmla="*/ 39127 h 339480"/>
                  <a:gd name="connsiteX46" fmla="*/ 214911 w 268143"/>
                  <a:gd name="connsiteY46" fmla="*/ 25605 h 339480"/>
                  <a:gd name="connsiteX47" fmla="*/ 229291 w 268143"/>
                  <a:gd name="connsiteY47" fmla="*/ 13810 h 339480"/>
                  <a:gd name="connsiteX48" fmla="*/ 241389 w 268143"/>
                  <a:gd name="connsiteY48" fmla="*/ 5754 h 339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43" h="339480">
                    <a:moveTo>
                      <a:pt x="241389" y="5754"/>
                    </a:moveTo>
                    <a:lnTo>
                      <a:pt x="249432" y="1726"/>
                    </a:lnTo>
                    <a:lnTo>
                      <a:pt x="255193" y="288"/>
                    </a:lnTo>
                    <a:lnTo>
                      <a:pt x="259502" y="0"/>
                    </a:lnTo>
                    <a:lnTo>
                      <a:pt x="262959" y="1152"/>
                    </a:lnTo>
                    <a:lnTo>
                      <a:pt x="265263" y="3452"/>
                    </a:lnTo>
                    <a:lnTo>
                      <a:pt x="267268" y="7192"/>
                    </a:lnTo>
                    <a:lnTo>
                      <a:pt x="268144" y="12373"/>
                    </a:lnTo>
                    <a:lnTo>
                      <a:pt x="267844" y="18988"/>
                    </a:lnTo>
                    <a:lnTo>
                      <a:pt x="265839" y="27907"/>
                    </a:lnTo>
                    <a:lnTo>
                      <a:pt x="262083" y="38551"/>
                    </a:lnTo>
                    <a:lnTo>
                      <a:pt x="256345" y="51785"/>
                    </a:lnTo>
                    <a:lnTo>
                      <a:pt x="248003" y="67322"/>
                    </a:lnTo>
                    <a:lnTo>
                      <a:pt x="234176" y="90336"/>
                    </a:lnTo>
                    <a:lnTo>
                      <a:pt x="216640" y="116517"/>
                    </a:lnTo>
                    <a:lnTo>
                      <a:pt x="197352" y="143274"/>
                    </a:lnTo>
                    <a:lnTo>
                      <a:pt x="176082" y="170892"/>
                    </a:lnTo>
                    <a:lnTo>
                      <a:pt x="131191" y="224977"/>
                    </a:lnTo>
                    <a:lnTo>
                      <a:pt x="86601" y="273884"/>
                    </a:lnTo>
                    <a:lnTo>
                      <a:pt x="65307" y="295175"/>
                    </a:lnTo>
                    <a:lnTo>
                      <a:pt x="47195" y="312150"/>
                    </a:lnTo>
                    <a:lnTo>
                      <a:pt x="24749" y="330274"/>
                    </a:lnTo>
                    <a:lnTo>
                      <a:pt x="10370" y="338328"/>
                    </a:lnTo>
                    <a:lnTo>
                      <a:pt x="6037" y="339480"/>
                    </a:lnTo>
                    <a:lnTo>
                      <a:pt x="3157" y="339192"/>
                    </a:lnTo>
                    <a:lnTo>
                      <a:pt x="1152" y="337754"/>
                    </a:lnTo>
                    <a:lnTo>
                      <a:pt x="300" y="335164"/>
                    </a:lnTo>
                    <a:lnTo>
                      <a:pt x="0" y="330562"/>
                    </a:lnTo>
                    <a:lnTo>
                      <a:pt x="1728" y="323370"/>
                    </a:lnTo>
                    <a:lnTo>
                      <a:pt x="5462" y="312438"/>
                    </a:lnTo>
                    <a:lnTo>
                      <a:pt x="20717" y="281365"/>
                    </a:lnTo>
                    <a:lnTo>
                      <a:pt x="31640" y="262378"/>
                    </a:lnTo>
                    <a:lnTo>
                      <a:pt x="57541" y="220952"/>
                    </a:lnTo>
                    <a:lnTo>
                      <a:pt x="63879" y="236198"/>
                    </a:lnTo>
                    <a:lnTo>
                      <a:pt x="70769" y="250006"/>
                    </a:lnTo>
                    <a:lnTo>
                      <a:pt x="78835" y="262090"/>
                    </a:lnTo>
                    <a:lnTo>
                      <a:pt x="87453" y="273023"/>
                    </a:lnTo>
                    <a:lnTo>
                      <a:pt x="113078" y="245404"/>
                    </a:lnTo>
                    <a:lnTo>
                      <a:pt x="105013" y="236198"/>
                    </a:lnTo>
                    <a:lnTo>
                      <a:pt x="97823" y="225842"/>
                    </a:lnTo>
                    <a:lnTo>
                      <a:pt x="91209" y="214333"/>
                    </a:lnTo>
                    <a:lnTo>
                      <a:pt x="85448" y="201387"/>
                    </a:lnTo>
                    <a:lnTo>
                      <a:pt x="80563" y="187003"/>
                    </a:lnTo>
                    <a:lnTo>
                      <a:pt x="126006" y="125435"/>
                    </a:lnTo>
                    <a:lnTo>
                      <a:pt x="170321" y="71636"/>
                    </a:lnTo>
                    <a:lnTo>
                      <a:pt x="200532" y="39127"/>
                    </a:lnTo>
                    <a:lnTo>
                      <a:pt x="214911" y="25605"/>
                    </a:lnTo>
                    <a:lnTo>
                      <a:pt x="229291" y="13810"/>
                    </a:lnTo>
                    <a:lnTo>
                      <a:pt x="241389" y="575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0" name="Freeform 1259">
                <a:extLst>
                  <a:ext uri="{FF2B5EF4-FFF2-40B4-BE49-F238E27FC236}">
                    <a16:creationId xmlns:a16="http://schemas.microsoft.com/office/drawing/2014/main" id="{1D0F18C0-19D9-DAA5-4238-97CC70ECD148}"/>
                  </a:ext>
                </a:extLst>
              </p:cNvPr>
              <p:cNvSpPr/>
              <p:nvPr/>
            </p:nvSpPr>
            <p:spPr>
              <a:xfrm>
                <a:off x="8139663" y="4765651"/>
                <a:ext cx="97523" cy="56389"/>
              </a:xfrm>
              <a:custGeom>
                <a:avLst/>
                <a:gdLst>
                  <a:gd name="connsiteX0" fmla="*/ 32493 w 97523"/>
                  <a:gd name="connsiteY0" fmla="*/ 56390 h 56389"/>
                  <a:gd name="connsiteX1" fmla="*/ 0 w 97523"/>
                  <a:gd name="connsiteY1" fmla="*/ 37401 h 56389"/>
                  <a:gd name="connsiteX2" fmla="*/ 31064 w 97523"/>
                  <a:gd name="connsiteY2" fmla="*/ 16686 h 56389"/>
                  <a:gd name="connsiteX3" fmla="*/ 47748 w 97523"/>
                  <a:gd name="connsiteY3" fmla="*/ 7768 h 56389"/>
                  <a:gd name="connsiteX4" fmla="*/ 64732 w 97523"/>
                  <a:gd name="connsiteY4" fmla="*/ 0 h 56389"/>
                  <a:gd name="connsiteX5" fmla="*/ 97524 w 97523"/>
                  <a:gd name="connsiteY5" fmla="*/ 18701 h 56389"/>
                  <a:gd name="connsiteX6" fmla="*/ 80540 w 97523"/>
                  <a:gd name="connsiteY6" fmla="*/ 26469 h 56389"/>
                  <a:gd name="connsiteX7" fmla="*/ 63856 w 97523"/>
                  <a:gd name="connsiteY7" fmla="*/ 35675 h 56389"/>
                  <a:gd name="connsiteX8" fmla="*/ 32493 w 97523"/>
                  <a:gd name="connsiteY8" fmla="*/ 56390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23" h="56389">
                    <a:moveTo>
                      <a:pt x="32493" y="56390"/>
                    </a:moveTo>
                    <a:lnTo>
                      <a:pt x="0" y="37401"/>
                    </a:lnTo>
                    <a:lnTo>
                      <a:pt x="31064" y="16686"/>
                    </a:lnTo>
                    <a:lnTo>
                      <a:pt x="47748" y="7768"/>
                    </a:lnTo>
                    <a:lnTo>
                      <a:pt x="64732" y="0"/>
                    </a:lnTo>
                    <a:lnTo>
                      <a:pt x="97524" y="18701"/>
                    </a:lnTo>
                    <a:lnTo>
                      <a:pt x="80540" y="26469"/>
                    </a:lnTo>
                    <a:lnTo>
                      <a:pt x="63856" y="35675"/>
                    </a:lnTo>
                    <a:lnTo>
                      <a:pt x="32493" y="5639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1" name="Freeform 1260">
                <a:extLst>
                  <a:ext uri="{FF2B5EF4-FFF2-40B4-BE49-F238E27FC236}">
                    <a16:creationId xmlns:a16="http://schemas.microsoft.com/office/drawing/2014/main" id="{92589D9D-3C9A-2AB0-292F-02E5259B5E16}"/>
                  </a:ext>
                </a:extLst>
              </p:cNvPr>
              <p:cNvSpPr/>
              <p:nvPr/>
            </p:nvSpPr>
            <p:spPr>
              <a:xfrm>
                <a:off x="8171879" y="4736018"/>
                <a:ext cx="60422" cy="33084"/>
              </a:xfrm>
              <a:custGeom>
                <a:avLst/>
                <a:gdLst>
                  <a:gd name="connsiteX0" fmla="*/ 32516 w 60422"/>
                  <a:gd name="connsiteY0" fmla="*/ 33085 h 33084"/>
                  <a:gd name="connsiteX1" fmla="*/ 0 w 60422"/>
                  <a:gd name="connsiteY1" fmla="*/ 14099 h 33084"/>
                  <a:gd name="connsiteX2" fmla="*/ 14103 w 60422"/>
                  <a:gd name="connsiteY2" fmla="*/ 6618 h 33084"/>
                  <a:gd name="connsiteX3" fmla="*/ 27907 w 60422"/>
                  <a:gd name="connsiteY3" fmla="*/ 0 h 33084"/>
                  <a:gd name="connsiteX4" fmla="*/ 60423 w 60422"/>
                  <a:gd name="connsiteY4" fmla="*/ 18988 h 33084"/>
                  <a:gd name="connsiteX5" fmla="*/ 32516 w 60422"/>
                  <a:gd name="connsiteY5" fmla="*/ 33085 h 33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422" h="33084">
                    <a:moveTo>
                      <a:pt x="32516" y="33085"/>
                    </a:moveTo>
                    <a:lnTo>
                      <a:pt x="0" y="14099"/>
                    </a:lnTo>
                    <a:lnTo>
                      <a:pt x="14103" y="6618"/>
                    </a:lnTo>
                    <a:lnTo>
                      <a:pt x="27907" y="0"/>
                    </a:lnTo>
                    <a:lnTo>
                      <a:pt x="60423" y="18988"/>
                    </a:lnTo>
                    <a:lnTo>
                      <a:pt x="32516" y="3308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2" name="Freeform 1261">
                <a:extLst>
                  <a:ext uri="{FF2B5EF4-FFF2-40B4-BE49-F238E27FC236}">
                    <a16:creationId xmlns:a16="http://schemas.microsoft.com/office/drawing/2014/main" id="{F246B7B0-833E-EFA3-5E9F-DBB9266F1B62}"/>
                  </a:ext>
                </a:extLst>
              </p:cNvPr>
              <p:cNvSpPr/>
              <p:nvPr/>
            </p:nvSpPr>
            <p:spPr>
              <a:xfrm>
                <a:off x="8133625" y="4803055"/>
                <a:ext cx="58670" cy="254033"/>
              </a:xfrm>
              <a:custGeom>
                <a:avLst/>
                <a:gdLst>
                  <a:gd name="connsiteX0" fmla="*/ 58671 w 58670"/>
                  <a:gd name="connsiteY0" fmla="*/ 254034 h 254033"/>
                  <a:gd name="connsiteX1" fmla="*/ 25878 w 58670"/>
                  <a:gd name="connsiteY1" fmla="*/ 235045 h 254033"/>
                  <a:gd name="connsiteX2" fmla="*/ 22422 w 58670"/>
                  <a:gd name="connsiteY2" fmla="*/ 232458 h 254033"/>
                  <a:gd name="connsiteX3" fmla="*/ 18689 w 58670"/>
                  <a:gd name="connsiteY3" fmla="*/ 227853 h 254033"/>
                  <a:gd name="connsiteX4" fmla="*/ 14955 w 58670"/>
                  <a:gd name="connsiteY4" fmla="*/ 220661 h 254033"/>
                  <a:gd name="connsiteX5" fmla="*/ 11199 w 58670"/>
                  <a:gd name="connsiteY5" fmla="*/ 210879 h 254033"/>
                  <a:gd name="connsiteX6" fmla="*/ 7466 w 58670"/>
                  <a:gd name="connsiteY6" fmla="*/ 196783 h 254033"/>
                  <a:gd name="connsiteX7" fmla="*/ 2281 w 58670"/>
                  <a:gd name="connsiteY7" fmla="*/ 161684 h 254033"/>
                  <a:gd name="connsiteX8" fmla="*/ 0 w 58670"/>
                  <a:gd name="connsiteY8" fmla="*/ 107308 h 254033"/>
                  <a:gd name="connsiteX9" fmla="*/ 852 w 58670"/>
                  <a:gd name="connsiteY9" fmla="*/ 71348 h 254033"/>
                  <a:gd name="connsiteX10" fmla="*/ 2581 w 58670"/>
                  <a:gd name="connsiteY10" fmla="*/ 35673 h 254033"/>
                  <a:gd name="connsiteX11" fmla="*/ 6037 w 58670"/>
                  <a:gd name="connsiteY11" fmla="*/ 0 h 254033"/>
                  <a:gd name="connsiteX12" fmla="*/ 38530 w 58670"/>
                  <a:gd name="connsiteY12" fmla="*/ 18986 h 254033"/>
                  <a:gd name="connsiteX13" fmla="*/ 35373 w 58670"/>
                  <a:gd name="connsiteY13" fmla="*/ 54661 h 254033"/>
                  <a:gd name="connsiteX14" fmla="*/ 33368 w 58670"/>
                  <a:gd name="connsiteY14" fmla="*/ 90336 h 254033"/>
                  <a:gd name="connsiteX15" fmla="*/ 32792 w 58670"/>
                  <a:gd name="connsiteY15" fmla="*/ 126297 h 254033"/>
                  <a:gd name="connsiteX16" fmla="*/ 35097 w 58670"/>
                  <a:gd name="connsiteY16" fmla="*/ 180672 h 254033"/>
                  <a:gd name="connsiteX17" fmla="*/ 37378 w 58670"/>
                  <a:gd name="connsiteY17" fmla="*/ 200235 h 254033"/>
                  <a:gd name="connsiteX18" fmla="*/ 40259 w 58670"/>
                  <a:gd name="connsiteY18" fmla="*/ 215771 h 254033"/>
                  <a:gd name="connsiteX19" fmla="*/ 43715 w 58670"/>
                  <a:gd name="connsiteY19" fmla="*/ 229579 h 254033"/>
                  <a:gd name="connsiteX20" fmla="*/ 47448 w 58670"/>
                  <a:gd name="connsiteY20" fmla="*/ 239650 h 254033"/>
                  <a:gd name="connsiteX21" fmla="*/ 51481 w 58670"/>
                  <a:gd name="connsiteY21" fmla="*/ 246554 h 254033"/>
                  <a:gd name="connsiteX22" fmla="*/ 54938 w 58670"/>
                  <a:gd name="connsiteY22" fmla="*/ 251158 h 254033"/>
                  <a:gd name="connsiteX23" fmla="*/ 58671 w 58670"/>
                  <a:gd name="connsiteY23" fmla="*/ 254034 h 254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70" h="254033">
                    <a:moveTo>
                      <a:pt x="58671" y="254034"/>
                    </a:moveTo>
                    <a:lnTo>
                      <a:pt x="25878" y="235045"/>
                    </a:lnTo>
                    <a:lnTo>
                      <a:pt x="22422" y="232458"/>
                    </a:lnTo>
                    <a:lnTo>
                      <a:pt x="18689" y="227853"/>
                    </a:lnTo>
                    <a:lnTo>
                      <a:pt x="14955" y="220661"/>
                    </a:lnTo>
                    <a:lnTo>
                      <a:pt x="11199" y="210879"/>
                    </a:lnTo>
                    <a:lnTo>
                      <a:pt x="7466" y="196783"/>
                    </a:lnTo>
                    <a:lnTo>
                      <a:pt x="2281" y="161684"/>
                    </a:lnTo>
                    <a:lnTo>
                      <a:pt x="0" y="107308"/>
                    </a:lnTo>
                    <a:lnTo>
                      <a:pt x="852" y="71348"/>
                    </a:lnTo>
                    <a:lnTo>
                      <a:pt x="2581" y="35673"/>
                    </a:lnTo>
                    <a:lnTo>
                      <a:pt x="6037" y="0"/>
                    </a:lnTo>
                    <a:lnTo>
                      <a:pt x="38530" y="18986"/>
                    </a:lnTo>
                    <a:lnTo>
                      <a:pt x="35373" y="54661"/>
                    </a:lnTo>
                    <a:lnTo>
                      <a:pt x="33368" y="90336"/>
                    </a:lnTo>
                    <a:lnTo>
                      <a:pt x="32792" y="126297"/>
                    </a:lnTo>
                    <a:lnTo>
                      <a:pt x="35097" y="180672"/>
                    </a:lnTo>
                    <a:lnTo>
                      <a:pt x="37378" y="200235"/>
                    </a:lnTo>
                    <a:lnTo>
                      <a:pt x="40259" y="215771"/>
                    </a:lnTo>
                    <a:lnTo>
                      <a:pt x="43715" y="229579"/>
                    </a:lnTo>
                    <a:lnTo>
                      <a:pt x="47448" y="239650"/>
                    </a:lnTo>
                    <a:lnTo>
                      <a:pt x="51481" y="246554"/>
                    </a:lnTo>
                    <a:lnTo>
                      <a:pt x="54938" y="251158"/>
                    </a:lnTo>
                    <a:lnTo>
                      <a:pt x="58671" y="25403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3" name="Freeform 1262">
                <a:extLst>
                  <a:ext uri="{FF2B5EF4-FFF2-40B4-BE49-F238E27FC236}">
                    <a16:creationId xmlns:a16="http://schemas.microsoft.com/office/drawing/2014/main" id="{64D32E58-67D9-BC35-5506-26AC52C7C5DB}"/>
                  </a:ext>
                </a:extLst>
              </p:cNvPr>
              <p:cNvSpPr/>
              <p:nvPr/>
            </p:nvSpPr>
            <p:spPr>
              <a:xfrm>
                <a:off x="8144249" y="4750117"/>
                <a:ext cx="99275" cy="308697"/>
              </a:xfrm>
              <a:custGeom>
                <a:avLst/>
                <a:gdLst>
                  <a:gd name="connsiteX0" fmla="*/ 92938 w 99275"/>
                  <a:gd name="connsiteY0" fmla="*/ 34237 h 308697"/>
                  <a:gd name="connsiteX1" fmla="*/ 97547 w 99275"/>
                  <a:gd name="connsiteY1" fmla="*/ 82570 h 308697"/>
                  <a:gd name="connsiteX2" fmla="*/ 99275 w 99275"/>
                  <a:gd name="connsiteY2" fmla="*/ 134641 h 308697"/>
                  <a:gd name="connsiteX3" fmla="*/ 98699 w 99275"/>
                  <a:gd name="connsiteY3" fmla="*/ 167440 h 308697"/>
                  <a:gd name="connsiteX4" fmla="*/ 96971 w 99275"/>
                  <a:gd name="connsiteY4" fmla="*/ 195633 h 308697"/>
                  <a:gd name="connsiteX5" fmla="*/ 94090 w 99275"/>
                  <a:gd name="connsiteY5" fmla="*/ 220087 h 308697"/>
                  <a:gd name="connsiteX6" fmla="*/ 90057 w 99275"/>
                  <a:gd name="connsiteY6" fmla="*/ 244254 h 308697"/>
                  <a:gd name="connsiteX7" fmla="*/ 85449 w 99275"/>
                  <a:gd name="connsiteY7" fmla="*/ 263240 h 308697"/>
                  <a:gd name="connsiteX8" fmla="*/ 80563 w 99275"/>
                  <a:gd name="connsiteY8" fmla="*/ 278201 h 308697"/>
                  <a:gd name="connsiteX9" fmla="*/ 75378 w 99275"/>
                  <a:gd name="connsiteY9" fmla="*/ 289421 h 308697"/>
                  <a:gd name="connsiteX10" fmla="*/ 70492 w 99275"/>
                  <a:gd name="connsiteY10" fmla="*/ 297477 h 308697"/>
                  <a:gd name="connsiteX11" fmla="*/ 65608 w 99275"/>
                  <a:gd name="connsiteY11" fmla="*/ 303231 h 308697"/>
                  <a:gd name="connsiteX12" fmla="*/ 60998 w 99275"/>
                  <a:gd name="connsiteY12" fmla="*/ 306684 h 308697"/>
                  <a:gd name="connsiteX13" fmla="*/ 56689 w 99275"/>
                  <a:gd name="connsiteY13" fmla="*/ 308410 h 308697"/>
                  <a:gd name="connsiteX14" fmla="*/ 52956 w 99275"/>
                  <a:gd name="connsiteY14" fmla="*/ 308698 h 308697"/>
                  <a:gd name="connsiteX15" fmla="*/ 49200 w 99275"/>
                  <a:gd name="connsiteY15" fmla="*/ 307545 h 308697"/>
                  <a:gd name="connsiteX16" fmla="*/ 45466 w 99275"/>
                  <a:gd name="connsiteY16" fmla="*/ 305243 h 308697"/>
                  <a:gd name="connsiteX17" fmla="*/ 41434 w 99275"/>
                  <a:gd name="connsiteY17" fmla="*/ 300929 h 308697"/>
                  <a:gd name="connsiteX18" fmla="*/ 34244 w 99275"/>
                  <a:gd name="connsiteY18" fmla="*/ 286257 h 308697"/>
                  <a:gd name="connsiteX19" fmla="*/ 30787 w 99275"/>
                  <a:gd name="connsiteY19" fmla="*/ 274461 h 308697"/>
                  <a:gd name="connsiteX20" fmla="*/ 27630 w 99275"/>
                  <a:gd name="connsiteY20" fmla="*/ 258350 h 308697"/>
                  <a:gd name="connsiteX21" fmla="*/ 24750 w 99275"/>
                  <a:gd name="connsiteY21" fmla="*/ 237924 h 308697"/>
                  <a:gd name="connsiteX22" fmla="*/ 23021 w 99275"/>
                  <a:gd name="connsiteY22" fmla="*/ 212031 h 308697"/>
                  <a:gd name="connsiteX23" fmla="*/ 22169 w 99275"/>
                  <a:gd name="connsiteY23" fmla="*/ 179234 h 308697"/>
                  <a:gd name="connsiteX24" fmla="*/ 22745 w 99275"/>
                  <a:gd name="connsiteY24" fmla="*/ 143274 h 308697"/>
                  <a:gd name="connsiteX25" fmla="*/ 24750 w 99275"/>
                  <a:gd name="connsiteY25" fmla="*/ 107599 h 308697"/>
                  <a:gd name="connsiteX26" fmla="*/ 27907 w 99275"/>
                  <a:gd name="connsiteY26" fmla="*/ 71924 h 308697"/>
                  <a:gd name="connsiteX27" fmla="*/ 59270 w 99275"/>
                  <a:gd name="connsiteY27" fmla="*/ 51211 h 308697"/>
                  <a:gd name="connsiteX28" fmla="*/ 75954 w 99275"/>
                  <a:gd name="connsiteY28" fmla="*/ 42005 h 308697"/>
                  <a:gd name="connsiteX29" fmla="*/ 92938 w 99275"/>
                  <a:gd name="connsiteY29" fmla="*/ 34237 h 308697"/>
                  <a:gd name="connsiteX30" fmla="*/ 32516 w 99275"/>
                  <a:gd name="connsiteY30" fmla="*/ 36825 h 308697"/>
                  <a:gd name="connsiteX31" fmla="*/ 0 w 99275"/>
                  <a:gd name="connsiteY31" fmla="*/ 17839 h 308697"/>
                  <a:gd name="connsiteX32" fmla="*/ 27630 w 99275"/>
                  <a:gd name="connsiteY32" fmla="*/ 0 h 308697"/>
                  <a:gd name="connsiteX33" fmla="*/ 60146 w 99275"/>
                  <a:gd name="connsiteY33" fmla="*/ 18988 h 308697"/>
                  <a:gd name="connsiteX34" fmla="*/ 32516 w 99275"/>
                  <a:gd name="connsiteY34" fmla="*/ 36825 h 308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75" h="308697">
                    <a:moveTo>
                      <a:pt x="92938" y="34237"/>
                    </a:moveTo>
                    <a:lnTo>
                      <a:pt x="97547" y="82570"/>
                    </a:lnTo>
                    <a:lnTo>
                      <a:pt x="99275" y="134641"/>
                    </a:lnTo>
                    <a:lnTo>
                      <a:pt x="98699" y="167440"/>
                    </a:lnTo>
                    <a:lnTo>
                      <a:pt x="96971" y="195633"/>
                    </a:lnTo>
                    <a:lnTo>
                      <a:pt x="94090" y="220087"/>
                    </a:lnTo>
                    <a:lnTo>
                      <a:pt x="90057" y="244254"/>
                    </a:lnTo>
                    <a:lnTo>
                      <a:pt x="85449" y="263240"/>
                    </a:lnTo>
                    <a:lnTo>
                      <a:pt x="80563" y="278201"/>
                    </a:lnTo>
                    <a:lnTo>
                      <a:pt x="75378" y="289421"/>
                    </a:lnTo>
                    <a:lnTo>
                      <a:pt x="70492" y="297477"/>
                    </a:lnTo>
                    <a:lnTo>
                      <a:pt x="65608" y="303231"/>
                    </a:lnTo>
                    <a:lnTo>
                      <a:pt x="60998" y="306684"/>
                    </a:lnTo>
                    <a:lnTo>
                      <a:pt x="56689" y="308410"/>
                    </a:lnTo>
                    <a:lnTo>
                      <a:pt x="52956" y="308698"/>
                    </a:lnTo>
                    <a:lnTo>
                      <a:pt x="49200" y="307545"/>
                    </a:lnTo>
                    <a:lnTo>
                      <a:pt x="45466" y="305243"/>
                    </a:lnTo>
                    <a:lnTo>
                      <a:pt x="41434" y="300929"/>
                    </a:lnTo>
                    <a:lnTo>
                      <a:pt x="34244" y="286257"/>
                    </a:lnTo>
                    <a:lnTo>
                      <a:pt x="30787" y="274461"/>
                    </a:lnTo>
                    <a:lnTo>
                      <a:pt x="27630" y="258350"/>
                    </a:lnTo>
                    <a:lnTo>
                      <a:pt x="24750" y="237924"/>
                    </a:lnTo>
                    <a:lnTo>
                      <a:pt x="23021" y="212031"/>
                    </a:lnTo>
                    <a:lnTo>
                      <a:pt x="22169" y="179234"/>
                    </a:lnTo>
                    <a:lnTo>
                      <a:pt x="22745" y="143274"/>
                    </a:lnTo>
                    <a:lnTo>
                      <a:pt x="24750" y="107599"/>
                    </a:lnTo>
                    <a:lnTo>
                      <a:pt x="27907" y="71924"/>
                    </a:lnTo>
                    <a:lnTo>
                      <a:pt x="59270" y="51211"/>
                    </a:lnTo>
                    <a:lnTo>
                      <a:pt x="75954" y="42005"/>
                    </a:lnTo>
                    <a:lnTo>
                      <a:pt x="92938" y="34237"/>
                    </a:lnTo>
                    <a:close/>
                    <a:moveTo>
                      <a:pt x="32516" y="36825"/>
                    </a:moveTo>
                    <a:lnTo>
                      <a:pt x="0" y="17839"/>
                    </a:lnTo>
                    <a:lnTo>
                      <a:pt x="27630" y="0"/>
                    </a:lnTo>
                    <a:lnTo>
                      <a:pt x="60146" y="18988"/>
                    </a:lnTo>
                    <a:lnTo>
                      <a:pt x="32516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4" name="Freeform 1263">
                <a:extLst>
                  <a:ext uri="{FF2B5EF4-FFF2-40B4-BE49-F238E27FC236}">
                    <a16:creationId xmlns:a16="http://schemas.microsoft.com/office/drawing/2014/main" id="{6168D3D6-42CF-2243-574C-9811729CF3AD}"/>
                  </a:ext>
                </a:extLst>
              </p:cNvPr>
              <p:cNvSpPr/>
              <p:nvPr/>
            </p:nvSpPr>
            <p:spPr>
              <a:xfrm>
                <a:off x="8139663" y="4767958"/>
                <a:ext cx="37101" cy="54087"/>
              </a:xfrm>
              <a:custGeom>
                <a:avLst/>
                <a:gdLst>
                  <a:gd name="connsiteX0" fmla="*/ 32493 w 37101"/>
                  <a:gd name="connsiteY0" fmla="*/ 54087 h 54087"/>
                  <a:gd name="connsiteX1" fmla="*/ 0 w 37101"/>
                  <a:gd name="connsiteY1" fmla="*/ 35099 h 54087"/>
                  <a:gd name="connsiteX2" fmla="*/ 4586 w 37101"/>
                  <a:gd name="connsiteY2" fmla="*/ 0 h 54087"/>
                  <a:gd name="connsiteX3" fmla="*/ 37102 w 37101"/>
                  <a:gd name="connsiteY3" fmla="*/ 18988 h 54087"/>
                  <a:gd name="connsiteX4" fmla="*/ 32493 w 37101"/>
                  <a:gd name="connsiteY4" fmla="*/ 54087 h 54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01" h="54087">
                    <a:moveTo>
                      <a:pt x="32493" y="54087"/>
                    </a:moveTo>
                    <a:lnTo>
                      <a:pt x="0" y="35099"/>
                    </a:lnTo>
                    <a:lnTo>
                      <a:pt x="4586" y="0"/>
                    </a:lnTo>
                    <a:lnTo>
                      <a:pt x="37102" y="18988"/>
                    </a:lnTo>
                    <a:lnTo>
                      <a:pt x="32493" y="5408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5" name="Freeform 1264">
                <a:extLst>
                  <a:ext uri="{FF2B5EF4-FFF2-40B4-BE49-F238E27FC236}">
                    <a16:creationId xmlns:a16="http://schemas.microsoft.com/office/drawing/2014/main" id="{0A7C1BF0-B8DD-C8B5-C581-68ADC7424D57}"/>
                  </a:ext>
                </a:extLst>
              </p:cNvPr>
              <p:cNvSpPr/>
              <p:nvPr/>
            </p:nvSpPr>
            <p:spPr>
              <a:xfrm>
                <a:off x="8172156" y="4755007"/>
                <a:ext cx="65030" cy="67033"/>
              </a:xfrm>
              <a:custGeom>
                <a:avLst/>
                <a:gdLst>
                  <a:gd name="connsiteX0" fmla="*/ 60146 w 65030"/>
                  <a:gd name="connsiteY0" fmla="*/ 0 h 67033"/>
                  <a:gd name="connsiteX1" fmla="*/ 65031 w 65030"/>
                  <a:gd name="connsiteY1" fmla="*/ 29345 h 67033"/>
                  <a:gd name="connsiteX2" fmla="*/ 48047 w 65030"/>
                  <a:gd name="connsiteY2" fmla="*/ 37113 h 67033"/>
                  <a:gd name="connsiteX3" fmla="*/ 31363 w 65030"/>
                  <a:gd name="connsiteY3" fmla="*/ 46319 h 67033"/>
                  <a:gd name="connsiteX4" fmla="*/ 0 w 65030"/>
                  <a:gd name="connsiteY4" fmla="*/ 67034 h 67033"/>
                  <a:gd name="connsiteX5" fmla="*/ 4609 w 65030"/>
                  <a:gd name="connsiteY5" fmla="*/ 31935 h 67033"/>
                  <a:gd name="connsiteX6" fmla="*/ 31663 w 65030"/>
                  <a:gd name="connsiteY6" fmla="*/ 14672 h 67033"/>
                  <a:gd name="connsiteX7" fmla="*/ 60146 w 65030"/>
                  <a:gd name="connsiteY7" fmla="*/ 0 h 67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30" h="67033">
                    <a:moveTo>
                      <a:pt x="60146" y="0"/>
                    </a:moveTo>
                    <a:lnTo>
                      <a:pt x="65031" y="29345"/>
                    </a:lnTo>
                    <a:lnTo>
                      <a:pt x="48047" y="37113"/>
                    </a:lnTo>
                    <a:lnTo>
                      <a:pt x="31363" y="46319"/>
                    </a:lnTo>
                    <a:lnTo>
                      <a:pt x="0" y="67034"/>
                    </a:lnTo>
                    <a:lnTo>
                      <a:pt x="4609" y="31935"/>
                    </a:lnTo>
                    <a:lnTo>
                      <a:pt x="31663" y="14672"/>
                    </a:lnTo>
                    <a:lnTo>
                      <a:pt x="60146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6" name="Freeform 1265">
                <a:extLst>
                  <a:ext uri="{FF2B5EF4-FFF2-40B4-BE49-F238E27FC236}">
                    <a16:creationId xmlns:a16="http://schemas.microsoft.com/office/drawing/2014/main" id="{3B50151A-AE49-EC72-D9FF-007C657116FD}"/>
                  </a:ext>
                </a:extLst>
              </p:cNvPr>
              <p:cNvSpPr/>
              <p:nvPr/>
            </p:nvSpPr>
            <p:spPr>
              <a:xfrm>
                <a:off x="8144249" y="4682510"/>
                <a:ext cx="67335" cy="104432"/>
              </a:xfrm>
              <a:custGeom>
                <a:avLst/>
                <a:gdLst>
                  <a:gd name="connsiteX0" fmla="*/ 27331 w 67335"/>
                  <a:gd name="connsiteY0" fmla="*/ 1150 h 104432"/>
                  <a:gd name="connsiteX1" fmla="*/ 31087 w 67335"/>
                  <a:gd name="connsiteY1" fmla="*/ 0 h 104432"/>
                  <a:gd name="connsiteX2" fmla="*/ 34820 w 67335"/>
                  <a:gd name="connsiteY2" fmla="*/ 1150 h 104432"/>
                  <a:gd name="connsiteX3" fmla="*/ 67336 w 67335"/>
                  <a:gd name="connsiteY3" fmla="*/ 20138 h 104432"/>
                  <a:gd name="connsiteX4" fmla="*/ 63879 w 67335"/>
                  <a:gd name="connsiteY4" fmla="*/ 18989 h 104432"/>
                  <a:gd name="connsiteX5" fmla="*/ 60423 w 67335"/>
                  <a:gd name="connsiteY5" fmla="*/ 19850 h 104432"/>
                  <a:gd name="connsiteX6" fmla="*/ 56966 w 67335"/>
                  <a:gd name="connsiteY6" fmla="*/ 22729 h 104432"/>
                  <a:gd name="connsiteX7" fmla="*/ 52380 w 67335"/>
                  <a:gd name="connsiteY7" fmla="*/ 29057 h 104432"/>
                  <a:gd name="connsiteX8" fmla="*/ 48047 w 67335"/>
                  <a:gd name="connsiteY8" fmla="*/ 38839 h 104432"/>
                  <a:gd name="connsiteX9" fmla="*/ 40858 w 67335"/>
                  <a:gd name="connsiteY9" fmla="*/ 62141 h 104432"/>
                  <a:gd name="connsiteX10" fmla="*/ 32516 w 67335"/>
                  <a:gd name="connsiteY10" fmla="*/ 104432 h 104432"/>
                  <a:gd name="connsiteX11" fmla="*/ 0 w 67335"/>
                  <a:gd name="connsiteY11" fmla="*/ 85446 h 104432"/>
                  <a:gd name="connsiteX12" fmla="*/ 7766 w 67335"/>
                  <a:gd name="connsiteY12" fmla="*/ 45169 h 104432"/>
                  <a:gd name="connsiteX13" fmla="*/ 12375 w 67335"/>
                  <a:gd name="connsiteY13" fmla="*/ 28195 h 104432"/>
                  <a:gd name="connsiteX14" fmla="*/ 16984 w 67335"/>
                  <a:gd name="connsiteY14" fmla="*/ 15822 h 104432"/>
                  <a:gd name="connsiteX15" fmla="*/ 20717 w 67335"/>
                  <a:gd name="connsiteY15" fmla="*/ 8630 h 104432"/>
                  <a:gd name="connsiteX16" fmla="*/ 27331 w 67335"/>
                  <a:gd name="connsiteY16" fmla="*/ 1150 h 104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35" h="104432">
                    <a:moveTo>
                      <a:pt x="27331" y="1150"/>
                    </a:moveTo>
                    <a:lnTo>
                      <a:pt x="31087" y="0"/>
                    </a:lnTo>
                    <a:lnTo>
                      <a:pt x="34820" y="1150"/>
                    </a:lnTo>
                    <a:lnTo>
                      <a:pt x="67336" y="20138"/>
                    </a:lnTo>
                    <a:lnTo>
                      <a:pt x="63879" y="18989"/>
                    </a:lnTo>
                    <a:lnTo>
                      <a:pt x="60423" y="19850"/>
                    </a:lnTo>
                    <a:lnTo>
                      <a:pt x="56966" y="22729"/>
                    </a:lnTo>
                    <a:lnTo>
                      <a:pt x="52380" y="29057"/>
                    </a:lnTo>
                    <a:lnTo>
                      <a:pt x="48047" y="38839"/>
                    </a:lnTo>
                    <a:lnTo>
                      <a:pt x="40858" y="62141"/>
                    </a:lnTo>
                    <a:lnTo>
                      <a:pt x="32516" y="104432"/>
                    </a:lnTo>
                    <a:lnTo>
                      <a:pt x="0" y="85446"/>
                    </a:lnTo>
                    <a:lnTo>
                      <a:pt x="7766" y="45169"/>
                    </a:lnTo>
                    <a:lnTo>
                      <a:pt x="12375" y="28195"/>
                    </a:lnTo>
                    <a:lnTo>
                      <a:pt x="16984" y="15822"/>
                    </a:lnTo>
                    <a:lnTo>
                      <a:pt x="20717" y="8630"/>
                    </a:lnTo>
                    <a:lnTo>
                      <a:pt x="27331" y="11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7" name="Freeform 1266">
                <a:extLst>
                  <a:ext uri="{FF2B5EF4-FFF2-40B4-BE49-F238E27FC236}">
                    <a16:creationId xmlns:a16="http://schemas.microsoft.com/office/drawing/2014/main" id="{F7778488-76D7-30BA-DB19-77B433266A4F}"/>
                  </a:ext>
                </a:extLst>
              </p:cNvPr>
              <p:cNvSpPr/>
              <p:nvPr/>
            </p:nvSpPr>
            <p:spPr>
              <a:xfrm>
                <a:off x="8176765" y="4701498"/>
                <a:ext cx="55536" cy="85446"/>
              </a:xfrm>
              <a:custGeom>
                <a:avLst/>
                <a:gdLst>
                  <a:gd name="connsiteX0" fmla="*/ 55537 w 55536"/>
                  <a:gd name="connsiteY0" fmla="*/ 53511 h 85446"/>
                  <a:gd name="connsiteX1" fmla="*/ 26754 w 55536"/>
                  <a:gd name="connsiteY1" fmla="*/ 68184 h 85446"/>
                  <a:gd name="connsiteX2" fmla="*/ 0 w 55536"/>
                  <a:gd name="connsiteY2" fmla="*/ 85446 h 85446"/>
                  <a:gd name="connsiteX3" fmla="*/ 4032 w 55536"/>
                  <a:gd name="connsiteY3" fmla="*/ 62429 h 85446"/>
                  <a:gd name="connsiteX4" fmla="*/ 12375 w 55536"/>
                  <a:gd name="connsiteY4" fmla="*/ 29345 h 85446"/>
                  <a:gd name="connsiteX5" fmla="*/ 20141 w 55536"/>
                  <a:gd name="connsiteY5" fmla="*/ 10068 h 85446"/>
                  <a:gd name="connsiteX6" fmla="*/ 26478 w 55536"/>
                  <a:gd name="connsiteY6" fmla="*/ 1726 h 85446"/>
                  <a:gd name="connsiteX7" fmla="*/ 29335 w 55536"/>
                  <a:gd name="connsiteY7" fmla="*/ 288 h 85446"/>
                  <a:gd name="connsiteX8" fmla="*/ 32216 w 55536"/>
                  <a:gd name="connsiteY8" fmla="*/ 0 h 85446"/>
                  <a:gd name="connsiteX9" fmla="*/ 35096 w 55536"/>
                  <a:gd name="connsiteY9" fmla="*/ 862 h 85446"/>
                  <a:gd name="connsiteX10" fmla="*/ 37977 w 55536"/>
                  <a:gd name="connsiteY10" fmla="*/ 3452 h 85446"/>
                  <a:gd name="connsiteX11" fmla="*/ 41434 w 55536"/>
                  <a:gd name="connsiteY11" fmla="*/ 8054 h 85446"/>
                  <a:gd name="connsiteX12" fmla="*/ 45743 w 55536"/>
                  <a:gd name="connsiteY12" fmla="*/ 16974 h 85446"/>
                  <a:gd name="connsiteX13" fmla="*/ 50352 w 55536"/>
                  <a:gd name="connsiteY13" fmla="*/ 31359 h 85446"/>
                  <a:gd name="connsiteX14" fmla="*/ 55537 w 55536"/>
                  <a:gd name="connsiteY14" fmla="*/ 53511 h 85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36" h="85446">
                    <a:moveTo>
                      <a:pt x="55537" y="53511"/>
                    </a:moveTo>
                    <a:lnTo>
                      <a:pt x="26754" y="68184"/>
                    </a:lnTo>
                    <a:lnTo>
                      <a:pt x="0" y="85446"/>
                    </a:lnTo>
                    <a:lnTo>
                      <a:pt x="4032" y="62429"/>
                    </a:lnTo>
                    <a:lnTo>
                      <a:pt x="12375" y="29345"/>
                    </a:lnTo>
                    <a:lnTo>
                      <a:pt x="20141" y="10068"/>
                    </a:lnTo>
                    <a:lnTo>
                      <a:pt x="26478" y="1726"/>
                    </a:lnTo>
                    <a:lnTo>
                      <a:pt x="29335" y="288"/>
                    </a:lnTo>
                    <a:lnTo>
                      <a:pt x="32216" y="0"/>
                    </a:lnTo>
                    <a:lnTo>
                      <a:pt x="35096" y="862"/>
                    </a:lnTo>
                    <a:lnTo>
                      <a:pt x="37977" y="3452"/>
                    </a:lnTo>
                    <a:lnTo>
                      <a:pt x="41434" y="8054"/>
                    </a:lnTo>
                    <a:lnTo>
                      <a:pt x="45743" y="16974"/>
                    </a:lnTo>
                    <a:lnTo>
                      <a:pt x="50352" y="31359"/>
                    </a:lnTo>
                    <a:lnTo>
                      <a:pt x="55537" y="535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8" name="Freeform 1267">
                <a:extLst>
                  <a:ext uri="{FF2B5EF4-FFF2-40B4-BE49-F238E27FC236}">
                    <a16:creationId xmlns:a16="http://schemas.microsoft.com/office/drawing/2014/main" id="{D153DCD3-D160-C148-53F3-3E4E1D72214C}"/>
                  </a:ext>
                </a:extLst>
              </p:cNvPr>
              <p:cNvSpPr/>
              <p:nvPr/>
            </p:nvSpPr>
            <p:spPr>
              <a:xfrm>
                <a:off x="7889655" y="4971645"/>
                <a:ext cx="102985" cy="124282"/>
              </a:xfrm>
              <a:custGeom>
                <a:avLst/>
                <a:gdLst>
                  <a:gd name="connsiteX0" fmla="*/ 94343 w 102985"/>
                  <a:gd name="connsiteY0" fmla="*/ 104144 h 124282"/>
                  <a:gd name="connsiteX1" fmla="*/ 100404 w 102985"/>
                  <a:gd name="connsiteY1" fmla="*/ 110475 h 124282"/>
                  <a:gd name="connsiteX2" fmla="*/ 102709 w 102985"/>
                  <a:gd name="connsiteY2" fmla="*/ 118243 h 124282"/>
                  <a:gd name="connsiteX3" fmla="*/ 101833 w 102985"/>
                  <a:gd name="connsiteY3" fmla="*/ 121695 h 124282"/>
                  <a:gd name="connsiteX4" fmla="*/ 100404 w 102985"/>
                  <a:gd name="connsiteY4" fmla="*/ 123709 h 124282"/>
                  <a:gd name="connsiteX5" fmla="*/ 97801 w 102985"/>
                  <a:gd name="connsiteY5" fmla="*/ 124283 h 124282"/>
                  <a:gd name="connsiteX6" fmla="*/ 94343 w 102985"/>
                  <a:gd name="connsiteY6" fmla="*/ 123133 h 124282"/>
                  <a:gd name="connsiteX7" fmla="*/ 31341 w 102985"/>
                  <a:gd name="connsiteY7" fmla="*/ 86596 h 124282"/>
                  <a:gd name="connsiteX8" fmla="*/ 25602 w 102985"/>
                  <a:gd name="connsiteY8" fmla="*/ 80554 h 124282"/>
                  <a:gd name="connsiteX9" fmla="*/ 23298 w 102985"/>
                  <a:gd name="connsiteY9" fmla="*/ 72500 h 124282"/>
                  <a:gd name="connsiteX10" fmla="*/ 23874 w 102985"/>
                  <a:gd name="connsiteY10" fmla="*/ 69046 h 124282"/>
                  <a:gd name="connsiteX11" fmla="*/ 25602 w 102985"/>
                  <a:gd name="connsiteY11" fmla="*/ 67320 h 124282"/>
                  <a:gd name="connsiteX12" fmla="*/ 28183 w 102985"/>
                  <a:gd name="connsiteY12" fmla="*/ 66746 h 124282"/>
                  <a:gd name="connsiteX13" fmla="*/ 31341 w 102985"/>
                  <a:gd name="connsiteY13" fmla="*/ 67896 h 124282"/>
                  <a:gd name="connsiteX14" fmla="*/ 94343 w 102985"/>
                  <a:gd name="connsiteY14" fmla="*/ 104144 h 124282"/>
                  <a:gd name="connsiteX15" fmla="*/ 94643 w 102985"/>
                  <a:gd name="connsiteY15" fmla="*/ 70771 h 124282"/>
                  <a:gd name="connsiteX16" fmla="*/ 100404 w 102985"/>
                  <a:gd name="connsiteY16" fmla="*/ 76814 h 124282"/>
                  <a:gd name="connsiteX17" fmla="*/ 102709 w 102985"/>
                  <a:gd name="connsiteY17" fmla="*/ 84870 h 124282"/>
                  <a:gd name="connsiteX18" fmla="*/ 102133 w 102985"/>
                  <a:gd name="connsiteY18" fmla="*/ 88322 h 124282"/>
                  <a:gd name="connsiteX19" fmla="*/ 100404 w 102985"/>
                  <a:gd name="connsiteY19" fmla="*/ 90336 h 124282"/>
                  <a:gd name="connsiteX20" fmla="*/ 97801 w 102985"/>
                  <a:gd name="connsiteY20" fmla="*/ 90624 h 124282"/>
                  <a:gd name="connsiteX21" fmla="*/ 94643 w 102985"/>
                  <a:gd name="connsiteY21" fmla="*/ 89472 h 124282"/>
                  <a:gd name="connsiteX22" fmla="*/ 8342 w 102985"/>
                  <a:gd name="connsiteY22" fmla="*/ 39989 h 124282"/>
                  <a:gd name="connsiteX23" fmla="*/ 2581 w 102985"/>
                  <a:gd name="connsiteY23" fmla="*/ 33661 h 124282"/>
                  <a:gd name="connsiteX24" fmla="*/ 0 w 102985"/>
                  <a:gd name="connsiteY24" fmla="*/ 25605 h 124282"/>
                  <a:gd name="connsiteX25" fmla="*/ 853 w 102985"/>
                  <a:gd name="connsiteY25" fmla="*/ 22441 h 124282"/>
                  <a:gd name="connsiteX26" fmla="*/ 2581 w 102985"/>
                  <a:gd name="connsiteY26" fmla="*/ 20426 h 124282"/>
                  <a:gd name="connsiteX27" fmla="*/ 4886 w 102985"/>
                  <a:gd name="connsiteY27" fmla="*/ 19851 h 124282"/>
                  <a:gd name="connsiteX28" fmla="*/ 8342 w 102985"/>
                  <a:gd name="connsiteY28" fmla="*/ 21000 h 124282"/>
                  <a:gd name="connsiteX29" fmla="*/ 94643 w 102985"/>
                  <a:gd name="connsiteY29" fmla="*/ 70771 h 124282"/>
                  <a:gd name="connsiteX30" fmla="*/ 94643 w 102985"/>
                  <a:gd name="connsiteY30" fmla="*/ 37401 h 124282"/>
                  <a:gd name="connsiteX31" fmla="*/ 100404 w 102985"/>
                  <a:gd name="connsiteY31" fmla="*/ 43441 h 124282"/>
                  <a:gd name="connsiteX32" fmla="*/ 102985 w 102985"/>
                  <a:gd name="connsiteY32" fmla="*/ 51497 h 124282"/>
                  <a:gd name="connsiteX33" fmla="*/ 102133 w 102985"/>
                  <a:gd name="connsiteY33" fmla="*/ 54949 h 124282"/>
                  <a:gd name="connsiteX34" fmla="*/ 100404 w 102985"/>
                  <a:gd name="connsiteY34" fmla="*/ 56963 h 124282"/>
                  <a:gd name="connsiteX35" fmla="*/ 98100 w 102985"/>
                  <a:gd name="connsiteY35" fmla="*/ 57252 h 124282"/>
                  <a:gd name="connsiteX36" fmla="*/ 94643 w 102985"/>
                  <a:gd name="connsiteY36" fmla="*/ 56387 h 124282"/>
                  <a:gd name="connsiteX37" fmla="*/ 31640 w 102985"/>
                  <a:gd name="connsiteY37" fmla="*/ 19851 h 124282"/>
                  <a:gd name="connsiteX38" fmla="*/ 25879 w 102985"/>
                  <a:gd name="connsiteY38" fmla="*/ 13808 h 124282"/>
                  <a:gd name="connsiteX39" fmla="*/ 23298 w 102985"/>
                  <a:gd name="connsiteY39" fmla="*/ 5754 h 124282"/>
                  <a:gd name="connsiteX40" fmla="*/ 24151 w 102985"/>
                  <a:gd name="connsiteY40" fmla="*/ 2302 h 124282"/>
                  <a:gd name="connsiteX41" fmla="*/ 25879 w 102985"/>
                  <a:gd name="connsiteY41" fmla="*/ 576 h 124282"/>
                  <a:gd name="connsiteX42" fmla="*/ 28183 w 102985"/>
                  <a:gd name="connsiteY42" fmla="*/ 0 h 124282"/>
                  <a:gd name="connsiteX43" fmla="*/ 31640 w 102985"/>
                  <a:gd name="connsiteY43" fmla="*/ 1150 h 124282"/>
                  <a:gd name="connsiteX44" fmla="*/ 94643 w 102985"/>
                  <a:gd name="connsiteY44" fmla="*/ 37401 h 124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985" h="124282">
                    <a:moveTo>
                      <a:pt x="94343" y="104144"/>
                    </a:moveTo>
                    <a:lnTo>
                      <a:pt x="100404" y="110475"/>
                    </a:lnTo>
                    <a:lnTo>
                      <a:pt x="102709" y="118243"/>
                    </a:lnTo>
                    <a:lnTo>
                      <a:pt x="101833" y="121695"/>
                    </a:lnTo>
                    <a:lnTo>
                      <a:pt x="100404" y="123709"/>
                    </a:lnTo>
                    <a:lnTo>
                      <a:pt x="97801" y="124283"/>
                    </a:lnTo>
                    <a:lnTo>
                      <a:pt x="94343" y="123133"/>
                    </a:lnTo>
                    <a:lnTo>
                      <a:pt x="31341" y="86596"/>
                    </a:lnTo>
                    <a:lnTo>
                      <a:pt x="25602" y="80554"/>
                    </a:lnTo>
                    <a:lnTo>
                      <a:pt x="23298" y="72500"/>
                    </a:lnTo>
                    <a:lnTo>
                      <a:pt x="23874" y="69046"/>
                    </a:lnTo>
                    <a:lnTo>
                      <a:pt x="25602" y="67320"/>
                    </a:lnTo>
                    <a:lnTo>
                      <a:pt x="28183" y="66746"/>
                    </a:lnTo>
                    <a:lnTo>
                      <a:pt x="31341" y="67896"/>
                    </a:lnTo>
                    <a:lnTo>
                      <a:pt x="94343" y="104144"/>
                    </a:lnTo>
                    <a:close/>
                    <a:moveTo>
                      <a:pt x="94643" y="70771"/>
                    </a:moveTo>
                    <a:lnTo>
                      <a:pt x="100404" y="76814"/>
                    </a:lnTo>
                    <a:lnTo>
                      <a:pt x="102709" y="84870"/>
                    </a:lnTo>
                    <a:lnTo>
                      <a:pt x="102133" y="88322"/>
                    </a:lnTo>
                    <a:lnTo>
                      <a:pt x="100404" y="90336"/>
                    </a:lnTo>
                    <a:lnTo>
                      <a:pt x="97801" y="90624"/>
                    </a:lnTo>
                    <a:lnTo>
                      <a:pt x="94643" y="89472"/>
                    </a:lnTo>
                    <a:lnTo>
                      <a:pt x="8342" y="39989"/>
                    </a:lnTo>
                    <a:lnTo>
                      <a:pt x="2581" y="33661"/>
                    </a:lnTo>
                    <a:lnTo>
                      <a:pt x="0" y="25605"/>
                    </a:lnTo>
                    <a:lnTo>
                      <a:pt x="853" y="22441"/>
                    </a:lnTo>
                    <a:lnTo>
                      <a:pt x="2581" y="20426"/>
                    </a:lnTo>
                    <a:lnTo>
                      <a:pt x="4886" y="19851"/>
                    </a:lnTo>
                    <a:lnTo>
                      <a:pt x="8342" y="21000"/>
                    </a:lnTo>
                    <a:lnTo>
                      <a:pt x="94643" y="70771"/>
                    </a:lnTo>
                    <a:close/>
                    <a:moveTo>
                      <a:pt x="94643" y="37401"/>
                    </a:moveTo>
                    <a:lnTo>
                      <a:pt x="100404" y="43441"/>
                    </a:lnTo>
                    <a:lnTo>
                      <a:pt x="102985" y="51497"/>
                    </a:lnTo>
                    <a:lnTo>
                      <a:pt x="102133" y="54949"/>
                    </a:lnTo>
                    <a:lnTo>
                      <a:pt x="100404" y="56963"/>
                    </a:lnTo>
                    <a:lnTo>
                      <a:pt x="98100" y="57252"/>
                    </a:lnTo>
                    <a:lnTo>
                      <a:pt x="94643" y="56387"/>
                    </a:lnTo>
                    <a:lnTo>
                      <a:pt x="31640" y="19851"/>
                    </a:lnTo>
                    <a:lnTo>
                      <a:pt x="25879" y="13808"/>
                    </a:lnTo>
                    <a:lnTo>
                      <a:pt x="23298" y="5754"/>
                    </a:lnTo>
                    <a:lnTo>
                      <a:pt x="24151" y="2302"/>
                    </a:lnTo>
                    <a:lnTo>
                      <a:pt x="25879" y="576"/>
                    </a:lnTo>
                    <a:lnTo>
                      <a:pt x="28183" y="0"/>
                    </a:lnTo>
                    <a:lnTo>
                      <a:pt x="31640" y="1150"/>
                    </a:lnTo>
                    <a:lnTo>
                      <a:pt x="94643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386" name="Graphic 4">
              <a:extLst>
                <a:ext uri="{FF2B5EF4-FFF2-40B4-BE49-F238E27FC236}">
                  <a16:creationId xmlns:a16="http://schemas.microsoft.com/office/drawing/2014/main" id="{A1108954-28E9-B0D8-5ED8-E0B7099AD6B6}"/>
                </a:ext>
              </a:extLst>
            </p:cNvPr>
            <p:cNvGrpSpPr/>
            <p:nvPr/>
          </p:nvGrpSpPr>
          <p:grpSpPr>
            <a:xfrm>
              <a:off x="7713436" y="10531313"/>
              <a:ext cx="691330" cy="1578307"/>
              <a:chOff x="11035900" y="9044656"/>
              <a:chExt cx="691330" cy="1578307"/>
            </a:xfrm>
          </p:grpSpPr>
          <p:sp>
            <p:nvSpPr>
              <p:cNvPr id="1387" name="Freeform 1386">
                <a:extLst>
                  <a:ext uri="{FF2B5EF4-FFF2-40B4-BE49-F238E27FC236}">
                    <a16:creationId xmlns:a16="http://schemas.microsoft.com/office/drawing/2014/main" id="{B265DCD3-8E19-3465-D1D0-2433B1D0F852}"/>
                  </a:ext>
                </a:extLst>
              </p:cNvPr>
              <p:cNvSpPr/>
              <p:nvPr/>
            </p:nvSpPr>
            <p:spPr>
              <a:xfrm>
                <a:off x="11035900" y="10488316"/>
                <a:ext cx="342946" cy="134647"/>
              </a:xfrm>
              <a:custGeom>
                <a:avLst/>
                <a:gdLst>
                  <a:gd name="connsiteX0" fmla="*/ 342947 w 342946"/>
                  <a:gd name="connsiteY0" fmla="*/ 576 h 134647"/>
                  <a:gd name="connsiteX1" fmla="*/ 342370 w 342946"/>
                  <a:gd name="connsiteY1" fmla="*/ 39705 h 134647"/>
                  <a:gd name="connsiteX2" fmla="*/ 338614 w 342946"/>
                  <a:gd name="connsiteY2" fmla="*/ 48324 h 134647"/>
                  <a:gd name="connsiteX3" fmla="*/ 331147 w 342946"/>
                  <a:gd name="connsiteY3" fmla="*/ 56090 h 134647"/>
                  <a:gd name="connsiteX4" fmla="*/ 214335 w 342946"/>
                  <a:gd name="connsiteY4" fmla="*/ 124578 h 134647"/>
                  <a:gd name="connsiteX5" fmla="*/ 206293 w 342946"/>
                  <a:gd name="connsiteY5" fmla="*/ 128311 h 134647"/>
                  <a:gd name="connsiteX6" fmla="*/ 197075 w 342946"/>
                  <a:gd name="connsiteY6" fmla="*/ 131468 h 134647"/>
                  <a:gd name="connsiteX7" fmla="*/ 187305 w 342946"/>
                  <a:gd name="connsiteY7" fmla="*/ 133496 h 134647"/>
                  <a:gd name="connsiteX8" fmla="*/ 166864 w 342946"/>
                  <a:gd name="connsiteY8" fmla="*/ 134648 h 134647"/>
                  <a:gd name="connsiteX9" fmla="*/ 146724 w 342946"/>
                  <a:gd name="connsiteY9" fmla="*/ 131468 h 134647"/>
                  <a:gd name="connsiteX10" fmla="*/ 137805 w 342946"/>
                  <a:gd name="connsiteY10" fmla="*/ 128311 h 134647"/>
                  <a:gd name="connsiteX11" fmla="*/ 129463 w 342946"/>
                  <a:gd name="connsiteY11" fmla="*/ 124578 h 134647"/>
                  <a:gd name="connsiteX12" fmla="*/ 12098 w 342946"/>
                  <a:gd name="connsiteY12" fmla="*/ 56090 h 134647"/>
                  <a:gd name="connsiteX13" fmla="*/ 4333 w 342946"/>
                  <a:gd name="connsiteY13" fmla="*/ 48324 h 134647"/>
                  <a:gd name="connsiteX14" fmla="*/ 576 w 342946"/>
                  <a:gd name="connsiteY14" fmla="*/ 39406 h 134647"/>
                  <a:gd name="connsiteX15" fmla="*/ 0 w 342946"/>
                  <a:gd name="connsiteY15" fmla="*/ 0 h 134647"/>
                  <a:gd name="connsiteX16" fmla="*/ 2028 w 342946"/>
                  <a:gd name="connsiteY16" fmla="*/ 8918 h 134647"/>
                  <a:gd name="connsiteX17" fmla="*/ 4609 w 342946"/>
                  <a:gd name="connsiteY17" fmla="*/ 13228 h 134647"/>
                  <a:gd name="connsiteX18" fmla="*/ 12375 w 342946"/>
                  <a:gd name="connsiteY18" fmla="*/ 21293 h 134647"/>
                  <a:gd name="connsiteX19" fmla="*/ 17837 w 342946"/>
                  <a:gd name="connsiteY19" fmla="*/ 25026 h 134647"/>
                  <a:gd name="connsiteX20" fmla="*/ 129463 w 342946"/>
                  <a:gd name="connsiteY20" fmla="*/ 89481 h 134647"/>
                  <a:gd name="connsiteX21" fmla="*/ 137805 w 342946"/>
                  <a:gd name="connsiteY21" fmla="*/ 93491 h 134647"/>
                  <a:gd name="connsiteX22" fmla="*/ 146724 w 342946"/>
                  <a:gd name="connsiteY22" fmla="*/ 96372 h 134647"/>
                  <a:gd name="connsiteX23" fmla="*/ 166864 w 342946"/>
                  <a:gd name="connsiteY23" fmla="*/ 99552 h 134647"/>
                  <a:gd name="connsiteX24" fmla="*/ 187305 w 342946"/>
                  <a:gd name="connsiteY24" fmla="*/ 98399 h 134647"/>
                  <a:gd name="connsiteX25" fmla="*/ 197375 w 342946"/>
                  <a:gd name="connsiteY25" fmla="*/ 96372 h 134647"/>
                  <a:gd name="connsiteX26" fmla="*/ 206293 w 342946"/>
                  <a:gd name="connsiteY26" fmla="*/ 93491 h 134647"/>
                  <a:gd name="connsiteX27" fmla="*/ 214635 w 342946"/>
                  <a:gd name="connsiteY27" fmla="*/ 89481 h 134647"/>
                  <a:gd name="connsiteX28" fmla="*/ 331147 w 342946"/>
                  <a:gd name="connsiteY28" fmla="*/ 21293 h 134647"/>
                  <a:gd name="connsiteX29" fmla="*/ 338614 w 342946"/>
                  <a:gd name="connsiteY29" fmla="*/ 13527 h 134647"/>
                  <a:gd name="connsiteX30" fmla="*/ 340918 w 342946"/>
                  <a:gd name="connsiteY30" fmla="*/ 9194 h 134647"/>
                  <a:gd name="connsiteX31" fmla="*/ 342947 w 342946"/>
                  <a:gd name="connsiteY31" fmla="*/ 576 h 134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47">
                    <a:moveTo>
                      <a:pt x="342947" y="576"/>
                    </a:moveTo>
                    <a:lnTo>
                      <a:pt x="342370" y="39705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78"/>
                    </a:lnTo>
                    <a:lnTo>
                      <a:pt x="206293" y="128311"/>
                    </a:lnTo>
                    <a:lnTo>
                      <a:pt x="197075" y="131468"/>
                    </a:lnTo>
                    <a:lnTo>
                      <a:pt x="187305" y="133496"/>
                    </a:lnTo>
                    <a:lnTo>
                      <a:pt x="166864" y="134648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78"/>
                    </a:lnTo>
                    <a:lnTo>
                      <a:pt x="12098" y="56090"/>
                    </a:lnTo>
                    <a:lnTo>
                      <a:pt x="4333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93"/>
                    </a:lnTo>
                    <a:lnTo>
                      <a:pt x="17837" y="25026"/>
                    </a:lnTo>
                    <a:lnTo>
                      <a:pt x="129463" y="89481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52"/>
                    </a:lnTo>
                    <a:lnTo>
                      <a:pt x="187305" y="98399"/>
                    </a:lnTo>
                    <a:lnTo>
                      <a:pt x="197375" y="96372"/>
                    </a:lnTo>
                    <a:lnTo>
                      <a:pt x="206293" y="93491"/>
                    </a:lnTo>
                    <a:lnTo>
                      <a:pt x="214635" y="89481"/>
                    </a:lnTo>
                    <a:lnTo>
                      <a:pt x="331147" y="21293"/>
                    </a:lnTo>
                    <a:lnTo>
                      <a:pt x="338614" y="13527"/>
                    </a:lnTo>
                    <a:lnTo>
                      <a:pt x="340918" y="9194"/>
                    </a:lnTo>
                    <a:lnTo>
                      <a:pt x="342947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88" name="Freeform 1387">
                <a:extLst>
                  <a:ext uri="{FF2B5EF4-FFF2-40B4-BE49-F238E27FC236}">
                    <a16:creationId xmlns:a16="http://schemas.microsoft.com/office/drawing/2014/main" id="{97AAE4E3-1398-21F6-1F49-96323D984D37}"/>
                  </a:ext>
                </a:extLst>
              </p:cNvPr>
              <p:cNvSpPr/>
              <p:nvPr/>
            </p:nvSpPr>
            <p:spPr>
              <a:xfrm>
                <a:off x="11036200" y="10389639"/>
                <a:ext cx="342347" cy="198204"/>
              </a:xfrm>
              <a:custGeom>
                <a:avLst/>
                <a:gdLst>
                  <a:gd name="connsiteX0" fmla="*/ 325087 w 342347"/>
                  <a:gd name="connsiteY0" fmla="*/ 74502 h 198204"/>
                  <a:gd name="connsiteX1" fmla="*/ 332277 w 342347"/>
                  <a:gd name="connsiteY1" fmla="*/ 79688 h 198204"/>
                  <a:gd name="connsiteX2" fmla="*/ 337462 w 342347"/>
                  <a:gd name="connsiteY2" fmla="*/ 84873 h 198204"/>
                  <a:gd name="connsiteX3" fmla="*/ 340619 w 342347"/>
                  <a:gd name="connsiteY3" fmla="*/ 90334 h 198204"/>
                  <a:gd name="connsiteX4" fmla="*/ 342347 w 342347"/>
                  <a:gd name="connsiteY4" fmla="*/ 96095 h 198204"/>
                  <a:gd name="connsiteX5" fmla="*/ 342347 w 342347"/>
                  <a:gd name="connsiteY5" fmla="*/ 101833 h 198204"/>
                  <a:gd name="connsiteX6" fmla="*/ 340918 w 342347"/>
                  <a:gd name="connsiteY6" fmla="*/ 107871 h 198204"/>
                  <a:gd name="connsiteX7" fmla="*/ 337462 w 342347"/>
                  <a:gd name="connsiteY7" fmla="*/ 113355 h 198204"/>
                  <a:gd name="connsiteX8" fmla="*/ 332576 w 342347"/>
                  <a:gd name="connsiteY8" fmla="*/ 118517 h 198204"/>
                  <a:gd name="connsiteX9" fmla="*/ 325087 w 342347"/>
                  <a:gd name="connsiteY9" fmla="*/ 123702 h 198204"/>
                  <a:gd name="connsiteX10" fmla="*/ 214335 w 342347"/>
                  <a:gd name="connsiteY10" fmla="*/ 188157 h 198204"/>
                  <a:gd name="connsiteX11" fmla="*/ 205993 w 342347"/>
                  <a:gd name="connsiteY11" fmla="*/ 192167 h 198204"/>
                  <a:gd name="connsiteX12" fmla="*/ 197075 w 342347"/>
                  <a:gd name="connsiteY12" fmla="*/ 195048 h 198204"/>
                  <a:gd name="connsiteX13" fmla="*/ 176935 w 342347"/>
                  <a:gd name="connsiteY13" fmla="*/ 198205 h 198204"/>
                  <a:gd name="connsiteX14" fmla="*/ 156495 w 342347"/>
                  <a:gd name="connsiteY14" fmla="*/ 197352 h 198204"/>
                  <a:gd name="connsiteX15" fmla="*/ 146424 w 342347"/>
                  <a:gd name="connsiteY15" fmla="*/ 195048 h 198204"/>
                  <a:gd name="connsiteX16" fmla="*/ 137506 w 342347"/>
                  <a:gd name="connsiteY16" fmla="*/ 192167 h 198204"/>
                  <a:gd name="connsiteX17" fmla="*/ 129164 w 342347"/>
                  <a:gd name="connsiteY17" fmla="*/ 188157 h 198204"/>
                  <a:gd name="connsiteX18" fmla="*/ 17537 w 342347"/>
                  <a:gd name="connsiteY18" fmla="*/ 123702 h 198204"/>
                  <a:gd name="connsiteX19" fmla="*/ 10347 w 342347"/>
                  <a:gd name="connsiteY19" fmla="*/ 118517 h 198204"/>
                  <a:gd name="connsiteX20" fmla="*/ 5185 w 342347"/>
                  <a:gd name="connsiteY20" fmla="*/ 113355 h 198204"/>
                  <a:gd name="connsiteX21" fmla="*/ 1729 w 342347"/>
                  <a:gd name="connsiteY21" fmla="*/ 107871 h 198204"/>
                  <a:gd name="connsiteX22" fmla="*/ 0 w 342347"/>
                  <a:gd name="connsiteY22" fmla="*/ 101833 h 198204"/>
                  <a:gd name="connsiteX23" fmla="*/ 0 w 342347"/>
                  <a:gd name="connsiteY23" fmla="*/ 96095 h 198204"/>
                  <a:gd name="connsiteX24" fmla="*/ 1729 w 342347"/>
                  <a:gd name="connsiteY24" fmla="*/ 90334 h 198204"/>
                  <a:gd name="connsiteX25" fmla="*/ 4886 w 342347"/>
                  <a:gd name="connsiteY25" fmla="*/ 84873 h 198204"/>
                  <a:gd name="connsiteX26" fmla="*/ 10071 w 342347"/>
                  <a:gd name="connsiteY26" fmla="*/ 79688 h 198204"/>
                  <a:gd name="connsiteX27" fmla="*/ 17260 w 342347"/>
                  <a:gd name="connsiteY27" fmla="*/ 74502 h 198204"/>
                  <a:gd name="connsiteX28" fmla="*/ 128311 w 342347"/>
                  <a:gd name="connsiteY28" fmla="*/ 9771 h 198204"/>
                  <a:gd name="connsiteX29" fmla="*/ 136353 w 342347"/>
                  <a:gd name="connsiteY29" fmla="*/ 6038 h 198204"/>
                  <a:gd name="connsiteX30" fmla="*/ 145572 w 342347"/>
                  <a:gd name="connsiteY30" fmla="*/ 2881 h 198204"/>
                  <a:gd name="connsiteX31" fmla="*/ 165712 w 342347"/>
                  <a:gd name="connsiteY31" fmla="*/ 0 h 198204"/>
                  <a:gd name="connsiteX32" fmla="*/ 185853 w 342347"/>
                  <a:gd name="connsiteY32" fmla="*/ 853 h 198204"/>
                  <a:gd name="connsiteX33" fmla="*/ 195923 w 342347"/>
                  <a:gd name="connsiteY33" fmla="*/ 2881 h 198204"/>
                  <a:gd name="connsiteX34" fmla="*/ 205118 w 342347"/>
                  <a:gd name="connsiteY34" fmla="*/ 6038 h 198204"/>
                  <a:gd name="connsiteX35" fmla="*/ 213183 w 342347"/>
                  <a:gd name="connsiteY35" fmla="*/ 10071 h 198204"/>
                  <a:gd name="connsiteX36" fmla="*/ 325087 w 342347"/>
                  <a:gd name="connsiteY36" fmla="*/ 74502 h 198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7" h="198204">
                    <a:moveTo>
                      <a:pt x="325087" y="74502"/>
                    </a:moveTo>
                    <a:lnTo>
                      <a:pt x="332277" y="79688"/>
                    </a:lnTo>
                    <a:lnTo>
                      <a:pt x="337462" y="84873"/>
                    </a:lnTo>
                    <a:lnTo>
                      <a:pt x="340619" y="90334"/>
                    </a:lnTo>
                    <a:lnTo>
                      <a:pt x="342347" y="96095"/>
                    </a:lnTo>
                    <a:lnTo>
                      <a:pt x="342347" y="101833"/>
                    </a:lnTo>
                    <a:lnTo>
                      <a:pt x="340918" y="107871"/>
                    </a:lnTo>
                    <a:lnTo>
                      <a:pt x="337462" y="113355"/>
                    </a:lnTo>
                    <a:lnTo>
                      <a:pt x="332576" y="118517"/>
                    </a:lnTo>
                    <a:lnTo>
                      <a:pt x="325087" y="123702"/>
                    </a:lnTo>
                    <a:lnTo>
                      <a:pt x="214335" y="188157"/>
                    </a:lnTo>
                    <a:lnTo>
                      <a:pt x="205993" y="192167"/>
                    </a:lnTo>
                    <a:lnTo>
                      <a:pt x="197075" y="195048"/>
                    </a:lnTo>
                    <a:lnTo>
                      <a:pt x="176935" y="198205"/>
                    </a:lnTo>
                    <a:lnTo>
                      <a:pt x="156495" y="197352"/>
                    </a:lnTo>
                    <a:lnTo>
                      <a:pt x="146424" y="195048"/>
                    </a:lnTo>
                    <a:lnTo>
                      <a:pt x="137506" y="192167"/>
                    </a:lnTo>
                    <a:lnTo>
                      <a:pt x="129164" y="188157"/>
                    </a:lnTo>
                    <a:lnTo>
                      <a:pt x="17537" y="123702"/>
                    </a:lnTo>
                    <a:lnTo>
                      <a:pt x="10347" y="118517"/>
                    </a:lnTo>
                    <a:lnTo>
                      <a:pt x="5185" y="113355"/>
                    </a:lnTo>
                    <a:lnTo>
                      <a:pt x="1729" y="107871"/>
                    </a:lnTo>
                    <a:lnTo>
                      <a:pt x="0" y="101833"/>
                    </a:lnTo>
                    <a:lnTo>
                      <a:pt x="0" y="96095"/>
                    </a:lnTo>
                    <a:lnTo>
                      <a:pt x="1729" y="90334"/>
                    </a:lnTo>
                    <a:lnTo>
                      <a:pt x="4886" y="84873"/>
                    </a:lnTo>
                    <a:lnTo>
                      <a:pt x="10071" y="79688"/>
                    </a:lnTo>
                    <a:lnTo>
                      <a:pt x="17260" y="74502"/>
                    </a:lnTo>
                    <a:lnTo>
                      <a:pt x="128311" y="9771"/>
                    </a:lnTo>
                    <a:lnTo>
                      <a:pt x="136353" y="6038"/>
                    </a:lnTo>
                    <a:lnTo>
                      <a:pt x="145572" y="2881"/>
                    </a:lnTo>
                    <a:lnTo>
                      <a:pt x="165712" y="0"/>
                    </a:lnTo>
                    <a:lnTo>
                      <a:pt x="185853" y="853"/>
                    </a:lnTo>
                    <a:lnTo>
                      <a:pt x="195923" y="2881"/>
                    </a:lnTo>
                    <a:lnTo>
                      <a:pt x="205118" y="6038"/>
                    </a:lnTo>
                    <a:lnTo>
                      <a:pt x="213183" y="10071"/>
                    </a:lnTo>
                    <a:lnTo>
                      <a:pt x="325087" y="74502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89" name="Freeform 1388">
                <a:extLst>
                  <a:ext uri="{FF2B5EF4-FFF2-40B4-BE49-F238E27FC236}">
                    <a16:creationId xmlns:a16="http://schemas.microsoft.com/office/drawing/2014/main" id="{CD3AC317-D352-EDB2-4F3E-D5F7739A3448}"/>
                  </a:ext>
                </a:extLst>
              </p:cNvPr>
              <p:cNvSpPr/>
              <p:nvPr/>
            </p:nvSpPr>
            <p:spPr>
              <a:xfrm>
                <a:off x="11611295" y="9387579"/>
                <a:ext cx="91785" cy="98399"/>
              </a:xfrm>
              <a:custGeom>
                <a:avLst/>
                <a:gdLst>
                  <a:gd name="connsiteX0" fmla="*/ 0 w 91785"/>
                  <a:gd name="connsiteY0" fmla="*/ 79410 h 98399"/>
                  <a:gd name="connsiteX1" fmla="*/ 32516 w 91785"/>
                  <a:gd name="connsiteY1" fmla="*/ 98399 h 98399"/>
                  <a:gd name="connsiteX2" fmla="*/ 42863 w 91785"/>
                  <a:gd name="connsiteY2" fmla="*/ 72221 h 98399"/>
                  <a:gd name="connsiteX3" fmla="*/ 52080 w 91785"/>
                  <a:gd name="connsiteY3" fmla="*/ 46042 h 98399"/>
                  <a:gd name="connsiteX4" fmla="*/ 59847 w 91785"/>
                  <a:gd name="connsiteY4" fmla="*/ 18989 h 98399"/>
                  <a:gd name="connsiteX5" fmla="*/ 76231 w 91785"/>
                  <a:gd name="connsiteY5" fmla="*/ 25326 h 98399"/>
                  <a:gd name="connsiteX6" fmla="*/ 91786 w 91785"/>
                  <a:gd name="connsiteY6" fmla="*/ 33368 h 98399"/>
                  <a:gd name="connsiteX7" fmla="*/ 59271 w 91785"/>
                  <a:gd name="connsiteY7" fmla="*/ 14403 h 98399"/>
                  <a:gd name="connsiteX8" fmla="*/ 44890 w 91785"/>
                  <a:gd name="connsiteY8" fmla="*/ 7189 h 98399"/>
                  <a:gd name="connsiteX9" fmla="*/ 27054 w 91785"/>
                  <a:gd name="connsiteY9" fmla="*/ 0 h 98399"/>
                  <a:gd name="connsiteX10" fmla="*/ 19565 w 91785"/>
                  <a:gd name="connsiteY10" fmla="*/ 26478 h 98399"/>
                  <a:gd name="connsiteX11" fmla="*/ 10647 w 91785"/>
                  <a:gd name="connsiteY11" fmla="*/ 52933 h 98399"/>
                  <a:gd name="connsiteX12" fmla="*/ 0 w 91785"/>
                  <a:gd name="connsiteY12" fmla="*/ 79410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85" h="98399">
                    <a:moveTo>
                      <a:pt x="0" y="79410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2"/>
                    </a:lnTo>
                    <a:lnTo>
                      <a:pt x="59847" y="18989"/>
                    </a:lnTo>
                    <a:lnTo>
                      <a:pt x="76231" y="25326"/>
                    </a:lnTo>
                    <a:lnTo>
                      <a:pt x="91786" y="33368"/>
                    </a:lnTo>
                    <a:lnTo>
                      <a:pt x="59271" y="14403"/>
                    </a:lnTo>
                    <a:lnTo>
                      <a:pt x="44890" y="7189"/>
                    </a:lnTo>
                    <a:lnTo>
                      <a:pt x="27054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0" name="Freeform 1389">
                <a:extLst>
                  <a:ext uri="{FF2B5EF4-FFF2-40B4-BE49-F238E27FC236}">
                    <a16:creationId xmlns:a16="http://schemas.microsoft.com/office/drawing/2014/main" id="{F9900CFE-4A62-F4BB-EEE9-D07E0D1E31F0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85448" cy="107317"/>
              </a:xfrm>
              <a:custGeom>
                <a:avLst/>
                <a:gdLst>
                  <a:gd name="connsiteX0" fmla="*/ 32516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6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56 w 85448"/>
                  <a:gd name="connsiteY7" fmla="*/ 7190 h 107317"/>
                  <a:gd name="connsiteX8" fmla="*/ 85449 w 85448"/>
                  <a:gd name="connsiteY8" fmla="*/ 26179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6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56" y="7190"/>
                    </a:lnTo>
                    <a:lnTo>
                      <a:pt x="85449" y="26179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1" name="Freeform 1390">
                <a:extLst>
                  <a:ext uri="{FF2B5EF4-FFF2-40B4-BE49-F238E27FC236}">
                    <a16:creationId xmlns:a16="http://schemas.microsoft.com/office/drawing/2014/main" id="{AD0ABCB4-C2FF-B8FC-032F-B5684D2D9C55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62427" cy="107317"/>
              </a:xfrm>
              <a:custGeom>
                <a:avLst/>
                <a:gdLst>
                  <a:gd name="connsiteX0" fmla="*/ 32516 w 62427"/>
                  <a:gd name="connsiteY0" fmla="*/ 107318 h 107317"/>
                  <a:gd name="connsiteX1" fmla="*/ 0 w 62427"/>
                  <a:gd name="connsiteY1" fmla="*/ 88606 h 107317"/>
                  <a:gd name="connsiteX2" fmla="*/ 17260 w 62427"/>
                  <a:gd name="connsiteY2" fmla="*/ 44314 h 107317"/>
                  <a:gd name="connsiteX3" fmla="*/ 29635 w 62427"/>
                  <a:gd name="connsiteY3" fmla="*/ 0 h 107317"/>
                  <a:gd name="connsiteX4" fmla="*/ 62427 w 62427"/>
                  <a:gd name="connsiteY4" fmla="*/ 18989 h 107317"/>
                  <a:gd name="connsiteX5" fmla="*/ 49476 w 62427"/>
                  <a:gd name="connsiteY5" fmla="*/ 63879 h 107317"/>
                  <a:gd name="connsiteX6" fmla="*/ 32516 w 62427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7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6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2" name="Freeform 1391">
                <a:extLst>
                  <a:ext uri="{FF2B5EF4-FFF2-40B4-BE49-F238E27FC236}">
                    <a16:creationId xmlns:a16="http://schemas.microsoft.com/office/drawing/2014/main" id="{4C782AD3-4672-254F-C3CD-B269B2E32308}"/>
                  </a:ext>
                </a:extLst>
              </p:cNvPr>
              <p:cNvSpPr/>
              <p:nvPr/>
            </p:nvSpPr>
            <p:spPr>
              <a:xfrm>
                <a:off x="11618208" y="9399378"/>
                <a:ext cx="52932" cy="88329"/>
              </a:xfrm>
              <a:custGeom>
                <a:avLst/>
                <a:gdLst>
                  <a:gd name="connsiteX0" fmla="*/ 29912 w 52932"/>
                  <a:gd name="connsiteY0" fmla="*/ 0 h 88329"/>
                  <a:gd name="connsiteX1" fmla="*/ 52933 w 52932"/>
                  <a:gd name="connsiteY1" fmla="*/ 7190 h 88329"/>
                  <a:gd name="connsiteX2" fmla="*/ 45167 w 52932"/>
                  <a:gd name="connsiteY2" fmla="*/ 34244 h 88329"/>
                  <a:gd name="connsiteX3" fmla="*/ 35949 w 52932"/>
                  <a:gd name="connsiteY3" fmla="*/ 60423 h 88329"/>
                  <a:gd name="connsiteX4" fmla="*/ 25602 w 52932"/>
                  <a:gd name="connsiteY4" fmla="*/ 86601 h 88329"/>
                  <a:gd name="connsiteX5" fmla="*/ 0 w 52932"/>
                  <a:gd name="connsiteY5" fmla="*/ 88329 h 88329"/>
                  <a:gd name="connsiteX6" fmla="*/ 17260 w 52932"/>
                  <a:gd name="connsiteY6" fmla="*/ 44314 h 88329"/>
                  <a:gd name="connsiteX7" fmla="*/ 29912 w 52932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32" h="88329">
                    <a:moveTo>
                      <a:pt x="29912" y="0"/>
                    </a:moveTo>
                    <a:lnTo>
                      <a:pt x="52933" y="7190"/>
                    </a:lnTo>
                    <a:lnTo>
                      <a:pt x="45167" y="34244"/>
                    </a:lnTo>
                    <a:lnTo>
                      <a:pt x="35949" y="60423"/>
                    </a:lnTo>
                    <a:lnTo>
                      <a:pt x="25602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1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3" name="Freeform 1392">
                <a:extLst>
                  <a:ext uri="{FF2B5EF4-FFF2-40B4-BE49-F238E27FC236}">
                    <a16:creationId xmlns:a16="http://schemas.microsoft.com/office/drawing/2014/main" id="{C74F67D2-653D-2366-DD26-6B75034FBBF4}"/>
                  </a:ext>
                </a:extLst>
              </p:cNvPr>
              <p:cNvSpPr/>
              <p:nvPr/>
            </p:nvSpPr>
            <p:spPr>
              <a:xfrm>
                <a:off x="11449892" y="9368314"/>
                <a:ext cx="198227" cy="34520"/>
              </a:xfrm>
              <a:custGeom>
                <a:avLst/>
                <a:gdLst>
                  <a:gd name="connsiteX0" fmla="*/ 32815 w 198227"/>
                  <a:gd name="connsiteY0" fmla="*/ 34520 h 34520"/>
                  <a:gd name="connsiteX1" fmla="*/ 0 w 198227"/>
                  <a:gd name="connsiteY1" fmla="*/ 15831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33 w 198227"/>
                  <a:gd name="connsiteY6" fmla="*/ 276 h 34520"/>
                  <a:gd name="connsiteX7" fmla="*/ 124302 w 198227"/>
                  <a:gd name="connsiteY7" fmla="*/ 3733 h 34520"/>
                  <a:gd name="connsiteX8" fmla="*/ 165436 w 198227"/>
                  <a:gd name="connsiteY8" fmla="*/ 12075 h 34520"/>
                  <a:gd name="connsiteX9" fmla="*/ 198228 w 198227"/>
                  <a:gd name="connsiteY9" fmla="*/ 31064 h 34520"/>
                  <a:gd name="connsiteX10" fmla="*/ 157094 w 198227"/>
                  <a:gd name="connsiteY10" fmla="*/ 22722 h 34520"/>
                  <a:gd name="connsiteX11" fmla="*/ 123426 w 198227"/>
                  <a:gd name="connsiteY11" fmla="*/ 19265 h 34520"/>
                  <a:gd name="connsiteX12" fmla="*/ 106466 w 198227"/>
                  <a:gd name="connsiteY12" fmla="*/ 18989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28 w 198227"/>
                  <a:gd name="connsiteY15" fmla="*/ 26454 h 34520"/>
                  <a:gd name="connsiteX16" fmla="*/ 32815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815" y="34520"/>
                    </a:moveTo>
                    <a:lnTo>
                      <a:pt x="0" y="15831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33" y="276"/>
                    </a:lnTo>
                    <a:lnTo>
                      <a:pt x="124302" y="3733"/>
                    </a:lnTo>
                    <a:lnTo>
                      <a:pt x="165436" y="12075"/>
                    </a:lnTo>
                    <a:lnTo>
                      <a:pt x="198228" y="31064"/>
                    </a:lnTo>
                    <a:lnTo>
                      <a:pt x="157094" y="22722"/>
                    </a:lnTo>
                    <a:lnTo>
                      <a:pt x="123426" y="19265"/>
                    </a:lnTo>
                    <a:lnTo>
                      <a:pt x="106466" y="18989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28" y="26454"/>
                    </a:lnTo>
                    <a:lnTo>
                      <a:pt x="32815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4" name="Freeform 1393">
                <a:extLst>
                  <a:ext uri="{FF2B5EF4-FFF2-40B4-BE49-F238E27FC236}">
                    <a16:creationId xmlns:a16="http://schemas.microsoft.com/office/drawing/2014/main" id="{CBBE6A76-A939-2412-9041-4330CD9F81E2}"/>
                  </a:ext>
                </a:extLst>
              </p:cNvPr>
              <p:cNvSpPr/>
              <p:nvPr/>
            </p:nvSpPr>
            <p:spPr>
              <a:xfrm>
                <a:off x="11426594" y="9384123"/>
                <a:ext cx="56089" cy="81991"/>
              </a:xfrm>
              <a:custGeom>
                <a:avLst/>
                <a:gdLst>
                  <a:gd name="connsiteX0" fmla="*/ 55237 w 56089"/>
                  <a:gd name="connsiteY0" fmla="*/ 81991 h 81991"/>
                  <a:gd name="connsiteX1" fmla="*/ 22445 w 56089"/>
                  <a:gd name="connsiteY1" fmla="*/ 63026 h 81991"/>
                  <a:gd name="connsiteX2" fmla="*/ 14380 w 56089"/>
                  <a:gd name="connsiteY2" fmla="*/ 57541 h 81991"/>
                  <a:gd name="connsiteX3" fmla="*/ 8642 w 56089"/>
                  <a:gd name="connsiteY3" fmla="*/ 52379 h 81991"/>
                  <a:gd name="connsiteX4" fmla="*/ 4608 w 56089"/>
                  <a:gd name="connsiteY4" fmla="*/ 46895 h 81991"/>
                  <a:gd name="connsiteX5" fmla="*/ 2005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49 h 81991"/>
                  <a:gd name="connsiteX9" fmla="*/ 3457 w 56089"/>
                  <a:gd name="connsiteY9" fmla="*/ 18988 h 81991"/>
                  <a:gd name="connsiteX10" fmla="*/ 8066 w 56089"/>
                  <a:gd name="connsiteY10" fmla="*/ 12375 h 81991"/>
                  <a:gd name="connsiteX11" fmla="*/ 14679 w 56089"/>
                  <a:gd name="connsiteY11" fmla="*/ 6061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3 h 81991"/>
                  <a:gd name="connsiteX15" fmla="*/ 42286 w 56089"/>
                  <a:gd name="connsiteY15" fmla="*/ 29635 h 81991"/>
                  <a:gd name="connsiteX16" fmla="*/ 37678 w 56089"/>
                  <a:gd name="connsiteY16" fmla="*/ 35119 h 81991"/>
                  <a:gd name="connsiteX17" fmla="*/ 34820 w 56089"/>
                  <a:gd name="connsiteY17" fmla="*/ 41157 h 81991"/>
                  <a:gd name="connsiteX18" fmla="*/ 33092 w 56089"/>
                  <a:gd name="connsiteY18" fmla="*/ 46895 h 81991"/>
                  <a:gd name="connsiteX19" fmla="*/ 32516 w 56089"/>
                  <a:gd name="connsiteY19" fmla="*/ 52379 h 81991"/>
                  <a:gd name="connsiteX20" fmla="*/ 33368 w 56089"/>
                  <a:gd name="connsiteY20" fmla="*/ 57541 h 81991"/>
                  <a:gd name="connsiteX21" fmla="*/ 38254 w 56089"/>
                  <a:gd name="connsiteY21" fmla="*/ 67612 h 81991"/>
                  <a:gd name="connsiteX22" fmla="*/ 47748 w 56089"/>
                  <a:gd name="connsiteY22" fmla="*/ 77405 h 81991"/>
                  <a:gd name="connsiteX23" fmla="*/ 55237 w 56089"/>
                  <a:gd name="connsiteY23" fmla="*/ 81991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1"/>
                    </a:moveTo>
                    <a:lnTo>
                      <a:pt x="22445" y="63026"/>
                    </a:lnTo>
                    <a:lnTo>
                      <a:pt x="14380" y="57541"/>
                    </a:lnTo>
                    <a:lnTo>
                      <a:pt x="8642" y="52379"/>
                    </a:lnTo>
                    <a:lnTo>
                      <a:pt x="4608" y="46895"/>
                    </a:lnTo>
                    <a:lnTo>
                      <a:pt x="2005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49"/>
                    </a:lnTo>
                    <a:lnTo>
                      <a:pt x="3457" y="18988"/>
                    </a:lnTo>
                    <a:lnTo>
                      <a:pt x="8066" y="12375"/>
                    </a:lnTo>
                    <a:lnTo>
                      <a:pt x="14679" y="6061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3"/>
                    </a:lnTo>
                    <a:lnTo>
                      <a:pt x="42286" y="29635"/>
                    </a:lnTo>
                    <a:lnTo>
                      <a:pt x="37678" y="35119"/>
                    </a:lnTo>
                    <a:lnTo>
                      <a:pt x="34820" y="41157"/>
                    </a:lnTo>
                    <a:lnTo>
                      <a:pt x="33092" y="46895"/>
                    </a:lnTo>
                    <a:lnTo>
                      <a:pt x="32516" y="52379"/>
                    </a:lnTo>
                    <a:lnTo>
                      <a:pt x="33368" y="57541"/>
                    </a:lnTo>
                    <a:lnTo>
                      <a:pt x="38254" y="67612"/>
                    </a:lnTo>
                    <a:lnTo>
                      <a:pt x="47748" y="77405"/>
                    </a:lnTo>
                    <a:lnTo>
                      <a:pt x="55237" y="8199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5" name="Freeform 1394">
                <a:extLst>
                  <a:ext uri="{FF2B5EF4-FFF2-40B4-BE49-F238E27FC236}">
                    <a16:creationId xmlns:a16="http://schemas.microsoft.com/office/drawing/2014/main" id="{CEE4A18D-9893-3D4F-D4C7-4B42FEE83D29}"/>
                  </a:ext>
                </a:extLst>
              </p:cNvPr>
              <p:cNvSpPr/>
              <p:nvPr/>
            </p:nvSpPr>
            <p:spPr>
              <a:xfrm>
                <a:off x="11459387" y="9387003"/>
                <a:ext cx="267844" cy="101279"/>
              </a:xfrm>
              <a:custGeom>
                <a:avLst/>
                <a:gdLst>
                  <a:gd name="connsiteX0" fmla="*/ 23321 w 267844"/>
                  <a:gd name="connsiteY0" fmla="*/ 15831 h 101279"/>
                  <a:gd name="connsiteX1" fmla="*/ 41733 w 267844"/>
                  <a:gd name="connsiteY1" fmla="*/ 7765 h 101279"/>
                  <a:gd name="connsiteX2" fmla="*/ 53808 w 267844"/>
                  <a:gd name="connsiteY2" fmla="*/ 4608 h 101279"/>
                  <a:gd name="connsiteX3" fmla="*/ 67912 w 267844"/>
                  <a:gd name="connsiteY3" fmla="*/ 2027 h 101279"/>
                  <a:gd name="connsiteX4" fmla="*/ 96971 w 267844"/>
                  <a:gd name="connsiteY4" fmla="*/ 0 h 101279"/>
                  <a:gd name="connsiteX5" fmla="*/ 113931 w 267844"/>
                  <a:gd name="connsiteY5" fmla="*/ 576 h 101279"/>
                  <a:gd name="connsiteX6" fmla="*/ 147599 w 267844"/>
                  <a:gd name="connsiteY6" fmla="*/ 4032 h 101279"/>
                  <a:gd name="connsiteX7" fmla="*/ 188733 w 267844"/>
                  <a:gd name="connsiteY7" fmla="*/ 12375 h 101279"/>
                  <a:gd name="connsiteX8" fmla="*/ 175782 w 267844"/>
                  <a:gd name="connsiteY8" fmla="*/ 57265 h 101279"/>
                  <a:gd name="connsiteX9" fmla="*/ 158822 w 267844"/>
                  <a:gd name="connsiteY9" fmla="*/ 100704 h 101279"/>
                  <a:gd name="connsiteX10" fmla="*/ 184424 w 267844"/>
                  <a:gd name="connsiteY10" fmla="*/ 98975 h 101279"/>
                  <a:gd name="connsiteX11" fmla="*/ 195070 w 267844"/>
                  <a:gd name="connsiteY11" fmla="*/ 72497 h 101279"/>
                  <a:gd name="connsiteX12" fmla="*/ 203988 w 267844"/>
                  <a:gd name="connsiteY12" fmla="*/ 46042 h 101279"/>
                  <a:gd name="connsiteX13" fmla="*/ 211754 w 267844"/>
                  <a:gd name="connsiteY13" fmla="*/ 19565 h 101279"/>
                  <a:gd name="connsiteX14" fmla="*/ 228139 w 267844"/>
                  <a:gd name="connsiteY14" fmla="*/ 26178 h 101279"/>
                  <a:gd name="connsiteX15" fmla="*/ 250308 w 267844"/>
                  <a:gd name="connsiteY15" fmla="*/ 37977 h 101279"/>
                  <a:gd name="connsiteX16" fmla="*/ 257198 w 267844"/>
                  <a:gd name="connsiteY16" fmla="*/ 43162 h 101279"/>
                  <a:gd name="connsiteX17" fmla="*/ 262682 w 267844"/>
                  <a:gd name="connsiteY17" fmla="*/ 48623 h 101279"/>
                  <a:gd name="connsiteX18" fmla="*/ 265839 w 267844"/>
                  <a:gd name="connsiteY18" fmla="*/ 53532 h 101279"/>
                  <a:gd name="connsiteX19" fmla="*/ 267568 w 267844"/>
                  <a:gd name="connsiteY19" fmla="*/ 58117 h 101279"/>
                  <a:gd name="connsiteX20" fmla="*/ 267844 w 267844"/>
                  <a:gd name="connsiteY20" fmla="*/ 62150 h 101279"/>
                  <a:gd name="connsiteX21" fmla="*/ 266992 w 267844"/>
                  <a:gd name="connsiteY21" fmla="*/ 66459 h 101279"/>
                  <a:gd name="connsiteX22" fmla="*/ 264687 w 267844"/>
                  <a:gd name="connsiteY22" fmla="*/ 71368 h 101279"/>
                  <a:gd name="connsiteX23" fmla="*/ 260078 w 267844"/>
                  <a:gd name="connsiteY23" fmla="*/ 76254 h 101279"/>
                  <a:gd name="connsiteX24" fmla="*/ 252889 w 267844"/>
                  <a:gd name="connsiteY24" fmla="*/ 81139 h 101279"/>
                  <a:gd name="connsiteX25" fmla="*/ 242542 w 267844"/>
                  <a:gd name="connsiteY25" fmla="*/ 86025 h 101279"/>
                  <a:gd name="connsiteX26" fmla="*/ 232171 w 267844"/>
                  <a:gd name="connsiteY26" fmla="*/ 89781 h 101279"/>
                  <a:gd name="connsiteX27" fmla="*/ 203689 w 267844"/>
                  <a:gd name="connsiteY27" fmla="*/ 96394 h 101279"/>
                  <a:gd name="connsiteX28" fmla="*/ 184424 w 267844"/>
                  <a:gd name="connsiteY28" fmla="*/ 98975 h 101279"/>
                  <a:gd name="connsiteX29" fmla="*/ 161979 w 267844"/>
                  <a:gd name="connsiteY29" fmla="*/ 100704 h 101279"/>
                  <a:gd name="connsiteX30" fmla="*/ 139533 w 267844"/>
                  <a:gd name="connsiteY30" fmla="*/ 101280 h 101279"/>
                  <a:gd name="connsiteX31" fmla="*/ 117088 w 267844"/>
                  <a:gd name="connsiteY31" fmla="*/ 100704 h 101279"/>
                  <a:gd name="connsiteX32" fmla="*/ 94666 w 267844"/>
                  <a:gd name="connsiteY32" fmla="*/ 98975 h 101279"/>
                  <a:gd name="connsiteX33" fmla="*/ 75954 w 267844"/>
                  <a:gd name="connsiteY33" fmla="*/ 96394 h 101279"/>
                  <a:gd name="connsiteX34" fmla="*/ 59846 w 267844"/>
                  <a:gd name="connsiteY34" fmla="*/ 93214 h 101279"/>
                  <a:gd name="connsiteX35" fmla="*/ 35673 w 267844"/>
                  <a:gd name="connsiteY35" fmla="*/ 85748 h 101279"/>
                  <a:gd name="connsiteX36" fmla="*/ 24450 w 267844"/>
                  <a:gd name="connsiteY36" fmla="*/ 80286 h 101279"/>
                  <a:gd name="connsiteX37" fmla="*/ 15831 w 267844"/>
                  <a:gd name="connsiteY37" fmla="*/ 75101 h 101279"/>
                  <a:gd name="connsiteX38" fmla="*/ 9494 w 267844"/>
                  <a:gd name="connsiteY38" fmla="*/ 69639 h 101279"/>
                  <a:gd name="connsiteX39" fmla="*/ 4908 w 267844"/>
                  <a:gd name="connsiteY39" fmla="*/ 64155 h 101279"/>
                  <a:gd name="connsiteX40" fmla="*/ 1452 w 267844"/>
                  <a:gd name="connsiteY40" fmla="*/ 57841 h 101279"/>
                  <a:gd name="connsiteX41" fmla="*/ 0 w 267844"/>
                  <a:gd name="connsiteY41" fmla="*/ 51504 h 101279"/>
                  <a:gd name="connsiteX42" fmla="*/ 0 w 267844"/>
                  <a:gd name="connsiteY42" fmla="*/ 45167 h 101279"/>
                  <a:gd name="connsiteX43" fmla="*/ 2027 w 267844"/>
                  <a:gd name="connsiteY43" fmla="*/ 38276 h 101279"/>
                  <a:gd name="connsiteX44" fmla="*/ 5185 w 267844"/>
                  <a:gd name="connsiteY44" fmla="*/ 32239 h 101279"/>
                  <a:gd name="connsiteX45" fmla="*/ 9494 w 267844"/>
                  <a:gd name="connsiteY45" fmla="*/ 26754 h 101279"/>
                  <a:gd name="connsiteX46" fmla="*/ 15531 w 267844"/>
                  <a:gd name="connsiteY46" fmla="*/ 21293 h 101279"/>
                  <a:gd name="connsiteX47" fmla="*/ 23321 w 267844"/>
                  <a:gd name="connsiteY47" fmla="*/ 15831 h 101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79">
                    <a:moveTo>
                      <a:pt x="23321" y="15831"/>
                    </a:moveTo>
                    <a:lnTo>
                      <a:pt x="41733" y="7765"/>
                    </a:lnTo>
                    <a:lnTo>
                      <a:pt x="53808" y="4608"/>
                    </a:lnTo>
                    <a:lnTo>
                      <a:pt x="67912" y="2027"/>
                    </a:lnTo>
                    <a:lnTo>
                      <a:pt x="96971" y="0"/>
                    </a:lnTo>
                    <a:lnTo>
                      <a:pt x="113931" y="576"/>
                    </a:lnTo>
                    <a:lnTo>
                      <a:pt x="147599" y="4032"/>
                    </a:lnTo>
                    <a:lnTo>
                      <a:pt x="188733" y="12375"/>
                    </a:lnTo>
                    <a:lnTo>
                      <a:pt x="175782" y="57265"/>
                    </a:lnTo>
                    <a:lnTo>
                      <a:pt x="158822" y="100704"/>
                    </a:lnTo>
                    <a:lnTo>
                      <a:pt x="184424" y="98975"/>
                    </a:lnTo>
                    <a:lnTo>
                      <a:pt x="195070" y="72497"/>
                    </a:lnTo>
                    <a:lnTo>
                      <a:pt x="203988" y="46042"/>
                    </a:lnTo>
                    <a:lnTo>
                      <a:pt x="211754" y="19565"/>
                    </a:lnTo>
                    <a:lnTo>
                      <a:pt x="228139" y="26178"/>
                    </a:lnTo>
                    <a:lnTo>
                      <a:pt x="250308" y="37977"/>
                    </a:lnTo>
                    <a:lnTo>
                      <a:pt x="257198" y="43162"/>
                    </a:lnTo>
                    <a:lnTo>
                      <a:pt x="262682" y="48623"/>
                    </a:lnTo>
                    <a:lnTo>
                      <a:pt x="265839" y="53532"/>
                    </a:lnTo>
                    <a:lnTo>
                      <a:pt x="267568" y="58117"/>
                    </a:lnTo>
                    <a:lnTo>
                      <a:pt x="267844" y="62150"/>
                    </a:lnTo>
                    <a:lnTo>
                      <a:pt x="266992" y="66459"/>
                    </a:lnTo>
                    <a:lnTo>
                      <a:pt x="264687" y="71368"/>
                    </a:lnTo>
                    <a:lnTo>
                      <a:pt x="260078" y="76254"/>
                    </a:lnTo>
                    <a:lnTo>
                      <a:pt x="252889" y="81139"/>
                    </a:lnTo>
                    <a:lnTo>
                      <a:pt x="242542" y="86025"/>
                    </a:lnTo>
                    <a:lnTo>
                      <a:pt x="232171" y="89781"/>
                    </a:lnTo>
                    <a:lnTo>
                      <a:pt x="203689" y="96394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3" y="101280"/>
                    </a:lnTo>
                    <a:lnTo>
                      <a:pt x="117088" y="100704"/>
                    </a:lnTo>
                    <a:lnTo>
                      <a:pt x="94666" y="98975"/>
                    </a:lnTo>
                    <a:lnTo>
                      <a:pt x="75954" y="96394"/>
                    </a:lnTo>
                    <a:lnTo>
                      <a:pt x="59846" y="93214"/>
                    </a:lnTo>
                    <a:lnTo>
                      <a:pt x="35673" y="85748"/>
                    </a:lnTo>
                    <a:lnTo>
                      <a:pt x="24450" y="80286"/>
                    </a:lnTo>
                    <a:lnTo>
                      <a:pt x="15831" y="75101"/>
                    </a:lnTo>
                    <a:lnTo>
                      <a:pt x="9494" y="69639"/>
                    </a:lnTo>
                    <a:lnTo>
                      <a:pt x="4908" y="64155"/>
                    </a:lnTo>
                    <a:lnTo>
                      <a:pt x="1452" y="57841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27" y="38276"/>
                    </a:lnTo>
                    <a:lnTo>
                      <a:pt x="5185" y="32239"/>
                    </a:lnTo>
                    <a:lnTo>
                      <a:pt x="9494" y="26754"/>
                    </a:lnTo>
                    <a:lnTo>
                      <a:pt x="15531" y="21293"/>
                    </a:lnTo>
                    <a:lnTo>
                      <a:pt x="23321" y="158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6" name="Freeform 1395">
                <a:extLst>
                  <a:ext uri="{FF2B5EF4-FFF2-40B4-BE49-F238E27FC236}">
                    <a16:creationId xmlns:a16="http://schemas.microsoft.com/office/drawing/2014/main" id="{919A74BC-800C-7E6B-BA47-D781F854C63D}"/>
                  </a:ext>
                </a:extLst>
              </p:cNvPr>
              <p:cNvSpPr/>
              <p:nvPr/>
            </p:nvSpPr>
            <p:spPr>
              <a:xfrm>
                <a:off x="11117039" y="10460962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815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69 w 180667"/>
                  <a:gd name="connsiteY5" fmla="*/ 57266 h 83720"/>
                  <a:gd name="connsiteX6" fmla="*/ 162832 w 180667"/>
                  <a:gd name="connsiteY6" fmla="*/ 63027 h 83720"/>
                  <a:gd name="connsiteX7" fmla="*/ 154490 w 180667"/>
                  <a:gd name="connsiteY7" fmla="*/ 68488 h 83720"/>
                  <a:gd name="connsiteX8" fmla="*/ 142991 w 180667"/>
                  <a:gd name="connsiteY8" fmla="*/ 74226 h 83720"/>
                  <a:gd name="connsiteX9" fmla="*/ 130615 w 180667"/>
                  <a:gd name="connsiteY9" fmla="*/ 78559 h 83720"/>
                  <a:gd name="connsiteX10" fmla="*/ 117089 w 180667"/>
                  <a:gd name="connsiteY10" fmla="*/ 81416 h 83720"/>
                  <a:gd name="connsiteX11" fmla="*/ 103562 w 180667"/>
                  <a:gd name="connsiteY11" fmla="*/ 83144 h 83720"/>
                  <a:gd name="connsiteX12" fmla="*/ 90035 w 180667"/>
                  <a:gd name="connsiteY12" fmla="*/ 83721 h 83720"/>
                  <a:gd name="connsiteX13" fmla="*/ 76231 w 180667"/>
                  <a:gd name="connsiteY13" fmla="*/ 82868 h 83720"/>
                  <a:gd name="connsiteX14" fmla="*/ 62704 w 180667"/>
                  <a:gd name="connsiteY14" fmla="*/ 81140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27 h 83720"/>
                  <a:gd name="connsiteX19" fmla="*/ 10647 w 180667"/>
                  <a:gd name="connsiteY19" fmla="*/ 56690 h 83720"/>
                  <a:gd name="connsiteX20" fmla="*/ 6038 w 180667"/>
                  <a:gd name="connsiteY20" fmla="*/ 50651 h 83720"/>
                  <a:gd name="connsiteX21" fmla="*/ 2881 w 180667"/>
                  <a:gd name="connsiteY21" fmla="*/ 44614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37 h 83720"/>
                  <a:gd name="connsiteX26" fmla="*/ 2881 w 180667"/>
                  <a:gd name="connsiteY26" fmla="*/ 12951 h 83720"/>
                  <a:gd name="connsiteX27" fmla="*/ 6614 w 180667"/>
                  <a:gd name="connsiteY27" fmla="*/ 19864 h 83720"/>
                  <a:gd name="connsiteX28" fmla="*/ 11500 w 180667"/>
                  <a:gd name="connsiteY28" fmla="*/ 25625 h 83720"/>
                  <a:gd name="connsiteX29" fmla="*/ 18113 w 180667"/>
                  <a:gd name="connsiteY29" fmla="*/ 31364 h 83720"/>
                  <a:gd name="connsiteX30" fmla="*/ 26755 w 180667"/>
                  <a:gd name="connsiteY30" fmla="*/ 37125 h 83720"/>
                  <a:gd name="connsiteX31" fmla="*/ 38254 w 180667"/>
                  <a:gd name="connsiteY31" fmla="*/ 42886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804 h 83720"/>
                  <a:gd name="connsiteX35" fmla="*/ 91187 w 180667"/>
                  <a:gd name="connsiteY35" fmla="*/ 52380 h 83720"/>
                  <a:gd name="connsiteX36" fmla="*/ 104714 w 180667"/>
                  <a:gd name="connsiteY36" fmla="*/ 51804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415 w 180667"/>
                  <a:gd name="connsiteY39" fmla="*/ 43162 h 83720"/>
                  <a:gd name="connsiteX40" fmla="*/ 153338 w 180667"/>
                  <a:gd name="connsiteY40" fmla="*/ 37977 h 83720"/>
                  <a:gd name="connsiteX41" fmla="*/ 162555 w 180667"/>
                  <a:gd name="connsiteY41" fmla="*/ 31940 h 83720"/>
                  <a:gd name="connsiteX42" fmla="*/ 170022 w 180667"/>
                  <a:gd name="connsiteY42" fmla="*/ 25625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815 w 180667"/>
                  <a:gd name="connsiteY45" fmla="*/ 7213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815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69" y="57266"/>
                    </a:lnTo>
                    <a:lnTo>
                      <a:pt x="162832" y="63027"/>
                    </a:lnTo>
                    <a:lnTo>
                      <a:pt x="154490" y="68488"/>
                    </a:lnTo>
                    <a:lnTo>
                      <a:pt x="142991" y="74226"/>
                    </a:lnTo>
                    <a:lnTo>
                      <a:pt x="130615" y="78559"/>
                    </a:lnTo>
                    <a:lnTo>
                      <a:pt x="117089" y="81416"/>
                    </a:lnTo>
                    <a:lnTo>
                      <a:pt x="103562" y="83144"/>
                    </a:lnTo>
                    <a:lnTo>
                      <a:pt x="90035" y="83721"/>
                    </a:lnTo>
                    <a:lnTo>
                      <a:pt x="76231" y="82868"/>
                    </a:lnTo>
                    <a:lnTo>
                      <a:pt x="62704" y="81140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27"/>
                    </a:lnTo>
                    <a:lnTo>
                      <a:pt x="10647" y="56690"/>
                    </a:lnTo>
                    <a:lnTo>
                      <a:pt x="6038" y="50651"/>
                    </a:lnTo>
                    <a:lnTo>
                      <a:pt x="2881" y="44614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37"/>
                    </a:lnTo>
                    <a:lnTo>
                      <a:pt x="2881" y="12951"/>
                    </a:lnTo>
                    <a:lnTo>
                      <a:pt x="6614" y="19864"/>
                    </a:lnTo>
                    <a:lnTo>
                      <a:pt x="11500" y="25625"/>
                    </a:lnTo>
                    <a:lnTo>
                      <a:pt x="18113" y="31364"/>
                    </a:lnTo>
                    <a:lnTo>
                      <a:pt x="26755" y="37125"/>
                    </a:lnTo>
                    <a:lnTo>
                      <a:pt x="38254" y="42886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804"/>
                    </a:lnTo>
                    <a:lnTo>
                      <a:pt x="91187" y="52380"/>
                    </a:lnTo>
                    <a:lnTo>
                      <a:pt x="104714" y="51804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415" y="43162"/>
                    </a:lnTo>
                    <a:lnTo>
                      <a:pt x="153338" y="37977"/>
                    </a:lnTo>
                    <a:lnTo>
                      <a:pt x="162555" y="31940"/>
                    </a:lnTo>
                    <a:lnTo>
                      <a:pt x="170022" y="25625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815" y="7213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7" name="Freeform 1396">
                <a:extLst>
                  <a:ext uri="{FF2B5EF4-FFF2-40B4-BE49-F238E27FC236}">
                    <a16:creationId xmlns:a16="http://schemas.microsoft.com/office/drawing/2014/main" id="{777946A3-56A3-9775-1D30-A948556AA9A0}"/>
                  </a:ext>
                </a:extLst>
              </p:cNvPr>
              <p:cNvSpPr/>
              <p:nvPr/>
            </p:nvSpPr>
            <p:spPr>
              <a:xfrm>
                <a:off x="11117039" y="10408905"/>
                <a:ext cx="180667" cy="104436"/>
              </a:xfrm>
              <a:custGeom>
                <a:avLst/>
                <a:gdLst>
                  <a:gd name="connsiteX0" fmla="*/ 153914 w 180667"/>
                  <a:gd name="connsiteY0" fmla="*/ 15255 h 104436"/>
                  <a:gd name="connsiteX1" fmla="*/ 162555 w 180667"/>
                  <a:gd name="connsiteY1" fmla="*/ 20993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52 h 104436"/>
                  <a:gd name="connsiteX5" fmla="*/ 179815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607 h 104436"/>
                  <a:gd name="connsiteX9" fmla="*/ 174331 w 180667"/>
                  <a:gd name="connsiteY9" fmla="*/ 71644 h 104436"/>
                  <a:gd name="connsiteX10" fmla="*/ 169745 w 180667"/>
                  <a:gd name="connsiteY10" fmla="*/ 77382 h 104436"/>
                  <a:gd name="connsiteX11" fmla="*/ 163131 w 180667"/>
                  <a:gd name="connsiteY11" fmla="*/ 83443 h 104436"/>
                  <a:gd name="connsiteX12" fmla="*/ 154490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78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2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5 w 180667"/>
                  <a:gd name="connsiteY20" fmla="*/ 89182 h 104436"/>
                  <a:gd name="connsiteX21" fmla="*/ 18113 w 180667"/>
                  <a:gd name="connsiteY21" fmla="*/ 83443 h 104436"/>
                  <a:gd name="connsiteX22" fmla="*/ 11500 w 180667"/>
                  <a:gd name="connsiteY22" fmla="*/ 77382 h 104436"/>
                  <a:gd name="connsiteX23" fmla="*/ 6614 w 180667"/>
                  <a:gd name="connsiteY23" fmla="*/ 71644 h 104436"/>
                  <a:gd name="connsiteX24" fmla="*/ 3158 w 180667"/>
                  <a:gd name="connsiteY24" fmla="*/ 65607 h 104436"/>
                  <a:gd name="connsiteX25" fmla="*/ 853 w 180667"/>
                  <a:gd name="connsiteY25" fmla="*/ 58694 h 104436"/>
                  <a:gd name="connsiteX26" fmla="*/ 0 w 180667"/>
                  <a:gd name="connsiteY26" fmla="*/ 52356 h 104436"/>
                  <a:gd name="connsiteX27" fmla="*/ 853 w 180667"/>
                  <a:gd name="connsiteY27" fmla="*/ 45743 h 104436"/>
                  <a:gd name="connsiteX28" fmla="*/ 2881 w 180667"/>
                  <a:gd name="connsiteY28" fmla="*/ 38852 h 104436"/>
                  <a:gd name="connsiteX29" fmla="*/ 6338 w 180667"/>
                  <a:gd name="connsiteY29" fmla="*/ 32792 h 104436"/>
                  <a:gd name="connsiteX30" fmla="*/ 11223 w 180667"/>
                  <a:gd name="connsiteY30" fmla="*/ 27054 h 104436"/>
                  <a:gd name="connsiteX31" fmla="*/ 17837 w 180667"/>
                  <a:gd name="connsiteY31" fmla="*/ 20993 h 104436"/>
                  <a:gd name="connsiteX32" fmla="*/ 26455 w 180667"/>
                  <a:gd name="connsiteY32" fmla="*/ 15255 h 104436"/>
                  <a:gd name="connsiteX33" fmla="*/ 45444 w 180667"/>
                  <a:gd name="connsiteY33" fmla="*/ 6913 h 104436"/>
                  <a:gd name="connsiteX34" fmla="*/ 56090 w 180667"/>
                  <a:gd name="connsiteY34" fmla="*/ 3733 h 104436"/>
                  <a:gd name="connsiteX35" fmla="*/ 78536 w 180667"/>
                  <a:gd name="connsiteY35" fmla="*/ 300 h 104436"/>
                  <a:gd name="connsiteX36" fmla="*/ 90035 w 180667"/>
                  <a:gd name="connsiteY36" fmla="*/ 0 h 104436"/>
                  <a:gd name="connsiteX37" fmla="*/ 101833 w 180667"/>
                  <a:gd name="connsiteY37" fmla="*/ 300 h 104436"/>
                  <a:gd name="connsiteX38" fmla="*/ 124002 w 180667"/>
                  <a:gd name="connsiteY38" fmla="*/ 3733 h 104436"/>
                  <a:gd name="connsiteX39" fmla="*/ 134925 w 180667"/>
                  <a:gd name="connsiteY39" fmla="*/ 6913 h 104436"/>
                  <a:gd name="connsiteX40" fmla="*/ 153914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4" y="15255"/>
                    </a:moveTo>
                    <a:lnTo>
                      <a:pt x="162555" y="20993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52"/>
                    </a:lnTo>
                    <a:lnTo>
                      <a:pt x="179815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607"/>
                    </a:lnTo>
                    <a:lnTo>
                      <a:pt x="174331" y="71644"/>
                    </a:lnTo>
                    <a:lnTo>
                      <a:pt x="169745" y="77382"/>
                    </a:lnTo>
                    <a:lnTo>
                      <a:pt x="163131" y="83443"/>
                    </a:lnTo>
                    <a:lnTo>
                      <a:pt x="154490" y="89182"/>
                    </a:lnTo>
                    <a:lnTo>
                      <a:pt x="135501" y="97524"/>
                    </a:lnTo>
                    <a:lnTo>
                      <a:pt x="124578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2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5" y="89182"/>
                    </a:lnTo>
                    <a:lnTo>
                      <a:pt x="18113" y="83443"/>
                    </a:lnTo>
                    <a:lnTo>
                      <a:pt x="11500" y="77382"/>
                    </a:lnTo>
                    <a:lnTo>
                      <a:pt x="6614" y="71644"/>
                    </a:lnTo>
                    <a:lnTo>
                      <a:pt x="3158" y="65607"/>
                    </a:lnTo>
                    <a:lnTo>
                      <a:pt x="853" y="58694"/>
                    </a:lnTo>
                    <a:lnTo>
                      <a:pt x="0" y="52356"/>
                    </a:lnTo>
                    <a:lnTo>
                      <a:pt x="853" y="45743"/>
                    </a:lnTo>
                    <a:lnTo>
                      <a:pt x="2881" y="38852"/>
                    </a:lnTo>
                    <a:lnTo>
                      <a:pt x="6338" y="32792"/>
                    </a:lnTo>
                    <a:lnTo>
                      <a:pt x="11223" y="27054"/>
                    </a:lnTo>
                    <a:lnTo>
                      <a:pt x="17837" y="20993"/>
                    </a:lnTo>
                    <a:lnTo>
                      <a:pt x="26455" y="15255"/>
                    </a:lnTo>
                    <a:lnTo>
                      <a:pt x="45444" y="6913"/>
                    </a:lnTo>
                    <a:lnTo>
                      <a:pt x="56090" y="3733"/>
                    </a:lnTo>
                    <a:lnTo>
                      <a:pt x="78536" y="300"/>
                    </a:lnTo>
                    <a:lnTo>
                      <a:pt x="90035" y="0"/>
                    </a:lnTo>
                    <a:lnTo>
                      <a:pt x="101833" y="300"/>
                    </a:lnTo>
                    <a:lnTo>
                      <a:pt x="124002" y="3733"/>
                    </a:lnTo>
                    <a:lnTo>
                      <a:pt x="134925" y="6913"/>
                    </a:lnTo>
                    <a:lnTo>
                      <a:pt x="153914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8" name="Freeform 1397">
                <a:extLst>
                  <a:ext uri="{FF2B5EF4-FFF2-40B4-BE49-F238E27FC236}">
                    <a16:creationId xmlns:a16="http://schemas.microsoft.com/office/drawing/2014/main" id="{707A36EB-32CE-9703-D400-D286A09C9E1E}"/>
                  </a:ext>
                </a:extLst>
              </p:cNvPr>
              <p:cNvSpPr/>
              <p:nvPr/>
            </p:nvSpPr>
            <p:spPr>
              <a:xfrm>
                <a:off x="11117039" y="10372656"/>
                <a:ext cx="180667" cy="140686"/>
              </a:xfrm>
              <a:custGeom>
                <a:avLst/>
                <a:gdLst>
                  <a:gd name="connsiteX0" fmla="*/ 154490 w 180667"/>
                  <a:gd name="connsiteY0" fmla="*/ 125731 h 140686"/>
                  <a:gd name="connsiteX1" fmla="*/ 135501 w 180667"/>
                  <a:gd name="connsiteY1" fmla="*/ 134073 h 140686"/>
                  <a:gd name="connsiteX2" fmla="*/ 124578 w 180667"/>
                  <a:gd name="connsiteY2" fmla="*/ 137230 h 140686"/>
                  <a:gd name="connsiteX3" fmla="*/ 102409 w 180667"/>
                  <a:gd name="connsiteY3" fmla="*/ 140686 h 140686"/>
                  <a:gd name="connsiteX4" fmla="*/ 79112 w 180667"/>
                  <a:gd name="connsiteY4" fmla="*/ 140686 h 140686"/>
                  <a:gd name="connsiteX5" fmla="*/ 56666 w 180667"/>
                  <a:gd name="connsiteY5" fmla="*/ 137230 h 140686"/>
                  <a:gd name="connsiteX6" fmla="*/ 35949 w 180667"/>
                  <a:gd name="connsiteY6" fmla="*/ 130316 h 140686"/>
                  <a:gd name="connsiteX7" fmla="*/ 26755 w 180667"/>
                  <a:gd name="connsiteY7" fmla="*/ 125731 h 140686"/>
                  <a:gd name="connsiteX8" fmla="*/ 18113 w 180667"/>
                  <a:gd name="connsiteY8" fmla="*/ 119969 h 140686"/>
                  <a:gd name="connsiteX9" fmla="*/ 11500 w 180667"/>
                  <a:gd name="connsiteY9" fmla="*/ 114208 h 140686"/>
                  <a:gd name="connsiteX10" fmla="*/ 6614 w 180667"/>
                  <a:gd name="connsiteY10" fmla="*/ 108170 h 140686"/>
                  <a:gd name="connsiteX11" fmla="*/ 2881 w 180667"/>
                  <a:gd name="connsiteY11" fmla="*/ 101557 h 140686"/>
                  <a:gd name="connsiteX12" fmla="*/ 577 w 180667"/>
                  <a:gd name="connsiteY12" fmla="*/ 95220 h 140686"/>
                  <a:gd name="connsiteX13" fmla="*/ 0 w 180667"/>
                  <a:gd name="connsiteY13" fmla="*/ 88606 h 140686"/>
                  <a:gd name="connsiteX14" fmla="*/ 577 w 180667"/>
                  <a:gd name="connsiteY14" fmla="*/ 81992 h 140686"/>
                  <a:gd name="connsiteX15" fmla="*/ 2881 w 180667"/>
                  <a:gd name="connsiteY15" fmla="*/ 75379 h 140686"/>
                  <a:gd name="connsiteX16" fmla="*/ 44015 w 180667"/>
                  <a:gd name="connsiteY16" fmla="*/ 0 h 140686"/>
                  <a:gd name="connsiteX17" fmla="*/ 44015 w 180667"/>
                  <a:gd name="connsiteY17" fmla="*/ 15256 h 140686"/>
                  <a:gd name="connsiteX18" fmla="*/ 44868 w 180667"/>
                  <a:gd name="connsiteY18" fmla="*/ 20418 h 140686"/>
                  <a:gd name="connsiteX19" fmla="*/ 47471 w 180667"/>
                  <a:gd name="connsiteY19" fmla="*/ 25603 h 140686"/>
                  <a:gd name="connsiteX20" fmla="*/ 51504 w 180667"/>
                  <a:gd name="connsiteY20" fmla="*/ 30211 h 140686"/>
                  <a:gd name="connsiteX21" fmla="*/ 57818 w 180667"/>
                  <a:gd name="connsiteY21" fmla="*/ 34521 h 140686"/>
                  <a:gd name="connsiteX22" fmla="*/ 65308 w 180667"/>
                  <a:gd name="connsiteY22" fmla="*/ 37977 h 140686"/>
                  <a:gd name="connsiteX23" fmla="*/ 73650 w 180667"/>
                  <a:gd name="connsiteY23" fmla="*/ 40558 h 140686"/>
                  <a:gd name="connsiteX24" fmla="*/ 91486 w 180667"/>
                  <a:gd name="connsiteY24" fmla="*/ 42287 h 140686"/>
                  <a:gd name="connsiteX25" fmla="*/ 108470 w 180667"/>
                  <a:gd name="connsiteY25" fmla="*/ 40282 h 140686"/>
                  <a:gd name="connsiteX26" fmla="*/ 116812 w 180667"/>
                  <a:gd name="connsiteY26" fmla="*/ 37977 h 140686"/>
                  <a:gd name="connsiteX27" fmla="*/ 129164 w 180667"/>
                  <a:gd name="connsiteY27" fmla="*/ 31064 h 140686"/>
                  <a:gd name="connsiteX28" fmla="*/ 133773 w 180667"/>
                  <a:gd name="connsiteY28" fmla="*/ 26179 h 140686"/>
                  <a:gd name="connsiteX29" fmla="*/ 136654 w 180667"/>
                  <a:gd name="connsiteY29" fmla="*/ 21293 h 140686"/>
                  <a:gd name="connsiteX30" fmla="*/ 137506 w 180667"/>
                  <a:gd name="connsiteY30" fmla="*/ 15532 h 140686"/>
                  <a:gd name="connsiteX31" fmla="*/ 137506 w 180667"/>
                  <a:gd name="connsiteY31" fmla="*/ 1729 h 140686"/>
                  <a:gd name="connsiteX32" fmla="*/ 177787 w 180667"/>
                  <a:gd name="connsiteY32" fmla="*/ 75379 h 140686"/>
                  <a:gd name="connsiteX33" fmla="*/ 180092 w 180667"/>
                  <a:gd name="connsiteY33" fmla="*/ 82269 h 140686"/>
                  <a:gd name="connsiteX34" fmla="*/ 180668 w 180667"/>
                  <a:gd name="connsiteY34" fmla="*/ 88905 h 140686"/>
                  <a:gd name="connsiteX35" fmla="*/ 180092 w 180667"/>
                  <a:gd name="connsiteY35" fmla="*/ 95220 h 140686"/>
                  <a:gd name="connsiteX36" fmla="*/ 177787 w 180667"/>
                  <a:gd name="connsiteY36" fmla="*/ 102133 h 140686"/>
                  <a:gd name="connsiteX37" fmla="*/ 174331 w 180667"/>
                  <a:gd name="connsiteY37" fmla="*/ 108170 h 140686"/>
                  <a:gd name="connsiteX38" fmla="*/ 169745 w 180667"/>
                  <a:gd name="connsiteY38" fmla="*/ 113931 h 140686"/>
                  <a:gd name="connsiteX39" fmla="*/ 163131 w 180667"/>
                  <a:gd name="connsiteY39" fmla="*/ 119969 h 140686"/>
                  <a:gd name="connsiteX40" fmla="*/ 154490 w 180667"/>
                  <a:gd name="connsiteY40" fmla="*/ 125731 h 140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6">
                    <a:moveTo>
                      <a:pt x="154490" y="125731"/>
                    </a:moveTo>
                    <a:lnTo>
                      <a:pt x="135501" y="134073"/>
                    </a:lnTo>
                    <a:lnTo>
                      <a:pt x="124578" y="137230"/>
                    </a:lnTo>
                    <a:lnTo>
                      <a:pt x="102409" y="140686"/>
                    </a:lnTo>
                    <a:lnTo>
                      <a:pt x="79112" y="140686"/>
                    </a:lnTo>
                    <a:lnTo>
                      <a:pt x="56666" y="137230"/>
                    </a:lnTo>
                    <a:lnTo>
                      <a:pt x="35949" y="130316"/>
                    </a:lnTo>
                    <a:lnTo>
                      <a:pt x="26755" y="125731"/>
                    </a:lnTo>
                    <a:lnTo>
                      <a:pt x="18113" y="119969"/>
                    </a:lnTo>
                    <a:lnTo>
                      <a:pt x="11500" y="114208"/>
                    </a:lnTo>
                    <a:lnTo>
                      <a:pt x="6614" y="108170"/>
                    </a:lnTo>
                    <a:lnTo>
                      <a:pt x="2881" y="101557"/>
                    </a:lnTo>
                    <a:lnTo>
                      <a:pt x="577" y="95220"/>
                    </a:lnTo>
                    <a:lnTo>
                      <a:pt x="0" y="88606"/>
                    </a:lnTo>
                    <a:lnTo>
                      <a:pt x="577" y="81992"/>
                    </a:lnTo>
                    <a:lnTo>
                      <a:pt x="2881" y="75379"/>
                    </a:lnTo>
                    <a:lnTo>
                      <a:pt x="44015" y="0"/>
                    </a:lnTo>
                    <a:lnTo>
                      <a:pt x="44015" y="15256"/>
                    </a:lnTo>
                    <a:lnTo>
                      <a:pt x="44868" y="20418"/>
                    </a:lnTo>
                    <a:lnTo>
                      <a:pt x="47471" y="25603"/>
                    </a:lnTo>
                    <a:lnTo>
                      <a:pt x="51504" y="30211"/>
                    </a:lnTo>
                    <a:lnTo>
                      <a:pt x="57818" y="34521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70" y="40282"/>
                    </a:lnTo>
                    <a:lnTo>
                      <a:pt x="116812" y="37977"/>
                    </a:lnTo>
                    <a:lnTo>
                      <a:pt x="129164" y="31064"/>
                    </a:lnTo>
                    <a:lnTo>
                      <a:pt x="133773" y="26179"/>
                    </a:lnTo>
                    <a:lnTo>
                      <a:pt x="136654" y="21293"/>
                    </a:lnTo>
                    <a:lnTo>
                      <a:pt x="137506" y="15532"/>
                    </a:lnTo>
                    <a:lnTo>
                      <a:pt x="137506" y="1729"/>
                    </a:lnTo>
                    <a:lnTo>
                      <a:pt x="177787" y="75379"/>
                    </a:lnTo>
                    <a:lnTo>
                      <a:pt x="180092" y="82269"/>
                    </a:lnTo>
                    <a:lnTo>
                      <a:pt x="180668" y="88905"/>
                    </a:lnTo>
                    <a:lnTo>
                      <a:pt x="180092" y="95220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45" y="113931"/>
                    </a:lnTo>
                    <a:lnTo>
                      <a:pt x="163131" y="119969"/>
                    </a:lnTo>
                    <a:lnTo>
                      <a:pt x="154490" y="1257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9" name="Freeform 1398">
                <a:extLst>
                  <a:ext uri="{FF2B5EF4-FFF2-40B4-BE49-F238E27FC236}">
                    <a16:creationId xmlns:a16="http://schemas.microsoft.com/office/drawing/2014/main" id="{4384EC98-3F90-1A33-11C8-9EF0C09F8ADE}"/>
                  </a:ext>
                </a:extLst>
              </p:cNvPr>
              <p:cNvSpPr/>
              <p:nvPr/>
            </p:nvSpPr>
            <p:spPr>
              <a:xfrm>
                <a:off x="11161331" y="9386726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99 h 54085"/>
                  <a:gd name="connsiteX2" fmla="*/ 89205 w 93214"/>
                  <a:gd name="connsiteY2" fmla="*/ 16108 h 54085"/>
                  <a:gd name="connsiteX3" fmla="*/ 91786 w 93214"/>
                  <a:gd name="connsiteY3" fmla="*/ 20141 h 54085"/>
                  <a:gd name="connsiteX4" fmla="*/ 93215 w 93214"/>
                  <a:gd name="connsiteY4" fmla="*/ 24727 h 54085"/>
                  <a:gd name="connsiteX5" fmla="*/ 93215 w 93214"/>
                  <a:gd name="connsiteY5" fmla="*/ 29336 h 54085"/>
                  <a:gd name="connsiteX6" fmla="*/ 91786 w 93214"/>
                  <a:gd name="connsiteY6" fmla="*/ 33945 h 54085"/>
                  <a:gd name="connsiteX7" fmla="*/ 89205 w 93214"/>
                  <a:gd name="connsiteY7" fmla="*/ 37977 h 54085"/>
                  <a:gd name="connsiteX8" fmla="*/ 85449 w 93214"/>
                  <a:gd name="connsiteY8" fmla="*/ 42287 h 54085"/>
                  <a:gd name="connsiteX9" fmla="*/ 79711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200 h 54085"/>
                  <a:gd name="connsiteX15" fmla="*/ 13527 w 93214"/>
                  <a:gd name="connsiteY15" fmla="*/ 46319 h 54085"/>
                  <a:gd name="connsiteX16" fmla="*/ 7789 w 93214"/>
                  <a:gd name="connsiteY16" fmla="*/ 42287 h 54085"/>
                  <a:gd name="connsiteX17" fmla="*/ 3757 w 93214"/>
                  <a:gd name="connsiteY17" fmla="*/ 37977 h 54085"/>
                  <a:gd name="connsiteX18" fmla="*/ 1153 w 93214"/>
                  <a:gd name="connsiteY18" fmla="*/ 33945 h 54085"/>
                  <a:gd name="connsiteX19" fmla="*/ 0 w 93214"/>
                  <a:gd name="connsiteY19" fmla="*/ 29336 h 54085"/>
                  <a:gd name="connsiteX20" fmla="*/ 0 w 93214"/>
                  <a:gd name="connsiteY20" fmla="*/ 24727 h 54085"/>
                  <a:gd name="connsiteX21" fmla="*/ 1153 w 93214"/>
                  <a:gd name="connsiteY21" fmla="*/ 20141 h 54085"/>
                  <a:gd name="connsiteX22" fmla="*/ 3757 w 93214"/>
                  <a:gd name="connsiteY22" fmla="*/ 16108 h 54085"/>
                  <a:gd name="connsiteX23" fmla="*/ 7490 w 93214"/>
                  <a:gd name="connsiteY23" fmla="*/ 11799 h 54085"/>
                  <a:gd name="connsiteX24" fmla="*/ 13251 w 93214"/>
                  <a:gd name="connsiteY24" fmla="*/ 8042 h 54085"/>
                  <a:gd name="connsiteX25" fmla="*/ 26778 w 93214"/>
                  <a:gd name="connsiteY25" fmla="*/ 2581 h 54085"/>
                  <a:gd name="connsiteX26" fmla="*/ 34544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305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99"/>
                    </a:lnTo>
                    <a:lnTo>
                      <a:pt x="89205" y="16108"/>
                    </a:lnTo>
                    <a:lnTo>
                      <a:pt x="91786" y="20141"/>
                    </a:lnTo>
                    <a:lnTo>
                      <a:pt x="93215" y="24727"/>
                    </a:lnTo>
                    <a:lnTo>
                      <a:pt x="93215" y="29336"/>
                    </a:lnTo>
                    <a:lnTo>
                      <a:pt x="91786" y="33945"/>
                    </a:lnTo>
                    <a:lnTo>
                      <a:pt x="89205" y="37977"/>
                    </a:lnTo>
                    <a:lnTo>
                      <a:pt x="85449" y="42287"/>
                    </a:lnTo>
                    <a:lnTo>
                      <a:pt x="79711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200"/>
                    </a:lnTo>
                    <a:lnTo>
                      <a:pt x="13527" y="46319"/>
                    </a:lnTo>
                    <a:lnTo>
                      <a:pt x="7789" y="42287"/>
                    </a:lnTo>
                    <a:lnTo>
                      <a:pt x="3757" y="37977"/>
                    </a:lnTo>
                    <a:lnTo>
                      <a:pt x="1153" y="33945"/>
                    </a:lnTo>
                    <a:lnTo>
                      <a:pt x="0" y="29336"/>
                    </a:lnTo>
                    <a:lnTo>
                      <a:pt x="0" y="24727"/>
                    </a:lnTo>
                    <a:lnTo>
                      <a:pt x="1153" y="20141"/>
                    </a:lnTo>
                    <a:lnTo>
                      <a:pt x="3757" y="16108"/>
                    </a:lnTo>
                    <a:lnTo>
                      <a:pt x="7490" y="11799"/>
                    </a:lnTo>
                    <a:lnTo>
                      <a:pt x="13251" y="8042"/>
                    </a:lnTo>
                    <a:lnTo>
                      <a:pt x="26778" y="2581"/>
                    </a:lnTo>
                    <a:lnTo>
                      <a:pt x="34544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305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0" name="Freeform 1399">
                <a:extLst>
                  <a:ext uri="{FF2B5EF4-FFF2-40B4-BE49-F238E27FC236}">
                    <a16:creationId xmlns:a16="http://schemas.microsoft.com/office/drawing/2014/main" id="{5C65EEAD-6D5F-870B-3B2D-D932C265FC43}"/>
                  </a:ext>
                </a:extLst>
              </p:cNvPr>
              <p:cNvSpPr/>
              <p:nvPr/>
            </p:nvSpPr>
            <p:spPr>
              <a:xfrm>
                <a:off x="11161054" y="9413757"/>
                <a:ext cx="93491" cy="1001185"/>
              </a:xfrm>
              <a:custGeom>
                <a:avLst/>
                <a:gdLst>
                  <a:gd name="connsiteX0" fmla="*/ 93491 w 93491"/>
                  <a:gd name="connsiteY0" fmla="*/ 300 h 1001185"/>
                  <a:gd name="connsiteX1" fmla="*/ 93491 w 93491"/>
                  <a:gd name="connsiteY1" fmla="*/ 974431 h 1001185"/>
                  <a:gd name="connsiteX2" fmla="*/ 92639 w 93491"/>
                  <a:gd name="connsiteY2" fmla="*/ 979616 h 1001185"/>
                  <a:gd name="connsiteX3" fmla="*/ 90058 w 93491"/>
                  <a:gd name="connsiteY3" fmla="*/ 984501 h 1001185"/>
                  <a:gd name="connsiteX4" fmla="*/ 86025 w 93491"/>
                  <a:gd name="connsiteY4" fmla="*/ 989110 h 1001185"/>
                  <a:gd name="connsiteX5" fmla="*/ 79987 w 93491"/>
                  <a:gd name="connsiteY5" fmla="*/ 993419 h 1001185"/>
                  <a:gd name="connsiteX6" fmla="*/ 72497 w 93491"/>
                  <a:gd name="connsiteY6" fmla="*/ 997152 h 1001185"/>
                  <a:gd name="connsiteX7" fmla="*/ 64155 w 93491"/>
                  <a:gd name="connsiteY7" fmla="*/ 999457 h 1001185"/>
                  <a:gd name="connsiteX8" fmla="*/ 46319 w 93491"/>
                  <a:gd name="connsiteY8" fmla="*/ 1001185 h 1001185"/>
                  <a:gd name="connsiteX9" fmla="*/ 29059 w 93491"/>
                  <a:gd name="connsiteY9" fmla="*/ 999180 h 1001185"/>
                  <a:gd name="connsiteX10" fmla="*/ 14103 w 93491"/>
                  <a:gd name="connsiteY10" fmla="*/ 993719 h 1001185"/>
                  <a:gd name="connsiteX11" fmla="*/ 8342 w 93491"/>
                  <a:gd name="connsiteY11" fmla="*/ 989686 h 1001185"/>
                  <a:gd name="connsiteX12" fmla="*/ 3734 w 93491"/>
                  <a:gd name="connsiteY12" fmla="*/ 985077 h 1001185"/>
                  <a:gd name="connsiteX13" fmla="*/ 853 w 93491"/>
                  <a:gd name="connsiteY13" fmla="*/ 979892 h 1001185"/>
                  <a:gd name="connsiteX14" fmla="*/ 0 w 93491"/>
                  <a:gd name="connsiteY14" fmla="*/ 974154 h 1001185"/>
                  <a:gd name="connsiteX15" fmla="*/ 0 w 93491"/>
                  <a:gd name="connsiteY15" fmla="*/ 0 h 1001185"/>
                  <a:gd name="connsiteX16" fmla="*/ 853 w 93491"/>
                  <a:gd name="connsiteY16" fmla="*/ 4909 h 1001185"/>
                  <a:gd name="connsiteX17" fmla="*/ 3457 w 93491"/>
                  <a:gd name="connsiteY17" fmla="*/ 10071 h 1001185"/>
                  <a:gd name="connsiteX18" fmla="*/ 7490 w 93491"/>
                  <a:gd name="connsiteY18" fmla="*/ 14679 h 1001185"/>
                  <a:gd name="connsiteX19" fmla="*/ 13804 w 93491"/>
                  <a:gd name="connsiteY19" fmla="*/ 19288 h 1001185"/>
                  <a:gd name="connsiteX20" fmla="*/ 21293 w 93491"/>
                  <a:gd name="connsiteY20" fmla="*/ 22745 h 1001185"/>
                  <a:gd name="connsiteX21" fmla="*/ 29336 w 93491"/>
                  <a:gd name="connsiteY21" fmla="*/ 25326 h 1001185"/>
                  <a:gd name="connsiteX22" fmla="*/ 47172 w 93491"/>
                  <a:gd name="connsiteY22" fmla="*/ 27054 h 1001185"/>
                  <a:gd name="connsiteX23" fmla="*/ 64455 w 93491"/>
                  <a:gd name="connsiteY23" fmla="*/ 25049 h 1001185"/>
                  <a:gd name="connsiteX24" fmla="*/ 79411 w 93491"/>
                  <a:gd name="connsiteY24" fmla="*/ 19565 h 1001185"/>
                  <a:gd name="connsiteX25" fmla="*/ 85149 w 93491"/>
                  <a:gd name="connsiteY25" fmla="*/ 15832 h 1001185"/>
                  <a:gd name="connsiteX26" fmla="*/ 89758 w 93491"/>
                  <a:gd name="connsiteY26" fmla="*/ 11223 h 1001185"/>
                  <a:gd name="connsiteX27" fmla="*/ 92639 w 93491"/>
                  <a:gd name="connsiteY27" fmla="*/ 6061 h 1001185"/>
                  <a:gd name="connsiteX28" fmla="*/ 93491 w 93491"/>
                  <a:gd name="connsiteY28" fmla="*/ 300 h 1001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1" h="1001185">
                    <a:moveTo>
                      <a:pt x="93491" y="300"/>
                    </a:moveTo>
                    <a:lnTo>
                      <a:pt x="93491" y="974431"/>
                    </a:lnTo>
                    <a:lnTo>
                      <a:pt x="92639" y="979616"/>
                    </a:lnTo>
                    <a:lnTo>
                      <a:pt x="90058" y="984501"/>
                    </a:lnTo>
                    <a:lnTo>
                      <a:pt x="86025" y="989110"/>
                    </a:lnTo>
                    <a:lnTo>
                      <a:pt x="79987" y="993419"/>
                    </a:lnTo>
                    <a:lnTo>
                      <a:pt x="72497" y="997152"/>
                    </a:lnTo>
                    <a:lnTo>
                      <a:pt x="64155" y="999457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719"/>
                    </a:lnTo>
                    <a:lnTo>
                      <a:pt x="8342" y="989686"/>
                    </a:lnTo>
                    <a:lnTo>
                      <a:pt x="3734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9"/>
                    </a:lnTo>
                    <a:lnTo>
                      <a:pt x="3457" y="10071"/>
                    </a:lnTo>
                    <a:lnTo>
                      <a:pt x="7490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6" y="25326"/>
                    </a:lnTo>
                    <a:lnTo>
                      <a:pt x="47172" y="27054"/>
                    </a:lnTo>
                    <a:lnTo>
                      <a:pt x="64455" y="25049"/>
                    </a:lnTo>
                    <a:lnTo>
                      <a:pt x="79411" y="19565"/>
                    </a:lnTo>
                    <a:lnTo>
                      <a:pt x="85149" y="15832"/>
                    </a:lnTo>
                    <a:lnTo>
                      <a:pt x="89758" y="11223"/>
                    </a:lnTo>
                    <a:lnTo>
                      <a:pt x="92639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1" name="Freeform 1400">
                <a:extLst>
                  <a:ext uri="{FF2B5EF4-FFF2-40B4-BE49-F238E27FC236}">
                    <a16:creationId xmlns:a16="http://schemas.microsoft.com/office/drawing/2014/main" id="{5D68DEAA-AE66-EC99-EFD5-439057D0CB0E}"/>
                  </a:ext>
                </a:extLst>
              </p:cNvPr>
              <p:cNvSpPr/>
              <p:nvPr/>
            </p:nvSpPr>
            <p:spPr>
              <a:xfrm>
                <a:off x="11249084" y="9267610"/>
                <a:ext cx="142713" cy="249155"/>
              </a:xfrm>
              <a:custGeom>
                <a:avLst/>
                <a:gdLst>
                  <a:gd name="connsiteX0" fmla="*/ 300 w 142713"/>
                  <a:gd name="connsiteY0" fmla="*/ 82567 h 249155"/>
                  <a:gd name="connsiteX1" fmla="*/ 142714 w 142713"/>
                  <a:gd name="connsiteY1" fmla="*/ 0 h 249155"/>
                  <a:gd name="connsiteX2" fmla="*/ 142414 w 142713"/>
                  <a:gd name="connsiteY2" fmla="*/ 166587 h 249155"/>
                  <a:gd name="connsiteX3" fmla="*/ 0 w 142713"/>
                  <a:gd name="connsiteY3" fmla="*/ 249155 h 249155"/>
                  <a:gd name="connsiteX4" fmla="*/ 300 w 142713"/>
                  <a:gd name="connsiteY4" fmla="*/ 82567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713" h="249155">
                    <a:moveTo>
                      <a:pt x="300" y="82567"/>
                    </a:moveTo>
                    <a:lnTo>
                      <a:pt x="142714" y="0"/>
                    </a:lnTo>
                    <a:lnTo>
                      <a:pt x="142414" y="166587"/>
                    </a:lnTo>
                    <a:lnTo>
                      <a:pt x="0" y="249155"/>
                    </a:lnTo>
                    <a:lnTo>
                      <a:pt x="300" y="8256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2" name="Freeform 1401">
                <a:extLst>
                  <a:ext uri="{FF2B5EF4-FFF2-40B4-BE49-F238E27FC236}">
                    <a16:creationId xmlns:a16="http://schemas.microsoft.com/office/drawing/2014/main" id="{1B03E6BF-1A1E-6A95-5B5F-719FDACBB182}"/>
                  </a:ext>
                </a:extLst>
              </p:cNvPr>
              <p:cNvSpPr/>
              <p:nvPr/>
            </p:nvSpPr>
            <p:spPr>
              <a:xfrm>
                <a:off x="11058069" y="9207211"/>
                <a:ext cx="333728" cy="142966"/>
              </a:xfrm>
              <a:custGeom>
                <a:avLst/>
                <a:gdLst>
                  <a:gd name="connsiteX0" fmla="*/ 0 w 333728"/>
                  <a:gd name="connsiteY0" fmla="*/ 88306 h 142966"/>
                  <a:gd name="connsiteX1" fmla="*/ 147875 w 333728"/>
                  <a:gd name="connsiteY1" fmla="*/ 2881 h 142966"/>
                  <a:gd name="connsiteX2" fmla="*/ 162256 w 333728"/>
                  <a:gd name="connsiteY2" fmla="*/ 0 h 142966"/>
                  <a:gd name="connsiteX3" fmla="*/ 171750 w 333728"/>
                  <a:gd name="connsiteY3" fmla="*/ 0 h 142966"/>
                  <a:gd name="connsiteX4" fmla="*/ 184124 w 333728"/>
                  <a:gd name="connsiteY4" fmla="*/ 1152 h 142966"/>
                  <a:gd name="connsiteX5" fmla="*/ 198504 w 333728"/>
                  <a:gd name="connsiteY5" fmla="*/ 3433 h 142966"/>
                  <a:gd name="connsiteX6" fmla="*/ 215488 w 333728"/>
                  <a:gd name="connsiteY6" fmla="*/ 7765 h 142966"/>
                  <a:gd name="connsiteX7" fmla="*/ 250584 w 333728"/>
                  <a:gd name="connsiteY7" fmla="*/ 19565 h 142966"/>
                  <a:gd name="connsiteX8" fmla="*/ 270725 w 333728"/>
                  <a:gd name="connsiteY8" fmla="*/ 27907 h 142966"/>
                  <a:gd name="connsiteX9" fmla="*/ 311559 w 333728"/>
                  <a:gd name="connsiteY9" fmla="*/ 48047 h 142966"/>
                  <a:gd name="connsiteX10" fmla="*/ 333728 w 333728"/>
                  <a:gd name="connsiteY10" fmla="*/ 60399 h 142966"/>
                  <a:gd name="connsiteX11" fmla="*/ 191314 w 333728"/>
                  <a:gd name="connsiteY11" fmla="*/ 142967 h 142966"/>
                  <a:gd name="connsiteX12" fmla="*/ 168869 w 333728"/>
                  <a:gd name="connsiteY12" fmla="*/ 130615 h 142966"/>
                  <a:gd name="connsiteX13" fmla="*/ 128311 w 333728"/>
                  <a:gd name="connsiteY13" fmla="*/ 110751 h 142966"/>
                  <a:gd name="connsiteX14" fmla="*/ 107871 w 333728"/>
                  <a:gd name="connsiteY14" fmla="*/ 102409 h 142966"/>
                  <a:gd name="connsiteX15" fmla="*/ 73073 w 333728"/>
                  <a:gd name="connsiteY15" fmla="*/ 90333 h 142966"/>
                  <a:gd name="connsiteX16" fmla="*/ 56090 w 333728"/>
                  <a:gd name="connsiteY16" fmla="*/ 86301 h 142966"/>
                  <a:gd name="connsiteX17" fmla="*/ 41710 w 333728"/>
                  <a:gd name="connsiteY17" fmla="*/ 83720 h 142966"/>
                  <a:gd name="connsiteX18" fmla="*/ 29336 w 333728"/>
                  <a:gd name="connsiteY18" fmla="*/ 82844 h 142966"/>
                  <a:gd name="connsiteX19" fmla="*/ 11799 w 333728"/>
                  <a:gd name="connsiteY19" fmla="*/ 83996 h 142966"/>
                  <a:gd name="connsiteX20" fmla="*/ 0 w 333728"/>
                  <a:gd name="connsiteY20" fmla="*/ 88306 h 142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28" h="142966">
                    <a:moveTo>
                      <a:pt x="0" y="88306"/>
                    </a:moveTo>
                    <a:lnTo>
                      <a:pt x="147875" y="2881"/>
                    </a:lnTo>
                    <a:lnTo>
                      <a:pt x="162256" y="0"/>
                    </a:lnTo>
                    <a:lnTo>
                      <a:pt x="171750" y="0"/>
                    </a:lnTo>
                    <a:lnTo>
                      <a:pt x="184124" y="1152"/>
                    </a:lnTo>
                    <a:lnTo>
                      <a:pt x="198504" y="3433"/>
                    </a:lnTo>
                    <a:lnTo>
                      <a:pt x="215488" y="7765"/>
                    </a:lnTo>
                    <a:lnTo>
                      <a:pt x="250584" y="19565"/>
                    </a:lnTo>
                    <a:lnTo>
                      <a:pt x="270725" y="27907"/>
                    </a:lnTo>
                    <a:lnTo>
                      <a:pt x="311559" y="48047"/>
                    </a:lnTo>
                    <a:lnTo>
                      <a:pt x="333728" y="60399"/>
                    </a:lnTo>
                    <a:lnTo>
                      <a:pt x="191314" y="142967"/>
                    </a:lnTo>
                    <a:lnTo>
                      <a:pt x="168869" y="130615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3" y="90333"/>
                    </a:lnTo>
                    <a:lnTo>
                      <a:pt x="56090" y="86301"/>
                    </a:lnTo>
                    <a:lnTo>
                      <a:pt x="41710" y="83720"/>
                    </a:lnTo>
                    <a:lnTo>
                      <a:pt x="29336" y="82844"/>
                    </a:lnTo>
                    <a:lnTo>
                      <a:pt x="11799" y="83996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3" name="Freeform 1402">
                <a:extLst>
                  <a:ext uri="{FF2B5EF4-FFF2-40B4-BE49-F238E27FC236}">
                    <a16:creationId xmlns:a16="http://schemas.microsoft.com/office/drawing/2014/main" id="{18609988-3A50-1C2B-FA48-394F589A0FF0}"/>
                  </a:ext>
                </a:extLst>
              </p:cNvPr>
              <p:cNvSpPr/>
              <p:nvPr/>
            </p:nvSpPr>
            <p:spPr>
              <a:xfrm>
                <a:off x="11046547" y="9290056"/>
                <a:ext cx="202836" cy="226709"/>
              </a:xfrm>
              <a:custGeom>
                <a:avLst/>
                <a:gdLst>
                  <a:gd name="connsiteX0" fmla="*/ 202836 w 202836"/>
                  <a:gd name="connsiteY0" fmla="*/ 60122 h 226709"/>
                  <a:gd name="connsiteX1" fmla="*/ 202537 w 202836"/>
                  <a:gd name="connsiteY1" fmla="*/ 226710 h 226709"/>
                  <a:gd name="connsiteX2" fmla="*/ 180092 w 202836"/>
                  <a:gd name="connsiteY2" fmla="*/ 213482 h 226709"/>
                  <a:gd name="connsiteX3" fmla="*/ 138381 w 202836"/>
                  <a:gd name="connsiteY3" fmla="*/ 185576 h 226709"/>
                  <a:gd name="connsiteX4" fmla="*/ 99828 w 202836"/>
                  <a:gd name="connsiteY4" fmla="*/ 156217 h 226709"/>
                  <a:gd name="connsiteX5" fmla="*/ 66184 w 202836"/>
                  <a:gd name="connsiteY5" fmla="*/ 126306 h 226709"/>
                  <a:gd name="connsiteX6" fmla="*/ 38853 w 202836"/>
                  <a:gd name="connsiteY6" fmla="*/ 98100 h 226709"/>
                  <a:gd name="connsiteX7" fmla="*/ 26755 w 202836"/>
                  <a:gd name="connsiteY7" fmla="*/ 83720 h 226709"/>
                  <a:gd name="connsiteX8" fmla="*/ 17560 w 202836"/>
                  <a:gd name="connsiteY8" fmla="*/ 70769 h 226709"/>
                  <a:gd name="connsiteX9" fmla="*/ 5462 w 202836"/>
                  <a:gd name="connsiteY9" fmla="*/ 49199 h 226709"/>
                  <a:gd name="connsiteX10" fmla="*/ 2305 w 202836"/>
                  <a:gd name="connsiteY10" fmla="*/ 40581 h 226709"/>
                  <a:gd name="connsiteX11" fmla="*/ 0 w 202836"/>
                  <a:gd name="connsiteY11" fmla="*/ 26478 h 226709"/>
                  <a:gd name="connsiteX12" fmla="*/ 576 w 202836"/>
                  <a:gd name="connsiteY12" fmla="*/ 19864 h 226709"/>
                  <a:gd name="connsiteX13" fmla="*/ 2604 w 202836"/>
                  <a:gd name="connsiteY13" fmla="*/ 14380 h 226709"/>
                  <a:gd name="connsiteX14" fmla="*/ 5761 w 202836"/>
                  <a:gd name="connsiteY14" fmla="*/ 9794 h 226709"/>
                  <a:gd name="connsiteX15" fmla="*/ 10071 w 202836"/>
                  <a:gd name="connsiteY15" fmla="*/ 6337 h 226709"/>
                  <a:gd name="connsiteX16" fmla="*/ 15832 w 202836"/>
                  <a:gd name="connsiteY16" fmla="*/ 3180 h 226709"/>
                  <a:gd name="connsiteX17" fmla="*/ 23597 w 202836"/>
                  <a:gd name="connsiteY17" fmla="*/ 1152 h 226709"/>
                  <a:gd name="connsiteX18" fmla="*/ 33092 w 202836"/>
                  <a:gd name="connsiteY18" fmla="*/ 0 h 226709"/>
                  <a:gd name="connsiteX19" fmla="*/ 44890 w 202836"/>
                  <a:gd name="connsiteY19" fmla="*/ 0 h 226709"/>
                  <a:gd name="connsiteX20" fmla="*/ 59569 w 202836"/>
                  <a:gd name="connsiteY20" fmla="*/ 2027 h 226709"/>
                  <a:gd name="connsiteX21" fmla="*/ 77683 w 202836"/>
                  <a:gd name="connsiteY21" fmla="*/ 5761 h 226709"/>
                  <a:gd name="connsiteX22" fmla="*/ 99252 w 202836"/>
                  <a:gd name="connsiteY22" fmla="*/ 12098 h 226709"/>
                  <a:gd name="connsiteX23" fmla="*/ 124002 w 202836"/>
                  <a:gd name="connsiteY23" fmla="*/ 21293 h 226709"/>
                  <a:gd name="connsiteX24" fmla="*/ 148175 w 202836"/>
                  <a:gd name="connsiteY24" fmla="*/ 31640 h 226709"/>
                  <a:gd name="connsiteX25" fmla="*/ 174354 w 202836"/>
                  <a:gd name="connsiteY25" fmla="*/ 44591 h 226709"/>
                  <a:gd name="connsiteX26" fmla="*/ 202836 w 202836"/>
                  <a:gd name="connsiteY26" fmla="*/ 60122 h 226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09">
                    <a:moveTo>
                      <a:pt x="202836" y="60122"/>
                    </a:moveTo>
                    <a:lnTo>
                      <a:pt x="202537" y="226710"/>
                    </a:lnTo>
                    <a:lnTo>
                      <a:pt x="180092" y="213482"/>
                    </a:lnTo>
                    <a:lnTo>
                      <a:pt x="138381" y="185576"/>
                    </a:lnTo>
                    <a:lnTo>
                      <a:pt x="99828" y="156217"/>
                    </a:lnTo>
                    <a:lnTo>
                      <a:pt x="66184" y="126306"/>
                    </a:lnTo>
                    <a:lnTo>
                      <a:pt x="38853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199"/>
                    </a:lnTo>
                    <a:lnTo>
                      <a:pt x="2305" y="40581"/>
                    </a:lnTo>
                    <a:lnTo>
                      <a:pt x="0" y="26478"/>
                    </a:lnTo>
                    <a:lnTo>
                      <a:pt x="576" y="19864"/>
                    </a:lnTo>
                    <a:lnTo>
                      <a:pt x="2604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80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0" y="0"/>
                    </a:lnTo>
                    <a:lnTo>
                      <a:pt x="59569" y="2027"/>
                    </a:lnTo>
                    <a:lnTo>
                      <a:pt x="77683" y="5761"/>
                    </a:lnTo>
                    <a:lnTo>
                      <a:pt x="99252" y="12098"/>
                    </a:lnTo>
                    <a:lnTo>
                      <a:pt x="124002" y="21293"/>
                    </a:lnTo>
                    <a:lnTo>
                      <a:pt x="148175" y="31640"/>
                    </a:lnTo>
                    <a:lnTo>
                      <a:pt x="174354" y="44591"/>
                    </a:lnTo>
                    <a:lnTo>
                      <a:pt x="202836" y="601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4" name="Freeform 1403">
                <a:extLst>
                  <a:ext uri="{FF2B5EF4-FFF2-40B4-BE49-F238E27FC236}">
                    <a16:creationId xmlns:a16="http://schemas.microsoft.com/office/drawing/2014/main" id="{DB15F594-893B-F75C-F878-6233C930EE04}"/>
                  </a:ext>
                </a:extLst>
              </p:cNvPr>
              <p:cNvSpPr/>
              <p:nvPr/>
            </p:nvSpPr>
            <p:spPr>
              <a:xfrm>
                <a:off x="11297431" y="9350477"/>
                <a:ext cx="123425" cy="119392"/>
              </a:xfrm>
              <a:custGeom>
                <a:avLst/>
                <a:gdLst>
                  <a:gd name="connsiteX0" fmla="*/ 123426 w 123425"/>
                  <a:gd name="connsiteY0" fmla="*/ 42586 h 119392"/>
                  <a:gd name="connsiteX1" fmla="*/ 118817 w 123425"/>
                  <a:gd name="connsiteY1" fmla="*/ 40558 h 119392"/>
                  <a:gd name="connsiteX2" fmla="*/ 113355 w 123425"/>
                  <a:gd name="connsiteY2" fmla="*/ 40282 h 119392"/>
                  <a:gd name="connsiteX3" fmla="*/ 107594 w 123425"/>
                  <a:gd name="connsiteY3" fmla="*/ 41710 h 119392"/>
                  <a:gd name="connsiteX4" fmla="*/ 100981 w 123425"/>
                  <a:gd name="connsiteY4" fmla="*/ 44591 h 119392"/>
                  <a:gd name="connsiteX5" fmla="*/ 88606 w 123425"/>
                  <a:gd name="connsiteY5" fmla="*/ 54661 h 119392"/>
                  <a:gd name="connsiteX6" fmla="*/ 78812 w 123425"/>
                  <a:gd name="connsiteY6" fmla="*/ 68465 h 119392"/>
                  <a:gd name="connsiteX7" fmla="*/ 72198 w 123425"/>
                  <a:gd name="connsiteY7" fmla="*/ 83420 h 119392"/>
                  <a:gd name="connsiteX8" fmla="*/ 69617 w 123425"/>
                  <a:gd name="connsiteY8" fmla="*/ 98400 h 119392"/>
                  <a:gd name="connsiteX9" fmla="*/ 69894 w 123425"/>
                  <a:gd name="connsiteY9" fmla="*/ 105013 h 119392"/>
                  <a:gd name="connsiteX10" fmla="*/ 71622 w 123425"/>
                  <a:gd name="connsiteY10" fmla="*/ 111051 h 119392"/>
                  <a:gd name="connsiteX11" fmla="*/ 74502 w 123425"/>
                  <a:gd name="connsiteY11" fmla="*/ 115660 h 119392"/>
                  <a:gd name="connsiteX12" fmla="*/ 78812 w 123425"/>
                  <a:gd name="connsiteY12" fmla="*/ 119393 h 119392"/>
                  <a:gd name="connsiteX13" fmla="*/ 9195 w 123425"/>
                  <a:gd name="connsiteY13" fmla="*/ 78835 h 119392"/>
                  <a:gd name="connsiteX14" fmla="*/ 5162 w 123425"/>
                  <a:gd name="connsiteY14" fmla="*/ 75655 h 119392"/>
                  <a:gd name="connsiteX15" fmla="*/ 2305 w 123425"/>
                  <a:gd name="connsiteY15" fmla="*/ 71069 h 119392"/>
                  <a:gd name="connsiteX16" fmla="*/ 576 w 123425"/>
                  <a:gd name="connsiteY16" fmla="*/ 65584 h 119392"/>
                  <a:gd name="connsiteX17" fmla="*/ 0 w 123425"/>
                  <a:gd name="connsiteY17" fmla="*/ 58694 h 119392"/>
                  <a:gd name="connsiteX18" fmla="*/ 576 w 123425"/>
                  <a:gd name="connsiteY18" fmla="*/ 50629 h 119392"/>
                  <a:gd name="connsiteX19" fmla="*/ 2305 w 123425"/>
                  <a:gd name="connsiteY19" fmla="*/ 42863 h 119392"/>
                  <a:gd name="connsiteX20" fmla="*/ 9495 w 123425"/>
                  <a:gd name="connsiteY20" fmla="*/ 27331 h 119392"/>
                  <a:gd name="connsiteX21" fmla="*/ 19265 w 123425"/>
                  <a:gd name="connsiteY21" fmla="*/ 14103 h 119392"/>
                  <a:gd name="connsiteX22" fmla="*/ 31064 w 123425"/>
                  <a:gd name="connsiteY22" fmla="*/ 4310 h 119392"/>
                  <a:gd name="connsiteX23" fmla="*/ 36825 w 123425"/>
                  <a:gd name="connsiteY23" fmla="*/ 1429 h 119392"/>
                  <a:gd name="connsiteX24" fmla="*/ 42863 w 123425"/>
                  <a:gd name="connsiteY24" fmla="*/ 0 h 119392"/>
                  <a:gd name="connsiteX25" fmla="*/ 48324 w 123425"/>
                  <a:gd name="connsiteY25" fmla="*/ 0 h 119392"/>
                  <a:gd name="connsiteX26" fmla="*/ 53786 w 123425"/>
                  <a:gd name="connsiteY26" fmla="*/ 2005 h 119392"/>
                  <a:gd name="connsiteX27" fmla="*/ 123426 w 123425"/>
                  <a:gd name="connsiteY27" fmla="*/ 42586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25" h="119392">
                    <a:moveTo>
                      <a:pt x="123426" y="42586"/>
                    </a:moveTo>
                    <a:lnTo>
                      <a:pt x="118817" y="40558"/>
                    </a:lnTo>
                    <a:lnTo>
                      <a:pt x="113355" y="40282"/>
                    </a:lnTo>
                    <a:lnTo>
                      <a:pt x="107594" y="41710"/>
                    </a:lnTo>
                    <a:lnTo>
                      <a:pt x="100981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400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60"/>
                    </a:lnTo>
                    <a:lnTo>
                      <a:pt x="78812" y="119393"/>
                    </a:lnTo>
                    <a:lnTo>
                      <a:pt x="9195" y="78835"/>
                    </a:lnTo>
                    <a:lnTo>
                      <a:pt x="5162" y="75655"/>
                    </a:lnTo>
                    <a:lnTo>
                      <a:pt x="2305" y="71069"/>
                    </a:lnTo>
                    <a:lnTo>
                      <a:pt x="576" y="65584"/>
                    </a:lnTo>
                    <a:lnTo>
                      <a:pt x="0" y="58694"/>
                    </a:lnTo>
                    <a:lnTo>
                      <a:pt x="576" y="50629"/>
                    </a:lnTo>
                    <a:lnTo>
                      <a:pt x="2305" y="42863"/>
                    </a:lnTo>
                    <a:lnTo>
                      <a:pt x="9495" y="27331"/>
                    </a:lnTo>
                    <a:lnTo>
                      <a:pt x="19265" y="14103"/>
                    </a:lnTo>
                    <a:lnTo>
                      <a:pt x="31064" y="4310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26" y="42586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5" name="Freeform 1404">
                <a:extLst>
                  <a:ext uri="{FF2B5EF4-FFF2-40B4-BE49-F238E27FC236}">
                    <a16:creationId xmlns:a16="http://schemas.microsoft.com/office/drawing/2014/main" id="{1A279C39-9AB4-12A8-87BC-AEB38142FDEB}"/>
                  </a:ext>
                </a:extLst>
              </p:cNvPr>
              <p:cNvSpPr/>
              <p:nvPr/>
            </p:nvSpPr>
            <p:spPr>
              <a:xfrm>
                <a:off x="11367048" y="9391036"/>
                <a:ext cx="63003" cy="80839"/>
              </a:xfrm>
              <a:custGeom>
                <a:avLst/>
                <a:gdLst>
                  <a:gd name="connsiteX0" fmla="*/ 31364 w 63003"/>
                  <a:gd name="connsiteY0" fmla="*/ 4032 h 80839"/>
                  <a:gd name="connsiteX1" fmla="*/ 42586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80 h 80839"/>
                  <a:gd name="connsiteX5" fmla="*/ 58694 w 63003"/>
                  <a:gd name="connsiteY5" fmla="*/ 6337 h 80839"/>
                  <a:gd name="connsiteX6" fmla="*/ 60998 w 63003"/>
                  <a:gd name="connsiteY6" fmla="*/ 10370 h 80839"/>
                  <a:gd name="connsiteX7" fmla="*/ 63003 w 63003"/>
                  <a:gd name="connsiteY7" fmla="*/ 22169 h 80839"/>
                  <a:gd name="connsiteX8" fmla="*/ 60998 w 63003"/>
                  <a:gd name="connsiteY8" fmla="*/ 35673 h 80839"/>
                  <a:gd name="connsiteX9" fmla="*/ 58694 w 63003"/>
                  <a:gd name="connsiteY9" fmla="*/ 42862 h 80839"/>
                  <a:gd name="connsiteX10" fmla="*/ 53809 w 63003"/>
                  <a:gd name="connsiteY10" fmla="*/ 52933 h 80839"/>
                  <a:gd name="connsiteX11" fmla="*/ 47471 w 63003"/>
                  <a:gd name="connsiteY11" fmla="*/ 62427 h 80839"/>
                  <a:gd name="connsiteX12" fmla="*/ 42586 w 63003"/>
                  <a:gd name="connsiteY12" fmla="*/ 67912 h 80839"/>
                  <a:gd name="connsiteX13" fmla="*/ 31640 w 63003"/>
                  <a:gd name="connsiteY13" fmla="*/ 76530 h 80839"/>
                  <a:gd name="connsiteX14" fmla="*/ 20418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90 w 63003"/>
                  <a:gd name="connsiteY17" fmla="*/ 77683 h 80839"/>
                  <a:gd name="connsiteX18" fmla="*/ 4310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418 h 80839"/>
                  <a:gd name="connsiteX21" fmla="*/ 2005 w 63003"/>
                  <a:gd name="connsiteY21" fmla="*/ 44890 h 80839"/>
                  <a:gd name="connsiteX22" fmla="*/ 4310 w 63003"/>
                  <a:gd name="connsiteY22" fmla="*/ 37700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8 w 63003"/>
                  <a:gd name="connsiteY25" fmla="*/ 12674 h 80839"/>
                  <a:gd name="connsiteX26" fmla="*/ 31364 w 63003"/>
                  <a:gd name="connsiteY26" fmla="*/ 4032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2"/>
                    </a:moveTo>
                    <a:lnTo>
                      <a:pt x="42586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80"/>
                    </a:lnTo>
                    <a:lnTo>
                      <a:pt x="58694" y="6337"/>
                    </a:lnTo>
                    <a:lnTo>
                      <a:pt x="60998" y="10370"/>
                    </a:lnTo>
                    <a:lnTo>
                      <a:pt x="63003" y="22169"/>
                    </a:lnTo>
                    <a:lnTo>
                      <a:pt x="60998" y="35673"/>
                    </a:lnTo>
                    <a:lnTo>
                      <a:pt x="58694" y="42862"/>
                    </a:lnTo>
                    <a:lnTo>
                      <a:pt x="53809" y="52933"/>
                    </a:lnTo>
                    <a:lnTo>
                      <a:pt x="47471" y="62427"/>
                    </a:lnTo>
                    <a:lnTo>
                      <a:pt x="42586" y="67912"/>
                    </a:lnTo>
                    <a:lnTo>
                      <a:pt x="31640" y="76530"/>
                    </a:lnTo>
                    <a:lnTo>
                      <a:pt x="20418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90" y="77683"/>
                    </a:lnTo>
                    <a:lnTo>
                      <a:pt x="4310" y="74226"/>
                    </a:lnTo>
                    <a:lnTo>
                      <a:pt x="2005" y="70193"/>
                    </a:lnTo>
                    <a:lnTo>
                      <a:pt x="0" y="58418"/>
                    </a:lnTo>
                    <a:lnTo>
                      <a:pt x="2005" y="44890"/>
                    </a:lnTo>
                    <a:lnTo>
                      <a:pt x="4310" y="37700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8" y="12674"/>
                    </a:lnTo>
                    <a:lnTo>
                      <a:pt x="31364" y="40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6" name="Freeform 1405">
                <a:extLst>
                  <a:ext uri="{FF2B5EF4-FFF2-40B4-BE49-F238E27FC236}">
                    <a16:creationId xmlns:a16="http://schemas.microsoft.com/office/drawing/2014/main" id="{AAA922CE-ACA8-BDB4-D675-7F68E77B87F1}"/>
                  </a:ext>
                </a:extLst>
              </p:cNvPr>
              <p:cNvSpPr/>
              <p:nvPr/>
            </p:nvSpPr>
            <p:spPr>
              <a:xfrm>
                <a:off x="11310658" y="9351906"/>
                <a:ext cx="92062" cy="118263"/>
              </a:xfrm>
              <a:custGeom>
                <a:avLst/>
                <a:gdLst>
                  <a:gd name="connsiteX0" fmla="*/ 46020 w 92062"/>
                  <a:gd name="connsiteY0" fmla="*/ 6061 h 118263"/>
                  <a:gd name="connsiteX1" fmla="*/ 54661 w 92062"/>
                  <a:gd name="connsiteY1" fmla="*/ 2027 h 118263"/>
                  <a:gd name="connsiteX2" fmla="*/ 62427 w 92062"/>
                  <a:gd name="connsiteY2" fmla="*/ 0 h 118263"/>
                  <a:gd name="connsiteX3" fmla="*/ 69041 w 92062"/>
                  <a:gd name="connsiteY3" fmla="*/ 0 h 118263"/>
                  <a:gd name="connsiteX4" fmla="*/ 78535 w 92062"/>
                  <a:gd name="connsiteY4" fmla="*/ 2881 h 118263"/>
                  <a:gd name="connsiteX5" fmla="*/ 85725 w 92062"/>
                  <a:gd name="connsiteY5" fmla="*/ 9494 h 118263"/>
                  <a:gd name="connsiteX6" fmla="*/ 89182 w 92062"/>
                  <a:gd name="connsiteY6" fmla="*/ 15255 h 118263"/>
                  <a:gd name="connsiteX7" fmla="*/ 91210 w 92062"/>
                  <a:gd name="connsiteY7" fmla="*/ 23021 h 118263"/>
                  <a:gd name="connsiteX8" fmla="*/ 92062 w 92062"/>
                  <a:gd name="connsiteY8" fmla="*/ 32516 h 118263"/>
                  <a:gd name="connsiteX9" fmla="*/ 91486 w 92062"/>
                  <a:gd name="connsiteY9" fmla="*/ 42309 h 118263"/>
                  <a:gd name="connsiteX10" fmla="*/ 89481 w 92062"/>
                  <a:gd name="connsiteY10" fmla="*/ 52380 h 118263"/>
                  <a:gd name="connsiteX11" fmla="*/ 86025 w 92062"/>
                  <a:gd name="connsiteY11" fmla="*/ 63026 h 118263"/>
                  <a:gd name="connsiteX12" fmla="*/ 81415 w 92062"/>
                  <a:gd name="connsiteY12" fmla="*/ 73097 h 118263"/>
                  <a:gd name="connsiteX13" fmla="*/ 69341 w 92062"/>
                  <a:gd name="connsiteY13" fmla="*/ 91486 h 118263"/>
                  <a:gd name="connsiteX14" fmla="*/ 62150 w 92062"/>
                  <a:gd name="connsiteY14" fmla="*/ 99851 h 118263"/>
                  <a:gd name="connsiteX15" fmla="*/ 54385 w 92062"/>
                  <a:gd name="connsiteY15" fmla="*/ 106465 h 118263"/>
                  <a:gd name="connsiteX16" fmla="*/ 46319 w 92062"/>
                  <a:gd name="connsiteY16" fmla="*/ 112203 h 118263"/>
                  <a:gd name="connsiteX17" fmla="*/ 37401 w 92062"/>
                  <a:gd name="connsiteY17" fmla="*/ 116236 h 118263"/>
                  <a:gd name="connsiteX18" fmla="*/ 29635 w 92062"/>
                  <a:gd name="connsiteY18" fmla="*/ 118263 h 118263"/>
                  <a:gd name="connsiteX19" fmla="*/ 23021 w 92062"/>
                  <a:gd name="connsiteY19" fmla="*/ 118263 h 118263"/>
                  <a:gd name="connsiteX20" fmla="*/ 13527 w 92062"/>
                  <a:gd name="connsiteY20" fmla="*/ 115383 h 118263"/>
                  <a:gd name="connsiteX21" fmla="*/ 6337 w 92062"/>
                  <a:gd name="connsiteY21" fmla="*/ 108769 h 118263"/>
                  <a:gd name="connsiteX22" fmla="*/ 2881 w 92062"/>
                  <a:gd name="connsiteY22" fmla="*/ 103008 h 118263"/>
                  <a:gd name="connsiteX23" fmla="*/ 853 w 92062"/>
                  <a:gd name="connsiteY23" fmla="*/ 95519 h 118263"/>
                  <a:gd name="connsiteX24" fmla="*/ 0 w 92062"/>
                  <a:gd name="connsiteY24" fmla="*/ 85748 h 118263"/>
                  <a:gd name="connsiteX25" fmla="*/ 576 w 92062"/>
                  <a:gd name="connsiteY25" fmla="*/ 75954 h 118263"/>
                  <a:gd name="connsiteX26" fmla="*/ 2581 w 92062"/>
                  <a:gd name="connsiteY26" fmla="*/ 65884 h 118263"/>
                  <a:gd name="connsiteX27" fmla="*/ 6037 w 92062"/>
                  <a:gd name="connsiteY27" fmla="*/ 55537 h 118263"/>
                  <a:gd name="connsiteX28" fmla="*/ 16108 w 92062"/>
                  <a:gd name="connsiteY28" fmla="*/ 35972 h 118263"/>
                  <a:gd name="connsiteX29" fmla="*/ 22722 w 92062"/>
                  <a:gd name="connsiteY29" fmla="*/ 26777 h 118263"/>
                  <a:gd name="connsiteX30" fmla="*/ 29912 w 92062"/>
                  <a:gd name="connsiteY30" fmla="*/ 18712 h 118263"/>
                  <a:gd name="connsiteX31" fmla="*/ 37678 w 92062"/>
                  <a:gd name="connsiteY31" fmla="*/ 11799 h 118263"/>
                  <a:gd name="connsiteX32" fmla="*/ 46020 w 92062"/>
                  <a:gd name="connsiteY32" fmla="*/ 6061 h 11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63">
                    <a:moveTo>
                      <a:pt x="46020" y="6061"/>
                    </a:moveTo>
                    <a:lnTo>
                      <a:pt x="54661" y="2027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210" y="23021"/>
                    </a:lnTo>
                    <a:lnTo>
                      <a:pt x="92062" y="32516"/>
                    </a:lnTo>
                    <a:lnTo>
                      <a:pt x="91486" y="42309"/>
                    </a:lnTo>
                    <a:lnTo>
                      <a:pt x="89481" y="52380"/>
                    </a:lnTo>
                    <a:lnTo>
                      <a:pt x="86025" y="63026"/>
                    </a:lnTo>
                    <a:lnTo>
                      <a:pt x="81415" y="73097"/>
                    </a:lnTo>
                    <a:lnTo>
                      <a:pt x="69341" y="91486"/>
                    </a:lnTo>
                    <a:lnTo>
                      <a:pt x="62150" y="99851"/>
                    </a:lnTo>
                    <a:lnTo>
                      <a:pt x="54385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63"/>
                    </a:lnTo>
                    <a:lnTo>
                      <a:pt x="23021" y="118263"/>
                    </a:lnTo>
                    <a:lnTo>
                      <a:pt x="13527" y="115383"/>
                    </a:lnTo>
                    <a:lnTo>
                      <a:pt x="6337" y="108769"/>
                    </a:lnTo>
                    <a:lnTo>
                      <a:pt x="2881" y="103008"/>
                    </a:lnTo>
                    <a:lnTo>
                      <a:pt x="853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77"/>
                    </a:lnTo>
                    <a:lnTo>
                      <a:pt x="29912" y="18712"/>
                    </a:lnTo>
                    <a:lnTo>
                      <a:pt x="37678" y="11799"/>
                    </a:lnTo>
                    <a:lnTo>
                      <a:pt x="46020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7" name="Freeform 1406">
                <a:extLst>
                  <a:ext uri="{FF2B5EF4-FFF2-40B4-BE49-F238E27FC236}">
                    <a16:creationId xmlns:a16="http://schemas.microsoft.com/office/drawing/2014/main" id="{431FA967-F7B7-E168-E48B-BE676A541298}"/>
                  </a:ext>
                </a:extLst>
              </p:cNvPr>
              <p:cNvSpPr/>
              <p:nvPr/>
            </p:nvSpPr>
            <p:spPr>
              <a:xfrm>
                <a:off x="11318701" y="9356216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37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3 h 134371"/>
                  <a:gd name="connsiteX4" fmla="*/ 156517 w 168592"/>
                  <a:gd name="connsiteY4" fmla="*/ 80862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3 w 168592"/>
                  <a:gd name="connsiteY7" fmla="*/ 110474 h 134371"/>
                  <a:gd name="connsiteX8" fmla="*/ 167740 w 168592"/>
                  <a:gd name="connsiteY8" fmla="*/ 117111 h 134371"/>
                  <a:gd name="connsiteX9" fmla="*/ 164859 w 168592"/>
                  <a:gd name="connsiteY9" fmla="*/ 122849 h 134371"/>
                  <a:gd name="connsiteX10" fmla="*/ 161126 w 168592"/>
                  <a:gd name="connsiteY10" fmla="*/ 127181 h 134371"/>
                  <a:gd name="connsiteX11" fmla="*/ 154789 w 168592"/>
                  <a:gd name="connsiteY11" fmla="*/ 130338 h 134371"/>
                  <a:gd name="connsiteX12" fmla="*/ 145871 w 168592"/>
                  <a:gd name="connsiteY12" fmla="*/ 132919 h 134371"/>
                  <a:gd name="connsiteX13" fmla="*/ 132644 w 168592"/>
                  <a:gd name="connsiteY13" fmla="*/ 134371 h 134371"/>
                  <a:gd name="connsiteX14" fmla="*/ 114231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7 h 134371"/>
                  <a:gd name="connsiteX17" fmla="*/ 13827 w 168592"/>
                  <a:gd name="connsiteY17" fmla="*/ 114230 h 134371"/>
                  <a:gd name="connsiteX18" fmla="*/ 8918 w 168592"/>
                  <a:gd name="connsiteY18" fmla="*/ 112502 h 134371"/>
                  <a:gd name="connsiteX19" fmla="*/ 5485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0 h 134371"/>
                  <a:gd name="connsiteX23" fmla="*/ 0 w 168592"/>
                  <a:gd name="connsiteY23" fmla="*/ 89781 h 134371"/>
                  <a:gd name="connsiteX24" fmla="*/ 1729 w 168592"/>
                  <a:gd name="connsiteY24" fmla="*/ 81139 h 134371"/>
                  <a:gd name="connsiteX25" fmla="*/ 7766 w 168592"/>
                  <a:gd name="connsiteY25" fmla="*/ 63602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6 h 134371"/>
                  <a:gd name="connsiteX29" fmla="*/ 51504 w 168592"/>
                  <a:gd name="connsiteY29" fmla="*/ 8065 h 134371"/>
                  <a:gd name="connsiteX30" fmla="*/ 58993 w 168592"/>
                  <a:gd name="connsiteY30" fmla="*/ 3457 h 134371"/>
                  <a:gd name="connsiteX31" fmla="*/ 66184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37" y="26478"/>
                    </a:lnTo>
                    <a:lnTo>
                      <a:pt x="128610" y="48347"/>
                    </a:lnTo>
                    <a:lnTo>
                      <a:pt x="145294" y="66183"/>
                    </a:lnTo>
                    <a:lnTo>
                      <a:pt x="156517" y="80862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3" y="110474"/>
                    </a:lnTo>
                    <a:lnTo>
                      <a:pt x="167740" y="117111"/>
                    </a:lnTo>
                    <a:lnTo>
                      <a:pt x="164859" y="122849"/>
                    </a:lnTo>
                    <a:lnTo>
                      <a:pt x="161126" y="127181"/>
                    </a:lnTo>
                    <a:lnTo>
                      <a:pt x="154789" y="130338"/>
                    </a:lnTo>
                    <a:lnTo>
                      <a:pt x="145871" y="132919"/>
                    </a:lnTo>
                    <a:lnTo>
                      <a:pt x="132644" y="134371"/>
                    </a:lnTo>
                    <a:lnTo>
                      <a:pt x="114231" y="133796"/>
                    </a:lnTo>
                    <a:lnTo>
                      <a:pt x="89481" y="130915"/>
                    </a:lnTo>
                    <a:lnTo>
                      <a:pt x="56389" y="124577"/>
                    </a:lnTo>
                    <a:lnTo>
                      <a:pt x="13827" y="114230"/>
                    </a:lnTo>
                    <a:lnTo>
                      <a:pt x="8918" y="112502"/>
                    </a:lnTo>
                    <a:lnTo>
                      <a:pt x="5485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0"/>
                    </a:lnTo>
                    <a:lnTo>
                      <a:pt x="0" y="89781"/>
                    </a:lnTo>
                    <a:lnTo>
                      <a:pt x="1729" y="81139"/>
                    </a:lnTo>
                    <a:lnTo>
                      <a:pt x="7766" y="63602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6"/>
                    </a:lnTo>
                    <a:lnTo>
                      <a:pt x="51504" y="8065"/>
                    </a:lnTo>
                    <a:lnTo>
                      <a:pt x="58993" y="3457"/>
                    </a:lnTo>
                    <a:lnTo>
                      <a:pt x="66184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8" name="Freeform 1407">
                <a:extLst>
                  <a:ext uri="{FF2B5EF4-FFF2-40B4-BE49-F238E27FC236}">
                    <a16:creationId xmlns:a16="http://schemas.microsoft.com/office/drawing/2014/main" id="{9F3E06E5-6266-B46C-B954-04FA8E848985}"/>
                  </a:ext>
                </a:extLst>
              </p:cNvPr>
              <p:cNvSpPr/>
              <p:nvPr/>
            </p:nvSpPr>
            <p:spPr>
              <a:xfrm>
                <a:off x="11195875" y="9427284"/>
                <a:ext cx="207698" cy="292017"/>
              </a:xfrm>
              <a:custGeom>
                <a:avLst/>
                <a:gdLst>
                  <a:gd name="connsiteX0" fmla="*/ 32515 w 207698"/>
                  <a:gd name="connsiteY0" fmla="*/ 292018 h 292017"/>
                  <a:gd name="connsiteX1" fmla="*/ 0 w 207698"/>
                  <a:gd name="connsiteY1" fmla="*/ 273029 h 292017"/>
                  <a:gd name="connsiteX2" fmla="*/ 25602 w 207698"/>
                  <a:gd name="connsiteY2" fmla="*/ 245699 h 292017"/>
                  <a:gd name="connsiteX3" fmla="*/ 58118 w 207698"/>
                  <a:gd name="connsiteY3" fmla="*/ 264388 h 292017"/>
                  <a:gd name="connsiteX4" fmla="*/ 32515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1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29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9 h 292017"/>
                  <a:gd name="connsiteX13" fmla="*/ 167716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515" y="292018"/>
                    </a:moveTo>
                    <a:lnTo>
                      <a:pt x="0" y="273029"/>
                    </a:lnTo>
                    <a:lnTo>
                      <a:pt x="25602" y="245699"/>
                    </a:lnTo>
                    <a:lnTo>
                      <a:pt x="58118" y="264388"/>
                    </a:lnTo>
                    <a:lnTo>
                      <a:pt x="32515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1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29" y="24750"/>
                    </a:lnTo>
                    <a:lnTo>
                      <a:pt x="153913" y="5761"/>
                    </a:lnTo>
                    <a:lnTo>
                      <a:pt x="161679" y="1729"/>
                    </a:lnTo>
                    <a:lnTo>
                      <a:pt x="167716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9" name="Freeform 1408">
                <a:extLst>
                  <a:ext uri="{FF2B5EF4-FFF2-40B4-BE49-F238E27FC236}">
                    <a16:creationId xmlns:a16="http://schemas.microsoft.com/office/drawing/2014/main" id="{AE373BC9-69AC-3EF3-B7A7-0E977FA546F7}"/>
                  </a:ext>
                </a:extLst>
              </p:cNvPr>
              <p:cNvSpPr/>
              <p:nvPr/>
            </p:nvSpPr>
            <p:spPr>
              <a:xfrm>
                <a:off x="11188684" y="9433045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2 h 200232"/>
                  <a:gd name="connsiteX1" fmla="*/ 0 w 193618"/>
                  <a:gd name="connsiteY1" fmla="*/ 181244 h 200232"/>
                  <a:gd name="connsiteX2" fmla="*/ 20118 w 193618"/>
                  <a:gd name="connsiteY2" fmla="*/ 153637 h 200232"/>
                  <a:gd name="connsiteX3" fmla="*/ 45743 w 193618"/>
                  <a:gd name="connsiteY3" fmla="*/ 119669 h 200232"/>
                  <a:gd name="connsiteX4" fmla="*/ 89758 w 193618"/>
                  <a:gd name="connsiteY4" fmla="*/ 65884 h 200232"/>
                  <a:gd name="connsiteX5" fmla="*/ 120245 w 193618"/>
                  <a:gd name="connsiteY5" fmla="*/ 33368 h 200232"/>
                  <a:gd name="connsiteX6" fmla="*/ 134349 w 193618"/>
                  <a:gd name="connsiteY6" fmla="*/ 19841 h 200232"/>
                  <a:gd name="connsiteX7" fmla="*/ 148728 w 193618"/>
                  <a:gd name="connsiteY7" fmla="*/ 8342 h 200232"/>
                  <a:gd name="connsiteX8" fmla="*/ 161103 w 193618"/>
                  <a:gd name="connsiteY8" fmla="*/ 0 h 200232"/>
                  <a:gd name="connsiteX9" fmla="*/ 193619 w 193618"/>
                  <a:gd name="connsiteY9" fmla="*/ 18989 h 200232"/>
                  <a:gd name="connsiteX10" fmla="*/ 181521 w 193618"/>
                  <a:gd name="connsiteY10" fmla="*/ 27031 h 200232"/>
                  <a:gd name="connsiteX11" fmla="*/ 167140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50 w 193618"/>
                  <a:gd name="connsiteY13" fmla="*/ 84873 h 200232"/>
                  <a:gd name="connsiteX14" fmla="*/ 78235 w 193618"/>
                  <a:gd name="connsiteY14" fmla="*/ 138658 h 200232"/>
                  <a:gd name="connsiteX15" fmla="*/ 32792 w 193618"/>
                  <a:gd name="connsiteY15" fmla="*/ 200232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2"/>
                    </a:moveTo>
                    <a:lnTo>
                      <a:pt x="0" y="181244"/>
                    </a:lnTo>
                    <a:lnTo>
                      <a:pt x="20118" y="153637"/>
                    </a:lnTo>
                    <a:lnTo>
                      <a:pt x="45743" y="119669"/>
                    </a:lnTo>
                    <a:lnTo>
                      <a:pt x="89758" y="65884"/>
                    </a:lnTo>
                    <a:lnTo>
                      <a:pt x="120245" y="33368"/>
                    </a:lnTo>
                    <a:lnTo>
                      <a:pt x="134349" y="19841"/>
                    </a:lnTo>
                    <a:lnTo>
                      <a:pt x="148728" y="8342"/>
                    </a:lnTo>
                    <a:lnTo>
                      <a:pt x="161103" y="0"/>
                    </a:lnTo>
                    <a:lnTo>
                      <a:pt x="193619" y="18989"/>
                    </a:lnTo>
                    <a:lnTo>
                      <a:pt x="181521" y="27031"/>
                    </a:lnTo>
                    <a:lnTo>
                      <a:pt x="167140" y="38830"/>
                    </a:lnTo>
                    <a:lnTo>
                      <a:pt x="152761" y="52357"/>
                    </a:lnTo>
                    <a:lnTo>
                      <a:pt x="122550" y="84873"/>
                    </a:lnTo>
                    <a:lnTo>
                      <a:pt x="78235" y="138658"/>
                    </a:lnTo>
                    <a:lnTo>
                      <a:pt x="32792" y="20023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0" name="Freeform 1409">
                <a:extLst>
                  <a:ext uri="{FF2B5EF4-FFF2-40B4-BE49-F238E27FC236}">
                    <a16:creationId xmlns:a16="http://schemas.microsoft.com/office/drawing/2014/main" id="{46D906D7-664A-D6FC-363A-E65B30700494}"/>
                  </a:ext>
                </a:extLst>
              </p:cNvPr>
              <p:cNvSpPr/>
              <p:nvPr/>
            </p:nvSpPr>
            <p:spPr>
              <a:xfrm>
                <a:off x="11188684" y="9614289"/>
                <a:ext cx="65284" cy="77382"/>
              </a:xfrm>
              <a:custGeom>
                <a:avLst/>
                <a:gdLst>
                  <a:gd name="connsiteX0" fmla="*/ 65285 w 65284"/>
                  <a:gd name="connsiteY0" fmla="*/ 77383 h 77382"/>
                  <a:gd name="connsiteX1" fmla="*/ 32792 w 65284"/>
                  <a:gd name="connsiteY1" fmla="*/ 58694 h 77382"/>
                  <a:gd name="connsiteX2" fmla="*/ 24727 w 65284"/>
                  <a:gd name="connsiteY2" fmla="*/ 49476 h 77382"/>
                  <a:gd name="connsiteX3" fmla="*/ 17537 w 65284"/>
                  <a:gd name="connsiteY3" fmla="*/ 39129 h 77382"/>
                  <a:gd name="connsiteX4" fmla="*/ 10923 w 65284"/>
                  <a:gd name="connsiteY4" fmla="*/ 27331 h 77382"/>
                  <a:gd name="connsiteX5" fmla="*/ 5162 w 65284"/>
                  <a:gd name="connsiteY5" fmla="*/ 14380 h 77382"/>
                  <a:gd name="connsiteX6" fmla="*/ 0 w 65284"/>
                  <a:gd name="connsiteY6" fmla="*/ 0 h 77382"/>
                  <a:gd name="connsiteX7" fmla="*/ 32792 w 65284"/>
                  <a:gd name="connsiteY7" fmla="*/ 18989 h 77382"/>
                  <a:gd name="connsiteX8" fmla="*/ 37678 w 65284"/>
                  <a:gd name="connsiteY8" fmla="*/ 33368 h 77382"/>
                  <a:gd name="connsiteX9" fmla="*/ 43439 w 65284"/>
                  <a:gd name="connsiteY9" fmla="*/ 46319 h 77382"/>
                  <a:gd name="connsiteX10" fmla="*/ 50052 w 65284"/>
                  <a:gd name="connsiteY10" fmla="*/ 57818 h 77382"/>
                  <a:gd name="connsiteX11" fmla="*/ 57242 w 65284"/>
                  <a:gd name="connsiteY11" fmla="*/ 68189 h 77382"/>
                  <a:gd name="connsiteX12" fmla="*/ 65285 w 65284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284" h="77382">
                    <a:moveTo>
                      <a:pt x="65285" y="77383"/>
                    </a:moveTo>
                    <a:lnTo>
                      <a:pt x="32792" y="58694"/>
                    </a:lnTo>
                    <a:lnTo>
                      <a:pt x="24727" y="49476"/>
                    </a:lnTo>
                    <a:lnTo>
                      <a:pt x="17537" y="39129"/>
                    </a:lnTo>
                    <a:lnTo>
                      <a:pt x="10923" y="27331"/>
                    </a:lnTo>
                    <a:lnTo>
                      <a:pt x="5162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678" y="33368"/>
                    </a:lnTo>
                    <a:lnTo>
                      <a:pt x="43439" y="46319"/>
                    </a:lnTo>
                    <a:lnTo>
                      <a:pt x="50052" y="57818"/>
                    </a:lnTo>
                    <a:lnTo>
                      <a:pt x="57242" y="68189"/>
                    </a:lnTo>
                    <a:lnTo>
                      <a:pt x="65285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1" name="Freeform 1410">
                <a:extLst>
                  <a:ext uri="{FF2B5EF4-FFF2-40B4-BE49-F238E27FC236}">
                    <a16:creationId xmlns:a16="http://schemas.microsoft.com/office/drawing/2014/main" id="{430B2CC9-290A-3BF1-38B8-1BBA4DCDEE9F}"/>
                  </a:ext>
                </a:extLst>
              </p:cNvPr>
              <p:cNvSpPr/>
              <p:nvPr/>
            </p:nvSpPr>
            <p:spPr>
              <a:xfrm>
                <a:off x="11198456" y="9633278"/>
                <a:ext cx="55536" cy="86024"/>
              </a:xfrm>
              <a:custGeom>
                <a:avLst/>
                <a:gdLst>
                  <a:gd name="connsiteX0" fmla="*/ 0 w 55536"/>
                  <a:gd name="connsiteY0" fmla="*/ 33944 h 86024"/>
                  <a:gd name="connsiteX1" fmla="*/ 23021 w 55536"/>
                  <a:gd name="connsiteY1" fmla="*/ 0 h 86024"/>
                  <a:gd name="connsiteX2" fmla="*/ 27907 w 55536"/>
                  <a:gd name="connsiteY2" fmla="*/ 14380 h 86024"/>
                  <a:gd name="connsiteX3" fmla="*/ 33668 w 55536"/>
                  <a:gd name="connsiteY3" fmla="*/ 27331 h 86024"/>
                  <a:gd name="connsiteX4" fmla="*/ 40281 w 55536"/>
                  <a:gd name="connsiteY4" fmla="*/ 38830 h 86024"/>
                  <a:gd name="connsiteX5" fmla="*/ 47471 w 55536"/>
                  <a:gd name="connsiteY5" fmla="*/ 49200 h 86024"/>
                  <a:gd name="connsiteX6" fmla="*/ 55537 w 55536"/>
                  <a:gd name="connsiteY6" fmla="*/ 58394 h 86024"/>
                  <a:gd name="connsiteX7" fmla="*/ 29912 w 55536"/>
                  <a:gd name="connsiteY7" fmla="*/ 86025 h 86024"/>
                  <a:gd name="connsiteX8" fmla="*/ 21293 w 55536"/>
                  <a:gd name="connsiteY8" fmla="*/ 75078 h 86024"/>
                  <a:gd name="connsiteX9" fmla="*/ 13228 w 55536"/>
                  <a:gd name="connsiteY9" fmla="*/ 63003 h 86024"/>
                  <a:gd name="connsiteX10" fmla="*/ 6337 w 55536"/>
                  <a:gd name="connsiteY10" fmla="*/ 49200 h 86024"/>
                  <a:gd name="connsiteX11" fmla="*/ 0 w 55536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36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68" y="27331"/>
                    </a:lnTo>
                    <a:lnTo>
                      <a:pt x="40281" y="38830"/>
                    </a:lnTo>
                    <a:lnTo>
                      <a:pt x="47471" y="49200"/>
                    </a:lnTo>
                    <a:lnTo>
                      <a:pt x="55537" y="58394"/>
                    </a:lnTo>
                    <a:lnTo>
                      <a:pt x="29912" y="86025"/>
                    </a:lnTo>
                    <a:lnTo>
                      <a:pt x="21293" y="75078"/>
                    </a:lnTo>
                    <a:lnTo>
                      <a:pt x="13228" y="63003"/>
                    </a:lnTo>
                    <a:lnTo>
                      <a:pt x="6337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2" name="Freeform 1411">
                <a:extLst>
                  <a:ext uri="{FF2B5EF4-FFF2-40B4-BE49-F238E27FC236}">
                    <a16:creationId xmlns:a16="http://schemas.microsoft.com/office/drawing/2014/main" id="{6D3F9661-9947-6D84-0272-A572839441BE}"/>
                  </a:ext>
                </a:extLst>
              </p:cNvPr>
              <p:cNvSpPr/>
              <p:nvPr/>
            </p:nvSpPr>
            <p:spPr>
              <a:xfrm>
                <a:off x="11165940" y="9614289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5 h 52932"/>
                  <a:gd name="connsiteX2" fmla="*/ 22745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5"/>
                    </a:lnTo>
                    <a:lnTo>
                      <a:pt x="22745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3" name="Freeform 1412">
                <a:extLst>
                  <a:ext uri="{FF2B5EF4-FFF2-40B4-BE49-F238E27FC236}">
                    <a16:creationId xmlns:a16="http://schemas.microsoft.com/office/drawing/2014/main" id="{FC7BDA18-C3D6-EE26-ED3C-B898FCC5F475}"/>
                  </a:ext>
                </a:extLst>
              </p:cNvPr>
              <p:cNvSpPr/>
              <p:nvPr/>
            </p:nvSpPr>
            <p:spPr>
              <a:xfrm>
                <a:off x="11165940" y="9648234"/>
                <a:ext cx="62450" cy="71068"/>
              </a:xfrm>
              <a:custGeom>
                <a:avLst/>
                <a:gdLst>
                  <a:gd name="connsiteX0" fmla="*/ 62450 w 62450"/>
                  <a:gd name="connsiteY0" fmla="*/ 71068 h 71068"/>
                  <a:gd name="connsiteX1" fmla="*/ 29935 w 62450"/>
                  <a:gd name="connsiteY1" fmla="*/ 52080 h 71068"/>
                  <a:gd name="connsiteX2" fmla="*/ 21016 w 62450"/>
                  <a:gd name="connsiteY2" fmla="*/ 41157 h 71068"/>
                  <a:gd name="connsiteX3" fmla="*/ 13251 w 62450"/>
                  <a:gd name="connsiteY3" fmla="*/ 29059 h 71068"/>
                  <a:gd name="connsiteX4" fmla="*/ 6061 w 62450"/>
                  <a:gd name="connsiteY4" fmla="*/ 15255 h 71068"/>
                  <a:gd name="connsiteX5" fmla="*/ 0 w 62450"/>
                  <a:gd name="connsiteY5" fmla="*/ 0 h 71068"/>
                  <a:gd name="connsiteX6" fmla="*/ 32516 w 62450"/>
                  <a:gd name="connsiteY6" fmla="*/ 18988 h 71068"/>
                  <a:gd name="connsiteX7" fmla="*/ 38853 w 62450"/>
                  <a:gd name="connsiteY7" fmla="*/ 34244 h 71068"/>
                  <a:gd name="connsiteX8" fmla="*/ 45743 w 62450"/>
                  <a:gd name="connsiteY8" fmla="*/ 48047 h 71068"/>
                  <a:gd name="connsiteX9" fmla="*/ 53808 w 62450"/>
                  <a:gd name="connsiteY9" fmla="*/ 60145 h 71068"/>
                  <a:gd name="connsiteX10" fmla="*/ 62450 w 62450"/>
                  <a:gd name="connsiteY10" fmla="*/ 71068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50" h="71068">
                    <a:moveTo>
                      <a:pt x="62450" y="71068"/>
                    </a:moveTo>
                    <a:lnTo>
                      <a:pt x="29935" y="52080"/>
                    </a:lnTo>
                    <a:lnTo>
                      <a:pt x="21016" y="41157"/>
                    </a:lnTo>
                    <a:lnTo>
                      <a:pt x="13251" y="29059"/>
                    </a:lnTo>
                    <a:lnTo>
                      <a:pt x="6061" y="15255"/>
                    </a:lnTo>
                    <a:lnTo>
                      <a:pt x="0" y="0"/>
                    </a:lnTo>
                    <a:lnTo>
                      <a:pt x="32516" y="18988"/>
                    </a:lnTo>
                    <a:lnTo>
                      <a:pt x="38853" y="34244"/>
                    </a:lnTo>
                    <a:lnTo>
                      <a:pt x="45743" y="48047"/>
                    </a:lnTo>
                    <a:lnTo>
                      <a:pt x="53808" y="60145"/>
                    </a:lnTo>
                    <a:lnTo>
                      <a:pt x="62450" y="7106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4" name="Freeform 1413">
                <a:extLst>
                  <a:ext uri="{FF2B5EF4-FFF2-40B4-BE49-F238E27FC236}">
                    <a16:creationId xmlns:a16="http://schemas.microsoft.com/office/drawing/2014/main" id="{09108022-F11F-7E9A-9E17-7203C01F2637}"/>
                  </a:ext>
                </a:extLst>
              </p:cNvPr>
              <p:cNvSpPr/>
              <p:nvPr/>
            </p:nvSpPr>
            <p:spPr>
              <a:xfrm>
                <a:off x="11108121" y="9648234"/>
                <a:ext cx="90334" cy="136952"/>
              </a:xfrm>
              <a:custGeom>
                <a:avLst/>
                <a:gdLst>
                  <a:gd name="connsiteX0" fmla="*/ 35396 w 90334"/>
                  <a:gd name="connsiteY0" fmla="*/ 136952 h 136952"/>
                  <a:gd name="connsiteX1" fmla="*/ 2604 w 90334"/>
                  <a:gd name="connsiteY1" fmla="*/ 117964 h 136952"/>
                  <a:gd name="connsiteX2" fmla="*/ 876 w 90334"/>
                  <a:gd name="connsiteY2" fmla="*/ 115959 h 136952"/>
                  <a:gd name="connsiteX3" fmla="*/ 0 w 90334"/>
                  <a:gd name="connsiteY3" fmla="*/ 112502 h 136952"/>
                  <a:gd name="connsiteX4" fmla="*/ 576 w 90334"/>
                  <a:gd name="connsiteY4" fmla="*/ 107041 h 136952"/>
                  <a:gd name="connsiteX5" fmla="*/ 3157 w 90334"/>
                  <a:gd name="connsiteY5" fmla="*/ 98399 h 136952"/>
                  <a:gd name="connsiteX6" fmla="*/ 7766 w 90334"/>
                  <a:gd name="connsiteY6" fmla="*/ 86601 h 136952"/>
                  <a:gd name="connsiteX7" fmla="*/ 20717 w 90334"/>
                  <a:gd name="connsiteY7" fmla="*/ 60998 h 136952"/>
                  <a:gd name="connsiteX8" fmla="*/ 35673 w 90334"/>
                  <a:gd name="connsiteY8" fmla="*/ 35096 h 136952"/>
                  <a:gd name="connsiteX9" fmla="*/ 57842 w 90334"/>
                  <a:gd name="connsiteY9" fmla="*/ 0 h 136952"/>
                  <a:gd name="connsiteX10" fmla="*/ 90334 w 90334"/>
                  <a:gd name="connsiteY10" fmla="*/ 18988 h 136952"/>
                  <a:gd name="connsiteX11" fmla="*/ 68189 w 90334"/>
                  <a:gd name="connsiteY11" fmla="*/ 54085 h 136952"/>
                  <a:gd name="connsiteX12" fmla="*/ 53232 w 90334"/>
                  <a:gd name="connsiteY12" fmla="*/ 79986 h 136952"/>
                  <a:gd name="connsiteX13" fmla="*/ 40282 w 90334"/>
                  <a:gd name="connsiteY13" fmla="*/ 105589 h 136952"/>
                  <a:gd name="connsiteX14" fmla="*/ 35673 w 90334"/>
                  <a:gd name="connsiteY14" fmla="*/ 117388 h 136952"/>
                  <a:gd name="connsiteX15" fmla="*/ 33092 w 90334"/>
                  <a:gd name="connsiteY15" fmla="*/ 126029 h 136952"/>
                  <a:gd name="connsiteX16" fmla="*/ 32792 w 90334"/>
                  <a:gd name="connsiteY16" fmla="*/ 131491 h 136952"/>
                  <a:gd name="connsiteX17" fmla="*/ 33668 w 90334"/>
                  <a:gd name="connsiteY17" fmla="*/ 134947 h 136952"/>
                  <a:gd name="connsiteX18" fmla="*/ 35396 w 90334"/>
                  <a:gd name="connsiteY18" fmla="*/ 136952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4" h="136952">
                    <a:moveTo>
                      <a:pt x="35396" y="136952"/>
                    </a:moveTo>
                    <a:lnTo>
                      <a:pt x="2604" y="117964"/>
                    </a:lnTo>
                    <a:lnTo>
                      <a:pt x="876" y="115959"/>
                    </a:lnTo>
                    <a:lnTo>
                      <a:pt x="0" y="112502"/>
                    </a:lnTo>
                    <a:lnTo>
                      <a:pt x="576" y="107041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3" y="35096"/>
                    </a:lnTo>
                    <a:lnTo>
                      <a:pt x="57842" y="0"/>
                    </a:lnTo>
                    <a:lnTo>
                      <a:pt x="90334" y="18988"/>
                    </a:lnTo>
                    <a:lnTo>
                      <a:pt x="68189" y="54085"/>
                    </a:lnTo>
                    <a:lnTo>
                      <a:pt x="53232" y="79986"/>
                    </a:lnTo>
                    <a:lnTo>
                      <a:pt x="40282" y="105589"/>
                    </a:lnTo>
                    <a:lnTo>
                      <a:pt x="35673" y="117388"/>
                    </a:lnTo>
                    <a:lnTo>
                      <a:pt x="33092" y="126029"/>
                    </a:lnTo>
                    <a:lnTo>
                      <a:pt x="32792" y="131491"/>
                    </a:lnTo>
                    <a:lnTo>
                      <a:pt x="33668" y="134947"/>
                    </a:lnTo>
                    <a:lnTo>
                      <a:pt x="35396" y="1369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5" name="Freeform 1414">
                <a:extLst>
                  <a:ext uri="{FF2B5EF4-FFF2-40B4-BE49-F238E27FC236}">
                    <a16:creationId xmlns:a16="http://schemas.microsoft.com/office/drawing/2014/main" id="{726FA81C-657B-E2EC-5057-614C84A9030B}"/>
                  </a:ext>
                </a:extLst>
              </p:cNvPr>
              <p:cNvSpPr/>
              <p:nvPr/>
            </p:nvSpPr>
            <p:spPr>
              <a:xfrm>
                <a:off x="11140914" y="9446273"/>
                <a:ext cx="268121" cy="339489"/>
              </a:xfrm>
              <a:custGeom>
                <a:avLst/>
                <a:gdLst>
                  <a:gd name="connsiteX0" fmla="*/ 241367 w 268121"/>
                  <a:gd name="connsiteY0" fmla="*/ 5761 h 339489"/>
                  <a:gd name="connsiteX1" fmla="*/ 249432 w 268121"/>
                  <a:gd name="connsiteY1" fmla="*/ 1728 h 339489"/>
                  <a:gd name="connsiteX2" fmla="*/ 255193 w 268121"/>
                  <a:gd name="connsiteY2" fmla="*/ 300 h 339489"/>
                  <a:gd name="connsiteX3" fmla="*/ 259502 w 268121"/>
                  <a:gd name="connsiteY3" fmla="*/ 0 h 339489"/>
                  <a:gd name="connsiteX4" fmla="*/ 262959 w 268121"/>
                  <a:gd name="connsiteY4" fmla="*/ 1152 h 339489"/>
                  <a:gd name="connsiteX5" fmla="*/ 265263 w 268121"/>
                  <a:gd name="connsiteY5" fmla="*/ 3457 h 339489"/>
                  <a:gd name="connsiteX6" fmla="*/ 267268 w 268121"/>
                  <a:gd name="connsiteY6" fmla="*/ 7189 h 339489"/>
                  <a:gd name="connsiteX7" fmla="*/ 268121 w 268121"/>
                  <a:gd name="connsiteY7" fmla="*/ 12375 h 339489"/>
                  <a:gd name="connsiteX8" fmla="*/ 267844 w 268121"/>
                  <a:gd name="connsiteY8" fmla="*/ 18989 h 339489"/>
                  <a:gd name="connsiteX9" fmla="*/ 265840 w 268121"/>
                  <a:gd name="connsiteY9" fmla="*/ 27907 h 339489"/>
                  <a:gd name="connsiteX10" fmla="*/ 262083 w 268121"/>
                  <a:gd name="connsiteY10" fmla="*/ 38553 h 339489"/>
                  <a:gd name="connsiteX11" fmla="*/ 256345 w 268121"/>
                  <a:gd name="connsiteY11" fmla="*/ 51781 h 339489"/>
                  <a:gd name="connsiteX12" fmla="*/ 248003 w 268121"/>
                  <a:gd name="connsiteY12" fmla="*/ 67336 h 339489"/>
                  <a:gd name="connsiteX13" fmla="*/ 234176 w 268121"/>
                  <a:gd name="connsiteY13" fmla="*/ 90333 h 339489"/>
                  <a:gd name="connsiteX14" fmla="*/ 216640 w 268121"/>
                  <a:gd name="connsiteY14" fmla="*/ 116512 h 339489"/>
                  <a:gd name="connsiteX15" fmla="*/ 197352 w 268121"/>
                  <a:gd name="connsiteY15" fmla="*/ 143267 h 339489"/>
                  <a:gd name="connsiteX16" fmla="*/ 176059 w 268121"/>
                  <a:gd name="connsiteY16" fmla="*/ 170897 h 339489"/>
                  <a:gd name="connsiteX17" fmla="*/ 131191 w 268121"/>
                  <a:gd name="connsiteY17" fmla="*/ 224982 h 339489"/>
                  <a:gd name="connsiteX18" fmla="*/ 86601 w 268121"/>
                  <a:gd name="connsiteY18" fmla="*/ 273882 h 339489"/>
                  <a:gd name="connsiteX19" fmla="*/ 65308 w 268121"/>
                  <a:gd name="connsiteY19" fmla="*/ 295175 h 339489"/>
                  <a:gd name="connsiteX20" fmla="*/ 47172 w 268121"/>
                  <a:gd name="connsiteY20" fmla="*/ 312159 h 339489"/>
                  <a:gd name="connsiteX21" fmla="*/ 24750 w 268121"/>
                  <a:gd name="connsiteY21" fmla="*/ 330272 h 339489"/>
                  <a:gd name="connsiteX22" fmla="*/ 10347 w 268121"/>
                  <a:gd name="connsiteY22" fmla="*/ 338337 h 339489"/>
                  <a:gd name="connsiteX23" fmla="*/ 6037 w 268121"/>
                  <a:gd name="connsiteY23" fmla="*/ 339489 h 339489"/>
                  <a:gd name="connsiteX24" fmla="*/ 3157 w 268121"/>
                  <a:gd name="connsiteY24" fmla="*/ 339190 h 339489"/>
                  <a:gd name="connsiteX25" fmla="*/ 1152 w 268121"/>
                  <a:gd name="connsiteY25" fmla="*/ 337761 h 339489"/>
                  <a:gd name="connsiteX26" fmla="*/ 276 w 268121"/>
                  <a:gd name="connsiteY26" fmla="*/ 335157 h 339489"/>
                  <a:gd name="connsiteX27" fmla="*/ 0 w 268121"/>
                  <a:gd name="connsiteY27" fmla="*/ 330571 h 339489"/>
                  <a:gd name="connsiteX28" fmla="*/ 1729 w 268121"/>
                  <a:gd name="connsiteY28" fmla="*/ 323381 h 339489"/>
                  <a:gd name="connsiteX29" fmla="*/ 5462 w 268121"/>
                  <a:gd name="connsiteY29" fmla="*/ 312435 h 339489"/>
                  <a:gd name="connsiteX30" fmla="*/ 20717 w 268121"/>
                  <a:gd name="connsiteY30" fmla="*/ 281371 h 339489"/>
                  <a:gd name="connsiteX31" fmla="*/ 31640 w 268121"/>
                  <a:gd name="connsiteY31" fmla="*/ 262383 h 339489"/>
                  <a:gd name="connsiteX32" fmla="*/ 57542 w 268121"/>
                  <a:gd name="connsiteY32" fmla="*/ 220949 h 339489"/>
                  <a:gd name="connsiteX33" fmla="*/ 63879 w 268121"/>
                  <a:gd name="connsiteY33" fmla="*/ 236205 h 339489"/>
                  <a:gd name="connsiteX34" fmla="*/ 70770 w 268121"/>
                  <a:gd name="connsiteY34" fmla="*/ 250008 h 339489"/>
                  <a:gd name="connsiteX35" fmla="*/ 78835 w 268121"/>
                  <a:gd name="connsiteY35" fmla="*/ 262083 h 339489"/>
                  <a:gd name="connsiteX36" fmla="*/ 87454 w 268121"/>
                  <a:gd name="connsiteY36" fmla="*/ 273029 h 339489"/>
                  <a:gd name="connsiteX37" fmla="*/ 113056 w 268121"/>
                  <a:gd name="connsiteY37" fmla="*/ 245399 h 339489"/>
                  <a:gd name="connsiteX38" fmla="*/ 105013 w 268121"/>
                  <a:gd name="connsiteY38" fmla="*/ 236205 h 339489"/>
                  <a:gd name="connsiteX39" fmla="*/ 97823 w 268121"/>
                  <a:gd name="connsiteY39" fmla="*/ 225834 h 339489"/>
                  <a:gd name="connsiteX40" fmla="*/ 91210 w 268121"/>
                  <a:gd name="connsiteY40" fmla="*/ 214335 h 339489"/>
                  <a:gd name="connsiteX41" fmla="*/ 85449 w 268121"/>
                  <a:gd name="connsiteY41" fmla="*/ 201384 h 339489"/>
                  <a:gd name="connsiteX42" fmla="*/ 80563 w 268121"/>
                  <a:gd name="connsiteY42" fmla="*/ 187005 h 339489"/>
                  <a:gd name="connsiteX43" fmla="*/ 126006 w 268121"/>
                  <a:gd name="connsiteY43" fmla="*/ 125430 h 339489"/>
                  <a:gd name="connsiteX44" fmla="*/ 170321 w 268121"/>
                  <a:gd name="connsiteY44" fmla="*/ 71645 h 339489"/>
                  <a:gd name="connsiteX45" fmla="*/ 200532 w 268121"/>
                  <a:gd name="connsiteY45" fmla="*/ 39129 h 339489"/>
                  <a:gd name="connsiteX46" fmla="*/ 214911 w 268121"/>
                  <a:gd name="connsiteY46" fmla="*/ 25602 h 339489"/>
                  <a:gd name="connsiteX47" fmla="*/ 229292 w 268121"/>
                  <a:gd name="connsiteY47" fmla="*/ 13804 h 339489"/>
                  <a:gd name="connsiteX48" fmla="*/ 241367 w 268121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1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93" y="300"/>
                    </a:lnTo>
                    <a:lnTo>
                      <a:pt x="259502" y="0"/>
                    </a:lnTo>
                    <a:lnTo>
                      <a:pt x="262959" y="1152"/>
                    </a:lnTo>
                    <a:lnTo>
                      <a:pt x="265263" y="3457"/>
                    </a:lnTo>
                    <a:lnTo>
                      <a:pt x="267268" y="7189"/>
                    </a:lnTo>
                    <a:lnTo>
                      <a:pt x="268121" y="12375"/>
                    </a:lnTo>
                    <a:lnTo>
                      <a:pt x="267844" y="18989"/>
                    </a:lnTo>
                    <a:lnTo>
                      <a:pt x="265840" y="27907"/>
                    </a:lnTo>
                    <a:lnTo>
                      <a:pt x="262083" y="38553"/>
                    </a:lnTo>
                    <a:lnTo>
                      <a:pt x="256345" y="51781"/>
                    </a:lnTo>
                    <a:lnTo>
                      <a:pt x="248003" y="67336"/>
                    </a:lnTo>
                    <a:lnTo>
                      <a:pt x="234176" y="90333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1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50" y="330272"/>
                    </a:lnTo>
                    <a:lnTo>
                      <a:pt x="10347" y="338337"/>
                    </a:lnTo>
                    <a:lnTo>
                      <a:pt x="6037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6" y="335157"/>
                    </a:lnTo>
                    <a:lnTo>
                      <a:pt x="0" y="330571"/>
                    </a:lnTo>
                    <a:lnTo>
                      <a:pt x="1729" y="323381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79" y="236205"/>
                    </a:lnTo>
                    <a:lnTo>
                      <a:pt x="70770" y="250008"/>
                    </a:lnTo>
                    <a:lnTo>
                      <a:pt x="78835" y="262083"/>
                    </a:lnTo>
                    <a:lnTo>
                      <a:pt x="87454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23" y="225834"/>
                    </a:lnTo>
                    <a:lnTo>
                      <a:pt x="91210" y="214335"/>
                    </a:lnTo>
                    <a:lnTo>
                      <a:pt x="85449" y="201384"/>
                    </a:lnTo>
                    <a:lnTo>
                      <a:pt x="80563" y="187005"/>
                    </a:lnTo>
                    <a:lnTo>
                      <a:pt x="126006" y="125430"/>
                    </a:lnTo>
                    <a:lnTo>
                      <a:pt x="170321" y="71645"/>
                    </a:lnTo>
                    <a:lnTo>
                      <a:pt x="200532" y="39129"/>
                    </a:lnTo>
                    <a:lnTo>
                      <a:pt x="214911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6" name="Freeform 1415">
                <a:extLst>
                  <a:ext uri="{FF2B5EF4-FFF2-40B4-BE49-F238E27FC236}">
                    <a16:creationId xmlns:a16="http://schemas.microsoft.com/office/drawing/2014/main" id="{AFB8D6BD-DDC7-A47D-E402-6220F011786F}"/>
                  </a:ext>
                </a:extLst>
              </p:cNvPr>
              <p:cNvSpPr/>
              <p:nvPr/>
            </p:nvSpPr>
            <p:spPr>
              <a:xfrm>
                <a:off x="11365043" y="9127800"/>
                <a:ext cx="97523" cy="56389"/>
              </a:xfrm>
              <a:custGeom>
                <a:avLst/>
                <a:gdLst>
                  <a:gd name="connsiteX0" fmla="*/ 32492 w 97523"/>
                  <a:gd name="connsiteY0" fmla="*/ 56389 h 56389"/>
                  <a:gd name="connsiteX1" fmla="*/ 0 w 97523"/>
                  <a:gd name="connsiteY1" fmla="*/ 37401 h 56389"/>
                  <a:gd name="connsiteX2" fmla="*/ 31064 w 97523"/>
                  <a:gd name="connsiteY2" fmla="*/ 16684 h 56389"/>
                  <a:gd name="connsiteX3" fmla="*/ 47748 w 97523"/>
                  <a:gd name="connsiteY3" fmla="*/ 7766 h 56389"/>
                  <a:gd name="connsiteX4" fmla="*/ 64731 w 97523"/>
                  <a:gd name="connsiteY4" fmla="*/ 0 h 56389"/>
                  <a:gd name="connsiteX5" fmla="*/ 97524 w 97523"/>
                  <a:gd name="connsiteY5" fmla="*/ 18689 h 56389"/>
                  <a:gd name="connsiteX6" fmla="*/ 80540 w 97523"/>
                  <a:gd name="connsiteY6" fmla="*/ 26455 h 56389"/>
                  <a:gd name="connsiteX7" fmla="*/ 63856 w 97523"/>
                  <a:gd name="connsiteY7" fmla="*/ 35673 h 56389"/>
                  <a:gd name="connsiteX8" fmla="*/ 32492 w 97523"/>
                  <a:gd name="connsiteY8" fmla="*/ 56389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23" h="56389">
                    <a:moveTo>
                      <a:pt x="32492" y="56389"/>
                    </a:moveTo>
                    <a:lnTo>
                      <a:pt x="0" y="37401"/>
                    </a:lnTo>
                    <a:lnTo>
                      <a:pt x="31064" y="16684"/>
                    </a:lnTo>
                    <a:lnTo>
                      <a:pt x="47748" y="7766"/>
                    </a:lnTo>
                    <a:lnTo>
                      <a:pt x="64731" y="0"/>
                    </a:lnTo>
                    <a:lnTo>
                      <a:pt x="97524" y="18689"/>
                    </a:lnTo>
                    <a:lnTo>
                      <a:pt x="80540" y="26455"/>
                    </a:lnTo>
                    <a:lnTo>
                      <a:pt x="63856" y="35673"/>
                    </a:lnTo>
                    <a:lnTo>
                      <a:pt x="32492" y="56389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7" name="Freeform 1416">
                <a:extLst>
                  <a:ext uri="{FF2B5EF4-FFF2-40B4-BE49-F238E27FC236}">
                    <a16:creationId xmlns:a16="http://schemas.microsoft.com/office/drawing/2014/main" id="{1D44709C-F6A0-38F9-C9A8-5AB948C247C0}"/>
                  </a:ext>
                </a:extLst>
              </p:cNvPr>
              <p:cNvSpPr/>
              <p:nvPr/>
            </p:nvSpPr>
            <p:spPr>
              <a:xfrm>
                <a:off x="11397259" y="9098165"/>
                <a:ext cx="60422" cy="33091"/>
              </a:xfrm>
              <a:custGeom>
                <a:avLst/>
                <a:gdLst>
                  <a:gd name="connsiteX0" fmla="*/ 32516 w 60422"/>
                  <a:gd name="connsiteY0" fmla="*/ 33092 h 33091"/>
                  <a:gd name="connsiteX1" fmla="*/ 0 w 60422"/>
                  <a:gd name="connsiteY1" fmla="*/ 14103 h 33091"/>
                  <a:gd name="connsiteX2" fmla="*/ 14103 w 60422"/>
                  <a:gd name="connsiteY2" fmla="*/ 6614 h 33091"/>
                  <a:gd name="connsiteX3" fmla="*/ 27907 w 60422"/>
                  <a:gd name="connsiteY3" fmla="*/ 0 h 33091"/>
                  <a:gd name="connsiteX4" fmla="*/ 60423 w 60422"/>
                  <a:gd name="connsiteY4" fmla="*/ 18989 h 33091"/>
                  <a:gd name="connsiteX5" fmla="*/ 32516 w 60422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422" h="33091">
                    <a:moveTo>
                      <a:pt x="32516" y="33092"/>
                    </a:moveTo>
                    <a:lnTo>
                      <a:pt x="0" y="14103"/>
                    </a:lnTo>
                    <a:lnTo>
                      <a:pt x="14103" y="6614"/>
                    </a:lnTo>
                    <a:lnTo>
                      <a:pt x="27907" y="0"/>
                    </a:lnTo>
                    <a:lnTo>
                      <a:pt x="60423" y="18989"/>
                    </a:lnTo>
                    <a:lnTo>
                      <a:pt x="32516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8" name="Freeform 1417">
                <a:extLst>
                  <a:ext uri="{FF2B5EF4-FFF2-40B4-BE49-F238E27FC236}">
                    <a16:creationId xmlns:a16="http://schemas.microsoft.com/office/drawing/2014/main" id="{27A18601-87DE-92D1-7488-830389D0B18C}"/>
                  </a:ext>
                </a:extLst>
              </p:cNvPr>
              <p:cNvSpPr/>
              <p:nvPr/>
            </p:nvSpPr>
            <p:spPr>
              <a:xfrm>
                <a:off x="11358983" y="9165201"/>
                <a:ext cx="58693" cy="254040"/>
              </a:xfrm>
              <a:custGeom>
                <a:avLst/>
                <a:gdLst>
                  <a:gd name="connsiteX0" fmla="*/ 58694 w 58693"/>
                  <a:gd name="connsiteY0" fmla="*/ 254041 h 254040"/>
                  <a:gd name="connsiteX1" fmla="*/ 25902 w 58693"/>
                  <a:gd name="connsiteY1" fmla="*/ 235052 h 254040"/>
                  <a:gd name="connsiteX2" fmla="*/ 22445 w 58693"/>
                  <a:gd name="connsiteY2" fmla="*/ 232448 h 254040"/>
                  <a:gd name="connsiteX3" fmla="*/ 18712 w 58693"/>
                  <a:gd name="connsiteY3" fmla="*/ 227863 h 254040"/>
                  <a:gd name="connsiteX4" fmla="*/ 14979 w 58693"/>
                  <a:gd name="connsiteY4" fmla="*/ 220649 h 254040"/>
                  <a:gd name="connsiteX5" fmla="*/ 11223 w 58693"/>
                  <a:gd name="connsiteY5" fmla="*/ 210879 h 254040"/>
                  <a:gd name="connsiteX6" fmla="*/ 7489 w 58693"/>
                  <a:gd name="connsiteY6" fmla="*/ 196776 h 254040"/>
                  <a:gd name="connsiteX7" fmla="*/ 2304 w 58693"/>
                  <a:gd name="connsiteY7" fmla="*/ 161679 h 254040"/>
                  <a:gd name="connsiteX8" fmla="*/ 0 w 58693"/>
                  <a:gd name="connsiteY8" fmla="*/ 107317 h 254040"/>
                  <a:gd name="connsiteX9" fmla="*/ 876 w 58693"/>
                  <a:gd name="connsiteY9" fmla="*/ 71345 h 254040"/>
                  <a:gd name="connsiteX10" fmla="*/ 2603 w 58693"/>
                  <a:gd name="connsiteY10" fmla="*/ 35672 h 254040"/>
                  <a:gd name="connsiteX11" fmla="*/ 6061 w 58693"/>
                  <a:gd name="connsiteY11" fmla="*/ 0 h 254040"/>
                  <a:gd name="connsiteX12" fmla="*/ 38553 w 58693"/>
                  <a:gd name="connsiteY12" fmla="*/ 18988 h 254040"/>
                  <a:gd name="connsiteX13" fmla="*/ 35396 w 58693"/>
                  <a:gd name="connsiteY13" fmla="*/ 54661 h 254040"/>
                  <a:gd name="connsiteX14" fmla="*/ 33391 w 58693"/>
                  <a:gd name="connsiteY14" fmla="*/ 90333 h 254040"/>
                  <a:gd name="connsiteX15" fmla="*/ 32815 w 58693"/>
                  <a:gd name="connsiteY15" fmla="*/ 126306 h 254040"/>
                  <a:gd name="connsiteX16" fmla="*/ 35096 w 58693"/>
                  <a:gd name="connsiteY16" fmla="*/ 180668 h 254040"/>
                  <a:gd name="connsiteX17" fmla="*/ 37401 w 58693"/>
                  <a:gd name="connsiteY17" fmla="*/ 200232 h 254040"/>
                  <a:gd name="connsiteX18" fmla="*/ 40281 w 58693"/>
                  <a:gd name="connsiteY18" fmla="*/ 215764 h 254040"/>
                  <a:gd name="connsiteX19" fmla="*/ 43738 w 58693"/>
                  <a:gd name="connsiteY19" fmla="*/ 229567 h 254040"/>
                  <a:gd name="connsiteX20" fmla="*/ 47471 w 58693"/>
                  <a:gd name="connsiteY20" fmla="*/ 239638 h 254040"/>
                  <a:gd name="connsiteX21" fmla="*/ 51504 w 58693"/>
                  <a:gd name="connsiteY21" fmla="*/ 246551 h 254040"/>
                  <a:gd name="connsiteX22" fmla="*/ 54960 w 58693"/>
                  <a:gd name="connsiteY22" fmla="*/ 251160 h 254040"/>
                  <a:gd name="connsiteX23" fmla="*/ 58694 w 58693"/>
                  <a:gd name="connsiteY23" fmla="*/ 254041 h 254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40">
                    <a:moveTo>
                      <a:pt x="58694" y="254041"/>
                    </a:moveTo>
                    <a:lnTo>
                      <a:pt x="25902" y="235052"/>
                    </a:lnTo>
                    <a:lnTo>
                      <a:pt x="22445" y="232448"/>
                    </a:lnTo>
                    <a:lnTo>
                      <a:pt x="18712" y="227863"/>
                    </a:lnTo>
                    <a:lnTo>
                      <a:pt x="14979" y="220649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317"/>
                    </a:lnTo>
                    <a:lnTo>
                      <a:pt x="876" y="71345"/>
                    </a:lnTo>
                    <a:lnTo>
                      <a:pt x="2603" y="35672"/>
                    </a:lnTo>
                    <a:lnTo>
                      <a:pt x="6061" y="0"/>
                    </a:lnTo>
                    <a:lnTo>
                      <a:pt x="38553" y="18988"/>
                    </a:lnTo>
                    <a:lnTo>
                      <a:pt x="35396" y="54661"/>
                    </a:lnTo>
                    <a:lnTo>
                      <a:pt x="33391" y="90333"/>
                    </a:lnTo>
                    <a:lnTo>
                      <a:pt x="32815" y="126306"/>
                    </a:lnTo>
                    <a:lnTo>
                      <a:pt x="35096" y="180668"/>
                    </a:lnTo>
                    <a:lnTo>
                      <a:pt x="37401" y="200232"/>
                    </a:lnTo>
                    <a:lnTo>
                      <a:pt x="40281" y="215764"/>
                    </a:lnTo>
                    <a:lnTo>
                      <a:pt x="43738" y="229567"/>
                    </a:lnTo>
                    <a:lnTo>
                      <a:pt x="47471" y="239638"/>
                    </a:lnTo>
                    <a:lnTo>
                      <a:pt x="51504" y="246551"/>
                    </a:lnTo>
                    <a:lnTo>
                      <a:pt x="54960" y="251160"/>
                    </a:lnTo>
                    <a:lnTo>
                      <a:pt x="58694" y="25404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9" name="Freeform 1418">
                <a:extLst>
                  <a:ext uri="{FF2B5EF4-FFF2-40B4-BE49-F238E27FC236}">
                    <a16:creationId xmlns:a16="http://schemas.microsoft.com/office/drawing/2014/main" id="{64F1C2B0-2AF1-B8E7-206D-F4B4FA838C97}"/>
                  </a:ext>
                </a:extLst>
              </p:cNvPr>
              <p:cNvSpPr/>
              <p:nvPr/>
            </p:nvSpPr>
            <p:spPr>
              <a:xfrm>
                <a:off x="11369628" y="9112268"/>
                <a:ext cx="99252" cy="308702"/>
              </a:xfrm>
              <a:custGeom>
                <a:avLst/>
                <a:gdLst>
                  <a:gd name="connsiteX0" fmla="*/ 92938 w 99252"/>
                  <a:gd name="connsiteY0" fmla="*/ 34221 h 308702"/>
                  <a:gd name="connsiteX1" fmla="*/ 97547 w 99252"/>
                  <a:gd name="connsiteY1" fmla="*/ 82568 h 308702"/>
                  <a:gd name="connsiteX2" fmla="*/ 99252 w 99252"/>
                  <a:gd name="connsiteY2" fmla="*/ 134648 h 308702"/>
                  <a:gd name="connsiteX3" fmla="*/ 98676 w 99252"/>
                  <a:gd name="connsiteY3" fmla="*/ 167440 h 308702"/>
                  <a:gd name="connsiteX4" fmla="*/ 96971 w 99252"/>
                  <a:gd name="connsiteY4" fmla="*/ 195623 h 308702"/>
                  <a:gd name="connsiteX5" fmla="*/ 94090 w 99252"/>
                  <a:gd name="connsiteY5" fmla="*/ 220074 h 308702"/>
                  <a:gd name="connsiteX6" fmla="*/ 90058 w 99252"/>
                  <a:gd name="connsiteY6" fmla="*/ 244247 h 308702"/>
                  <a:gd name="connsiteX7" fmla="*/ 85449 w 99252"/>
                  <a:gd name="connsiteY7" fmla="*/ 263235 h 308702"/>
                  <a:gd name="connsiteX8" fmla="*/ 80563 w 99252"/>
                  <a:gd name="connsiteY8" fmla="*/ 278192 h 308702"/>
                  <a:gd name="connsiteX9" fmla="*/ 75379 w 99252"/>
                  <a:gd name="connsiteY9" fmla="*/ 289414 h 308702"/>
                  <a:gd name="connsiteX10" fmla="*/ 70493 w 99252"/>
                  <a:gd name="connsiteY10" fmla="*/ 297480 h 308702"/>
                  <a:gd name="connsiteX11" fmla="*/ 65608 w 99252"/>
                  <a:gd name="connsiteY11" fmla="*/ 303218 h 308702"/>
                  <a:gd name="connsiteX12" fmla="*/ 60998 w 99252"/>
                  <a:gd name="connsiteY12" fmla="*/ 306674 h 308702"/>
                  <a:gd name="connsiteX13" fmla="*/ 56690 w 99252"/>
                  <a:gd name="connsiteY13" fmla="*/ 308403 h 308702"/>
                  <a:gd name="connsiteX14" fmla="*/ 52933 w 99252"/>
                  <a:gd name="connsiteY14" fmla="*/ 308702 h 308702"/>
                  <a:gd name="connsiteX15" fmla="*/ 49200 w 99252"/>
                  <a:gd name="connsiteY15" fmla="*/ 307550 h 308702"/>
                  <a:gd name="connsiteX16" fmla="*/ 45467 w 99252"/>
                  <a:gd name="connsiteY16" fmla="*/ 305245 h 308702"/>
                  <a:gd name="connsiteX17" fmla="*/ 41434 w 99252"/>
                  <a:gd name="connsiteY17" fmla="*/ 300913 h 308702"/>
                  <a:gd name="connsiteX18" fmla="*/ 34244 w 99252"/>
                  <a:gd name="connsiteY18" fmla="*/ 286257 h 308702"/>
                  <a:gd name="connsiteX19" fmla="*/ 30787 w 99252"/>
                  <a:gd name="connsiteY19" fmla="*/ 274458 h 308702"/>
                  <a:gd name="connsiteX20" fmla="*/ 27630 w 99252"/>
                  <a:gd name="connsiteY20" fmla="*/ 258351 h 308702"/>
                  <a:gd name="connsiteX21" fmla="*/ 24750 w 99252"/>
                  <a:gd name="connsiteY21" fmla="*/ 237910 h 308702"/>
                  <a:gd name="connsiteX22" fmla="*/ 23022 w 99252"/>
                  <a:gd name="connsiteY22" fmla="*/ 212031 h 308702"/>
                  <a:gd name="connsiteX23" fmla="*/ 22169 w 99252"/>
                  <a:gd name="connsiteY23" fmla="*/ 179239 h 308702"/>
                  <a:gd name="connsiteX24" fmla="*/ 22745 w 99252"/>
                  <a:gd name="connsiteY24" fmla="*/ 143267 h 308702"/>
                  <a:gd name="connsiteX25" fmla="*/ 24750 w 99252"/>
                  <a:gd name="connsiteY25" fmla="*/ 107594 h 308702"/>
                  <a:gd name="connsiteX26" fmla="*/ 27907 w 99252"/>
                  <a:gd name="connsiteY26" fmla="*/ 71921 h 308702"/>
                  <a:gd name="connsiteX27" fmla="*/ 59271 w 99252"/>
                  <a:gd name="connsiteY27" fmla="*/ 51205 h 308702"/>
                  <a:gd name="connsiteX28" fmla="*/ 75955 w 99252"/>
                  <a:gd name="connsiteY28" fmla="*/ 42010 h 308702"/>
                  <a:gd name="connsiteX29" fmla="*/ 92938 w 99252"/>
                  <a:gd name="connsiteY29" fmla="*/ 34221 h 308702"/>
                  <a:gd name="connsiteX30" fmla="*/ 32516 w 99252"/>
                  <a:gd name="connsiteY30" fmla="*/ 36825 h 308702"/>
                  <a:gd name="connsiteX31" fmla="*/ 0 w 99252"/>
                  <a:gd name="connsiteY31" fmla="*/ 17836 h 308702"/>
                  <a:gd name="connsiteX32" fmla="*/ 27630 w 99252"/>
                  <a:gd name="connsiteY32" fmla="*/ 0 h 308702"/>
                  <a:gd name="connsiteX33" fmla="*/ 60146 w 99252"/>
                  <a:gd name="connsiteY33" fmla="*/ 18989 h 308702"/>
                  <a:gd name="connsiteX34" fmla="*/ 32516 w 99252"/>
                  <a:gd name="connsiteY34" fmla="*/ 36825 h 308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702">
                    <a:moveTo>
                      <a:pt x="92938" y="34221"/>
                    </a:moveTo>
                    <a:lnTo>
                      <a:pt x="97547" y="82568"/>
                    </a:lnTo>
                    <a:lnTo>
                      <a:pt x="99252" y="134648"/>
                    </a:lnTo>
                    <a:lnTo>
                      <a:pt x="98676" y="167440"/>
                    </a:lnTo>
                    <a:lnTo>
                      <a:pt x="96971" y="195623"/>
                    </a:lnTo>
                    <a:lnTo>
                      <a:pt x="94090" y="220074"/>
                    </a:lnTo>
                    <a:lnTo>
                      <a:pt x="90058" y="244247"/>
                    </a:lnTo>
                    <a:lnTo>
                      <a:pt x="85449" y="263235"/>
                    </a:lnTo>
                    <a:lnTo>
                      <a:pt x="80563" y="278192"/>
                    </a:lnTo>
                    <a:lnTo>
                      <a:pt x="75379" y="289414"/>
                    </a:lnTo>
                    <a:lnTo>
                      <a:pt x="70493" y="297480"/>
                    </a:lnTo>
                    <a:lnTo>
                      <a:pt x="65608" y="303218"/>
                    </a:lnTo>
                    <a:lnTo>
                      <a:pt x="60998" y="306674"/>
                    </a:lnTo>
                    <a:lnTo>
                      <a:pt x="56690" y="308403"/>
                    </a:lnTo>
                    <a:lnTo>
                      <a:pt x="52933" y="308702"/>
                    </a:lnTo>
                    <a:lnTo>
                      <a:pt x="49200" y="307550"/>
                    </a:lnTo>
                    <a:lnTo>
                      <a:pt x="45467" y="305245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1"/>
                    </a:lnTo>
                    <a:lnTo>
                      <a:pt x="24750" y="237910"/>
                    </a:lnTo>
                    <a:lnTo>
                      <a:pt x="23022" y="212031"/>
                    </a:lnTo>
                    <a:lnTo>
                      <a:pt x="22169" y="179239"/>
                    </a:lnTo>
                    <a:lnTo>
                      <a:pt x="22745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1" y="51205"/>
                    </a:lnTo>
                    <a:lnTo>
                      <a:pt x="75955" y="42010"/>
                    </a:lnTo>
                    <a:lnTo>
                      <a:pt x="92938" y="34221"/>
                    </a:lnTo>
                    <a:close/>
                    <a:moveTo>
                      <a:pt x="32516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46" y="18989"/>
                    </a:lnTo>
                    <a:lnTo>
                      <a:pt x="32516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0" name="Freeform 1419">
                <a:extLst>
                  <a:ext uri="{FF2B5EF4-FFF2-40B4-BE49-F238E27FC236}">
                    <a16:creationId xmlns:a16="http://schemas.microsoft.com/office/drawing/2014/main" id="{6CFA570F-8246-BE49-B770-D0C71432E2CD}"/>
                  </a:ext>
                </a:extLst>
              </p:cNvPr>
              <p:cNvSpPr/>
              <p:nvPr/>
            </p:nvSpPr>
            <p:spPr>
              <a:xfrm>
                <a:off x="11365043" y="9130104"/>
                <a:ext cx="37101" cy="54084"/>
              </a:xfrm>
              <a:custGeom>
                <a:avLst/>
                <a:gdLst>
                  <a:gd name="connsiteX0" fmla="*/ 32492 w 37101"/>
                  <a:gd name="connsiteY0" fmla="*/ 54085 h 54084"/>
                  <a:gd name="connsiteX1" fmla="*/ 0 w 37101"/>
                  <a:gd name="connsiteY1" fmla="*/ 35097 h 54084"/>
                  <a:gd name="connsiteX2" fmla="*/ 4585 w 37101"/>
                  <a:gd name="connsiteY2" fmla="*/ 0 h 54084"/>
                  <a:gd name="connsiteX3" fmla="*/ 37101 w 37101"/>
                  <a:gd name="connsiteY3" fmla="*/ 18989 h 54084"/>
                  <a:gd name="connsiteX4" fmla="*/ 32492 w 37101"/>
                  <a:gd name="connsiteY4" fmla="*/ 54085 h 5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01" h="54084">
                    <a:moveTo>
                      <a:pt x="32492" y="54085"/>
                    </a:moveTo>
                    <a:lnTo>
                      <a:pt x="0" y="35097"/>
                    </a:lnTo>
                    <a:lnTo>
                      <a:pt x="4585" y="0"/>
                    </a:lnTo>
                    <a:lnTo>
                      <a:pt x="37101" y="18989"/>
                    </a:lnTo>
                    <a:lnTo>
                      <a:pt x="32492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1" name="Freeform 1420">
                <a:extLst>
                  <a:ext uri="{FF2B5EF4-FFF2-40B4-BE49-F238E27FC236}">
                    <a16:creationId xmlns:a16="http://schemas.microsoft.com/office/drawing/2014/main" id="{65D47AED-2507-2BF4-3663-A57EC57EB8CE}"/>
                  </a:ext>
                </a:extLst>
              </p:cNvPr>
              <p:cNvSpPr/>
              <p:nvPr/>
            </p:nvSpPr>
            <p:spPr>
              <a:xfrm>
                <a:off x="11397535" y="9117154"/>
                <a:ext cx="65031" cy="67035"/>
              </a:xfrm>
              <a:custGeom>
                <a:avLst/>
                <a:gdLst>
                  <a:gd name="connsiteX0" fmla="*/ 60123 w 65031"/>
                  <a:gd name="connsiteY0" fmla="*/ 0 h 67035"/>
                  <a:gd name="connsiteX1" fmla="*/ 65032 w 65031"/>
                  <a:gd name="connsiteY1" fmla="*/ 29335 h 67035"/>
                  <a:gd name="connsiteX2" fmla="*/ 48048 w 65031"/>
                  <a:gd name="connsiteY2" fmla="*/ 37101 h 67035"/>
                  <a:gd name="connsiteX3" fmla="*/ 31364 w 65031"/>
                  <a:gd name="connsiteY3" fmla="*/ 46319 h 67035"/>
                  <a:gd name="connsiteX4" fmla="*/ 0 w 65031"/>
                  <a:gd name="connsiteY4" fmla="*/ 67036 h 67035"/>
                  <a:gd name="connsiteX5" fmla="*/ 4609 w 65031"/>
                  <a:gd name="connsiteY5" fmla="*/ 31940 h 67035"/>
                  <a:gd name="connsiteX6" fmla="*/ 31663 w 65031"/>
                  <a:gd name="connsiteY6" fmla="*/ 14679 h 67035"/>
                  <a:gd name="connsiteX7" fmla="*/ 60123 w 65031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31" h="67035">
                    <a:moveTo>
                      <a:pt x="60123" y="0"/>
                    </a:moveTo>
                    <a:lnTo>
                      <a:pt x="65032" y="29335"/>
                    </a:lnTo>
                    <a:lnTo>
                      <a:pt x="48048" y="37101"/>
                    </a:lnTo>
                    <a:lnTo>
                      <a:pt x="31364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63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2" name="Freeform 1421">
                <a:extLst>
                  <a:ext uri="{FF2B5EF4-FFF2-40B4-BE49-F238E27FC236}">
                    <a16:creationId xmlns:a16="http://schemas.microsoft.com/office/drawing/2014/main" id="{85FE9400-25C3-45D5-3E01-FB32E9491656}"/>
                  </a:ext>
                </a:extLst>
              </p:cNvPr>
              <p:cNvSpPr/>
              <p:nvPr/>
            </p:nvSpPr>
            <p:spPr>
              <a:xfrm>
                <a:off x="11369628" y="9044656"/>
                <a:ext cx="67335" cy="104437"/>
              </a:xfrm>
              <a:custGeom>
                <a:avLst/>
                <a:gdLst>
                  <a:gd name="connsiteX0" fmla="*/ 27331 w 67335"/>
                  <a:gd name="connsiteY0" fmla="*/ 1152 h 104437"/>
                  <a:gd name="connsiteX1" fmla="*/ 31087 w 67335"/>
                  <a:gd name="connsiteY1" fmla="*/ 0 h 104437"/>
                  <a:gd name="connsiteX2" fmla="*/ 34820 w 67335"/>
                  <a:gd name="connsiteY2" fmla="*/ 1152 h 104437"/>
                  <a:gd name="connsiteX3" fmla="*/ 67336 w 67335"/>
                  <a:gd name="connsiteY3" fmla="*/ 20141 h 104437"/>
                  <a:gd name="connsiteX4" fmla="*/ 63879 w 67335"/>
                  <a:gd name="connsiteY4" fmla="*/ 18989 h 104437"/>
                  <a:gd name="connsiteX5" fmla="*/ 60423 w 67335"/>
                  <a:gd name="connsiteY5" fmla="*/ 19841 h 104437"/>
                  <a:gd name="connsiteX6" fmla="*/ 56966 w 67335"/>
                  <a:gd name="connsiteY6" fmla="*/ 22722 h 104437"/>
                  <a:gd name="connsiteX7" fmla="*/ 52357 w 67335"/>
                  <a:gd name="connsiteY7" fmla="*/ 29059 h 104437"/>
                  <a:gd name="connsiteX8" fmla="*/ 48048 w 67335"/>
                  <a:gd name="connsiteY8" fmla="*/ 38830 h 104437"/>
                  <a:gd name="connsiteX9" fmla="*/ 40858 w 67335"/>
                  <a:gd name="connsiteY9" fmla="*/ 62151 h 104437"/>
                  <a:gd name="connsiteX10" fmla="*/ 32516 w 67335"/>
                  <a:gd name="connsiteY10" fmla="*/ 104437 h 104437"/>
                  <a:gd name="connsiteX11" fmla="*/ 0 w 67335"/>
                  <a:gd name="connsiteY11" fmla="*/ 85449 h 104437"/>
                  <a:gd name="connsiteX12" fmla="*/ 7766 w 67335"/>
                  <a:gd name="connsiteY12" fmla="*/ 45167 h 104437"/>
                  <a:gd name="connsiteX13" fmla="*/ 12375 w 67335"/>
                  <a:gd name="connsiteY13" fmla="*/ 28183 h 104437"/>
                  <a:gd name="connsiteX14" fmla="*/ 16984 w 67335"/>
                  <a:gd name="connsiteY14" fmla="*/ 15832 h 104437"/>
                  <a:gd name="connsiteX15" fmla="*/ 20717 w 67335"/>
                  <a:gd name="connsiteY15" fmla="*/ 8619 h 104437"/>
                  <a:gd name="connsiteX16" fmla="*/ 27331 w 67335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35" h="104437">
                    <a:moveTo>
                      <a:pt x="27331" y="1152"/>
                    </a:moveTo>
                    <a:lnTo>
                      <a:pt x="31087" y="0"/>
                    </a:lnTo>
                    <a:lnTo>
                      <a:pt x="34820" y="1152"/>
                    </a:lnTo>
                    <a:lnTo>
                      <a:pt x="67336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8" y="38830"/>
                    </a:lnTo>
                    <a:lnTo>
                      <a:pt x="40858" y="62151"/>
                    </a:lnTo>
                    <a:lnTo>
                      <a:pt x="32516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32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3" name="Freeform 1422">
                <a:extLst>
                  <a:ext uri="{FF2B5EF4-FFF2-40B4-BE49-F238E27FC236}">
                    <a16:creationId xmlns:a16="http://schemas.microsoft.com/office/drawing/2014/main" id="{952314C8-9F90-3A9C-B26E-33D8C2B30CCB}"/>
                  </a:ext>
                </a:extLst>
              </p:cNvPr>
              <p:cNvSpPr/>
              <p:nvPr/>
            </p:nvSpPr>
            <p:spPr>
              <a:xfrm>
                <a:off x="11402144" y="9063645"/>
                <a:ext cx="55513" cy="85448"/>
              </a:xfrm>
              <a:custGeom>
                <a:avLst/>
                <a:gdLst>
                  <a:gd name="connsiteX0" fmla="*/ 55514 w 55513"/>
                  <a:gd name="connsiteY0" fmla="*/ 53509 h 85448"/>
                  <a:gd name="connsiteX1" fmla="*/ 26755 w 55513"/>
                  <a:gd name="connsiteY1" fmla="*/ 68188 h 85448"/>
                  <a:gd name="connsiteX2" fmla="*/ 0 w 55513"/>
                  <a:gd name="connsiteY2" fmla="*/ 85449 h 85448"/>
                  <a:gd name="connsiteX3" fmla="*/ 4032 w 55513"/>
                  <a:gd name="connsiteY3" fmla="*/ 62427 h 85448"/>
                  <a:gd name="connsiteX4" fmla="*/ 12375 w 55513"/>
                  <a:gd name="connsiteY4" fmla="*/ 29335 h 85448"/>
                  <a:gd name="connsiteX5" fmla="*/ 20141 w 55513"/>
                  <a:gd name="connsiteY5" fmla="*/ 10070 h 85448"/>
                  <a:gd name="connsiteX6" fmla="*/ 26455 w 55513"/>
                  <a:gd name="connsiteY6" fmla="*/ 1728 h 85448"/>
                  <a:gd name="connsiteX7" fmla="*/ 29336 w 55513"/>
                  <a:gd name="connsiteY7" fmla="*/ 276 h 85448"/>
                  <a:gd name="connsiteX8" fmla="*/ 32216 w 55513"/>
                  <a:gd name="connsiteY8" fmla="*/ 0 h 85448"/>
                  <a:gd name="connsiteX9" fmla="*/ 35097 w 55513"/>
                  <a:gd name="connsiteY9" fmla="*/ 853 h 85448"/>
                  <a:gd name="connsiteX10" fmla="*/ 37977 w 55513"/>
                  <a:gd name="connsiteY10" fmla="*/ 3457 h 85448"/>
                  <a:gd name="connsiteX11" fmla="*/ 41434 w 55513"/>
                  <a:gd name="connsiteY11" fmla="*/ 8066 h 85448"/>
                  <a:gd name="connsiteX12" fmla="*/ 45743 w 55513"/>
                  <a:gd name="connsiteY12" fmla="*/ 16984 h 85448"/>
                  <a:gd name="connsiteX13" fmla="*/ 50352 w 55513"/>
                  <a:gd name="connsiteY13" fmla="*/ 31363 h 85448"/>
                  <a:gd name="connsiteX14" fmla="*/ 55514 w 55513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3" h="85448">
                    <a:moveTo>
                      <a:pt x="55514" y="53509"/>
                    </a:moveTo>
                    <a:lnTo>
                      <a:pt x="26755" y="68188"/>
                    </a:lnTo>
                    <a:lnTo>
                      <a:pt x="0" y="85449"/>
                    </a:lnTo>
                    <a:lnTo>
                      <a:pt x="4032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6" y="276"/>
                    </a:lnTo>
                    <a:lnTo>
                      <a:pt x="32216" y="0"/>
                    </a:lnTo>
                    <a:lnTo>
                      <a:pt x="35097" y="853"/>
                    </a:lnTo>
                    <a:lnTo>
                      <a:pt x="37977" y="3457"/>
                    </a:lnTo>
                    <a:lnTo>
                      <a:pt x="41434" y="8066"/>
                    </a:lnTo>
                    <a:lnTo>
                      <a:pt x="45743" y="16984"/>
                    </a:lnTo>
                    <a:lnTo>
                      <a:pt x="50352" y="31363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4" name="Freeform 1423">
                <a:extLst>
                  <a:ext uri="{FF2B5EF4-FFF2-40B4-BE49-F238E27FC236}">
                    <a16:creationId xmlns:a16="http://schemas.microsoft.com/office/drawing/2014/main" id="{FF5EEBF0-97BB-A2BC-324F-4358ABD67470}"/>
                  </a:ext>
                </a:extLst>
              </p:cNvPr>
              <p:cNvSpPr/>
              <p:nvPr/>
            </p:nvSpPr>
            <p:spPr>
              <a:xfrm>
                <a:off x="11115012" y="9333793"/>
                <a:ext cx="103008" cy="124278"/>
              </a:xfrm>
              <a:custGeom>
                <a:avLst/>
                <a:gdLst>
                  <a:gd name="connsiteX0" fmla="*/ 94367 w 103008"/>
                  <a:gd name="connsiteY0" fmla="*/ 104138 h 124278"/>
                  <a:gd name="connsiteX1" fmla="*/ 100427 w 103008"/>
                  <a:gd name="connsiteY1" fmla="*/ 110475 h 124278"/>
                  <a:gd name="connsiteX2" fmla="*/ 102709 w 103008"/>
                  <a:gd name="connsiteY2" fmla="*/ 118241 h 124278"/>
                  <a:gd name="connsiteX3" fmla="*/ 101856 w 103008"/>
                  <a:gd name="connsiteY3" fmla="*/ 121697 h 124278"/>
                  <a:gd name="connsiteX4" fmla="*/ 100427 w 103008"/>
                  <a:gd name="connsiteY4" fmla="*/ 123702 h 124278"/>
                  <a:gd name="connsiteX5" fmla="*/ 97823 w 103008"/>
                  <a:gd name="connsiteY5" fmla="*/ 124278 h 124278"/>
                  <a:gd name="connsiteX6" fmla="*/ 94367 w 103008"/>
                  <a:gd name="connsiteY6" fmla="*/ 123126 h 124278"/>
                  <a:gd name="connsiteX7" fmla="*/ 31363 w 103008"/>
                  <a:gd name="connsiteY7" fmla="*/ 86601 h 124278"/>
                  <a:gd name="connsiteX8" fmla="*/ 25625 w 103008"/>
                  <a:gd name="connsiteY8" fmla="*/ 80540 h 124278"/>
                  <a:gd name="connsiteX9" fmla="*/ 23321 w 103008"/>
                  <a:gd name="connsiteY9" fmla="*/ 72497 h 124278"/>
                  <a:gd name="connsiteX10" fmla="*/ 23897 w 103008"/>
                  <a:gd name="connsiteY10" fmla="*/ 69041 h 124278"/>
                  <a:gd name="connsiteX11" fmla="*/ 25625 w 103008"/>
                  <a:gd name="connsiteY11" fmla="*/ 67313 h 124278"/>
                  <a:gd name="connsiteX12" fmla="*/ 28206 w 103008"/>
                  <a:gd name="connsiteY12" fmla="*/ 66736 h 124278"/>
                  <a:gd name="connsiteX13" fmla="*/ 31363 w 103008"/>
                  <a:gd name="connsiteY13" fmla="*/ 67889 h 124278"/>
                  <a:gd name="connsiteX14" fmla="*/ 94367 w 103008"/>
                  <a:gd name="connsiteY14" fmla="*/ 104138 h 124278"/>
                  <a:gd name="connsiteX15" fmla="*/ 94666 w 103008"/>
                  <a:gd name="connsiteY15" fmla="*/ 70770 h 124278"/>
                  <a:gd name="connsiteX16" fmla="*/ 100427 w 103008"/>
                  <a:gd name="connsiteY16" fmla="*/ 76807 h 124278"/>
                  <a:gd name="connsiteX17" fmla="*/ 102709 w 103008"/>
                  <a:gd name="connsiteY17" fmla="*/ 84873 h 124278"/>
                  <a:gd name="connsiteX18" fmla="*/ 102133 w 103008"/>
                  <a:gd name="connsiteY18" fmla="*/ 88329 h 124278"/>
                  <a:gd name="connsiteX19" fmla="*/ 100427 w 103008"/>
                  <a:gd name="connsiteY19" fmla="*/ 90334 h 124278"/>
                  <a:gd name="connsiteX20" fmla="*/ 97823 w 103008"/>
                  <a:gd name="connsiteY20" fmla="*/ 90611 h 124278"/>
                  <a:gd name="connsiteX21" fmla="*/ 94666 w 103008"/>
                  <a:gd name="connsiteY21" fmla="*/ 89459 h 124278"/>
                  <a:gd name="connsiteX22" fmla="*/ 8365 w 103008"/>
                  <a:gd name="connsiteY22" fmla="*/ 39982 h 124278"/>
                  <a:gd name="connsiteX23" fmla="*/ 2604 w 103008"/>
                  <a:gd name="connsiteY23" fmla="*/ 33668 h 124278"/>
                  <a:gd name="connsiteX24" fmla="*/ 0 w 103008"/>
                  <a:gd name="connsiteY24" fmla="*/ 25602 h 124278"/>
                  <a:gd name="connsiteX25" fmla="*/ 876 w 103008"/>
                  <a:gd name="connsiteY25" fmla="*/ 22445 h 124278"/>
                  <a:gd name="connsiteX26" fmla="*/ 2604 w 103008"/>
                  <a:gd name="connsiteY26" fmla="*/ 20418 h 124278"/>
                  <a:gd name="connsiteX27" fmla="*/ 4908 w 103008"/>
                  <a:gd name="connsiteY27" fmla="*/ 19841 h 124278"/>
                  <a:gd name="connsiteX28" fmla="*/ 8365 w 103008"/>
                  <a:gd name="connsiteY28" fmla="*/ 20994 h 124278"/>
                  <a:gd name="connsiteX29" fmla="*/ 94666 w 103008"/>
                  <a:gd name="connsiteY29" fmla="*/ 70770 h 124278"/>
                  <a:gd name="connsiteX30" fmla="*/ 94666 w 103008"/>
                  <a:gd name="connsiteY30" fmla="*/ 37401 h 124278"/>
                  <a:gd name="connsiteX31" fmla="*/ 100427 w 103008"/>
                  <a:gd name="connsiteY31" fmla="*/ 43439 h 124278"/>
                  <a:gd name="connsiteX32" fmla="*/ 103008 w 103008"/>
                  <a:gd name="connsiteY32" fmla="*/ 51504 h 124278"/>
                  <a:gd name="connsiteX33" fmla="*/ 102133 w 103008"/>
                  <a:gd name="connsiteY33" fmla="*/ 54938 h 124278"/>
                  <a:gd name="connsiteX34" fmla="*/ 100427 w 103008"/>
                  <a:gd name="connsiteY34" fmla="*/ 56966 h 124278"/>
                  <a:gd name="connsiteX35" fmla="*/ 98123 w 103008"/>
                  <a:gd name="connsiteY35" fmla="*/ 57242 h 124278"/>
                  <a:gd name="connsiteX36" fmla="*/ 94666 w 103008"/>
                  <a:gd name="connsiteY36" fmla="*/ 56390 h 124278"/>
                  <a:gd name="connsiteX37" fmla="*/ 31663 w 103008"/>
                  <a:gd name="connsiteY37" fmla="*/ 19841 h 124278"/>
                  <a:gd name="connsiteX38" fmla="*/ 25902 w 103008"/>
                  <a:gd name="connsiteY38" fmla="*/ 13804 h 124278"/>
                  <a:gd name="connsiteX39" fmla="*/ 23321 w 103008"/>
                  <a:gd name="connsiteY39" fmla="*/ 5761 h 124278"/>
                  <a:gd name="connsiteX40" fmla="*/ 24173 w 103008"/>
                  <a:gd name="connsiteY40" fmla="*/ 2305 h 124278"/>
                  <a:gd name="connsiteX41" fmla="*/ 25902 w 103008"/>
                  <a:gd name="connsiteY41" fmla="*/ 576 h 124278"/>
                  <a:gd name="connsiteX42" fmla="*/ 28206 w 103008"/>
                  <a:gd name="connsiteY42" fmla="*/ 0 h 124278"/>
                  <a:gd name="connsiteX43" fmla="*/ 31663 w 103008"/>
                  <a:gd name="connsiteY43" fmla="*/ 1153 h 124278"/>
                  <a:gd name="connsiteX44" fmla="*/ 94666 w 103008"/>
                  <a:gd name="connsiteY44" fmla="*/ 37401 h 124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8">
                    <a:moveTo>
                      <a:pt x="94367" y="104138"/>
                    </a:moveTo>
                    <a:lnTo>
                      <a:pt x="100427" y="110475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27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25" y="80540"/>
                    </a:lnTo>
                    <a:lnTo>
                      <a:pt x="23321" y="72497"/>
                    </a:lnTo>
                    <a:lnTo>
                      <a:pt x="23897" y="69041"/>
                    </a:lnTo>
                    <a:lnTo>
                      <a:pt x="25625" y="67313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8"/>
                    </a:lnTo>
                    <a:close/>
                    <a:moveTo>
                      <a:pt x="94666" y="70770"/>
                    </a:moveTo>
                    <a:lnTo>
                      <a:pt x="100427" y="76807"/>
                    </a:lnTo>
                    <a:lnTo>
                      <a:pt x="102709" y="84873"/>
                    </a:lnTo>
                    <a:lnTo>
                      <a:pt x="102133" y="88329"/>
                    </a:lnTo>
                    <a:lnTo>
                      <a:pt x="100427" y="90334"/>
                    </a:lnTo>
                    <a:lnTo>
                      <a:pt x="97823" y="90611"/>
                    </a:lnTo>
                    <a:lnTo>
                      <a:pt x="94666" y="89459"/>
                    </a:lnTo>
                    <a:lnTo>
                      <a:pt x="8365" y="39982"/>
                    </a:lnTo>
                    <a:lnTo>
                      <a:pt x="2604" y="33668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8"/>
                    </a:lnTo>
                    <a:lnTo>
                      <a:pt x="4908" y="19841"/>
                    </a:lnTo>
                    <a:lnTo>
                      <a:pt x="8365" y="20994"/>
                    </a:lnTo>
                    <a:lnTo>
                      <a:pt x="94666" y="70770"/>
                    </a:lnTo>
                    <a:close/>
                    <a:moveTo>
                      <a:pt x="94666" y="37401"/>
                    </a:moveTo>
                    <a:lnTo>
                      <a:pt x="100427" y="43439"/>
                    </a:lnTo>
                    <a:lnTo>
                      <a:pt x="103008" y="51504"/>
                    </a:lnTo>
                    <a:lnTo>
                      <a:pt x="102133" y="54938"/>
                    </a:lnTo>
                    <a:lnTo>
                      <a:pt x="100427" y="56966"/>
                    </a:lnTo>
                    <a:lnTo>
                      <a:pt x="98123" y="57242"/>
                    </a:lnTo>
                    <a:lnTo>
                      <a:pt x="94666" y="56390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321" y="5761"/>
                    </a:lnTo>
                    <a:lnTo>
                      <a:pt x="24173" y="2305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3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775" name="Graphic 4">
              <a:extLst>
                <a:ext uri="{FF2B5EF4-FFF2-40B4-BE49-F238E27FC236}">
                  <a16:creationId xmlns:a16="http://schemas.microsoft.com/office/drawing/2014/main" id="{7BDA7A10-7CE6-C59C-637A-11FEE96C6489}"/>
                </a:ext>
              </a:extLst>
            </p:cNvPr>
            <p:cNvGrpSpPr/>
            <p:nvPr/>
          </p:nvGrpSpPr>
          <p:grpSpPr>
            <a:xfrm>
              <a:off x="15205041" y="14851563"/>
              <a:ext cx="691334" cy="923075"/>
              <a:chOff x="14826952" y="11145141"/>
              <a:chExt cx="691334" cy="923075"/>
            </a:xfrm>
          </p:grpSpPr>
          <p:sp>
            <p:nvSpPr>
              <p:cNvPr id="776" name="Freeform 775">
                <a:extLst>
                  <a:ext uri="{FF2B5EF4-FFF2-40B4-BE49-F238E27FC236}">
                    <a16:creationId xmlns:a16="http://schemas.microsoft.com/office/drawing/2014/main" id="{E6BCF755-7865-38CF-C5B5-E0AC923A1DA8}"/>
                  </a:ext>
                </a:extLst>
              </p:cNvPr>
              <p:cNvSpPr/>
              <p:nvPr/>
            </p:nvSpPr>
            <p:spPr>
              <a:xfrm>
                <a:off x="15126204" y="11949789"/>
                <a:ext cx="239223" cy="118427"/>
              </a:xfrm>
              <a:custGeom>
                <a:avLst/>
                <a:gdLst>
                  <a:gd name="connsiteX0" fmla="*/ 239223 w 239223"/>
                  <a:gd name="connsiteY0" fmla="*/ 0 h 118427"/>
                  <a:gd name="connsiteX1" fmla="*/ 239177 w 239223"/>
                  <a:gd name="connsiteY1" fmla="*/ 30695 h 118427"/>
                  <a:gd name="connsiteX2" fmla="*/ 236205 w 239223"/>
                  <a:gd name="connsiteY2" fmla="*/ 34820 h 118427"/>
                  <a:gd name="connsiteX3" fmla="*/ 95335 w 239223"/>
                  <a:gd name="connsiteY3" fmla="*/ 116697 h 118427"/>
                  <a:gd name="connsiteX4" fmla="*/ 80977 w 239223"/>
                  <a:gd name="connsiteY4" fmla="*/ 116720 h 118427"/>
                  <a:gd name="connsiteX5" fmla="*/ 2996 w 239223"/>
                  <a:gd name="connsiteY5" fmla="*/ 71668 h 118427"/>
                  <a:gd name="connsiteX6" fmla="*/ 0 w 239223"/>
                  <a:gd name="connsiteY6" fmla="*/ 67473 h 118427"/>
                  <a:gd name="connsiteX7" fmla="*/ 46 w 239223"/>
                  <a:gd name="connsiteY7" fmla="*/ 36778 h 118427"/>
                  <a:gd name="connsiteX8" fmla="*/ 3042 w 239223"/>
                  <a:gd name="connsiteY8" fmla="*/ 40949 h 118427"/>
                  <a:gd name="connsiteX9" fmla="*/ 81046 w 239223"/>
                  <a:gd name="connsiteY9" fmla="*/ 86001 h 118427"/>
                  <a:gd name="connsiteX10" fmla="*/ 95380 w 239223"/>
                  <a:gd name="connsiteY10" fmla="*/ 86001 h 118427"/>
                  <a:gd name="connsiteX11" fmla="*/ 236274 w 239223"/>
                  <a:gd name="connsiteY11" fmla="*/ 4125 h 118427"/>
                  <a:gd name="connsiteX12" fmla="*/ 239223 w 239223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27">
                    <a:moveTo>
                      <a:pt x="239223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0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24"/>
                      <a:pt x="80977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3"/>
                    </a:cubicBezTo>
                    <a:lnTo>
                      <a:pt x="46" y="36778"/>
                    </a:lnTo>
                    <a:cubicBezTo>
                      <a:pt x="46" y="38299"/>
                      <a:pt x="1037" y="39821"/>
                      <a:pt x="3042" y="40949"/>
                    </a:cubicBezTo>
                    <a:lnTo>
                      <a:pt x="81046" y="86001"/>
                    </a:lnTo>
                    <a:cubicBezTo>
                      <a:pt x="85034" y="88306"/>
                      <a:pt x="91440" y="88283"/>
                      <a:pt x="95380" y="86001"/>
                    </a:cubicBezTo>
                    <a:lnTo>
                      <a:pt x="236274" y="4125"/>
                    </a:lnTo>
                    <a:cubicBezTo>
                      <a:pt x="238233" y="2995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7" name="Freeform 776">
                <a:extLst>
                  <a:ext uri="{FF2B5EF4-FFF2-40B4-BE49-F238E27FC236}">
                    <a16:creationId xmlns:a16="http://schemas.microsoft.com/office/drawing/2014/main" id="{1C2D3759-8404-8501-9589-B665A4A588B7}"/>
                  </a:ext>
                </a:extLst>
              </p:cNvPr>
              <p:cNvSpPr/>
              <p:nvPr/>
            </p:nvSpPr>
            <p:spPr>
              <a:xfrm>
                <a:off x="15126259" y="11898837"/>
                <a:ext cx="239159" cy="138658"/>
              </a:xfrm>
              <a:custGeom>
                <a:avLst/>
                <a:gdLst>
                  <a:gd name="connsiteX0" fmla="*/ 236172 w 239159"/>
                  <a:gd name="connsiteY0" fmla="*/ 46781 h 138658"/>
                  <a:gd name="connsiteX1" fmla="*/ 236219 w 239159"/>
                  <a:gd name="connsiteY1" fmla="*/ 55076 h 138658"/>
                  <a:gd name="connsiteX2" fmla="*/ 95349 w 239159"/>
                  <a:gd name="connsiteY2" fmla="*/ 136930 h 138658"/>
                  <a:gd name="connsiteX3" fmla="*/ 80991 w 239159"/>
                  <a:gd name="connsiteY3" fmla="*/ 136930 h 138658"/>
                  <a:gd name="connsiteX4" fmla="*/ 2987 w 239159"/>
                  <a:gd name="connsiteY4" fmla="*/ 91901 h 138658"/>
                  <a:gd name="connsiteX5" fmla="*/ 2941 w 239159"/>
                  <a:gd name="connsiteY5" fmla="*/ 83582 h 138658"/>
                  <a:gd name="connsiteX6" fmla="*/ 143811 w 239159"/>
                  <a:gd name="connsiteY6" fmla="*/ 1728 h 138658"/>
                  <a:gd name="connsiteX7" fmla="*/ 158168 w 239159"/>
                  <a:gd name="connsiteY7" fmla="*/ 1728 h 138658"/>
                  <a:gd name="connsiteX8" fmla="*/ 236172 w 239159"/>
                  <a:gd name="connsiteY8" fmla="*/ 46781 h 138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58">
                    <a:moveTo>
                      <a:pt x="236172" y="46781"/>
                    </a:moveTo>
                    <a:cubicBezTo>
                      <a:pt x="240136" y="49062"/>
                      <a:pt x="240160" y="52772"/>
                      <a:pt x="236219" y="55076"/>
                    </a:cubicBezTo>
                    <a:lnTo>
                      <a:pt x="95349" y="136930"/>
                    </a:lnTo>
                    <a:cubicBezTo>
                      <a:pt x="91408" y="139234"/>
                      <a:pt x="84979" y="139234"/>
                      <a:pt x="80991" y="136930"/>
                    </a:cubicBezTo>
                    <a:lnTo>
                      <a:pt x="2987" y="91901"/>
                    </a:lnTo>
                    <a:cubicBezTo>
                      <a:pt x="-976" y="89619"/>
                      <a:pt x="-1000" y="85887"/>
                      <a:pt x="2941" y="83582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8" y="1728"/>
                    </a:cubicBezTo>
                    <a:lnTo>
                      <a:pt x="236172" y="4678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8" name="Freeform 777">
                <a:extLst>
                  <a:ext uri="{FF2B5EF4-FFF2-40B4-BE49-F238E27FC236}">
                    <a16:creationId xmlns:a16="http://schemas.microsoft.com/office/drawing/2014/main" id="{6DA3B30C-6164-24C5-C743-C643D73B49D2}"/>
                  </a:ext>
                </a:extLst>
              </p:cNvPr>
              <p:cNvSpPr/>
              <p:nvPr/>
            </p:nvSpPr>
            <p:spPr>
              <a:xfrm>
                <a:off x="15206306" y="11884320"/>
                <a:ext cx="58048" cy="99493"/>
              </a:xfrm>
              <a:custGeom>
                <a:avLst/>
                <a:gdLst>
                  <a:gd name="connsiteX0" fmla="*/ 58048 w 58048"/>
                  <a:gd name="connsiteY0" fmla="*/ 161 h 99493"/>
                  <a:gd name="connsiteX1" fmla="*/ 57496 w 58048"/>
                  <a:gd name="connsiteY1" fmla="*/ 82913 h 99493"/>
                  <a:gd name="connsiteX2" fmla="*/ 49154 w 58048"/>
                  <a:gd name="connsiteY2" fmla="*/ 94620 h 99493"/>
                  <a:gd name="connsiteX3" fmla="*/ 8480 w 58048"/>
                  <a:gd name="connsiteY3" fmla="*/ 94620 h 99493"/>
                  <a:gd name="connsiteX4" fmla="*/ 0 w 58048"/>
                  <a:gd name="connsiteY4" fmla="*/ 82752 h 99493"/>
                  <a:gd name="connsiteX5" fmla="*/ 553 w 58048"/>
                  <a:gd name="connsiteY5" fmla="*/ 0 h 99493"/>
                  <a:gd name="connsiteX6" fmla="*/ 9033 w 58048"/>
                  <a:gd name="connsiteY6" fmla="*/ 11867 h 99493"/>
                  <a:gd name="connsiteX7" fmla="*/ 49706 w 58048"/>
                  <a:gd name="connsiteY7" fmla="*/ 11844 h 99493"/>
                  <a:gd name="connsiteX8" fmla="*/ 58048 w 58048"/>
                  <a:gd name="connsiteY8" fmla="*/ 161 h 99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93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3"/>
                      <a:pt x="54684" y="91371"/>
                      <a:pt x="49154" y="94620"/>
                    </a:cubicBezTo>
                    <a:cubicBezTo>
                      <a:pt x="37954" y="101119"/>
                      <a:pt x="19749" y="101119"/>
                      <a:pt x="8480" y="94620"/>
                    </a:cubicBezTo>
                    <a:cubicBezTo>
                      <a:pt x="2812" y="91348"/>
                      <a:pt x="-24" y="87061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279" y="18366"/>
                      <a:pt x="38506" y="18343"/>
                      <a:pt x="49706" y="11844"/>
                    </a:cubicBezTo>
                    <a:cubicBezTo>
                      <a:pt x="55261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9" name="Freeform 778">
                <a:extLst>
                  <a:ext uri="{FF2B5EF4-FFF2-40B4-BE49-F238E27FC236}">
                    <a16:creationId xmlns:a16="http://schemas.microsoft.com/office/drawing/2014/main" id="{5805942E-6FD2-CC81-38F4-618FDE51AC63}"/>
                  </a:ext>
                </a:extLst>
              </p:cNvPr>
              <p:cNvSpPr/>
              <p:nvPr/>
            </p:nvSpPr>
            <p:spPr>
              <a:xfrm>
                <a:off x="15206853" y="11867754"/>
                <a:ext cx="57496" cy="33313"/>
              </a:xfrm>
              <a:custGeom>
                <a:avLst/>
                <a:gdLst>
                  <a:gd name="connsiteX0" fmla="*/ 49022 w 57496"/>
                  <a:gd name="connsiteY0" fmla="*/ 4882 h 33313"/>
                  <a:gd name="connsiteX1" fmla="*/ 49137 w 57496"/>
                  <a:gd name="connsiteY1" fmla="*/ 28410 h 33313"/>
                  <a:gd name="connsiteX2" fmla="*/ 8486 w 57496"/>
                  <a:gd name="connsiteY2" fmla="*/ 28434 h 33313"/>
                  <a:gd name="connsiteX3" fmla="*/ 8348 w 57496"/>
                  <a:gd name="connsiteY3" fmla="*/ 4882 h 33313"/>
                  <a:gd name="connsiteX4" fmla="*/ 49022 w 57496"/>
                  <a:gd name="connsiteY4" fmla="*/ 4882 h 33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13">
                    <a:moveTo>
                      <a:pt x="49022" y="4882"/>
                    </a:moveTo>
                    <a:cubicBezTo>
                      <a:pt x="60267" y="11381"/>
                      <a:pt x="60336" y="21912"/>
                      <a:pt x="49137" y="28410"/>
                    </a:cubicBezTo>
                    <a:cubicBezTo>
                      <a:pt x="37960" y="34932"/>
                      <a:pt x="19755" y="34956"/>
                      <a:pt x="8486" y="28434"/>
                    </a:cubicBezTo>
                    <a:cubicBezTo>
                      <a:pt x="-2783" y="21936"/>
                      <a:pt x="-2828" y="11381"/>
                      <a:pt x="8348" y="4882"/>
                    </a:cubicBezTo>
                    <a:cubicBezTo>
                      <a:pt x="19524" y="-1639"/>
                      <a:pt x="37753" y="-1616"/>
                      <a:pt x="49022" y="4882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0" name="Freeform 779">
                <a:extLst>
                  <a:ext uri="{FF2B5EF4-FFF2-40B4-BE49-F238E27FC236}">
                    <a16:creationId xmlns:a16="http://schemas.microsoft.com/office/drawing/2014/main" id="{6E42E009-0950-F1E7-7282-1E02BE9236ED}"/>
                  </a:ext>
                </a:extLst>
              </p:cNvPr>
              <p:cNvSpPr/>
              <p:nvPr/>
            </p:nvSpPr>
            <p:spPr>
              <a:xfrm>
                <a:off x="15217436" y="11567022"/>
                <a:ext cx="35788" cy="325863"/>
              </a:xfrm>
              <a:custGeom>
                <a:avLst/>
                <a:gdLst>
                  <a:gd name="connsiteX0" fmla="*/ 35789 w 35788"/>
                  <a:gd name="connsiteY0" fmla="*/ 115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28 h 325863"/>
                  <a:gd name="connsiteX7" fmla="*/ 35789 w 35788"/>
                  <a:gd name="connsiteY7" fmla="*/ 115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115"/>
                    </a:moveTo>
                    <a:lnTo>
                      <a:pt x="35443" y="315662"/>
                    </a:lnTo>
                    <a:cubicBezTo>
                      <a:pt x="35443" y="318289"/>
                      <a:pt x="33714" y="320893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0"/>
                      <a:pt x="2075" y="5300"/>
                      <a:pt x="5554" y="7328"/>
                    </a:cubicBezTo>
                    <a:cubicBezTo>
                      <a:pt x="12514" y="11338"/>
                      <a:pt x="23736" y="11315"/>
                      <a:pt x="30649" y="7328"/>
                    </a:cubicBezTo>
                    <a:cubicBezTo>
                      <a:pt x="34060" y="5324"/>
                      <a:pt x="35789" y="2719"/>
                      <a:pt x="35789" y="1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1" name="Freeform 780">
                <a:extLst>
                  <a:ext uri="{FF2B5EF4-FFF2-40B4-BE49-F238E27FC236}">
                    <a16:creationId xmlns:a16="http://schemas.microsoft.com/office/drawing/2014/main" id="{383FE281-1025-9D67-19F3-2DFB522CC225}"/>
                  </a:ext>
                </a:extLst>
              </p:cNvPr>
              <p:cNvSpPr/>
              <p:nvPr/>
            </p:nvSpPr>
            <p:spPr>
              <a:xfrm>
                <a:off x="15217759" y="11556802"/>
                <a:ext cx="35463" cy="20541"/>
              </a:xfrm>
              <a:custGeom>
                <a:avLst/>
                <a:gdLst>
                  <a:gd name="connsiteX0" fmla="*/ 30234 w 35463"/>
                  <a:gd name="connsiteY0" fmla="*/ 3007 h 20541"/>
                  <a:gd name="connsiteX1" fmla="*/ 30304 w 35463"/>
                  <a:gd name="connsiteY1" fmla="*/ 17526 h 20541"/>
                  <a:gd name="connsiteX2" fmla="*/ 5232 w 35463"/>
                  <a:gd name="connsiteY2" fmla="*/ 17526 h 20541"/>
                  <a:gd name="connsiteX3" fmla="*/ 5139 w 35463"/>
                  <a:gd name="connsiteY3" fmla="*/ 3007 h 20541"/>
                  <a:gd name="connsiteX4" fmla="*/ 30234 w 35463"/>
                  <a:gd name="connsiteY4" fmla="*/ 3007 h 20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41">
                    <a:moveTo>
                      <a:pt x="30234" y="3007"/>
                    </a:moveTo>
                    <a:cubicBezTo>
                      <a:pt x="37171" y="7017"/>
                      <a:pt x="37217" y="13516"/>
                      <a:pt x="30304" y="17526"/>
                    </a:cubicBezTo>
                    <a:cubicBezTo>
                      <a:pt x="23414" y="21535"/>
                      <a:pt x="12167" y="21558"/>
                      <a:pt x="5232" y="17526"/>
                    </a:cubicBezTo>
                    <a:cubicBezTo>
                      <a:pt x="-1705" y="13516"/>
                      <a:pt x="-1752" y="7017"/>
                      <a:pt x="5139" y="3007"/>
                    </a:cubicBezTo>
                    <a:cubicBezTo>
                      <a:pt x="12052" y="-1002"/>
                      <a:pt x="23275" y="-1002"/>
                      <a:pt x="30234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2" name="Freeform 781">
                <a:extLst>
                  <a:ext uri="{FF2B5EF4-FFF2-40B4-BE49-F238E27FC236}">
                    <a16:creationId xmlns:a16="http://schemas.microsoft.com/office/drawing/2014/main" id="{647202C3-EE62-F921-4A3E-3AD0CF5A8778}"/>
                  </a:ext>
                </a:extLst>
              </p:cNvPr>
              <p:cNvSpPr/>
              <p:nvPr/>
            </p:nvSpPr>
            <p:spPr>
              <a:xfrm>
                <a:off x="14837020" y="11300675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35 h 575195"/>
                  <a:gd name="connsiteX3" fmla="*/ 206225 w 232771"/>
                  <a:gd name="connsiteY3" fmla="*/ 3733 h 575195"/>
                  <a:gd name="connsiteX4" fmla="*/ 212330 w 232771"/>
                  <a:gd name="connsiteY4" fmla="*/ 1774 h 575195"/>
                  <a:gd name="connsiteX5" fmla="*/ 189586 w 232771"/>
                  <a:gd name="connsiteY5" fmla="*/ 573366 h 575195"/>
                  <a:gd name="connsiteX6" fmla="*/ 169122 w 232771"/>
                  <a:gd name="connsiteY6" fmla="*/ 575140 h 575195"/>
                  <a:gd name="connsiteX7" fmla="*/ 150849 w 232771"/>
                  <a:gd name="connsiteY7" fmla="*/ 561729 h 575195"/>
                  <a:gd name="connsiteX8" fmla="*/ 171288 w 232771"/>
                  <a:gd name="connsiteY8" fmla="*/ 559954 h 575195"/>
                  <a:gd name="connsiteX9" fmla="*/ 189586 w 232771"/>
                  <a:gd name="connsiteY9" fmla="*/ 573366 h 575195"/>
                  <a:gd name="connsiteX10" fmla="*/ 20417 w 232771"/>
                  <a:gd name="connsiteY10" fmla="*/ 121029 h 575195"/>
                  <a:gd name="connsiteX11" fmla="*/ 0 w 232771"/>
                  <a:gd name="connsiteY11" fmla="*/ 122803 h 575195"/>
                  <a:gd name="connsiteX12" fmla="*/ 206225 w 232771"/>
                  <a:gd name="connsiteY12" fmla="*/ 3733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30" y="1774"/>
                    </a:cubicBezTo>
                    <a:close/>
                    <a:moveTo>
                      <a:pt x="189586" y="573366"/>
                    </a:moveTo>
                    <a:lnTo>
                      <a:pt x="169122" y="575140"/>
                    </a:lnTo>
                    <a:cubicBezTo>
                      <a:pt x="161772" y="575786"/>
                      <a:pt x="154351" y="570670"/>
                      <a:pt x="150849" y="561729"/>
                    </a:cubicBezTo>
                    <a:lnTo>
                      <a:pt x="171288" y="559954"/>
                    </a:lnTo>
                    <a:cubicBezTo>
                      <a:pt x="174768" y="568919"/>
                      <a:pt x="182211" y="574012"/>
                      <a:pt x="189586" y="573366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3" name="Freeform 782">
                <a:extLst>
                  <a:ext uri="{FF2B5EF4-FFF2-40B4-BE49-F238E27FC236}">
                    <a16:creationId xmlns:a16="http://schemas.microsoft.com/office/drawing/2014/main" id="{8A98C2C1-FA3F-B303-2917-61F3352487BD}"/>
                  </a:ext>
                </a:extLst>
              </p:cNvPr>
              <p:cNvSpPr/>
              <p:nvPr/>
            </p:nvSpPr>
            <p:spPr>
              <a:xfrm>
                <a:off x="14826952" y="11421681"/>
                <a:ext cx="181356" cy="440723"/>
              </a:xfrm>
              <a:custGeom>
                <a:avLst/>
                <a:gdLst>
                  <a:gd name="connsiteX0" fmla="*/ 181356 w 181356"/>
                  <a:gd name="connsiteY0" fmla="*/ 438926 h 440723"/>
                  <a:gd name="connsiteX1" fmla="*/ 160917 w 181356"/>
                  <a:gd name="connsiteY1" fmla="*/ 440723 h 440723"/>
                  <a:gd name="connsiteX2" fmla="*/ 1910 w 181356"/>
                  <a:gd name="connsiteY2" fmla="*/ 32124 h 440723"/>
                  <a:gd name="connsiteX3" fmla="*/ 22373 w 181356"/>
                  <a:gd name="connsiteY3" fmla="*/ 30350 h 440723"/>
                  <a:gd name="connsiteX4" fmla="*/ 181356 w 181356"/>
                  <a:gd name="connsiteY4" fmla="*/ 438926 h 440723"/>
                  <a:gd name="connsiteX5" fmla="*/ 22373 w 181356"/>
                  <a:gd name="connsiteY5" fmla="*/ 30350 h 440723"/>
                  <a:gd name="connsiteX6" fmla="*/ 1910 w 181356"/>
                  <a:gd name="connsiteY6" fmla="*/ 32124 h 440723"/>
                  <a:gd name="connsiteX7" fmla="*/ 10068 w 181356"/>
                  <a:gd name="connsiteY7" fmla="*/ 1774 h 440723"/>
                  <a:gd name="connsiteX8" fmla="*/ 30485 w 181356"/>
                  <a:gd name="connsiteY8" fmla="*/ 0 h 440723"/>
                  <a:gd name="connsiteX9" fmla="*/ 22373 w 181356"/>
                  <a:gd name="connsiteY9" fmla="*/ 30350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6" y="438926"/>
                    </a:moveTo>
                    <a:lnTo>
                      <a:pt x="160917" y="440723"/>
                    </a:lnTo>
                    <a:lnTo>
                      <a:pt x="1910" y="32124"/>
                    </a:lnTo>
                    <a:lnTo>
                      <a:pt x="22373" y="30350"/>
                    </a:lnTo>
                    <a:lnTo>
                      <a:pt x="181356" y="438926"/>
                    </a:lnTo>
                    <a:close/>
                    <a:moveTo>
                      <a:pt x="22373" y="30350"/>
                    </a:moveTo>
                    <a:lnTo>
                      <a:pt x="1910" y="32124"/>
                    </a:lnTo>
                    <a:cubicBezTo>
                      <a:pt x="-2560" y="20579"/>
                      <a:pt x="1080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3" y="30350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4" name="Freeform 783">
                <a:extLst>
                  <a:ext uri="{FF2B5EF4-FFF2-40B4-BE49-F238E27FC236}">
                    <a16:creationId xmlns:a16="http://schemas.microsoft.com/office/drawing/2014/main" id="{95E5B489-9D54-CD76-203C-27B53DECEA77}"/>
                  </a:ext>
                </a:extLst>
              </p:cNvPr>
              <p:cNvSpPr/>
              <p:nvPr/>
            </p:nvSpPr>
            <p:spPr>
              <a:xfrm>
                <a:off x="14847382" y="11300618"/>
                <a:ext cx="401641" cy="573482"/>
              </a:xfrm>
              <a:custGeom>
                <a:avLst/>
                <a:gdLst>
                  <a:gd name="connsiteX0" fmla="*/ 216302 w 401641"/>
                  <a:gd name="connsiteY0" fmla="*/ 2016 h 573482"/>
                  <a:gd name="connsiteX1" fmla="*/ 240729 w 401641"/>
                  <a:gd name="connsiteY1" fmla="*/ 13561 h 573482"/>
                  <a:gd name="connsiteX2" fmla="*/ 399736 w 401641"/>
                  <a:gd name="connsiteY2" fmla="*/ 422137 h 573482"/>
                  <a:gd name="connsiteX3" fmla="*/ 391578 w 401641"/>
                  <a:gd name="connsiteY3" fmla="*/ 452395 h 573482"/>
                  <a:gd name="connsiteX4" fmla="*/ 185331 w 401641"/>
                  <a:gd name="connsiteY4" fmla="*/ 571465 h 573482"/>
                  <a:gd name="connsiteX5" fmla="*/ 160950 w 401641"/>
                  <a:gd name="connsiteY5" fmla="*/ 560011 h 573482"/>
                  <a:gd name="connsiteX6" fmla="*/ 1921 w 401641"/>
                  <a:gd name="connsiteY6" fmla="*/ 151412 h 573482"/>
                  <a:gd name="connsiteX7" fmla="*/ 10055 w 401641"/>
                  <a:gd name="connsiteY7" fmla="*/ 121086 h 573482"/>
                  <a:gd name="connsiteX8" fmla="*/ 216302 w 401641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82">
                    <a:moveTo>
                      <a:pt x="216302" y="2016"/>
                    </a:moveTo>
                    <a:cubicBezTo>
                      <a:pt x="225267" y="-3169"/>
                      <a:pt x="236235" y="1992"/>
                      <a:pt x="240729" y="13561"/>
                    </a:cubicBezTo>
                    <a:lnTo>
                      <a:pt x="399736" y="422137"/>
                    </a:lnTo>
                    <a:cubicBezTo>
                      <a:pt x="404206" y="433613"/>
                      <a:pt x="400542" y="447233"/>
                      <a:pt x="391578" y="452395"/>
                    </a:cubicBezTo>
                    <a:lnTo>
                      <a:pt x="185331" y="571465"/>
                    </a:lnTo>
                    <a:cubicBezTo>
                      <a:pt x="176390" y="576650"/>
                      <a:pt x="165398" y="571488"/>
                      <a:pt x="160950" y="560011"/>
                    </a:cubicBezTo>
                    <a:lnTo>
                      <a:pt x="1921" y="151412"/>
                    </a:lnTo>
                    <a:cubicBezTo>
                      <a:pt x="-2573" y="139867"/>
                      <a:pt x="1091" y="126271"/>
                      <a:pt x="10055" y="121086"/>
                    </a:cubicBezTo>
                    <a:lnTo>
                      <a:pt x="21630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5" name="Freeform 784">
                <a:extLst>
                  <a:ext uri="{FF2B5EF4-FFF2-40B4-BE49-F238E27FC236}">
                    <a16:creationId xmlns:a16="http://schemas.microsoft.com/office/drawing/2014/main" id="{9D6E9C13-6511-5D0E-98AA-97DAD6BE27A2}"/>
                  </a:ext>
                </a:extLst>
              </p:cNvPr>
              <p:cNvSpPr/>
              <p:nvPr/>
            </p:nvSpPr>
            <p:spPr>
              <a:xfrm>
                <a:off x="14859203" y="11315484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2 h 543737"/>
                  <a:gd name="connsiteX1" fmla="*/ 190862 w 377999"/>
                  <a:gd name="connsiteY1" fmla="*/ 463384 h 543737"/>
                  <a:gd name="connsiteX2" fmla="*/ 208629 w 377999"/>
                  <a:gd name="connsiteY2" fmla="*/ 509012 h 543737"/>
                  <a:gd name="connsiteX3" fmla="*/ 205034 w 377999"/>
                  <a:gd name="connsiteY3" fmla="*/ 522332 h 543737"/>
                  <a:gd name="connsiteX4" fmla="*/ 169524 w 377999"/>
                  <a:gd name="connsiteY4" fmla="*/ 542841 h 543737"/>
                  <a:gd name="connsiteX5" fmla="*/ 158739 w 377999"/>
                  <a:gd name="connsiteY5" fmla="*/ 537794 h 543737"/>
                  <a:gd name="connsiteX6" fmla="*/ 140994 w 377999"/>
                  <a:gd name="connsiteY6" fmla="*/ 492189 h 543737"/>
                  <a:gd name="connsiteX7" fmla="*/ 144589 w 377999"/>
                  <a:gd name="connsiteY7" fmla="*/ 478801 h 543737"/>
                  <a:gd name="connsiteX8" fmla="*/ 180123 w 377999"/>
                  <a:gd name="connsiteY8" fmla="*/ 458292 h 543737"/>
                  <a:gd name="connsiteX9" fmla="*/ 264442 w 377999"/>
                  <a:gd name="connsiteY9" fmla="*/ 321408 h 543737"/>
                  <a:gd name="connsiteX10" fmla="*/ 275181 w 377999"/>
                  <a:gd name="connsiteY10" fmla="*/ 326500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48 h 543737"/>
                  <a:gd name="connsiteX13" fmla="*/ 253819 w 377999"/>
                  <a:gd name="connsiteY13" fmla="*/ 405957 h 543737"/>
                  <a:gd name="connsiteX14" fmla="*/ 243058 w 377999"/>
                  <a:gd name="connsiteY14" fmla="*/ 400934 h 543737"/>
                  <a:gd name="connsiteX15" fmla="*/ 225313 w 377999"/>
                  <a:gd name="connsiteY15" fmla="*/ 355306 h 543737"/>
                  <a:gd name="connsiteX16" fmla="*/ 228908 w 377999"/>
                  <a:gd name="connsiteY16" fmla="*/ 341917 h 543737"/>
                  <a:gd name="connsiteX17" fmla="*/ 264442 w 377999"/>
                  <a:gd name="connsiteY17" fmla="*/ 321408 h 543737"/>
                  <a:gd name="connsiteX18" fmla="*/ 152101 w 377999"/>
                  <a:gd name="connsiteY18" fmla="*/ 386278 h 543737"/>
                  <a:gd name="connsiteX19" fmla="*/ 162840 w 377999"/>
                  <a:gd name="connsiteY19" fmla="*/ 391370 h 543737"/>
                  <a:gd name="connsiteX20" fmla="*/ 180585 w 377999"/>
                  <a:gd name="connsiteY20" fmla="*/ 436998 h 543737"/>
                  <a:gd name="connsiteX21" fmla="*/ 177012 w 377999"/>
                  <a:gd name="connsiteY21" fmla="*/ 450318 h 543737"/>
                  <a:gd name="connsiteX22" fmla="*/ 141478 w 377999"/>
                  <a:gd name="connsiteY22" fmla="*/ 470827 h 543737"/>
                  <a:gd name="connsiteX23" fmla="*/ 130717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787 h 543737"/>
                  <a:gd name="connsiteX26" fmla="*/ 152101 w 377999"/>
                  <a:gd name="connsiteY26" fmla="*/ 386278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90 w 377999"/>
                  <a:gd name="connsiteY29" fmla="*/ 404552 h 543737"/>
                  <a:gd name="connsiteX30" fmla="*/ 233171 w 377999"/>
                  <a:gd name="connsiteY30" fmla="*/ 417894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8 h 543737"/>
                  <a:gd name="connsiteX33" fmla="*/ 169154 w 377999"/>
                  <a:gd name="connsiteY33" fmla="*/ 387753 h 543737"/>
                  <a:gd name="connsiteX34" fmla="*/ 172726 w 377999"/>
                  <a:gd name="connsiteY34" fmla="*/ 374364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8 h 543737"/>
                  <a:gd name="connsiteX38" fmla="*/ 264811 w 377999"/>
                  <a:gd name="connsiteY38" fmla="*/ 476566 h 543737"/>
                  <a:gd name="connsiteX39" fmla="*/ 261193 w 377999"/>
                  <a:gd name="connsiteY39" fmla="*/ 489908 h 543737"/>
                  <a:gd name="connsiteX40" fmla="*/ 225682 w 377999"/>
                  <a:gd name="connsiteY40" fmla="*/ 510418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8 h 543737"/>
                  <a:gd name="connsiteX44" fmla="*/ 236283 w 377999"/>
                  <a:gd name="connsiteY44" fmla="*/ 425868 h 543737"/>
                  <a:gd name="connsiteX45" fmla="*/ 348601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01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0 h 543737"/>
                  <a:gd name="connsiteX53" fmla="*/ 348601 w 377999"/>
                  <a:gd name="connsiteY53" fmla="*/ 361021 h 543737"/>
                  <a:gd name="connsiteX54" fmla="*/ 292464 w 377999"/>
                  <a:gd name="connsiteY54" fmla="*/ 393422 h 543737"/>
                  <a:gd name="connsiteX55" fmla="*/ 303227 w 377999"/>
                  <a:gd name="connsiteY55" fmla="*/ 398537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65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19 h 543737"/>
                  <a:gd name="connsiteX61" fmla="*/ 256930 w 377999"/>
                  <a:gd name="connsiteY61" fmla="*/ 413931 h 543737"/>
                  <a:gd name="connsiteX62" fmla="*/ 292464 w 377999"/>
                  <a:gd name="connsiteY62" fmla="*/ 393422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4 h 543737"/>
                  <a:gd name="connsiteX65" fmla="*/ 152563 w 377999"/>
                  <a:gd name="connsiteY65" fmla="*/ 364938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5 w 377999"/>
                  <a:gd name="connsiteY70" fmla="*/ 334773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6 w 377999"/>
                  <a:gd name="connsiteY73" fmla="*/ 247297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4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8 h 543737"/>
                  <a:gd name="connsiteX78" fmla="*/ 56905 w 377999"/>
                  <a:gd name="connsiteY78" fmla="*/ 276103 h 543737"/>
                  <a:gd name="connsiteX79" fmla="*/ 60501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1 h 543737"/>
                  <a:gd name="connsiteX83" fmla="*/ 237020 w 377999"/>
                  <a:gd name="connsiteY83" fmla="*/ 51558 h 543737"/>
                  <a:gd name="connsiteX84" fmla="*/ 233402 w 377999"/>
                  <a:gd name="connsiteY84" fmla="*/ 64947 h 543737"/>
                  <a:gd name="connsiteX85" fmla="*/ 197868 w 377999"/>
                  <a:gd name="connsiteY85" fmla="*/ 85457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7 h 543737"/>
                  <a:gd name="connsiteX89" fmla="*/ 208491 w 377999"/>
                  <a:gd name="connsiteY89" fmla="*/ 907 h 543737"/>
                  <a:gd name="connsiteX90" fmla="*/ 152332 w 377999"/>
                  <a:gd name="connsiteY90" fmla="*/ 33307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7 h 543737"/>
                  <a:gd name="connsiteX94" fmla="*/ 141732 w 377999"/>
                  <a:gd name="connsiteY94" fmla="*/ 117857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17 h 543737"/>
                  <a:gd name="connsiteX98" fmla="*/ 152332 w 377999"/>
                  <a:gd name="connsiteY98" fmla="*/ 33307 h 543737"/>
                  <a:gd name="connsiteX99" fmla="*/ 96150 w 377999"/>
                  <a:gd name="connsiteY99" fmla="*/ 65754 h 543737"/>
                  <a:gd name="connsiteX100" fmla="*/ 106911 w 377999"/>
                  <a:gd name="connsiteY100" fmla="*/ 70801 h 543737"/>
                  <a:gd name="connsiteX101" fmla="*/ 124656 w 377999"/>
                  <a:gd name="connsiteY101" fmla="*/ 116428 h 543737"/>
                  <a:gd name="connsiteX102" fmla="*/ 121061 w 377999"/>
                  <a:gd name="connsiteY102" fmla="*/ 129794 h 543737"/>
                  <a:gd name="connsiteX103" fmla="*/ 85549 w 377999"/>
                  <a:gd name="connsiteY103" fmla="*/ 150303 h 543737"/>
                  <a:gd name="connsiteX104" fmla="*/ 74788 w 377999"/>
                  <a:gd name="connsiteY104" fmla="*/ 145211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68 w 377999"/>
                  <a:gd name="connsiteY108" fmla="*/ 98177 h 543737"/>
                  <a:gd name="connsiteX109" fmla="*/ 50729 w 377999"/>
                  <a:gd name="connsiteY109" fmla="*/ 103247 h 543737"/>
                  <a:gd name="connsiteX110" fmla="*/ 68474 w 377999"/>
                  <a:gd name="connsiteY110" fmla="*/ 148852 h 543737"/>
                  <a:gd name="connsiteX111" fmla="*/ 64925 w 377999"/>
                  <a:gd name="connsiteY111" fmla="*/ 162217 h 543737"/>
                  <a:gd name="connsiteX112" fmla="*/ 29367 w 377999"/>
                  <a:gd name="connsiteY112" fmla="*/ 182727 h 543737"/>
                  <a:gd name="connsiteX113" fmla="*/ 18582 w 377999"/>
                  <a:gd name="connsiteY113" fmla="*/ 177657 h 543737"/>
                  <a:gd name="connsiteX114" fmla="*/ 839 w 377999"/>
                  <a:gd name="connsiteY114" fmla="*/ 132029 h 543737"/>
                  <a:gd name="connsiteX115" fmla="*/ 4456 w 377999"/>
                  <a:gd name="connsiteY115" fmla="*/ 118687 h 543737"/>
                  <a:gd name="connsiteX116" fmla="*/ 39968 w 377999"/>
                  <a:gd name="connsiteY116" fmla="*/ 98177 h 543737"/>
                  <a:gd name="connsiteX117" fmla="*/ 68013 w 377999"/>
                  <a:gd name="connsiteY117" fmla="*/ 170191 h 543737"/>
                  <a:gd name="connsiteX118" fmla="*/ 78774 w 377999"/>
                  <a:gd name="connsiteY118" fmla="*/ 175284 h 543737"/>
                  <a:gd name="connsiteX119" fmla="*/ 96519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1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1 h 543737"/>
                  <a:gd name="connsiteX125" fmla="*/ 68013 w 377999"/>
                  <a:gd name="connsiteY125" fmla="*/ 170191 h 543737"/>
                  <a:gd name="connsiteX126" fmla="*/ 124172 w 377999"/>
                  <a:gd name="connsiteY126" fmla="*/ 137790 h 543737"/>
                  <a:gd name="connsiteX127" fmla="*/ 134957 w 377999"/>
                  <a:gd name="connsiteY127" fmla="*/ 142860 h 543737"/>
                  <a:gd name="connsiteX128" fmla="*/ 152700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49 w 377999"/>
                  <a:gd name="connsiteY130" fmla="*/ 222340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5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90 h 543737"/>
                  <a:gd name="connsiteX135" fmla="*/ 236513 w 377999"/>
                  <a:gd name="connsiteY135" fmla="*/ 72898 h 543737"/>
                  <a:gd name="connsiteX136" fmla="*/ 247298 w 377999"/>
                  <a:gd name="connsiteY136" fmla="*/ 77990 h 543737"/>
                  <a:gd name="connsiteX137" fmla="*/ 265042 w 377999"/>
                  <a:gd name="connsiteY137" fmla="*/ 123618 h 543737"/>
                  <a:gd name="connsiteX138" fmla="*/ 261424 w 377999"/>
                  <a:gd name="connsiteY138" fmla="*/ 136961 h 543737"/>
                  <a:gd name="connsiteX139" fmla="*/ 225912 w 377999"/>
                  <a:gd name="connsiteY139" fmla="*/ 157470 h 543737"/>
                  <a:gd name="connsiteX140" fmla="*/ 215151 w 377999"/>
                  <a:gd name="connsiteY140" fmla="*/ 152400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8 h 543737"/>
                  <a:gd name="connsiteX144" fmla="*/ 320602 w 377999"/>
                  <a:gd name="connsiteY144" fmla="*/ 289008 h 543737"/>
                  <a:gd name="connsiteX145" fmla="*/ 331387 w 377999"/>
                  <a:gd name="connsiteY145" fmla="*/ 294077 h 543737"/>
                  <a:gd name="connsiteX146" fmla="*/ 349132 w 377999"/>
                  <a:gd name="connsiteY146" fmla="*/ 339682 h 543737"/>
                  <a:gd name="connsiteX147" fmla="*/ 345513 w 377999"/>
                  <a:gd name="connsiteY147" fmla="*/ 353024 h 543737"/>
                  <a:gd name="connsiteX148" fmla="*/ 310002 w 377999"/>
                  <a:gd name="connsiteY148" fmla="*/ 373557 h 543737"/>
                  <a:gd name="connsiteX149" fmla="*/ 299240 w 377999"/>
                  <a:gd name="connsiteY149" fmla="*/ 368488 h 543737"/>
                  <a:gd name="connsiteX150" fmla="*/ 281495 w 377999"/>
                  <a:gd name="connsiteY150" fmla="*/ 322883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8 h 543737"/>
                  <a:gd name="connsiteX153" fmla="*/ 292580 w 377999"/>
                  <a:gd name="connsiteY153" fmla="*/ 216994 h 543737"/>
                  <a:gd name="connsiteX154" fmla="*/ 303342 w 377999"/>
                  <a:gd name="connsiteY154" fmla="*/ 222017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1 h 543737"/>
                  <a:gd name="connsiteX158" fmla="*/ 271218 w 377999"/>
                  <a:gd name="connsiteY158" fmla="*/ 296428 h 543737"/>
                  <a:gd name="connsiteX159" fmla="*/ 253451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32 h 543737"/>
                  <a:gd name="connsiteX165" fmla="*/ 289446 w 377999"/>
                  <a:gd name="connsiteY165" fmla="*/ 208975 h 543737"/>
                  <a:gd name="connsiteX166" fmla="*/ 253934 w 377999"/>
                  <a:gd name="connsiteY166" fmla="*/ 229484 h 543737"/>
                  <a:gd name="connsiteX167" fmla="*/ 243196 w 377999"/>
                  <a:gd name="connsiteY167" fmla="*/ 224414 h 543737"/>
                  <a:gd name="connsiteX168" fmla="*/ 225429 w 377999"/>
                  <a:gd name="connsiteY168" fmla="*/ 178809 h 543737"/>
                  <a:gd name="connsiteX169" fmla="*/ 229001 w 377999"/>
                  <a:gd name="connsiteY169" fmla="*/ 165444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4 h 543737"/>
                  <a:gd name="connsiteX172" fmla="*/ 219137 w 377999"/>
                  <a:gd name="connsiteY172" fmla="*/ 182451 h 543737"/>
                  <a:gd name="connsiteX173" fmla="*/ 236882 w 377999"/>
                  <a:gd name="connsiteY173" fmla="*/ 228055 h 543737"/>
                  <a:gd name="connsiteX174" fmla="*/ 233287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67 h 543737"/>
                  <a:gd name="connsiteX179" fmla="*/ 208376 w 377999"/>
                  <a:gd name="connsiteY179" fmla="*/ 177334 h 543737"/>
                  <a:gd name="connsiteX180" fmla="*/ 180354 w 377999"/>
                  <a:gd name="connsiteY180" fmla="*/ 105321 h 543737"/>
                  <a:gd name="connsiteX181" fmla="*/ 191115 w 377999"/>
                  <a:gd name="connsiteY181" fmla="*/ 110437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3 w 377999"/>
                  <a:gd name="connsiteY184" fmla="*/ 189871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1 h 543737"/>
                  <a:gd name="connsiteX188" fmla="*/ 180354 w 377999"/>
                  <a:gd name="connsiteY188" fmla="*/ 105321 h 543737"/>
                  <a:gd name="connsiteX189" fmla="*/ 236420 w 377999"/>
                  <a:gd name="connsiteY189" fmla="*/ 249394 h 543737"/>
                  <a:gd name="connsiteX190" fmla="*/ 247159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31 w 377999"/>
                  <a:gd name="connsiteY192" fmla="*/ 313435 h 543737"/>
                  <a:gd name="connsiteX193" fmla="*/ 225797 w 377999"/>
                  <a:gd name="connsiteY193" fmla="*/ 333944 h 543737"/>
                  <a:gd name="connsiteX194" fmla="*/ 215013 w 377999"/>
                  <a:gd name="connsiteY194" fmla="*/ 328875 h 543737"/>
                  <a:gd name="connsiteX195" fmla="*/ 197269 w 377999"/>
                  <a:gd name="connsiteY195" fmla="*/ 283270 h 543737"/>
                  <a:gd name="connsiteX196" fmla="*/ 200886 w 377999"/>
                  <a:gd name="connsiteY196" fmla="*/ 269904 h 543737"/>
                  <a:gd name="connsiteX197" fmla="*/ 236420 w 377999"/>
                  <a:gd name="connsiteY197" fmla="*/ 249394 h 543737"/>
                  <a:gd name="connsiteX198" fmla="*/ 180239 w 377999"/>
                  <a:gd name="connsiteY198" fmla="*/ 281841 h 543737"/>
                  <a:gd name="connsiteX199" fmla="*/ 191001 w 377999"/>
                  <a:gd name="connsiteY199" fmla="*/ 286887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1 h 543737"/>
                  <a:gd name="connsiteX203" fmla="*/ 158854 w 377999"/>
                  <a:gd name="connsiteY203" fmla="*/ 361298 h 543737"/>
                  <a:gd name="connsiteX204" fmla="*/ 141133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1 h 543737"/>
                  <a:gd name="connsiteX207" fmla="*/ 152194 w 377999"/>
                  <a:gd name="connsiteY207" fmla="*/ 209781 h 543737"/>
                  <a:gd name="connsiteX208" fmla="*/ 162979 w 377999"/>
                  <a:gd name="connsiteY208" fmla="*/ 214850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71 w 377999"/>
                  <a:gd name="connsiteY211" fmla="*/ 294354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4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2"/>
                    </a:moveTo>
                    <a:cubicBezTo>
                      <a:pt x="184111" y="456010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27"/>
                      <a:pt x="205034" y="522332"/>
                    </a:cubicBezTo>
                    <a:lnTo>
                      <a:pt x="169524" y="542841"/>
                    </a:lnTo>
                    <a:cubicBezTo>
                      <a:pt x="165560" y="545122"/>
                      <a:pt x="160743" y="542910"/>
                      <a:pt x="158739" y="537794"/>
                    </a:cubicBezTo>
                    <a:lnTo>
                      <a:pt x="140994" y="492189"/>
                    </a:lnTo>
                    <a:cubicBezTo>
                      <a:pt x="139012" y="487097"/>
                      <a:pt x="140648" y="481082"/>
                      <a:pt x="144589" y="478801"/>
                    </a:cubicBezTo>
                    <a:lnTo>
                      <a:pt x="180123" y="458292"/>
                    </a:lnTo>
                    <a:close/>
                    <a:moveTo>
                      <a:pt x="264442" y="321408"/>
                    </a:moveTo>
                    <a:cubicBezTo>
                      <a:pt x="268406" y="319127"/>
                      <a:pt x="273199" y="321408"/>
                      <a:pt x="275181" y="326500"/>
                    </a:cubicBezTo>
                    <a:lnTo>
                      <a:pt x="292948" y="372128"/>
                    </a:lnTo>
                    <a:cubicBezTo>
                      <a:pt x="294930" y="377245"/>
                      <a:pt x="293341" y="383167"/>
                      <a:pt x="289353" y="385448"/>
                    </a:cubicBezTo>
                    <a:lnTo>
                      <a:pt x="253819" y="405957"/>
                    </a:lnTo>
                    <a:cubicBezTo>
                      <a:pt x="249856" y="408262"/>
                      <a:pt x="245062" y="406050"/>
                      <a:pt x="243058" y="400934"/>
                    </a:cubicBezTo>
                    <a:lnTo>
                      <a:pt x="225313" y="355306"/>
                    </a:lnTo>
                    <a:cubicBezTo>
                      <a:pt x="223331" y="350213"/>
                      <a:pt x="224922" y="344222"/>
                      <a:pt x="228908" y="341917"/>
                    </a:cubicBezTo>
                    <a:lnTo>
                      <a:pt x="264442" y="321408"/>
                    </a:lnTo>
                    <a:close/>
                    <a:moveTo>
                      <a:pt x="152101" y="386278"/>
                    </a:moveTo>
                    <a:cubicBezTo>
                      <a:pt x="156089" y="383997"/>
                      <a:pt x="160858" y="386278"/>
                      <a:pt x="162840" y="391370"/>
                    </a:cubicBezTo>
                    <a:lnTo>
                      <a:pt x="180585" y="436998"/>
                    </a:lnTo>
                    <a:cubicBezTo>
                      <a:pt x="182589" y="442091"/>
                      <a:pt x="181000" y="448013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4"/>
                    </a:moveTo>
                    <a:cubicBezTo>
                      <a:pt x="212224" y="351550"/>
                      <a:pt x="217040" y="353831"/>
                      <a:pt x="219046" y="358924"/>
                    </a:cubicBezTo>
                    <a:lnTo>
                      <a:pt x="236790" y="404552"/>
                    </a:lnTo>
                    <a:cubicBezTo>
                      <a:pt x="238772" y="409644"/>
                      <a:pt x="237159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50"/>
                      <a:pt x="186898" y="433358"/>
                    </a:cubicBezTo>
                    <a:lnTo>
                      <a:pt x="169154" y="387753"/>
                    </a:lnTo>
                    <a:cubicBezTo>
                      <a:pt x="167172" y="382636"/>
                      <a:pt x="168740" y="376668"/>
                      <a:pt x="172726" y="374364"/>
                    </a:cubicBezTo>
                    <a:lnTo>
                      <a:pt x="208261" y="353854"/>
                    </a:lnTo>
                    <a:close/>
                    <a:moveTo>
                      <a:pt x="236283" y="425868"/>
                    </a:moveTo>
                    <a:cubicBezTo>
                      <a:pt x="240270" y="423563"/>
                      <a:pt x="245086" y="425845"/>
                      <a:pt x="247068" y="430938"/>
                    </a:cubicBezTo>
                    <a:lnTo>
                      <a:pt x="264811" y="476566"/>
                    </a:lnTo>
                    <a:cubicBezTo>
                      <a:pt x="266794" y="481658"/>
                      <a:pt x="265181" y="487627"/>
                      <a:pt x="261193" y="489908"/>
                    </a:cubicBezTo>
                    <a:lnTo>
                      <a:pt x="225682" y="510418"/>
                    </a:lnTo>
                    <a:cubicBezTo>
                      <a:pt x="221673" y="512722"/>
                      <a:pt x="216926" y="510463"/>
                      <a:pt x="214920" y="505371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378"/>
                    </a:cubicBezTo>
                    <a:lnTo>
                      <a:pt x="236283" y="425868"/>
                    </a:lnTo>
                    <a:close/>
                    <a:moveTo>
                      <a:pt x="348601" y="361021"/>
                    </a:moveTo>
                    <a:cubicBezTo>
                      <a:pt x="352611" y="358717"/>
                      <a:pt x="357427" y="360975"/>
                      <a:pt x="359409" y="366091"/>
                    </a:cubicBezTo>
                    <a:lnTo>
                      <a:pt x="377152" y="411696"/>
                    </a:lnTo>
                    <a:cubicBezTo>
                      <a:pt x="379135" y="416811"/>
                      <a:pt x="377522" y="422757"/>
                      <a:pt x="373535" y="425038"/>
                    </a:cubicBezTo>
                    <a:lnTo>
                      <a:pt x="338000" y="445571"/>
                    </a:lnTo>
                    <a:cubicBezTo>
                      <a:pt x="334037" y="447852"/>
                      <a:pt x="329267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01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27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5"/>
                      <a:pt x="273084" y="478064"/>
                      <a:pt x="271080" y="472947"/>
                    </a:cubicBezTo>
                    <a:lnTo>
                      <a:pt x="253335" y="427319"/>
                    </a:lnTo>
                    <a:cubicBezTo>
                      <a:pt x="251353" y="422227"/>
                      <a:pt x="252944" y="416235"/>
                      <a:pt x="256930" y="413931"/>
                    </a:cubicBezTo>
                    <a:lnTo>
                      <a:pt x="292464" y="393422"/>
                    </a:lnTo>
                    <a:close/>
                    <a:moveTo>
                      <a:pt x="124079" y="314264"/>
                    </a:moveTo>
                    <a:cubicBezTo>
                      <a:pt x="128067" y="311960"/>
                      <a:pt x="132814" y="314218"/>
                      <a:pt x="134818" y="319334"/>
                    </a:cubicBezTo>
                    <a:lnTo>
                      <a:pt x="152563" y="364938"/>
                    </a:lnTo>
                    <a:cubicBezTo>
                      <a:pt x="154544" y="370055"/>
                      <a:pt x="152978" y="376000"/>
                      <a:pt x="148990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99998" y="239923"/>
                      <a:pt x="104792" y="242204"/>
                      <a:pt x="106796" y="247297"/>
                    </a:cubicBezTo>
                    <a:lnTo>
                      <a:pt x="124541" y="292925"/>
                    </a:lnTo>
                    <a:cubicBezTo>
                      <a:pt x="126522" y="298018"/>
                      <a:pt x="124933" y="303941"/>
                      <a:pt x="120946" y="306244"/>
                    </a:cubicBezTo>
                    <a:lnTo>
                      <a:pt x="85434" y="326754"/>
                    </a:lnTo>
                    <a:cubicBezTo>
                      <a:pt x="81470" y="329036"/>
                      <a:pt x="76632" y="326823"/>
                      <a:pt x="74650" y="321708"/>
                    </a:cubicBezTo>
                    <a:lnTo>
                      <a:pt x="56905" y="276103"/>
                    </a:lnTo>
                    <a:cubicBezTo>
                      <a:pt x="54924" y="271010"/>
                      <a:pt x="56559" y="264996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7020" y="51558"/>
                    </a:lnTo>
                    <a:cubicBezTo>
                      <a:pt x="239001" y="56651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70" y="23721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07"/>
                    </a:moveTo>
                    <a:cubicBezTo>
                      <a:pt x="156295" y="31026"/>
                      <a:pt x="161089" y="33284"/>
                      <a:pt x="163071" y="38377"/>
                    </a:cubicBezTo>
                    <a:lnTo>
                      <a:pt x="180815" y="83982"/>
                    </a:lnTo>
                    <a:cubicBezTo>
                      <a:pt x="182797" y="89097"/>
                      <a:pt x="181230" y="95066"/>
                      <a:pt x="177267" y="97347"/>
                    </a:cubicBezTo>
                    <a:lnTo>
                      <a:pt x="141732" y="117857"/>
                    </a:lnTo>
                    <a:cubicBezTo>
                      <a:pt x="137745" y="120162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798" y="53817"/>
                    </a:cubicBezTo>
                    <a:lnTo>
                      <a:pt x="152332" y="33307"/>
                    </a:lnTo>
                    <a:close/>
                    <a:moveTo>
                      <a:pt x="96150" y="65754"/>
                    </a:moveTo>
                    <a:cubicBezTo>
                      <a:pt x="100114" y="63450"/>
                      <a:pt x="104930" y="65684"/>
                      <a:pt x="106911" y="70801"/>
                    </a:cubicBezTo>
                    <a:lnTo>
                      <a:pt x="124656" y="116428"/>
                    </a:lnTo>
                    <a:cubicBezTo>
                      <a:pt x="126660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03"/>
                      <a:pt x="74788" y="145211"/>
                    </a:cubicBezTo>
                    <a:lnTo>
                      <a:pt x="57043" y="99606"/>
                    </a:lnTo>
                    <a:cubicBezTo>
                      <a:pt x="55039" y="94490"/>
                      <a:pt x="56628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68" y="98177"/>
                    </a:moveTo>
                    <a:cubicBezTo>
                      <a:pt x="43978" y="95896"/>
                      <a:pt x="48748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13"/>
                      <a:pt x="64925" y="162217"/>
                    </a:cubicBezTo>
                    <a:lnTo>
                      <a:pt x="29367" y="182727"/>
                    </a:lnTo>
                    <a:cubicBezTo>
                      <a:pt x="25426" y="185008"/>
                      <a:pt x="20588" y="182773"/>
                      <a:pt x="18582" y="177657"/>
                    </a:cubicBezTo>
                    <a:lnTo>
                      <a:pt x="839" y="132029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68" y="98177"/>
                    </a:lnTo>
                    <a:close/>
                    <a:moveTo>
                      <a:pt x="68013" y="170191"/>
                    </a:moveTo>
                    <a:cubicBezTo>
                      <a:pt x="71976" y="167909"/>
                      <a:pt x="76770" y="170191"/>
                      <a:pt x="78774" y="175284"/>
                    </a:cubicBezTo>
                    <a:lnTo>
                      <a:pt x="96519" y="220911"/>
                    </a:lnTo>
                    <a:cubicBezTo>
                      <a:pt x="98500" y="226004"/>
                      <a:pt x="96911" y="231927"/>
                      <a:pt x="92924" y="234231"/>
                    </a:cubicBezTo>
                    <a:lnTo>
                      <a:pt x="57412" y="254741"/>
                    </a:lnTo>
                    <a:cubicBezTo>
                      <a:pt x="53448" y="257022"/>
                      <a:pt x="48632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8013" y="170191"/>
                    </a:lnTo>
                    <a:close/>
                    <a:moveTo>
                      <a:pt x="124172" y="137790"/>
                    </a:moveTo>
                    <a:cubicBezTo>
                      <a:pt x="128136" y="135463"/>
                      <a:pt x="132975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69" y="199526"/>
                      <a:pt x="149083" y="201808"/>
                    </a:cubicBezTo>
                    <a:lnTo>
                      <a:pt x="113549" y="222340"/>
                    </a:lnTo>
                    <a:cubicBezTo>
                      <a:pt x="109585" y="224621"/>
                      <a:pt x="104814" y="222363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277"/>
                    </a:cubicBezTo>
                    <a:lnTo>
                      <a:pt x="124172" y="137790"/>
                    </a:lnTo>
                    <a:close/>
                    <a:moveTo>
                      <a:pt x="236513" y="72898"/>
                    </a:moveTo>
                    <a:cubicBezTo>
                      <a:pt x="240477" y="70616"/>
                      <a:pt x="245317" y="72875"/>
                      <a:pt x="247298" y="77990"/>
                    </a:cubicBezTo>
                    <a:lnTo>
                      <a:pt x="265042" y="123618"/>
                    </a:lnTo>
                    <a:cubicBezTo>
                      <a:pt x="267023" y="128711"/>
                      <a:pt x="265410" y="134657"/>
                      <a:pt x="261424" y="136961"/>
                    </a:cubicBezTo>
                    <a:lnTo>
                      <a:pt x="225912" y="157470"/>
                    </a:lnTo>
                    <a:cubicBezTo>
                      <a:pt x="221926" y="159752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7016" y="95735"/>
                      <a:pt x="200979" y="93430"/>
                    </a:cubicBezTo>
                    <a:lnTo>
                      <a:pt x="236513" y="72898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405" y="288961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24"/>
                    </a:cubicBezTo>
                    <a:lnTo>
                      <a:pt x="310002" y="373557"/>
                    </a:lnTo>
                    <a:cubicBezTo>
                      <a:pt x="305992" y="375839"/>
                      <a:pt x="301221" y="373603"/>
                      <a:pt x="299240" y="368488"/>
                    </a:cubicBezTo>
                    <a:lnTo>
                      <a:pt x="281495" y="322883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91" y="272738"/>
                      <a:pt x="321478" y="278729"/>
                      <a:pt x="317491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199" y="301544"/>
                      <a:pt x="271218" y="296428"/>
                    </a:cubicBezTo>
                    <a:lnTo>
                      <a:pt x="253451" y="250823"/>
                    </a:lnTo>
                    <a:cubicBezTo>
                      <a:pt x="251469" y="245707"/>
                      <a:pt x="253060" y="239784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30"/>
                      <a:pt x="273339" y="144888"/>
                      <a:pt x="275320" y="150004"/>
                    </a:cubicBezTo>
                    <a:lnTo>
                      <a:pt x="293064" y="195632"/>
                    </a:lnTo>
                    <a:cubicBezTo>
                      <a:pt x="295045" y="200725"/>
                      <a:pt x="293432" y="206670"/>
                      <a:pt x="289446" y="208975"/>
                    </a:cubicBezTo>
                    <a:lnTo>
                      <a:pt x="253934" y="229484"/>
                    </a:lnTo>
                    <a:cubicBezTo>
                      <a:pt x="249948" y="231765"/>
                      <a:pt x="245177" y="229530"/>
                      <a:pt x="243196" y="224414"/>
                    </a:cubicBezTo>
                    <a:lnTo>
                      <a:pt x="225429" y="178809"/>
                    </a:lnTo>
                    <a:cubicBezTo>
                      <a:pt x="223447" y="173694"/>
                      <a:pt x="225038" y="167748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34"/>
                    </a:moveTo>
                    <a:cubicBezTo>
                      <a:pt x="212362" y="175053"/>
                      <a:pt x="217155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8"/>
                      <a:pt x="172842" y="197867"/>
                    </a:cubicBezTo>
                    <a:lnTo>
                      <a:pt x="208376" y="177334"/>
                    </a:lnTo>
                    <a:close/>
                    <a:moveTo>
                      <a:pt x="180354" y="105321"/>
                    </a:moveTo>
                    <a:cubicBezTo>
                      <a:pt x="184341" y="103039"/>
                      <a:pt x="189133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3" y="189871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6"/>
                      <a:pt x="140856" y="128134"/>
                      <a:pt x="144820" y="125831"/>
                    </a:cubicBezTo>
                    <a:lnTo>
                      <a:pt x="180354" y="105321"/>
                    </a:lnTo>
                    <a:close/>
                    <a:moveTo>
                      <a:pt x="236420" y="249394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69"/>
                    </a:lnTo>
                    <a:cubicBezTo>
                      <a:pt x="266886" y="305185"/>
                      <a:pt x="265319" y="311153"/>
                      <a:pt x="261331" y="313435"/>
                    </a:cubicBezTo>
                    <a:lnTo>
                      <a:pt x="225797" y="333944"/>
                    </a:lnTo>
                    <a:cubicBezTo>
                      <a:pt x="221833" y="336248"/>
                      <a:pt x="217018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08"/>
                      <a:pt x="200886" y="269904"/>
                    </a:cubicBezTo>
                    <a:lnTo>
                      <a:pt x="236420" y="249394"/>
                    </a:lnTo>
                    <a:close/>
                    <a:moveTo>
                      <a:pt x="180239" y="281841"/>
                    </a:moveTo>
                    <a:cubicBezTo>
                      <a:pt x="184202" y="279536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99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58" y="366391"/>
                      <a:pt x="158854" y="361298"/>
                    </a:cubicBezTo>
                    <a:lnTo>
                      <a:pt x="141133" y="315693"/>
                    </a:lnTo>
                    <a:cubicBezTo>
                      <a:pt x="139151" y="310577"/>
                      <a:pt x="140741" y="304654"/>
                      <a:pt x="144704" y="302350"/>
                    </a:cubicBezTo>
                    <a:lnTo>
                      <a:pt x="180239" y="281841"/>
                    </a:lnTo>
                    <a:close/>
                    <a:moveTo>
                      <a:pt x="152194" y="209781"/>
                    </a:moveTo>
                    <a:cubicBezTo>
                      <a:pt x="156158" y="207499"/>
                      <a:pt x="160997" y="209758"/>
                      <a:pt x="162979" y="214850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54"/>
                    </a:lnTo>
                    <a:cubicBezTo>
                      <a:pt x="137607" y="296635"/>
                      <a:pt x="132836" y="294377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6" name="Freeform 785">
                <a:extLst>
                  <a:ext uri="{FF2B5EF4-FFF2-40B4-BE49-F238E27FC236}">
                    <a16:creationId xmlns:a16="http://schemas.microsoft.com/office/drawing/2014/main" id="{F4FE5F24-C07A-344C-E7FF-0949029C3923}"/>
                  </a:ext>
                </a:extLst>
              </p:cNvPr>
              <p:cNvSpPr/>
              <p:nvPr/>
            </p:nvSpPr>
            <p:spPr>
              <a:xfrm>
                <a:off x="15106271" y="11145195"/>
                <a:ext cx="232793" cy="575218"/>
              </a:xfrm>
              <a:custGeom>
                <a:avLst/>
                <a:gdLst>
                  <a:gd name="connsiteX0" fmla="*/ 212353 w 232793"/>
                  <a:gd name="connsiteY0" fmla="*/ 1774 h 575218"/>
                  <a:gd name="connsiteX1" fmla="*/ 232794 w 232793"/>
                  <a:gd name="connsiteY1" fmla="*/ 0 h 575218"/>
                  <a:gd name="connsiteX2" fmla="*/ 226687 w 232793"/>
                  <a:gd name="connsiteY2" fmla="*/ 1959 h 575218"/>
                  <a:gd name="connsiteX3" fmla="*/ 206247 w 232793"/>
                  <a:gd name="connsiteY3" fmla="*/ 3733 h 575218"/>
                  <a:gd name="connsiteX4" fmla="*/ 212353 w 232793"/>
                  <a:gd name="connsiteY4" fmla="*/ 1774 h 575218"/>
                  <a:gd name="connsiteX5" fmla="*/ 189586 w 232793"/>
                  <a:gd name="connsiteY5" fmla="*/ 573389 h 575218"/>
                  <a:gd name="connsiteX6" fmla="*/ 169145 w 232793"/>
                  <a:gd name="connsiteY6" fmla="*/ 575164 h 575218"/>
                  <a:gd name="connsiteX7" fmla="*/ 150871 w 232793"/>
                  <a:gd name="connsiteY7" fmla="*/ 561729 h 575218"/>
                  <a:gd name="connsiteX8" fmla="*/ 171311 w 232793"/>
                  <a:gd name="connsiteY8" fmla="*/ 559978 h 575218"/>
                  <a:gd name="connsiteX9" fmla="*/ 189586 w 232793"/>
                  <a:gd name="connsiteY9" fmla="*/ 573389 h 575218"/>
                  <a:gd name="connsiteX10" fmla="*/ 20439 w 232793"/>
                  <a:gd name="connsiteY10" fmla="*/ 121029 h 575218"/>
                  <a:gd name="connsiteX11" fmla="*/ 0 w 232793"/>
                  <a:gd name="connsiteY11" fmla="*/ 122804 h 575218"/>
                  <a:gd name="connsiteX12" fmla="*/ 206247 w 232793"/>
                  <a:gd name="connsiteY12" fmla="*/ 3733 h 575218"/>
                  <a:gd name="connsiteX13" fmla="*/ 226687 w 232793"/>
                  <a:gd name="connsiteY13" fmla="*/ 1959 h 575218"/>
                  <a:gd name="connsiteX14" fmla="*/ 20439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50" y="207"/>
                      <a:pt x="228553" y="876"/>
                      <a:pt x="226687" y="1959"/>
                    </a:cubicBezTo>
                    <a:lnTo>
                      <a:pt x="206247" y="3733"/>
                    </a:lnTo>
                    <a:cubicBezTo>
                      <a:pt x="208205" y="2604"/>
                      <a:pt x="210280" y="1959"/>
                      <a:pt x="212353" y="1774"/>
                    </a:cubicBezTo>
                    <a:close/>
                    <a:moveTo>
                      <a:pt x="189586" y="573389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29"/>
                    </a:cubicBezTo>
                    <a:lnTo>
                      <a:pt x="171311" y="559978"/>
                    </a:lnTo>
                    <a:cubicBezTo>
                      <a:pt x="174791" y="568919"/>
                      <a:pt x="182234" y="574035"/>
                      <a:pt x="189586" y="573389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7" name="Freeform 786">
                <a:extLst>
                  <a:ext uri="{FF2B5EF4-FFF2-40B4-BE49-F238E27FC236}">
                    <a16:creationId xmlns:a16="http://schemas.microsoft.com/office/drawing/2014/main" id="{9BE7A4BC-BA67-F9D9-4D09-585C7C98A634}"/>
                  </a:ext>
                </a:extLst>
              </p:cNvPr>
              <p:cNvSpPr/>
              <p:nvPr/>
            </p:nvSpPr>
            <p:spPr>
              <a:xfrm>
                <a:off x="15096234" y="11266224"/>
                <a:ext cx="181371" cy="440723"/>
              </a:xfrm>
              <a:custGeom>
                <a:avLst/>
                <a:gdLst>
                  <a:gd name="connsiteX0" fmla="*/ 10059 w 181371"/>
                  <a:gd name="connsiteY0" fmla="*/ 1798 h 440723"/>
                  <a:gd name="connsiteX1" fmla="*/ 1925 w 181371"/>
                  <a:gd name="connsiteY1" fmla="*/ 32124 h 440723"/>
                  <a:gd name="connsiteX2" fmla="*/ 160908 w 181371"/>
                  <a:gd name="connsiteY2" fmla="*/ 440723 h 440723"/>
                  <a:gd name="connsiteX3" fmla="*/ 181372 w 181371"/>
                  <a:gd name="connsiteY3" fmla="*/ 438949 h 440723"/>
                  <a:gd name="connsiteX4" fmla="*/ 22365 w 181371"/>
                  <a:gd name="connsiteY4" fmla="*/ 30350 h 440723"/>
                  <a:gd name="connsiteX5" fmla="*/ 30500 w 181371"/>
                  <a:gd name="connsiteY5" fmla="*/ 0 h 440723"/>
                  <a:gd name="connsiteX6" fmla="*/ 10059 w 181371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23">
                    <a:moveTo>
                      <a:pt x="10059" y="1798"/>
                    </a:moveTo>
                    <a:cubicBezTo>
                      <a:pt x="1072" y="6959"/>
                      <a:pt x="-2568" y="20579"/>
                      <a:pt x="1925" y="32124"/>
                    </a:cubicBezTo>
                    <a:lnTo>
                      <a:pt x="160908" y="440723"/>
                    </a:lnTo>
                    <a:lnTo>
                      <a:pt x="181372" y="438949"/>
                    </a:lnTo>
                    <a:lnTo>
                      <a:pt x="22365" y="30350"/>
                    </a:lnTo>
                    <a:cubicBezTo>
                      <a:pt x="17849" y="18781"/>
                      <a:pt x="21535" y="5185"/>
                      <a:pt x="30500" y="0"/>
                    </a:cubicBezTo>
                    <a:lnTo>
                      <a:pt x="10059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8" name="Freeform 787">
                <a:extLst>
                  <a:ext uri="{FF2B5EF4-FFF2-40B4-BE49-F238E27FC236}">
                    <a16:creationId xmlns:a16="http://schemas.microsoft.com/office/drawing/2014/main" id="{7F4A3621-B856-A64E-1695-518B22C8E0A0}"/>
                  </a:ext>
                </a:extLst>
              </p:cNvPr>
              <p:cNvSpPr/>
              <p:nvPr/>
            </p:nvSpPr>
            <p:spPr>
              <a:xfrm>
                <a:off x="15116677" y="11145141"/>
                <a:ext cx="401609" cy="573498"/>
              </a:xfrm>
              <a:custGeom>
                <a:avLst/>
                <a:gdLst>
                  <a:gd name="connsiteX0" fmla="*/ 216280 w 401609"/>
                  <a:gd name="connsiteY0" fmla="*/ 2012 h 573498"/>
                  <a:gd name="connsiteX1" fmla="*/ 240707 w 401609"/>
                  <a:gd name="connsiteY1" fmla="*/ 13557 h 573498"/>
                  <a:gd name="connsiteX2" fmla="*/ 399714 w 401609"/>
                  <a:gd name="connsiteY2" fmla="*/ 422157 h 573498"/>
                  <a:gd name="connsiteX3" fmla="*/ 391534 w 401609"/>
                  <a:gd name="connsiteY3" fmla="*/ 452414 h 573498"/>
                  <a:gd name="connsiteX4" fmla="*/ 185309 w 401609"/>
                  <a:gd name="connsiteY4" fmla="*/ 571484 h 573498"/>
                  <a:gd name="connsiteX5" fmla="*/ 160904 w 401609"/>
                  <a:gd name="connsiteY5" fmla="*/ 560031 h 573498"/>
                  <a:gd name="connsiteX6" fmla="*/ 1922 w 401609"/>
                  <a:gd name="connsiteY6" fmla="*/ 151432 h 573498"/>
                  <a:gd name="connsiteX7" fmla="*/ 10033 w 401609"/>
                  <a:gd name="connsiteY7" fmla="*/ 121105 h 573498"/>
                  <a:gd name="connsiteX8" fmla="*/ 216280 w 401609"/>
                  <a:gd name="connsiteY8" fmla="*/ 2012 h 573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8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33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31"/>
                    </a:cubicBezTo>
                    <a:lnTo>
                      <a:pt x="1922" y="151432"/>
                    </a:lnTo>
                    <a:cubicBezTo>
                      <a:pt x="-2572" y="139887"/>
                      <a:pt x="1092" y="126267"/>
                      <a:pt x="10033" y="121105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9" name="Freeform 788">
                <a:extLst>
                  <a:ext uri="{FF2B5EF4-FFF2-40B4-BE49-F238E27FC236}">
                    <a16:creationId xmlns:a16="http://schemas.microsoft.com/office/drawing/2014/main" id="{935D7047-C54B-03E0-6E91-006ABDC7E6C2}"/>
                  </a:ext>
                </a:extLst>
              </p:cNvPr>
              <p:cNvSpPr/>
              <p:nvPr/>
            </p:nvSpPr>
            <p:spPr>
              <a:xfrm>
                <a:off x="15128476" y="11160027"/>
                <a:ext cx="378000" cy="543738"/>
              </a:xfrm>
              <a:custGeom>
                <a:avLst/>
                <a:gdLst>
                  <a:gd name="connsiteX0" fmla="*/ 180123 w 378000"/>
                  <a:gd name="connsiteY0" fmla="*/ 458314 h 543738"/>
                  <a:gd name="connsiteX1" fmla="*/ 190862 w 378000"/>
                  <a:gd name="connsiteY1" fmla="*/ 463384 h 543738"/>
                  <a:gd name="connsiteX2" fmla="*/ 208629 w 378000"/>
                  <a:gd name="connsiteY2" fmla="*/ 509012 h 543738"/>
                  <a:gd name="connsiteX3" fmla="*/ 205034 w 378000"/>
                  <a:gd name="connsiteY3" fmla="*/ 522332 h 543738"/>
                  <a:gd name="connsiteX4" fmla="*/ 169500 w 378000"/>
                  <a:gd name="connsiteY4" fmla="*/ 542841 h 543738"/>
                  <a:gd name="connsiteX5" fmla="*/ 158739 w 378000"/>
                  <a:gd name="connsiteY5" fmla="*/ 537817 h 543738"/>
                  <a:gd name="connsiteX6" fmla="*/ 140994 w 378000"/>
                  <a:gd name="connsiteY6" fmla="*/ 492189 h 543738"/>
                  <a:gd name="connsiteX7" fmla="*/ 144589 w 378000"/>
                  <a:gd name="connsiteY7" fmla="*/ 478801 h 543738"/>
                  <a:gd name="connsiteX8" fmla="*/ 180123 w 378000"/>
                  <a:gd name="connsiteY8" fmla="*/ 458314 h 543738"/>
                  <a:gd name="connsiteX9" fmla="*/ 264442 w 378000"/>
                  <a:gd name="connsiteY9" fmla="*/ 321431 h 543738"/>
                  <a:gd name="connsiteX10" fmla="*/ 275181 w 378000"/>
                  <a:gd name="connsiteY10" fmla="*/ 326524 h 543738"/>
                  <a:gd name="connsiteX11" fmla="*/ 292926 w 378000"/>
                  <a:gd name="connsiteY11" fmla="*/ 372128 h 543738"/>
                  <a:gd name="connsiteX12" fmla="*/ 289353 w 378000"/>
                  <a:gd name="connsiteY12" fmla="*/ 385471 h 543738"/>
                  <a:gd name="connsiteX13" fmla="*/ 253843 w 378000"/>
                  <a:gd name="connsiteY13" fmla="*/ 405980 h 543738"/>
                  <a:gd name="connsiteX14" fmla="*/ 243058 w 378000"/>
                  <a:gd name="connsiteY14" fmla="*/ 400934 h 543738"/>
                  <a:gd name="connsiteX15" fmla="*/ 225313 w 378000"/>
                  <a:gd name="connsiteY15" fmla="*/ 355329 h 543738"/>
                  <a:gd name="connsiteX16" fmla="*/ 228908 w 378000"/>
                  <a:gd name="connsiteY16" fmla="*/ 341940 h 543738"/>
                  <a:gd name="connsiteX17" fmla="*/ 264442 w 378000"/>
                  <a:gd name="connsiteY17" fmla="*/ 321431 h 543738"/>
                  <a:gd name="connsiteX18" fmla="*/ 152101 w 378000"/>
                  <a:gd name="connsiteY18" fmla="*/ 386278 h 543738"/>
                  <a:gd name="connsiteX19" fmla="*/ 162840 w 378000"/>
                  <a:gd name="connsiteY19" fmla="*/ 391370 h 543738"/>
                  <a:gd name="connsiteX20" fmla="*/ 180607 w 378000"/>
                  <a:gd name="connsiteY20" fmla="*/ 436998 h 543738"/>
                  <a:gd name="connsiteX21" fmla="*/ 177012 w 378000"/>
                  <a:gd name="connsiteY21" fmla="*/ 450318 h 543738"/>
                  <a:gd name="connsiteX22" fmla="*/ 141478 w 378000"/>
                  <a:gd name="connsiteY22" fmla="*/ 470827 h 543738"/>
                  <a:gd name="connsiteX23" fmla="*/ 130717 w 378000"/>
                  <a:gd name="connsiteY23" fmla="*/ 465804 h 543738"/>
                  <a:gd name="connsiteX24" fmla="*/ 112949 w 378000"/>
                  <a:gd name="connsiteY24" fmla="*/ 420176 h 543738"/>
                  <a:gd name="connsiteX25" fmla="*/ 116567 w 378000"/>
                  <a:gd name="connsiteY25" fmla="*/ 406787 h 543738"/>
                  <a:gd name="connsiteX26" fmla="*/ 152101 w 378000"/>
                  <a:gd name="connsiteY26" fmla="*/ 386278 h 543738"/>
                  <a:gd name="connsiteX27" fmla="*/ 208238 w 378000"/>
                  <a:gd name="connsiteY27" fmla="*/ 353854 h 543738"/>
                  <a:gd name="connsiteX28" fmla="*/ 219046 w 378000"/>
                  <a:gd name="connsiteY28" fmla="*/ 358947 h 543738"/>
                  <a:gd name="connsiteX29" fmla="*/ 236790 w 378000"/>
                  <a:gd name="connsiteY29" fmla="*/ 404552 h 543738"/>
                  <a:gd name="connsiteX30" fmla="*/ 233171 w 378000"/>
                  <a:gd name="connsiteY30" fmla="*/ 417894 h 543738"/>
                  <a:gd name="connsiteX31" fmla="*/ 197637 w 378000"/>
                  <a:gd name="connsiteY31" fmla="*/ 438404 h 543738"/>
                  <a:gd name="connsiteX32" fmla="*/ 186898 w 378000"/>
                  <a:gd name="connsiteY32" fmla="*/ 433358 h 543738"/>
                  <a:gd name="connsiteX33" fmla="*/ 169155 w 378000"/>
                  <a:gd name="connsiteY33" fmla="*/ 387729 h 543738"/>
                  <a:gd name="connsiteX34" fmla="*/ 172704 w 378000"/>
                  <a:gd name="connsiteY34" fmla="*/ 374364 h 543738"/>
                  <a:gd name="connsiteX35" fmla="*/ 208238 w 378000"/>
                  <a:gd name="connsiteY35" fmla="*/ 353854 h 543738"/>
                  <a:gd name="connsiteX36" fmla="*/ 236283 w 378000"/>
                  <a:gd name="connsiteY36" fmla="*/ 425868 h 543738"/>
                  <a:gd name="connsiteX37" fmla="*/ 247068 w 378000"/>
                  <a:gd name="connsiteY37" fmla="*/ 430961 h 543738"/>
                  <a:gd name="connsiteX38" fmla="*/ 264812 w 378000"/>
                  <a:gd name="connsiteY38" fmla="*/ 476566 h 543738"/>
                  <a:gd name="connsiteX39" fmla="*/ 261193 w 378000"/>
                  <a:gd name="connsiteY39" fmla="*/ 489908 h 543738"/>
                  <a:gd name="connsiteX40" fmla="*/ 225659 w 378000"/>
                  <a:gd name="connsiteY40" fmla="*/ 510418 h 543738"/>
                  <a:gd name="connsiteX41" fmla="*/ 214920 w 378000"/>
                  <a:gd name="connsiteY41" fmla="*/ 505371 h 543738"/>
                  <a:gd name="connsiteX42" fmla="*/ 197176 w 378000"/>
                  <a:gd name="connsiteY42" fmla="*/ 459743 h 543738"/>
                  <a:gd name="connsiteX43" fmla="*/ 200726 w 378000"/>
                  <a:gd name="connsiteY43" fmla="*/ 446400 h 543738"/>
                  <a:gd name="connsiteX44" fmla="*/ 236283 w 378000"/>
                  <a:gd name="connsiteY44" fmla="*/ 425868 h 543738"/>
                  <a:gd name="connsiteX45" fmla="*/ 348624 w 378000"/>
                  <a:gd name="connsiteY45" fmla="*/ 361021 h 543738"/>
                  <a:gd name="connsiteX46" fmla="*/ 359409 w 378000"/>
                  <a:gd name="connsiteY46" fmla="*/ 366091 h 543738"/>
                  <a:gd name="connsiteX47" fmla="*/ 377154 w 378000"/>
                  <a:gd name="connsiteY47" fmla="*/ 411696 h 543738"/>
                  <a:gd name="connsiteX48" fmla="*/ 373535 w 378000"/>
                  <a:gd name="connsiteY48" fmla="*/ 425061 h 543738"/>
                  <a:gd name="connsiteX49" fmla="*/ 338023 w 378000"/>
                  <a:gd name="connsiteY49" fmla="*/ 445571 h 543738"/>
                  <a:gd name="connsiteX50" fmla="*/ 327262 w 378000"/>
                  <a:gd name="connsiteY50" fmla="*/ 440501 h 543738"/>
                  <a:gd name="connsiteX51" fmla="*/ 309517 w 378000"/>
                  <a:gd name="connsiteY51" fmla="*/ 394896 h 543738"/>
                  <a:gd name="connsiteX52" fmla="*/ 313090 w 378000"/>
                  <a:gd name="connsiteY52" fmla="*/ 381530 h 543738"/>
                  <a:gd name="connsiteX53" fmla="*/ 348624 w 378000"/>
                  <a:gd name="connsiteY53" fmla="*/ 361021 h 543738"/>
                  <a:gd name="connsiteX54" fmla="*/ 292464 w 378000"/>
                  <a:gd name="connsiteY54" fmla="*/ 393422 h 543738"/>
                  <a:gd name="connsiteX55" fmla="*/ 303203 w 378000"/>
                  <a:gd name="connsiteY55" fmla="*/ 398537 h 543738"/>
                  <a:gd name="connsiteX56" fmla="*/ 320970 w 378000"/>
                  <a:gd name="connsiteY56" fmla="*/ 444142 h 543738"/>
                  <a:gd name="connsiteX57" fmla="*/ 317375 w 378000"/>
                  <a:gd name="connsiteY57" fmla="*/ 457485 h 543738"/>
                  <a:gd name="connsiteX58" fmla="*/ 281865 w 378000"/>
                  <a:gd name="connsiteY58" fmla="*/ 477994 h 543738"/>
                  <a:gd name="connsiteX59" fmla="*/ 271080 w 378000"/>
                  <a:gd name="connsiteY59" fmla="*/ 472947 h 543738"/>
                  <a:gd name="connsiteX60" fmla="*/ 253335 w 378000"/>
                  <a:gd name="connsiteY60" fmla="*/ 427343 h 543738"/>
                  <a:gd name="connsiteX61" fmla="*/ 256930 w 378000"/>
                  <a:gd name="connsiteY61" fmla="*/ 413954 h 543738"/>
                  <a:gd name="connsiteX62" fmla="*/ 292464 w 378000"/>
                  <a:gd name="connsiteY62" fmla="*/ 393422 h 543738"/>
                  <a:gd name="connsiteX63" fmla="*/ 124057 w 378000"/>
                  <a:gd name="connsiteY63" fmla="*/ 314264 h 543738"/>
                  <a:gd name="connsiteX64" fmla="*/ 134818 w 378000"/>
                  <a:gd name="connsiteY64" fmla="*/ 319334 h 543738"/>
                  <a:gd name="connsiteX65" fmla="*/ 152563 w 378000"/>
                  <a:gd name="connsiteY65" fmla="*/ 364939 h 543738"/>
                  <a:gd name="connsiteX66" fmla="*/ 148991 w 378000"/>
                  <a:gd name="connsiteY66" fmla="*/ 378304 h 543738"/>
                  <a:gd name="connsiteX67" fmla="*/ 113456 w 378000"/>
                  <a:gd name="connsiteY67" fmla="*/ 398814 h 543738"/>
                  <a:gd name="connsiteX68" fmla="*/ 102672 w 378000"/>
                  <a:gd name="connsiteY68" fmla="*/ 393744 h 543738"/>
                  <a:gd name="connsiteX69" fmla="*/ 84927 w 378000"/>
                  <a:gd name="connsiteY69" fmla="*/ 348116 h 543738"/>
                  <a:gd name="connsiteX70" fmla="*/ 88545 w 378000"/>
                  <a:gd name="connsiteY70" fmla="*/ 334773 h 543738"/>
                  <a:gd name="connsiteX71" fmla="*/ 124057 w 378000"/>
                  <a:gd name="connsiteY71" fmla="*/ 314264 h 543738"/>
                  <a:gd name="connsiteX72" fmla="*/ 96035 w 378000"/>
                  <a:gd name="connsiteY72" fmla="*/ 242204 h 543738"/>
                  <a:gd name="connsiteX73" fmla="*/ 106773 w 378000"/>
                  <a:gd name="connsiteY73" fmla="*/ 247297 h 543738"/>
                  <a:gd name="connsiteX74" fmla="*/ 124541 w 378000"/>
                  <a:gd name="connsiteY74" fmla="*/ 292925 h 543738"/>
                  <a:gd name="connsiteX75" fmla="*/ 120946 w 378000"/>
                  <a:gd name="connsiteY75" fmla="*/ 306244 h 543738"/>
                  <a:gd name="connsiteX76" fmla="*/ 85411 w 378000"/>
                  <a:gd name="connsiteY76" fmla="*/ 326754 h 543738"/>
                  <a:gd name="connsiteX77" fmla="*/ 74650 w 378000"/>
                  <a:gd name="connsiteY77" fmla="*/ 321731 h 543738"/>
                  <a:gd name="connsiteX78" fmla="*/ 56905 w 378000"/>
                  <a:gd name="connsiteY78" fmla="*/ 276103 h 543738"/>
                  <a:gd name="connsiteX79" fmla="*/ 60501 w 378000"/>
                  <a:gd name="connsiteY79" fmla="*/ 262714 h 543738"/>
                  <a:gd name="connsiteX80" fmla="*/ 96035 w 378000"/>
                  <a:gd name="connsiteY80" fmla="*/ 242204 h 543738"/>
                  <a:gd name="connsiteX81" fmla="*/ 208491 w 378000"/>
                  <a:gd name="connsiteY81" fmla="*/ 907 h 543738"/>
                  <a:gd name="connsiteX82" fmla="*/ 219253 w 378000"/>
                  <a:gd name="connsiteY82" fmla="*/ 5931 h 543738"/>
                  <a:gd name="connsiteX83" fmla="*/ 236997 w 378000"/>
                  <a:gd name="connsiteY83" fmla="*/ 51558 h 543738"/>
                  <a:gd name="connsiteX84" fmla="*/ 233402 w 378000"/>
                  <a:gd name="connsiteY84" fmla="*/ 64947 h 543738"/>
                  <a:gd name="connsiteX85" fmla="*/ 197868 w 378000"/>
                  <a:gd name="connsiteY85" fmla="*/ 85457 h 543738"/>
                  <a:gd name="connsiteX86" fmla="*/ 187129 w 378000"/>
                  <a:gd name="connsiteY86" fmla="*/ 80341 h 543738"/>
                  <a:gd name="connsiteX87" fmla="*/ 169362 w 378000"/>
                  <a:gd name="connsiteY87" fmla="*/ 34736 h 543738"/>
                  <a:gd name="connsiteX88" fmla="*/ 172957 w 378000"/>
                  <a:gd name="connsiteY88" fmla="*/ 21417 h 543738"/>
                  <a:gd name="connsiteX89" fmla="*/ 208491 w 378000"/>
                  <a:gd name="connsiteY89" fmla="*/ 907 h 543738"/>
                  <a:gd name="connsiteX90" fmla="*/ 152332 w 378000"/>
                  <a:gd name="connsiteY90" fmla="*/ 33330 h 543738"/>
                  <a:gd name="connsiteX91" fmla="*/ 163071 w 378000"/>
                  <a:gd name="connsiteY91" fmla="*/ 38377 h 543738"/>
                  <a:gd name="connsiteX92" fmla="*/ 180815 w 378000"/>
                  <a:gd name="connsiteY92" fmla="*/ 84005 h 543738"/>
                  <a:gd name="connsiteX93" fmla="*/ 177267 w 378000"/>
                  <a:gd name="connsiteY93" fmla="*/ 97370 h 543738"/>
                  <a:gd name="connsiteX94" fmla="*/ 141709 w 378000"/>
                  <a:gd name="connsiteY94" fmla="*/ 117880 h 543738"/>
                  <a:gd name="connsiteX95" fmla="*/ 130923 w 378000"/>
                  <a:gd name="connsiteY95" fmla="*/ 112810 h 543738"/>
                  <a:gd name="connsiteX96" fmla="*/ 113180 w 378000"/>
                  <a:gd name="connsiteY96" fmla="*/ 67182 h 543738"/>
                  <a:gd name="connsiteX97" fmla="*/ 116798 w 378000"/>
                  <a:gd name="connsiteY97" fmla="*/ 53840 h 543738"/>
                  <a:gd name="connsiteX98" fmla="*/ 152332 w 378000"/>
                  <a:gd name="connsiteY98" fmla="*/ 33330 h 543738"/>
                  <a:gd name="connsiteX99" fmla="*/ 96150 w 378000"/>
                  <a:gd name="connsiteY99" fmla="*/ 65777 h 543738"/>
                  <a:gd name="connsiteX100" fmla="*/ 106911 w 378000"/>
                  <a:gd name="connsiteY100" fmla="*/ 70801 h 543738"/>
                  <a:gd name="connsiteX101" fmla="*/ 124656 w 378000"/>
                  <a:gd name="connsiteY101" fmla="*/ 116406 h 543738"/>
                  <a:gd name="connsiteX102" fmla="*/ 121061 w 378000"/>
                  <a:gd name="connsiteY102" fmla="*/ 129794 h 543738"/>
                  <a:gd name="connsiteX103" fmla="*/ 85549 w 378000"/>
                  <a:gd name="connsiteY103" fmla="*/ 150303 h 543738"/>
                  <a:gd name="connsiteX104" fmla="*/ 74788 w 378000"/>
                  <a:gd name="connsiteY104" fmla="*/ 145211 h 543738"/>
                  <a:gd name="connsiteX105" fmla="*/ 57021 w 378000"/>
                  <a:gd name="connsiteY105" fmla="*/ 99606 h 543738"/>
                  <a:gd name="connsiteX106" fmla="*/ 60616 w 378000"/>
                  <a:gd name="connsiteY106" fmla="*/ 86286 h 543738"/>
                  <a:gd name="connsiteX107" fmla="*/ 96150 w 378000"/>
                  <a:gd name="connsiteY107" fmla="*/ 65777 h 543738"/>
                  <a:gd name="connsiteX108" fmla="*/ 39991 w 378000"/>
                  <a:gd name="connsiteY108" fmla="*/ 98177 h 543738"/>
                  <a:gd name="connsiteX109" fmla="*/ 50729 w 378000"/>
                  <a:gd name="connsiteY109" fmla="*/ 103247 h 543738"/>
                  <a:gd name="connsiteX110" fmla="*/ 68474 w 378000"/>
                  <a:gd name="connsiteY110" fmla="*/ 148852 h 543738"/>
                  <a:gd name="connsiteX111" fmla="*/ 64901 w 378000"/>
                  <a:gd name="connsiteY111" fmla="*/ 162217 h 543738"/>
                  <a:gd name="connsiteX112" fmla="*/ 29367 w 378000"/>
                  <a:gd name="connsiteY112" fmla="*/ 182727 h 543738"/>
                  <a:gd name="connsiteX113" fmla="*/ 18582 w 378000"/>
                  <a:gd name="connsiteY113" fmla="*/ 177657 h 543738"/>
                  <a:gd name="connsiteX114" fmla="*/ 839 w 378000"/>
                  <a:gd name="connsiteY114" fmla="*/ 132052 h 543738"/>
                  <a:gd name="connsiteX115" fmla="*/ 4456 w 378000"/>
                  <a:gd name="connsiteY115" fmla="*/ 118687 h 543738"/>
                  <a:gd name="connsiteX116" fmla="*/ 39991 w 378000"/>
                  <a:gd name="connsiteY116" fmla="*/ 98177 h 543738"/>
                  <a:gd name="connsiteX117" fmla="*/ 67990 w 378000"/>
                  <a:gd name="connsiteY117" fmla="*/ 170191 h 543738"/>
                  <a:gd name="connsiteX118" fmla="*/ 78751 w 378000"/>
                  <a:gd name="connsiteY118" fmla="*/ 175284 h 543738"/>
                  <a:gd name="connsiteX119" fmla="*/ 96519 w 378000"/>
                  <a:gd name="connsiteY119" fmla="*/ 220912 h 543738"/>
                  <a:gd name="connsiteX120" fmla="*/ 92924 w 378000"/>
                  <a:gd name="connsiteY120" fmla="*/ 234231 h 543738"/>
                  <a:gd name="connsiteX121" fmla="*/ 57413 w 378000"/>
                  <a:gd name="connsiteY121" fmla="*/ 254741 h 543738"/>
                  <a:gd name="connsiteX122" fmla="*/ 46628 w 378000"/>
                  <a:gd name="connsiteY122" fmla="*/ 249717 h 543738"/>
                  <a:gd name="connsiteX123" fmla="*/ 28883 w 378000"/>
                  <a:gd name="connsiteY123" fmla="*/ 204089 h 543738"/>
                  <a:gd name="connsiteX124" fmla="*/ 32478 w 378000"/>
                  <a:gd name="connsiteY124" fmla="*/ 190701 h 543738"/>
                  <a:gd name="connsiteX125" fmla="*/ 67990 w 378000"/>
                  <a:gd name="connsiteY125" fmla="*/ 170191 h 543738"/>
                  <a:gd name="connsiteX126" fmla="*/ 124172 w 378000"/>
                  <a:gd name="connsiteY126" fmla="*/ 137790 h 543738"/>
                  <a:gd name="connsiteX127" fmla="*/ 134957 w 378000"/>
                  <a:gd name="connsiteY127" fmla="*/ 142860 h 543738"/>
                  <a:gd name="connsiteX128" fmla="*/ 152700 w 378000"/>
                  <a:gd name="connsiteY128" fmla="*/ 188465 h 543738"/>
                  <a:gd name="connsiteX129" fmla="*/ 149083 w 378000"/>
                  <a:gd name="connsiteY129" fmla="*/ 201808 h 543738"/>
                  <a:gd name="connsiteX130" fmla="*/ 113571 w 378000"/>
                  <a:gd name="connsiteY130" fmla="*/ 222317 h 543738"/>
                  <a:gd name="connsiteX131" fmla="*/ 102810 w 378000"/>
                  <a:gd name="connsiteY131" fmla="*/ 217270 h 543738"/>
                  <a:gd name="connsiteX132" fmla="*/ 85065 w 378000"/>
                  <a:gd name="connsiteY132" fmla="*/ 171665 h 543738"/>
                  <a:gd name="connsiteX133" fmla="*/ 88638 w 378000"/>
                  <a:gd name="connsiteY133" fmla="*/ 158300 h 543738"/>
                  <a:gd name="connsiteX134" fmla="*/ 124172 w 378000"/>
                  <a:gd name="connsiteY134" fmla="*/ 137790 h 543738"/>
                  <a:gd name="connsiteX135" fmla="*/ 236513 w 378000"/>
                  <a:gd name="connsiteY135" fmla="*/ 72920 h 543738"/>
                  <a:gd name="connsiteX136" fmla="*/ 247298 w 378000"/>
                  <a:gd name="connsiteY136" fmla="*/ 77990 h 543738"/>
                  <a:gd name="connsiteX137" fmla="*/ 265042 w 378000"/>
                  <a:gd name="connsiteY137" fmla="*/ 123595 h 543738"/>
                  <a:gd name="connsiteX138" fmla="*/ 261424 w 378000"/>
                  <a:gd name="connsiteY138" fmla="*/ 136961 h 543738"/>
                  <a:gd name="connsiteX139" fmla="*/ 225890 w 378000"/>
                  <a:gd name="connsiteY139" fmla="*/ 157470 h 543738"/>
                  <a:gd name="connsiteX140" fmla="*/ 215151 w 378000"/>
                  <a:gd name="connsiteY140" fmla="*/ 152400 h 543738"/>
                  <a:gd name="connsiteX141" fmla="*/ 197407 w 378000"/>
                  <a:gd name="connsiteY141" fmla="*/ 106796 h 543738"/>
                  <a:gd name="connsiteX142" fmla="*/ 200979 w 378000"/>
                  <a:gd name="connsiteY142" fmla="*/ 93430 h 543738"/>
                  <a:gd name="connsiteX143" fmla="*/ 236513 w 378000"/>
                  <a:gd name="connsiteY143" fmla="*/ 72920 h 543738"/>
                  <a:gd name="connsiteX144" fmla="*/ 320602 w 378000"/>
                  <a:gd name="connsiteY144" fmla="*/ 289008 h 543738"/>
                  <a:gd name="connsiteX145" fmla="*/ 331387 w 378000"/>
                  <a:gd name="connsiteY145" fmla="*/ 294077 h 543738"/>
                  <a:gd name="connsiteX146" fmla="*/ 349132 w 378000"/>
                  <a:gd name="connsiteY146" fmla="*/ 339682 h 543738"/>
                  <a:gd name="connsiteX147" fmla="*/ 345513 w 378000"/>
                  <a:gd name="connsiteY147" fmla="*/ 353048 h 543738"/>
                  <a:gd name="connsiteX148" fmla="*/ 310002 w 378000"/>
                  <a:gd name="connsiteY148" fmla="*/ 373557 h 543738"/>
                  <a:gd name="connsiteX149" fmla="*/ 299240 w 378000"/>
                  <a:gd name="connsiteY149" fmla="*/ 368488 h 543738"/>
                  <a:gd name="connsiteX150" fmla="*/ 281496 w 378000"/>
                  <a:gd name="connsiteY150" fmla="*/ 322883 h 543738"/>
                  <a:gd name="connsiteX151" fmla="*/ 285045 w 378000"/>
                  <a:gd name="connsiteY151" fmla="*/ 309517 h 543738"/>
                  <a:gd name="connsiteX152" fmla="*/ 320602 w 378000"/>
                  <a:gd name="connsiteY152" fmla="*/ 289008 h 543738"/>
                  <a:gd name="connsiteX153" fmla="*/ 292557 w 378000"/>
                  <a:gd name="connsiteY153" fmla="*/ 216994 h 543738"/>
                  <a:gd name="connsiteX154" fmla="*/ 303342 w 378000"/>
                  <a:gd name="connsiteY154" fmla="*/ 222017 h 543738"/>
                  <a:gd name="connsiteX155" fmla="*/ 321086 w 378000"/>
                  <a:gd name="connsiteY155" fmla="*/ 267645 h 543738"/>
                  <a:gd name="connsiteX156" fmla="*/ 317491 w 378000"/>
                  <a:gd name="connsiteY156" fmla="*/ 281034 h 543738"/>
                  <a:gd name="connsiteX157" fmla="*/ 281956 w 378000"/>
                  <a:gd name="connsiteY157" fmla="*/ 301544 h 543738"/>
                  <a:gd name="connsiteX158" fmla="*/ 271195 w 378000"/>
                  <a:gd name="connsiteY158" fmla="*/ 296428 h 543738"/>
                  <a:gd name="connsiteX159" fmla="*/ 253451 w 378000"/>
                  <a:gd name="connsiteY159" fmla="*/ 250823 h 543738"/>
                  <a:gd name="connsiteX160" fmla="*/ 257046 w 378000"/>
                  <a:gd name="connsiteY160" fmla="*/ 237503 h 543738"/>
                  <a:gd name="connsiteX161" fmla="*/ 292557 w 378000"/>
                  <a:gd name="connsiteY161" fmla="*/ 216994 h 543738"/>
                  <a:gd name="connsiteX162" fmla="*/ 264535 w 378000"/>
                  <a:gd name="connsiteY162" fmla="*/ 144934 h 543738"/>
                  <a:gd name="connsiteX163" fmla="*/ 275320 w 378000"/>
                  <a:gd name="connsiteY163" fmla="*/ 150004 h 543738"/>
                  <a:gd name="connsiteX164" fmla="*/ 293064 w 378000"/>
                  <a:gd name="connsiteY164" fmla="*/ 195609 h 543738"/>
                  <a:gd name="connsiteX165" fmla="*/ 289446 w 378000"/>
                  <a:gd name="connsiteY165" fmla="*/ 208975 h 543738"/>
                  <a:gd name="connsiteX166" fmla="*/ 253912 w 378000"/>
                  <a:gd name="connsiteY166" fmla="*/ 229484 h 543738"/>
                  <a:gd name="connsiteX167" fmla="*/ 243173 w 378000"/>
                  <a:gd name="connsiteY167" fmla="*/ 224414 h 543738"/>
                  <a:gd name="connsiteX168" fmla="*/ 225429 w 378000"/>
                  <a:gd name="connsiteY168" fmla="*/ 178809 h 543738"/>
                  <a:gd name="connsiteX169" fmla="*/ 229001 w 378000"/>
                  <a:gd name="connsiteY169" fmla="*/ 165444 h 543738"/>
                  <a:gd name="connsiteX170" fmla="*/ 264535 w 378000"/>
                  <a:gd name="connsiteY170" fmla="*/ 144934 h 543738"/>
                  <a:gd name="connsiteX171" fmla="*/ 208376 w 378000"/>
                  <a:gd name="connsiteY171" fmla="*/ 177358 h 543738"/>
                  <a:gd name="connsiteX172" fmla="*/ 219137 w 378000"/>
                  <a:gd name="connsiteY172" fmla="*/ 182451 h 543738"/>
                  <a:gd name="connsiteX173" fmla="*/ 236882 w 378000"/>
                  <a:gd name="connsiteY173" fmla="*/ 228055 h 543738"/>
                  <a:gd name="connsiteX174" fmla="*/ 233287 w 378000"/>
                  <a:gd name="connsiteY174" fmla="*/ 241398 h 543738"/>
                  <a:gd name="connsiteX175" fmla="*/ 197775 w 378000"/>
                  <a:gd name="connsiteY175" fmla="*/ 261907 h 543738"/>
                  <a:gd name="connsiteX176" fmla="*/ 186991 w 378000"/>
                  <a:gd name="connsiteY176" fmla="*/ 256861 h 543738"/>
                  <a:gd name="connsiteX177" fmla="*/ 169247 w 378000"/>
                  <a:gd name="connsiteY177" fmla="*/ 211256 h 543738"/>
                  <a:gd name="connsiteX178" fmla="*/ 172842 w 378000"/>
                  <a:gd name="connsiteY178" fmla="*/ 197867 h 543738"/>
                  <a:gd name="connsiteX179" fmla="*/ 208376 w 378000"/>
                  <a:gd name="connsiteY179" fmla="*/ 177358 h 543738"/>
                  <a:gd name="connsiteX180" fmla="*/ 180354 w 378000"/>
                  <a:gd name="connsiteY180" fmla="*/ 105344 h 543738"/>
                  <a:gd name="connsiteX181" fmla="*/ 191115 w 378000"/>
                  <a:gd name="connsiteY181" fmla="*/ 110437 h 543738"/>
                  <a:gd name="connsiteX182" fmla="*/ 208860 w 378000"/>
                  <a:gd name="connsiteY182" fmla="*/ 156042 h 543738"/>
                  <a:gd name="connsiteX183" fmla="*/ 205265 w 378000"/>
                  <a:gd name="connsiteY183" fmla="*/ 169384 h 543738"/>
                  <a:gd name="connsiteX184" fmla="*/ 169731 w 378000"/>
                  <a:gd name="connsiteY184" fmla="*/ 189894 h 543738"/>
                  <a:gd name="connsiteX185" fmla="*/ 158969 w 378000"/>
                  <a:gd name="connsiteY185" fmla="*/ 184847 h 543738"/>
                  <a:gd name="connsiteX186" fmla="*/ 141225 w 378000"/>
                  <a:gd name="connsiteY186" fmla="*/ 139242 h 543738"/>
                  <a:gd name="connsiteX187" fmla="*/ 144820 w 378000"/>
                  <a:gd name="connsiteY187" fmla="*/ 125854 h 543738"/>
                  <a:gd name="connsiteX188" fmla="*/ 180354 w 378000"/>
                  <a:gd name="connsiteY188" fmla="*/ 105344 h 543738"/>
                  <a:gd name="connsiteX189" fmla="*/ 236420 w 378000"/>
                  <a:gd name="connsiteY189" fmla="*/ 249418 h 543738"/>
                  <a:gd name="connsiteX190" fmla="*/ 247159 w 378000"/>
                  <a:gd name="connsiteY190" fmla="*/ 254464 h 543738"/>
                  <a:gd name="connsiteX191" fmla="*/ 264904 w 378000"/>
                  <a:gd name="connsiteY191" fmla="*/ 300092 h 543738"/>
                  <a:gd name="connsiteX192" fmla="*/ 261333 w 378000"/>
                  <a:gd name="connsiteY192" fmla="*/ 313458 h 543738"/>
                  <a:gd name="connsiteX193" fmla="*/ 225797 w 378000"/>
                  <a:gd name="connsiteY193" fmla="*/ 333967 h 543738"/>
                  <a:gd name="connsiteX194" fmla="*/ 215013 w 378000"/>
                  <a:gd name="connsiteY194" fmla="*/ 328875 h 543738"/>
                  <a:gd name="connsiteX195" fmla="*/ 197269 w 378000"/>
                  <a:gd name="connsiteY195" fmla="*/ 283270 h 543738"/>
                  <a:gd name="connsiteX196" fmla="*/ 200886 w 378000"/>
                  <a:gd name="connsiteY196" fmla="*/ 269927 h 543738"/>
                  <a:gd name="connsiteX197" fmla="*/ 236420 w 378000"/>
                  <a:gd name="connsiteY197" fmla="*/ 249418 h 543738"/>
                  <a:gd name="connsiteX198" fmla="*/ 180216 w 378000"/>
                  <a:gd name="connsiteY198" fmla="*/ 281841 h 543738"/>
                  <a:gd name="connsiteX199" fmla="*/ 191001 w 378000"/>
                  <a:gd name="connsiteY199" fmla="*/ 286887 h 543738"/>
                  <a:gd name="connsiteX200" fmla="*/ 208744 w 378000"/>
                  <a:gd name="connsiteY200" fmla="*/ 332492 h 543738"/>
                  <a:gd name="connsiteX201" fmla="*/ 205149 w 378000"/>
                  <a:gd name="connsiteY201" fmla="*/ 345881 h 543738"/>
                  <a:gd name="connsiteX202" fmla="*/ 169615 w 378000"/>
                  <a:gd name="connsiteY202" fmla="*/ 366391 h 543738"/>
                  <a:gd name="connsiteX203" fmla="*/ 158854 w 378000"/>
                  <a:gd name="connsiteY203" fmla="*/ 361298 h 543738"/>
                  <a:gd name="connsiteX204" fmla="*/ 141109 w 378000"/>
                  <a:gd name="connsiteY204" fmla="*/ 315693 h 543738"/>
                  <a:gd name="connsiteX205" fmla="*/ 144704 w 378000"/>
                  <a:gd name="connsiteY205" fmla="*/ 302350 h 543738"/>
                  <a:gd name="connsiteX206" fmla="*/ 180216 w 378000"/>
                  <a:gd name="connsiteY206" fmla="*/ 281841 h 543738"/>
                  <a:gd name="connsiteX207" fmla="*/ 152194 w 378000"/>
                  <a:gd name="connsiteY207" fmla="*/ 209804 h 543738"/>
                  <a:gd name="connsiteX208" fmla="*/ 162979 w 378000"/>
                  <a:gd name="connsiteY208" fmla="*/ 214874 h 543738"/>
                  <a:gd name="connsiteX209" fmla="*/ 180722 w 378000"/>
                  <a:gd name="connsiteY209" fmla="*/ 260478 h 543738"/>
                  <a:gd name="connsiteX210" fmla="*/ 177105 w 378000"/>
                  <a:gd name="connsiteY210" fmla="*/ 273821 h 543738"/>
                  <a:gd name="connsiteX211" fmla="*/ 141571 w 378000"/>
                  <a:gd name="connsiteY211" fmla="*/ 294331 h 543738"/>
                  <a:gd name="connsiteX212" fmla="*/ 130832 w 378000"/>
                  <a:gd name="connsiteY212" fmla="*/ 289284 h 543738"/>
                  <a:gd name="connsiteX213" fmla="*/ 113087 w 378000"/>
                  <a:gd name="connsiteY213" fmla="*/ 243679 h 543738"/>
                  <a:gd name="connsiteX214" fmla="*/ 116660 w 378000"/>
                  <a:gd name="connsiteY214" fmla="*/ 230314 h 543738"/>
                  <a:gd name="connsiteX215" fmla="*/ 152194 w 378000"/>
                  <a:gd name="connsiteY215" fmla="*/ 209804 h 543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38">
                    <a:moveTo>
                      <a:pt x="180123" y="458314"/>
                    </a:moveTo>
                    <a:cubicBezTo>
                      <a:pt x="184111" y="455987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28"/>
                      <a:pt x="209022" y="520050"/>
                      <a:pt x="205034" y="522332"/>
                    </a:cubicBezTo>
                    <a:lnTo>
                      <a:pt x="169500" y="542841"/>
                    </a:lnTo>
                    <a:cubicBezTo>
                      <a:pt x="165560" y="545123"/>
                      <a:pt x="160720" y="542910"/>
                      <a:pt x="158739" y="537817"/>
                    </a:cubicBezTo>
                    <a:lnTo>
                      <a:pt x="140994" y="492189"/>
                    </a:lnTo>
                    <a:cubicBezTo>
                      <a:pt x="138990" y="487097"/>
                      <a:pt x="140649" y="481082"/>
                      <a:pt x="144589" y="478801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27"/>
                      <a:pt x="273199" y="321408"/>
                      <a:pt x="275181" y="326524"/>
                    </a:cubicBezTo>
                    <a:lnTo>
                      <a:pt x="292926" y="372128"/>
                    </a:lnTo>
                    <a:cubicBezTo>
                      <a:pt x="294930" y="377245"/>
                      <a:pt x="293341" y="383167"/>
                      <a:pt x="289353" y="385471"/>
                    </a:cubicBezTo>
                    <a:lnTo>
                      <a:pt x="253843" y="405980"/>
                    </a:lnTo>
                    <a:cubicBezTo>
                      <a:pt x="249833" y="408262"/>
                      <a:pt x="245040" y="406027"/>
                      <a:pt x="243058" y="400934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278"/>
                    </a:moveTo>
                    <a:cubicBezTo>
                      <a:pt x="156065" y="383973"/>
                      <a:pt x="160858" y="386278"/>
                      <a:pt x="162840" y="391370"/>
                    </a:cubicBezTo>
                    <a:lnTo>
                      <a:pt x="180607" y="436998"/>
                    </a:lnTo>
                    <a:cubicBezTo>
                      <a:pt x="182589" y="442115"/>
                      <a:pt x="181000" y="448037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804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38" y="353854"/>
                    </a:moveTo>
                    <a:cubicBezTo>
                      <a:pt x="212224" y="351573"/>
                      <a:pt x="217040" y="353831"/>
                      <a:pt x="219046" y="358947"/>
                    </a:cubicBezTo>
                    <a:lnTo>
                      <a:pt x="236790" y="404552"/>
                    </a:lnTo>
                    <a:cubicBezTo>
                      <a:pt x="238772" y="409668"/>
                      <a:pt x="237135" y="415590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73"/>
                      <a:pt x="186898" y="433358"/>
                    </a:cubicBezTo>
                    <a:lnTo>
                      <a:pt x="169155" y="387729"/>
                    </a:lnTo>
                    <a:cubicBezTo>
                      <a:pt x="167173" y="382636"/>
                      <a:pt x="168740" y="376668"/>
                      <a:pt x="172704" y="374364"/>
                    </a:cubicBezTo>
                    <a:lnTo>
                      <a:pt x="208238" y="353854"/>
                    </a:lnTo>
                    <a:close/>
                    <a:moveTo>
                      <a:pt x="236283" y="425868"/>
                    </a:moveTo>
                    <a:cubicBezTo>
                      <a:pt x="240246" y="423586"/>
                      <a:pt x="245062" y="425845"/>
                      <a:pt x="247068" y="430961"/>
                    </a:cubicBezTo>
                    <a:lnTo>
                      <a:pt x="264812" y="476566"/>
                    </a:lnTo>
                    <a:cubicBezTo>
                      <a:pt x="266794" y="481681"/>
                      <a:pt x="265181" y="487627"/>
                      <a:pt x="261193" y="489908"/>
                    </a:cubicBezTo>
                    <a:lnTo>
                      <a:pt x="225659" y="510418"/>
                    </a:lnTo>
                    <a:cubicBezTo>
                      <a:pt x="221696" y="512722"/>
                      <a:pt x="216926" y="510487"/>
                      <a:pt x="214920" y="505371"/>
                    </a:cubicBezTo>
                    <a:lnTo>
                      <a:pt x="197176" y="459743"/>
                    </a:lnTo>
                    <a:cubicBezTo>
                      <a:pt x="195194" y="454650"/>
                      <a:pt x="196762" y="448682"/>
                      <a:pt x="200726" y="446400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587" y="358717"/>
                      <a:pt x="357403" y="360998"/>
                      <a:pt x="359409" y="366091"/>
                    </a:cubicBezTo>
                    <a:lnTo>
                      <a:pt x="377154" y="411696"/>
                    </a:lnTo>
                    <a:cubicBezTo>
                      <a:pt x="379135" y="416811"/>
                      <a:pt x="377522" y="422757"/>
                      <a:pt x="373535" y="425061"/>
                    </a:cubicBezTo>
                    <a:lnTo>
                      <a:pt x="338023" y="445571"/>
                    </a:lnTo>
                    <a:cubicBezTo>
                      <a:pt x="334014" y="447876"/>
                      <a:pt x="329243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55" y="480275"/>
                      <a:pt x="273062" y="478040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27"/>
                      <a:pt x="252944" y="416259"/>
                      <a:pt x="256930" y="413954"/>
                    </a:cubicBezTo>
                    <a:lnTo>
                      <a:pt x="292464" y="393422"/>
                    </a:lnTo>
                    <a:close/>
                    <a:moveTo>
                      <a:pt x="124057" y="314264"/>
                    </a:moveTo>
                    <a:cubicBezTo>
                      <a:pt x="128043" y="311960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5"/>
                      <a:pt x="152978" y="376000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096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57" y="314264"/>
                    </a:lnTo>
                    <a:close/>
                    <a:moveTo>
                      <a:pt x="96035" y="242204"/>
                    </a:moveTo>
                    <a:cubicBezTo>
                      <a:pt x="99998" y="239900"/>
                      <a:pt x="104792" y="242204"/>
                      <a:pt x="106773" y="247297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44"/>
                    </a:cubicBezTo>
                    <a:lnTo>
                      <a:pt x="85411" y="326754"/>
                    </a:lnTo>
                    <a:cubicBezTo>
                      <a:pt x="81470" y="329036"/>
                      <a:pt x="76654" y="326823"/>
                      <a:pt x="74650" y="321731"/>
                    </a:cubicBezTo>
                    <a:lnTo>
                      <a:pt x="56905" y="276103"/>
                    </a:lnTo>
                    <a:cubicBezTo>
                      <a:pt x="54924" y="271010"/>
                      <a:pt x="56559" y="265018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882" y="87761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43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6"/>
                      <a:pt x="161066" y="33261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8"/>
                      <a:pt x="181230" y="95066"/>
                      <a:pt x="177267" y="97370"/>
                    </a:cubicBezTo>
                    <a:lnTo>
                      <a:pt x="141709" y="117880"/>
                    </a:lnTo>
                    <a:cubicBezTo>
                      <a:pt x="137745" y="120162"/>
                      <a:pt x="132929" y="117903"/>
                      <a:pt x="130923" y="112810"/>
                    </a:cubicBezTo>
                    <a:lnTo>
                      <a:pt x="113180" y="67182"/>
                    </a:lnTo>
                    <a:cubicBezTo>
                      <a:pt x="111198" y="62067"/>
                      <a:pt x="112812" y="56144"/>
                      <a:pt x="116798" y="53840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3"/>
                      <a:pt x="104907" y="65708"/>
                      <a:pt x="106911" y="70801"/>
                    </a:cubicBezTo>
                    <a:lnTo>
                      <a:pt x="124656" y="116406"/>
                    </a:lnTo>
                    <a:cubicBezTo>
                      <a:pt x="126638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26"/>
                      <a:pt x="74788" y="145211"/>
                    </a:cubicBezTo>
                    <a:lnTo>
                      <a:pt x="57021" y="99606"/>
                    </a:lnTo>
                    <a:cubicBezTo>
                      <a:pt x="55039" y="94490"/>
                      <a:pt x="56628" y="88568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25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8" y="185008"/>
                      <a:pt x="20565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7990" y="170191"/>
                    </a:moveTo>
                    <a:cubicBezTo>
                      <a:pt x="72000" y="167909"/>
                      <a:pt x="76770" y="170191"/>
                      <a:pt x="78751" y="175284"/>
                    </a:cubicBezTo>
                    <a:lnTo>
                      <a:pt x="96519" y="220912"/>
                    </a:lnTo>
                    <a:cubicBezTo>
                      <a:pt x="98500" y="226027"/>
                      <a:pt x="96911" y="231949"/>
                      <a:pt x="92924" y="234231"/>
                    </a:cubicBezTo>
                    <a:lnTo>
                      <a:pt x="57413" y="254741"/>
                    </a:lnTo>
                    <a:cubicBezTo>
                      <a:pt x="53448" y="257022"/>
                      <a:pt x="48610" y="254810"/>
                      <a:pt x="46628" y="249717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7990" y="170191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52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70" y="199526"/>
                      <a:pt x="149083" y="201808"/>
                    </a:cubicBezTo>
                    <a:lnTo>
                      <a:pt x="113571" y="222317"/>
                    </a:lnTo>
                    <a:cubicBezTo>
                      <a:pt x="109563" y="224621"/>
                      <a:pt x="104792" y="222387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8"/>
                      <a:pt x="247298" y="77990"/>
                    </a:cubicBezTo>
                    <a:lnTo>
                      <a:pt x="265042" y="123595"/>
                    </a:lnTo>
                    <a:cubicBezTo>
                      <a:pt x="267023" y="128711"/>
                      <a:pt x="265412" y="134657"/>
                      <a:pt x="261424" y="136961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6992" y="95711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381" y="288984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2"/>
                      <a:pt x="301245" y="373603"/>
                      <a:pt x="299240" y="368488"/>
                    </a:cubicBezTo>
                    <a:lnTo>
                      <a:pt x="281496" y="322883"/>
                    </a:lnTo>
                    <a:cubicBezTo>
                      <a:pt x="279515" y="317767"/>
                      <a:pt x="281082" y="311799"/>
                      <a:pt x="285045" y="309517"/>
                    </a:cubicBezTo>
                    <a:lnTo>
                      <a:pt x="320602" y="289008"/>
                    </a:lnTo>
                    <a:close/>
                    <a:moveTo>
                      <a:pt x="292557" y="216994"/>
                    </a:moveTo>
                    <a:cubicBezTo>
                      <a:pt x="296543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67" y="272762"/>
                      <a:pt x="321478" y="278729"/>
                      <a:pt x="317491" y="281034"/>
                    </a:cubicBezTo>
                    <a:lnTo>
                      <a:pt x="281956" y="301544"/>
                    </a:lnTo>
                    <a:cubicBezTo>
                      <a:pt x="277993" y="303825"/>
                      <a:pt x="273199" y="301544"/>
                      <a:pt x="271195" y="296428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785"/>
                      <a:pt x="257046" y="237503"/>
                    </a:cubicBezTo>
                    <a:lnTo>
                      <a:pt x="292557" y="216994"/>
                    </a:lnTo>
                    <a:close/>
                    <a:moveTo>
                      <a:pt x="264535" y="144934"/>
                    </a:moveTo>
                    <a:cubicBezTo>
                      <a:pt x="268499" y="142630"/>
                      <a:pt x="273339" y="144911"/>
                      <a:pt x="275320" y="150004"/>
                    </a:cubicBezTo>
                    <a:lnTo>
                      <a:pt x="293064" y="195609"/>
                    </a:lnTo>
                    <a:cubicBezTo>
                      <a:pt x="295045" y="200748"/>
                      <a:pt x="293432" y="206670"/>
                      <a:pt x="289446" y="208975"/>
                    </a:cubicBezTo>
                    <a:lnTo>
                      <a:pt x="253912" y="229484"/>
                    </a:lnTo>
                    <a:cubicBezTo>
                      <a:pt x="249948" y="231788"/>
                      <a:pt x="245177" y="229530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7"/>
                      <a:pt x="225014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8"/>
                    </a:moveTo>
                    <a:cubicBezTo>
                      <a:pt x="212340" y="175053"/>
                      <a:pt x="217133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56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8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84"/>
                    </a:cubicBezTo>
                    <a:lnTo>
                      <a:pt x="169731" y="189894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34" y="128158"/>
                      <a:pt x="144820" y="125854"/>
                    </a:cubicBezTo>
                    <a:lnTo>
                      <a:pt x="180354" y="105344"/>
                    </a:lnTo>
                    <a:close/>
                    <a:moveTo>
                      <a:pt x="236420" y="249418"/>
                    </a:moveTo>
                    <a:cubicBezTo>
                      <a:pt x="240384" y="247113"/>
                      <a:pt x="245155" y="249348"/>
                      <a:pt x="247159" y="254464"/>
                    </a:cubicBezTo>
                    <a:lnTo>
                      <a:pt x="264904" y="300092"/>
                    </a:lnTo>
                    <a:cubicBezTo>
                      <a:pt x="266886" y="305185"/>
                      <a:pt x="265319" y="311153"/>
                      <a:pt x="261333" y="313458"/>
                    </a:cubicBezTo>
                    <a:lnTo>
                      <a:pt x="225797" y="333967"/>
                    </a:lnTo>
                    <a:cubicBezTo>
                      <a:pt x="221833" y="336248"/>
                      <a:pt x="216995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31"/>
                      <a:pt x="200886" y="269927"/>
                    </a:cubicBezTo>
                    <a:lnTo>
                      <a:pt x="236420" y="249418"/>
                    </a:lnTo>
                    <a:close/>
                    <a:moveTo>
                      <a:pt x="180216" y="281841"/>
                    </a:moveTo>
                    <a:cubicBezTo>
                      <a:pt x="184202" y="279559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13" y="343577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36" y="366391"/>
                      <a:pt x="158854" y="361298"/>
                    </a:cubicBezTo>
                    <a:lnTo>
                      <a:pt x="141109" y="315693"/>
                    </a:lnTo>
                    <a:cubicBezTo>
                      <a:pt x="139128" y="310577"/>
                      <a:pt x="140718" y="304654"/>
                      <a:pt x="144704" y="302350"/>
                    </a:cubicBezTo>
                    <a:lnTo>
                      <a:pt x="180216" y="281841"/>
                    </a:lnTo>
                    <a:close/>
                    <a:moveTo>
                      <a:pt x="152194" y="209804"/>
                    </a:moveTo>
                    <a:cubicBezTo>
                      <a:pt x="156158" y="207500"/>
                      <a:pt x="160997" y="209758"/>
                      <a:pt x="162979" y="214874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31"/>
                    </a:lnTo>
                    <a:cubicBezTo>
                      <a:pt x="137583" y="296635"/>
                      <a:pt x="132836" y="294400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790" name="Graphic 4">
              <a:extLst>
                <a:ext uri="{FF2B5EF4-FFF2-40B4-BE49-F238E27FC236}">
                  <a16:creationId xmlns:a16="http://schemas.microsoft.com/office/drawing/2014/main" id="{04615927-08FC-4B50-52FE-EE322D1F7059}"/>
                </a:ext>
              </a:extLst>
            </p:cNvPr>
            <p:cNvGrpSpPr/>
            <p:nvPr/>
          </p:nvGrpSpPr>
          <p:grpSpPr>
            <a:xfrm>
              <a:off x="14266144" y="14419221"/>
              <a:ext cx="691344" cy="923060"/>
              <a:chOff x="13987805" y="10646300"/>
              <a:chExt cx="691344" cy="923060"/>
            </a:xfrm>
          </p:grpSpPr>
          <p:sp>
            <p:nvSpPr>
              <p:cNvPr id="791" name="Freeform 790">
                <a:extLst>
                  <a:ext uri="{FF2B5EF4-FFF2-40B4-BE49-F238E27FC236}">
                    <a16:creationId xmlns:a16="http://schemas.microsoft.com/office/drawing/2014/main" id="{F40ADD3F-82A1-B6D5-4A0C-2A75DB77209B}"/>
                  </a:ext>
                </a:extLst>
              </p:cNvPr>
              <p:cNvSpPr/>
              <p:nvPr/>
            </p:nvSpPr>
            <p:spPr>
              <a:xfrm>
                <a:off x="14287067" y="11450924"/>
                <a:ext cx="239223" cy="118436"/>
              </a:xfrm>
              <a:custGeom>
                <a:avLst/>
                <a:gdLst>
                  <a:gd name="connsiteX0" fmla="*/ 239223 w 239223"/>
                  <a:gd name="connsiteY0" fmla="*/ 0 h 118436"/>
                  <a:gd name="connsiteX1" fmla="*/ 239178 w 239223"/>
                  <a:gd name="connsiteY1" fmla="*/ 30695 h 118436"/>
                  <a:gd name="connsiteX2" fmla="*/ 236205 w 239223"/>
                  <a:gd name="connsiteY2" fmla="*/ 34843 h 118436"/>
                  <a:gd name="connsiteX3" fmla="*/ 95311 w 239223"/>
                  <a:gd name="connsiteY3" fmla="*/ 116697 h 118436"/>
                  <a:gd name="connsiteX4" fmla="*/ 80977 w 239223"/>
                  <a:gd name="connsiteY4" fmla="*/ 116720 h 118436"/>
                  <a:gd name="connsiteX5" fmla="*/ 2996 w 239223"/>
                  <a:gd name="connsiteY5" fmla="*/ 71691 h 118436"/>
                  <a:gd name="connsiteX6" fmla="*/ 0 w 239223"/>
                  <a:gd name="connsiteY6" fmla="*/ 67474 h 118436"/>
                  <a:gd name="connsiteX7" fmla="*/ 46 w 239223"/>
                  <a:gd name="connsiteY7" fmla="*/ 36779 h 118436"/>
                  <a:gd name="connsiteX8" fmla="*/ 3042 w 239223"/>
                  <a:gd name="connsiteY8" fmla="*/ 40973 h 118436"/>
                  <a:gd name="connsiteX9" fmla="*/ 81048 w 239223"/>
                  <a:gd name="connsiteY9" fmla="*/ 86001 h 118436"/>
                  <a:gd name="connsiteX10" fmla="*/ 95380 w 239223"/>
                  <a:gd name="connsiteY10" fmla="*/ 86001 h 118436"/>
                  <a:gd name="connsiteX11" fmla="*/ 236274 w 239223"/>
                  <a:gd name="connsiteY11" fmla="*/ 4148 h 118436"/>
                  <a:gd name="connsiteX12" fmla="*/ 239223 w 239223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36">
                    <a:moveTo>
                      <a:pt x="239223" y="0"/>
                    </a:moveTo>
                    <a:lnTo>
                      <a:pt x="239178" y="30695"/>
                    </a:lnTo>
                    <a:cubicBezTo>
                      <a:pt x="239178" y="32216"/>
                      <a:pt x="238186" y="33691"/>
                      <a:pt x="236205" y="34843"/>
                    </a:cubicBezTo>
                    <a:lnTo>
                      <a:pt x="95311" y="116697"/>
                    </a:lnTo>
                    <a:cubicBezTo>
                      <a:pt x="91394" y="119001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299"/>
                      <a:pt x="1037" y="39844"/>
                      <a:pt x="3042" y="40973"/>
                    </a:cubicBezTo>
                    <a:lnTo>
                      <a:pt x="81048" y="86001"/>
                    </a:lnTo>
                    <a:cubicBezTo>
                      <a:pt x="85034" y="88329"/>
                      <a:pt x="91440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3" y="3019"/>
                      <a:pt x="239201" y="1521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2" name="Freeform 791">
                <a:extLst>
                  <a:ext uri="{FF2B5EF4-FFF2-40B4-BE49-F238E27FC236}">
                    <a16:creationId xmlns:a16="http://schemas.microsoft.com/office/drawing/2014/main" id="{C3D0F9AB-21B6-33C7-9E5B-077A6C345038}"/>
                  </a:ext>
                </a:extLst>
              </p:cNvPr>
              <p:cNvSpPr/>
              <p:nvPr/>
            </p:nvSpPr>
            <p:spPr>
              <a:xfrm>
                <a:off x="14287122" y="11399982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72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3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11 w 239159"/>
                  <a:gd name="connsiteY6" fmla="*/ 1719 h 138663"/>
                  <a:gd name="connsiteX7" fmla="*/ 158168 w 239159"/>
                  <a:gd name="connsiteY7" fmla="*/ 1719 h 138663"/>
                  <a:gd name="connsiteX8" fmla="*/ 236172 w 239159"/>
                  <a:gd name="connsiteY8" fmla="*/ 46772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72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3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11" y="1719"/>
                    </a:lnTo>
                    <a:cubicBezTo>
                      <a:pt x="147774" y="-584"/>
                      <a:pt x="154203" y="-562"/>
                      <a:pt x="158168" y="1719"/>
                    </a:cubicBezTo>
                    <a:lnTo>
                      <a:pt x="236172" y="4677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3" name="Freeform 792">
                <a:extLst>
                  <a:ext uri="{FF2B5EF4-FFF2-40B4-BE49-F238E27FC236}">
                    <a16:creationId xmlns:a16="http://schemas.microsoft.com/office/drawing/2014/main" id="{D4A0531B-A9DA-A683-9094-B7933F1BA420}"/>
                  </a:ext>
                </a:extLst>
              </p:cNvPr>
              <p:cNvSpPr/>
              <p:nvPr/>
            </p:nvSpPr>
            <p:spPr>
              <a:xfrm>
                <a:off x="14367169" y="11385479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684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7"/>
                    </a:cubicBezTo>
                    <a:cubicBezTo>
                      <a:pt x="20279" y="18366"/>
                      <a:pt x="38506" y="18343"/>
                      <a:pt x="49684" y="11845"/>
                    </a:cubicBezTo>
                    <a:cubicBezTo>
                      <a:pt x="55261" y="8595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4" name="Freeform 793">
                <a:extLst>
                  <a:ext uri="{FF2B5EF4-FFF2-40B4-BE49-F238E27FC236}">
                    <a16:creationId xmlns:a16="http://schemas.microsoft.com/office/drawing/2014/main" id="{C83D1469-231C-9808-9B62-60D576B3781B}"/>
                  </a:ext>
                </a:extLst>
              </p:cNvPr>
              <p:cNvSpPr/>
              <p:nvPr/>
            </p:nvSpPr>
            <p:spPr>
              <a:xfrm>
                <a:off x="14367717" y="11368909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5 w 57495"/>
                  <a:gd name="connsiteY2" fmla="*/ 28437 h 33299"/>
                  <a:gd name="connsiteX3" fmla="*/ 8348 w 57495"/>
                  <a:gd name="connsiteY3" fmla="*/ 4863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6" y="11384"/>
                      <a:pt x="60335" y="21915"/>
                      <a:pt x="49137" y="28414"/>
                    </a:cubicBezTo>
                    <a:cubicBezTo>
                      <a:pt x="37959" y="34912"/>
                      <a:pt x="19754" y="34935"/>
                      <a:pt x="8485" y="28437"/>
                    </a:cubicBezTo>
                    <a:cubicBezTo>
                      <a:pt x="-2782" y="21938"/>
                      <a:pt x="-2829" y="11384"/>
                      <a:pt x="8348" y="4863"/>
                    </a:cubicBezTo>
                    <a:cubicBezTo>
                      <a:pt x="19524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5" name="Freeform 794">
                <a:extLst>
                  <a:ext uri="{FF2B5EF4-FFF2-40B4-BE49-F238E27FC236}">
                    <a16:creationId xmlns:a16="http://schemas.microsoft.com/office/drawing/2014/main" id="{EC9BD7DD-261C-8620-4265-0DFBDCE1A3D0}"/>
                  </a:ext>
                </a:extLst>
              </p:cNvPr>
              <p:cNvSpPr/>
              <p:nvPr/>
            </p:nvSpPr>
            <p:spPr>
              <a:xfrm>
                <a:off x="14378299" y="11068181"/>
                <a:ext cx="35788" cy="325863"/>
              </a:xfrm>
              <a:custGeom>
                <a:avLst/>
                <a:gdLst>
                  <a:gd name="connsiteX0" fmla="*/ 35789 w 35788"/>
                  <a:gd name="connsiteY0" fmla="*/ 92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05 h 325863"/>
                  <a:gd name="connsiteX7" fmla="*/ 35789 w 35788"/>
                  <a:gd name="connsiteY7" fmla="*/ 92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54" y="7328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719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6" name="Freeform 795">
                <a:extLst>
                  <a:ext uri="{FF2B5EF4-FFF2-40B4-BE49-F238E27FC236}">
                    <a16:creationId xmlns:a16="http://schemas.microsoft.com/office/drawing/2014/main" id="{B588C5E5-7C0C-206F-7EC2-4FD983AD6CD5}"/>
                  </a:ext>
                </a:extLst>
              </p:cNvPr>
              <p:cNvSpPr/>
              <p:nvPr/>
            </p:nvSpPr>
            <p:spPr>
              <a:xfrm>
                <a:off x="14378622" y="11057958"/>
                <a:ext cx="35463" cy="20535"/>
              </a:xfrm>
              <a:custGeom>
                <a:avLst/>
                <a:gdLst>
                  <a:gd name="connsiteX0" fmla="*/ 30234 w 35463"/>
                  <a:gd name="connsiteY0" fmla="*/ 3010 h 20535"/>
                  <a:gd name="connsiteX1" fmla="*/ 30304 w 35463"/>
                  <a:gd name="connsiteY1" fmla="*/ 17528 h 20535"/>
                  <a:gd name="connsiteX2" fmla="*/ 5232 w 35463"/>
                  <a:gd name="connsiteY2" fmla="*/ 17528 h 20535"/>
                  <a:gd name="connsiteX3" fmla="*/ 5139 w 35463"/>
                  <a:gd name="connsiteY3" fmla="*/ 2987 h 20535"/>
                  <a:gd name="connsiteX4" fmla="*/ 30234 w 35463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5">
                    <a:moveTo>
                      <a:pt x="30234" y="3010"/>
                    </a:moveTo>
                    <a:cubicBezTo>
                      <a:pt x="37171" y="7020"/>
                      <a:pt x="37217" y="13518"/>
                      <a:pt x="30304" y="17528"/>
                    </a:cubicBezTo>
                    <a:cubicBezTo>
                      <a:pt x="23414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7" name="Freeform 796">
                <a:extLst>
                  <a:ext uri="{FF2B5EF4-FFF2-40B4-BE49-F238E27FC236}">
                    <a16:creationId xmlns:a16="http://schemas.microsoft.com/office/drawing/2014/main" id="{9543F988-2F54-AC4B-652F-9181B50C9078}"/>
                  </a:ext>
                </a:extLst>
              </p:cNvPr>
              <p:cNvSpPr/>
              <p:nvPr/>
            </p:nvSpPr>
            <p:spPr>
              <a:xfrm>
                <a:off x="13997883" y="10801811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3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33"/>
                    </a:lnTo>
                    <a:cubicBezTo>
                      <a:pt x="208207" y="2604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8" name="Freeform 797">
                <a:extLst>
                  <a:ext uri="{FF2B5EF4-FFF2-40B4-BE49-F238E27FC236}">
                    <a16:creationId xmlns:a16="http://schemas.microsoft.com/office/drawing/2014/main" id="{1F095CA5-7498-74B6-5378-9BE5FDBB0F95}"/>
                  </a:ext>
                </a:extLst>
              </p:cNvPr>
              <p:cNvSpPr/>
              <p:nvPr/>
            </p:nvSpPr>
            <p:spPr>
              <a:xfrm>
                <a:off x="13987805" y="10922840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1 h 440700"/>
                  <a:gd name="connsiteX2" fmla="*/ 1921 w 181366"/>
                  <a:gd name="connsiteY2" fmla="*/ 32124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24 h 440700"/>
                  <a:gd name="connsiteX7" fmla="*/ 10078 w 181366"/>
                  <a:gd name="connsiteY7" fmla="*/ 1775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1"/>
                    </a:lnTo>
                    <a:lnTo>
                      <a:pt x="1921" y="32124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78" y="1775"/>
                    </a:cubicBezTo>
                    <a:lnTo>
                      <a:pt x="30495" y="0"/>
                    </a:lnTo>
                    <a:cubicBezTo>
                      <a:pt x="21554" y="5185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9" name="Freeform 798">
                <a:extLst>
                  <a:ext uri="{FF2B5EF4-FFF2-40B4-BE49-F238E27FC236}">
                    <a16:creationId xmlns:a16="http://schemas.microsoft.com/office/drawing/2014/main" id="{4A5B52E5-DA45-B43F-4187-C85092AEC265}"/>
                  </a:ext>
                </a:extLst>
              </p:cNvPr>
              <p:cNvSpPr/>
              <p:nvPr/>
            </p:nvSpPr>
            <p:spPr>
              <a:xfrm>
                <a:off x="14008245" y="10801758"/>
                <a:ext cx="401641" cy="573497"/>
              </a:xfrm>
              <a:custGeom>
                <a:avLst/>
                <a:gdLst>
                  <a:gd name="connsiteX0" fmla="*/ 216302 w 401641"/>
                  <a:gd name="connsiteY0" fmla="*/ 2012 h 573497"/>
                  <a:gd name="connsiteX1" fmla="*/ 240729 w 401641"/>
                  <a:gd name="connsiteY1" fmla="*/ 13557 h 573497"/>
                  <a:gd name="connsiteX2" fmla="*/ 399736 w 401641"/>
                  <a:gd name="connsiteY2" fmla="*/ 422157 h 573497"/>
                  <a:gd name="connsiteX3" fmla="*/ 391578 w 401641"/>
                  <a:gd name="connsiteY3" fmla="*/ 452414 h 573497"/>
                  <a:gd name="connsiteX4" fmla="*/ 185331 w 401641"/>
                  <a:gd name="connsiteY4" fmla="*/ 571484 h 573497"/>
                  <a:gd name="connsiteX5" fmla="*/ 160950 w 401641"/>
                  <a:gd name="connsiteY5" fmla="*/ 560009 h 573497"/>
                  <a:gd name="connsiteX6" fmla="*/ 1921 w 401641"/>
                  <a:gd name="connsiteY6" fmla="*/ 151432 h 573497"/>
                  <a:gd name="connsiteX7" fmla="*/ 10055 w 401641"/>
                  <a:gd name="connsiteY7" fmla="*/ 121082 h 573497"/>
                  <a:gd name="connsiteX8" fmla="*/ 216302 w 40164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97">
                    <a:moveTo>
                      <a:pt x="216302" y="2012"/>
                    </a:moveTo>
                    <a:cubicBezTo>
                      <a:pt x="225267" y="-3173"/>
                      <a:pt x="236235" y="2012"/>
                      <a:pt x="240729" y="13557"/>
                    </a:cubicBezTo>
                    <a:lnTo>
                      <a:pt x="399736" y="422157"/>
                    </a:lnTo>
                    <a:cubicBezTo>
                      <a:pt x="404206" y="433633"/>
                      <a:pt x="400542" y="447252"/>
                      <a:pt x="391578" y="452414"/>
                    </a:cubicBezTo>
                    <a:lnTo>
                      <a:pt x="185331" y="571484"/>
                    </a:lnTo>
                    <a:cubicBezTo>
                      <a:pt x="176367" y="576669"/>
                      <a:pt x="165398" y="571484"/>
                      <a:pt x="160950" y="560009"/>
                    </a:cubicBezTo>
                    <a:lnTo>
                      <a:pt x="1921" y="151432"/>
                    </a:lnTo>
                    <a:cubicBezTo>
                      <a:pt x="-2573" y="139863"/>
                      <a:pt x="1091" y="126267"/>
                      <a:pt x="10055" y="121082"/>
                    </a:cubicBezTo>
                    <a:lnTo>
                      <a:pt x="21630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0" name="Freeform 799">
                <a:extLst>
                  <a:ext uri="{FF2B5EF4-FFF2-40B4-BE49-F238E27FC236}">
                    <a16:creationId xmlns:a16="http://schemas.microsoft.com/office/drawing/2014/main" id="{087CD8D9-D727-1CEC-2F65-3896714FB3D9}"/>
                  </a:ext>
                </a:extLst>
              </p:cNvPr>
              <p:cNvSpPr/>
              <p:nvPr/>
            </p:nvSpPr>
            <p:spPr>
              <a:xfrm>
                <a:off x="14020066" y="10816621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291 h 543760"/>
                  <a:gd name="connsiteX1" fmla="*/ 190862 w 378000"/>
                  <a:gd name="connsiteY1" fmla="*/ 463406 h 543760"/>
                  <a:gd name="connsiteX2" fmla="*/ 208607 w 378000"/>
                  <a:gd name="connsiteY2" fmla="*/ 509011 h 543760"/>
                  <a:gd name="connsiteX3" fmla="*/ 205034 w 378000"/>
                  <a:gd name="connsiteY3" fmla="*/ 522354 h 543760"/>
                  <a:gd name="connsiteX4" fmla="*/ 169524 w 378000"/>
                  <a:gd name="connsiteY4" fmla="*/ 542864 h 543760"/>
                  <a:gd name="connsiteX5" fmla="*/ 158739 w 378000"/>
                  <a:gd name="connsiteY5" fmla="*/ 537817 h 543760"/>
                  <a:gd name="connsiteX6" fmla="*/ 140994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291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48 w 378000"/>
                  <a:gd name="connsiteY11" fmla="*/ 372151 h 543760"/>
                  <a:gd name="connsiteX12" fmla="*/ 289353 w 378000"/>
                  <a:gd name="connsiteY12" fmla="*/ 385471 h 543760"/>
                  <a:gd name="connsiteX13" fmla="*/ 253819 w 378000"/>
                  <a:gd name="connsiteY13" fmla="*/ 405980 h 543760"/>
                  <a:gd name="connsiteX14" fmla="*/ 243058 w 378000"/>
                  <a:gd name="connsiteY14" fmla="*/ 400956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585 w 378000"/>
                  <a:gd name="connsiteY20" fmla="*/ 436998 h 543760"/>
                  <a:gd name="connsiteX21" fmla="*/ 177012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8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61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51 h 543760"/>
                  <a:gd name="connsiteX30" fmla="*/ 233171 w 378000"/>
                  <a:gd name="connsiteY30" fmla="*/ 417894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57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61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82 w 378000"/>
                  <a:gd name="connsiteY40" fmla="*/ 510440 h 543760"/>
                  <a:gd name="connsiteX41" fmla="*/ 214920 w 378000"/>
                  <a:gd name="connsiteY41" fmla="*/ 505370 h 543760"/>
                  <a:gd name="connsiteX42" fmla="*/ 197176 w 378000"/>
                  <a:gd name="connsiteY42" fmla="*/ 459766 h 543760"/>
                  <a:gd name="connsiteX43" fmla="*/ 200748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01 w 378000"/>
                  <a:gd name="connsiteY45" fmla="*/ 361020 h 543760"/>
                  <a:gd name="connsiteX46" fmla="*/ 359409 w 378000"/>
                  <a:gd name="connsiteY46" fmla="*/ 366090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00 w 378000"/>
                  <a:gd name="connsiteY49" fmla="*/ 445570 h 543760"/>
                  <a:gd name="connsiteX50" fmla="*/ 327262 w 378000"/>
                  <a:gd name="connsiteY50" fmla="*/ 440524 h 543760"/>
                  <a:gd name="connsiteX51" fmla="*/ 309517 w 378000"/>
                  <a:gd name="connsiteY51" fmla="*/ 394896 h 543760"/>
                  <a:gd name="connsiteX52" fmla="*/ 313090 w 378000"/>
                  <a:gd name="connsiteY52" fmla="*/ 381530 h 543760"/>
                  <a:gd name="connsiteX53" fmla="*/ 348601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70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41 w 378000"/>
                  <a:gd name="connsiteY58" fmla="*/ 477994 h 543760"/>
                  <a:gd name="connsiteX59" fmla="*/ 271080 w 378000"/>
                  <a:gd name="connsiteY59" fmla="*/ 472970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79 w 378000"/>
                  <a:gd name="connsiteY63" fmla="*/ 314264 h 543760"/>
                  <a:gd name="connsiteX64" fmla="*/ 134818 w 378000"/>
                  <a:gd name="connsiteY64" fmla="*/ 319357 h 543760"/>
                  <a:gd name="connsiteX65" fmla="*/ 152563 w 378000"/>
                  <a:gd name="connsiteY65" fmla="*/ 364938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79 w 378000"/>
                  <a:gd name="connsiteY71" fmla="*/ 314264 h 543760"/>
                  <a:gd name="connsiteX72" fmla="*/ 96035 w 378000"/>
                  <a:gd name="connsiteY72" fmla="*/ 242227 h 543760"/>
                  <a:gd name="connsiteX73" fmla="*/ 106796 w 378000"/>
                  <a:gd name="connsiteY73" fmla="*/ 247320 h 543760"/>
                  <a:gd name="connsiteX74" fmla="*/ 124541 w 378000"/>
                  <a:gd name="connsiteY74" fmla="*/ 292925 h 543760"/>
                  <a:gd name="connsiteX75" fmla="*/ 120946 w 378000"/>
                  <a:gd name="connsiteY75" fmla="*/ 306267 h 543760"/>
                  <a:gd name="connsiteX76" fmla="*/ 85434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58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56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67 w 378000"/>
                  <a:gd name="connsiteY93" fmla="*/ 97370 h 543760"/>
                  <a:gd name="connsiteX94" fmla="*/ 141732 w 378000"/>
                  <a:gd name="connsiteY94" fmla="*/ 117880 h 543760"/>
                  <a:gd name="connsiteX95" fmla="*/ 130923 w 378000"/>
                  <a:gd name="connsiteY95" fmla="*/ 112810 h 543760"/>
                  <a:gd name="connsiteX96" fmla="*/ 113203 w 378000"/>
                  <a:gd name="connsiteY96" fmla="*/ 67205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00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10 h 543760"/>
                  <a:gd name="connsiteX105" fmla="*/ 57043 w 378000"/>
                  <a:gd name="connsiteY105" fmla="*/ 99605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68 w 378000"/>
                  <a:gd name="connsiteY108" fmla="*/ 98200 h 543760"/>
                  <a:gd name="connsiteX109" fmla="*/ 50729 w 378000"/>
                  <a:gd name="connsiteY109" fmla="*/ 103246 h 543760"/>
                  <a:gd name="connsiteX110" fmla="*/ 68474 w 378000"/>
                  <a:gd name="connsiteY110" fmla="*/ 148874 h 543760"/>
                  <a:gd name="connsiteX111" fmla="*/ 64925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2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68 w 378000"/>
                  <a:gd name="connsiteY116" fmla="*/ 98200 h 543760"/>
                  <a:gd name="connsiteX117" fmla="*/ 68013 w 378000"/>
                  <a:gd name="connsiteY117" fmla="*/ 170213 h 543760"/>
                  <a:gd name="connsiteX118" fmla="*/ 78774 w 378000"/>
                  <a:gd name="connsiteY118" fmla="*/ 175306 h 543760"/>
                  <a:gd name="connsiteX119" fmla="*/ 96519 w 378000"/>
                  <a:gd name="connsiteY119" fmla="*/ 220911 h 543760"/>
                  <a:gd name="connsiteX120" fmla="*/ 92924 w 378000"/>
                  <a:gd name="connsiteY120" fmla="*/ 234253 h 543760"/>
                  <a:gd name="connsiteX121" fmla="*/ 57389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8013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49 w 378000"/>
                  <a:gd name="connsiteY130" fmla="*/ 222339 h 543760"/>
                  <a:gd name="connsiteX131" fmla="*/ 102810 w 378000"/>
                  <a:gd name="connsiteY131" fmla="*/ 217270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20 h 543760"/>
                  <a:gd name="connsiteX136" fmla="*/ 247298 w 378000"/>
                  <a:gd name="connsiteY136" fmla="*/ 77990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69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796 h 543760"/>
                  <a:gd name="connsiteX142" fmla="*/ 200979 w 378000"/>
                  <a:gd name="connsiteY142" fmla="*/ 93429 h 543760"/>
                  <a:gd name="connsiteX143" fmla="*/ 236513 w 378000"/>
                  <a:gd name="connsiteY143" fmla="*/ 72920 h 543760"/>
                  <a:gd name="connsiteX144" fmla="*/ 320602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882 h 543760"/>
                  <a:gd name="connsiteX151" fmla="*/ 285068 w 378000"/>
                  <a:gd name="connsiteY151" fmla="*/ 309517 h 543760"/>
                  <a:gd name="connsiteX152" fmla="*/ 320602 w 378000"/>
                  <a:gd name="connsiteY152" fmla="*/ 289007 h 543760"/>
                  <a:gd name="connsiteX153" fmla="*/ 292580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45 h 543760"/>
                  <a:gd name="connsiteX156" fmla="*/ 317491 w 378000"/>
                  <a:gd name="connsiteY156" fmla="*/ 281034 h 543760"/>
                  <a:gd name="connsiteX157" fmla="*/ 281980 w 378000"/>
                  <a:gd name="connsiteY157" fmla="*/ 301543 h 543760"/>
                  <a:gd name="connsiteX158" fmla="*/ 271218 w 378000"/>
                  <a:gd name="connsiteY158" fmla="*/ 296450 h 543760"/>
                  <a:gd name="connsiteX159" fmla="*/ 253451 w 378000"/>
                  <a:gd name="connsiteY159" fmla="*/ 250823 h 543760"/>
                  <a:gd name="connsiteX160" fmla="*/ 257046 w 378000"/>
                  <a:gd name="connsiteY160" fmla="*/ 237503 h 543760"/>
                  <a:gd name="connsiteX161" fmla="*/ 292580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04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34 w 378000"/>
                  <a:gd name="connsiteY166" fmla="*/ 229483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09 h 543760"/>
                  <a:gd name="connsiteX169" fmla="*/ 229001 w 378000"/>
                  <a:gd name="connsiteY169" fmla="*/ 165443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115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54 w 378000"/>
                  <a:gd name="connsiteY184" fmla="*/ 189893 h 543760"/>
                  <a:gd name="connsiteX185" fmla="*/ 158969 w 378000"/>
                  <a:gd name="connsiteY185" fmla="*/ 184870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887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881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297 h 543760"/>
                  <a:gd name="connsiteX204" fmla="*/ 141133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283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6"/>
                    </a:cubicBezTo>
                    <a:lnTo>
                      <a:pt x="208607" y="509011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9" y="481105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1"/>
                    </a:moveTo>
                    <a:cubicBezTo>
                      <a:pt x="268406" y="319126"/>
                      <a:pt x="273199" y="321431"/>
                      <a:pt x="275181" y="326524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89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84"/>
                      <a:pt x="245040" y="406049"/>
                      <a:pt x="243058" y="400956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114"/>
                      <a:pt x="181000" y="448036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8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2"/>
                      <a:pt x="217040" y="353854"/>
                      <a:pt x="219046" y="358947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4" y="438472"/>
                      <a:pt x="186898" y="433357"/>
                    </a:cubicBezTo>
                    <a:lnTo>
                      <a:pt x="169155" y="387752"/>
                    </a:lnTo>
                    <a:cubicBezTo>
                      <a:pt x="167172" y="382659"/>
                      <a:pt x="168740" y="376668"/>
                      <a:pt x="172704" y="374387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0"/>
                      <a:pt x="265181" y="487627"/>
                      <a:pt x="261193" y="489930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01" y="361020"/>
                    </a:moveTo>
                    <a:cubicBezTo>
                      <a:pt x="352611" y="358716"/>
                      <a:pt x="357427" y="360997"/>
                      <a:pt x="359409" y="366090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01" y="361020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203"/>
                      <a:pt x="317375" y="457484"/>
                    </a:cubicBezTo>
                    <a:lnTo>
                      <a:pt x="281841" y="477994"/>
                    </a:lnTo>
                    <a:cubicBezTo>
                      <a:pt x="277878" y="480298"/>
                      <a:pt x="273084" y="478063"/>
                      <a:pt x="271080" y="472970"/>
                    </a:cubicBezTo>
                    <a:lnTo>
                      <a:pt x="253335" y="427343"/>
                    </a:lnTo>
                    <a:cubicBezTo>
                      <a:pt x="251353" y="422226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40"/>
                      <a:pt x="134818" y="319357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097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205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07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2"/>
                      <a:pt x="56628" y="88567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68" y="98200"/>
                    </a:moveTo>
                    <a:cubicBezTo>
                      <a:pt x="43978" y="95895"/>
                      <a:pt x="48748" y="98154"/>
                      <a:pt x="50729" y="103246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3"/>
                    </a:cubicBezTo>
                    <a:lnTo>
                      <a:pt x="57389" y="254763"/>
                    </a:lnTo>
                    <a:cubicBezTo>
                      <a:pt x="53448" y="257044"/>
                      <a:pt x="48632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5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39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617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69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6"/>
                    </a:lnTo>
                    <a:cubicBezTo>
                      <a:pt x="195425" y="101703"/>
                      <a:pt x="196992" y="95734"/>
                      <a:pt x="200979" y="93429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2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0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21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3" y="317789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3" y="214689"/>
                      <a:pt x="301337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66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29"/>
                      <a:pt x="273339" y="144911"/>
                      <a:pt x="275320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69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0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39"/>
                      <a:pt x="189111" y="105343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103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89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18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6" y="294399"/>
                      <a:pt x="130832" y="289283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1" name="Freeform 800">
                <a:extLst>
                  <a:ext uri="{FF2B5EF4-FFF2-40B4-BE49-F238E27FC236}">
                    <a16:creationId xmlns:a16="http://schemas.microsoft.com/office/drawing/2014/main" id="{E6C8B5E9-B07B-D1F1-6EEA-B9B4619DF465}"/>
                  </a:ext>
                </a:extLst>
              </p:cNvPr>
              <p:cNvSpPr/>
              <p:nvPr/>
            </p:nvSpPr>
            <p:spPr>
              <a:xfrm>
                <a:off x="14267134" y="10646354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3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29 h 575195"/>
                  <a:gd name="connsiteX11" fmla="*/ 0 w 232793"/>
                  <a:gd name="connsiteY11" fmla="*/ 122804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39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28" y="184"/>
                      <a:pt x="228553" y="852"/>
                      <a:pt x="226687" y="1959"/>
                    </a:cubicBezTo>
                    <a:lnTo>
                      <a:pt x="206247" y="3733"/>
                    </a:lnTo>
                    <a:cubicBezTo>
                      <a:pt x="208205" y="2581"/>
                      <a:pt x="210280" y="1959"/>
                      <a:pt x="212353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919"/>
                      <a:pt x="182234" y="574012"/>
                      <a:pt x="189586" y="573367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2" name="Freeform 801">
                <a:extLst>
                  <a:ext uri="{FF2B5EF4-FFF2-40B4-BE49-F238E27FC236}">
                    <a16:creationId xmlns:a16="http://schemas.microsoft.com/office/drawing/2014/main" id="{0DABBC22-6CD7-9A98-978C-9E508388EC7A}"/>
                  </a:ext>
                </a:extLst>
              </p:cNvPr>
              <p:cNvSpPr/>
              <p:nvPr/>
            </p:nvSpPr>
            <p:spPr>
              <a:xfrm>
                <a:off x="14257097" y="10767383"/>
                <a:ext cx="181371" cy="440700"/>
              </a:xfrm>
              <a:custGeom>
                <a:avLst/>
                <a:gdLst>
                  <a:gd name="connsiteX0" fmla="*/ 10059 w 181371"/>
                  <a:gd name="connsiteY0" fmla="*/ 1774 h 440700"/>
                  <a:gd name="connsiteX1" fmla="*/ 1925 w 181371"/>
                  <a:gd name="connsiteY1" fmla="*/ 32100 h 440700"/>
                  <a:gd name="connsiteX2" fmla="*/ 160908 w 181371"/>
                  <a:gd name="connsiteY2" fmla="*/ 440700 h 440700"/>
                  <a:gd name="connsiteX3" fmla="*/ 181372 w 181371"/>
                  <a:gd name="connsiteY3" fmla="*/ 438926 h 440700"/>
                  <a:gd name="connsiteX4" fmla="*/ 22365 w 181371"/>
                  <a:gd name="connsiteY4" fmla="*/ 30326 h 440700"/>
                  <a:gd name="connsiteX5" fmla="*/ 30476 w 181371"/>
                  <a:gd name="connsiteY5" fmla="*/ 0 h 440700"/>
                  <a:gd name="connsiteX6" fmla="*/ 10059 w 181371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00">
                    <a:moveTo>
                      <a:pt x="10059" y="1774"/>
                    </a:moveTo>
                    <a:cubicBezTo>
                      <a:pt x="1072" y="6959"/>
                      <a:pt x="-2568" y="20556"/>
                      <a:pt x="1925" y="32100"/>
                    </a:cubicBezTo>
                    <a:lnTo>
                      <a:pt x="160908" y="440700"/>
                    </a:lnTo>
                    <a:lnTo>
                      <a:pt x="181372" y="438926"/>
                    </a:lnTo>
                    <a:lnTo>
                      <a:pt x="22365" y="30326"/>
                    </a:lnTo>
                    <a:cubicBezTo>
                      <a:pt x="17849" y="18781"/>
                      <a:pt x="21535" y="5184"/>
                      <a:pt x="30476" y="0"/>
                    </a:cubicBezTo>
                    <a:lnTo>
                      <a:pt x="10059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3" name="Freeform 802">
                <a:extLst>
                  <a:ext uri="{FF2B5EF4-FFF2-40B4-BE49-F238E27FC236}">
                    <a16:creationId xmlns:a16="http://schemas.microsoft.com/office/drawing/2014/main" id="{DBFC315F-BCDC-52DF-CA55-C128FCD54D79}"/>
                  </a:ext>
                </a:extLst>
              </p:cNvPr>
              <p:cNvSpPr/>
              <p:nvPr/>
            </p:nvSpPr>
            <p:spPr>
              <a:xfrm>
                <a:off x="14277540" y="10646300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4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09 h 573497"/>
                  <a:gd name="connsiteX6" fmla="*/ 1922 w 401609"/>
                  <a:gd name="connsiteY6" fmla="*/ 151409 h 573497"/>
                  <a:gd name="connsiteX7" fmla="*/ 10033 w 401609"/>
                  <a:gd name="connsiteY7" fmla="*/ 121083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10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09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3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4" name="Freeform 803">
                <a:extLst>
                  <a:ext uri="{FF2B5EF4-FFF2-40B4-BE49-F238E27FC236}">
                    <a16:creationId xmlns:a16="http://schemas.microsoft.com/office/drawing/2014/main" id="{22D1ED1C-2839-6DC8-3E45-90D7BC36EB86}"/>
                  </a:ext>
                </a:extLst>
              </p:cNvPr>
              <p:cNvSpPr/>
              <p:nvPr/>
            </p:nvSpPr>
            <p:spPr>
              <a:xfrm>
                <a:off x="14289339" y="10661164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314 h 543760"/>
                  <a:gd name="connsiteX1" fmla="*/ 190862 w 378000"/>
                  <a:gd name="connsiteY1" fmla="*/ 463407 h 543760"/>
                  <a:gd name="connsiteX2" fmla="*/ 208629 w 378000"/>
                  <a:gd name="connsiteY2" fmla="*/ 509034 h 543760"/>
                  <a:gd name="connsiteX3" fmla="*/ 205034 w 378000"/>
                  <a:gd name="connsiteY3" fmla="*/ 522354 h 543760"/>
                  <a:gd name="connsiteX4" fmla="*/ 169500 w 378000"/>
                  <a:gd name="connsiteY4" fmla="*/ 542864 h 543760"/>
                  <a:gd name="connsiteX5" fmla="*/ 158739 w 378000"/>
                  <a:gd name="connsiteY5" fmla="*/ 537817 h 543760"/>
                  <a:gd name="connsiteX6" fmla="*/ 140971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314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26 w 378000"/>
                  <a:gd name="connsiteY11" fmla="*/ 372151 h 543760"/>
                  <a:gd name="connsiteX12" fmla="*/ 289355 w 378000"/>
                  <a:gd name="connsiteY12" fmla="*/ 385471 h 543760"/>
                  <a:gd name="connsiteX13" fmla="*/ 253843 w 378000"/>
                  <a:gd name="connsiteY13" fmla="*/ 405980 h 543760"/>
                  <a:gd name="connsiteX14" fmla="*/ 243058 w 378000"/>
                  <a:gd name="connsiteY14" fmla="*/ 400933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607 w 378000"/>
                  <a:gd name="connsiteY20" fmla="*/ 437021 h 543760"/>
                  <a:gd name="connsiteX21" fmla="*/ 177013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9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38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75 h 543760"/>
                  <a:gd name="connsiteX30" fmla="*/ 233171 w 378000"/>
                  <a:gd name="connsiteY30" fmla="*/ 417917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80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38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59 w 378000"/>
                  <a:gd name="connsiteY40" fmla="*/ 510440 h 543760"/>
                  <a:gd name="connsiteX41" fmla="*/ 214920 w 378000"/>
                  <a:gd name="connsiteY41" fmla="*/ 505394 h 543760"/>
                  <a:gd name="connsiteX42" fmla="*/ 197177 w 378000"/>
                  <a:gd name="connsiteY42" fmla="*/ 459766 h 543760"/>
                  <a:gd name="connsiteX43" fmla="*/ 200726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24 w 378000"/>
                  <a:gd name="connsiteY45" fmla="*/ 361020 h 543760"/>
                  <a:gd name="connsiteX46" fmla="*/ 359409 w 378000"/>
                  <a:gd name="connsiteY46" fmla="*/ 366113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24 w 378000"/>
                  <a:gd name="connsiteY49" fmla="*/ 445594 h 543760"/>
                  <a:gd name="connsiteX50" fmla="*/ 327262 w 378000"/>
                  <a:gd name="connsiteY50" fmla="*/ 440524 h 543760"/>
                  <a:gd name="connsiteX51" fmla="*/ 309518 w 378000"/>
                  <a:gd name="connsiteY51" fmla="*/ 394919 h 543760"/>
                  <a:gd name="connsiteX52" fmla="*/ 313090 w 378000"/>
                  <a:gd name="connsiteY52" fmla="*/ 381553 h 543760"/>
                  <a:gd name="connsiteX53" fmla="*/ 348624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48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65 w 378000"/>
                  <a:gd name="connsiteY58" fmla="*/ 477994 h 543760"/>
                  <a:gd name="connsiteX59" fmla="*/ 271080 w 378000"/>
                  <a:gd name="connsiteY59" fmla="*/ 472947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57 w 378000"/>
                  <a:gd name="connsiteY63" fmla="*/ 314287 h 543760"/>
                  <a:gd name="connsiteX64" fmla="*/ 134818 w 378000"/>
                  <a:gd name="connsiteY64" fmla="*/ 319333 h 543760"/>
                  <a:gd name="connsiteX65" fmla="*/ 152563 w 378000"/>
                  <a:gd name="connsiteY65" fmla="*/ 364961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57 w 378000"/>
                  <a:gd name="connsiteY71" fmla="*/ 314287 h 543760"/>
                  <a:gd name="connsiteX72" fmla="*/ 96035 w 378000"/>
                  <a:gd name="connsiteY72" fmla="*/ 242227 h 543760"/>
                  <a:gd name="connsiteX73" fmla="*/ 106773 w 378000"/>
                  <a:gd name="connsiteY73" fmla="*/ 247320 h 543760"/>
                  <a:gd name="connsiteX74" fmla="*/ 124541 w 378000"/>
                  <a:gd name="connsiteY74" fmla="*/ 292948 h 543760"/>
                  <a:gd name="connsiteX75" fmla="*/ 120946 w 378000"/>
                  <a:gd name="connsiteY75" fmla="*/ 306268 h 543760"/>
                  <a:gd name="connsiteX76" fmla="*/ 85411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81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79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43 w 378000"/>
                  <a:gd name="connsiteY93" fmla="*/ 97370 h 543760"/>
                  <a:gd name="connsiteX94" fmla="*/ 141709 w 378000"/>
                  <a:gd name="connsiteY94" fmla="*/ 117880 h 543760"/>
                  <a:gd name="connsiteX95" fmla="*/ 130925 w 378000"/>
                  <a:gd name="connsiteY95" fmla="*/ 112810 h 543760"/>
                  <a:gd name="connsiteX96" fmla="*/ 113180 w 378000"/>
                  <a:gd name="connsiteY96" fmla="*/ 67182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23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33 h 543760"/>
                  <a:gd name="connsiteX105" fmla="*/ 57021 w 378000"/>
                  <a:gd name="connsiteY105" fmla="*/ 99629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91 w 378000"/>
                  <a:gd name="connsiteY108" fmla="*/ 98200 h 543760"/>
                  <a:gd name="connsiteX109" fmla="*/ 50729 w 378000"/>
                  <a:gd name="connsiteY109" fmla="*/ 103269 h 543760"/>
                  <a:gd name="connsiteX110" fmla="*/ 68474 w 378000"/>
                  <a:gd name="connsiteY110" fmla="*/ 148874 h 543760"/>
                  <a:gd name="connsiteX111" fmla="*/ 64901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4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91 w 378000"/>
                  <a:gd name="connsiteY116" fmla="*/ 98200 h 543760"/>
                  <a:gd name="connsiteX117" fmla="*/ 67990 w 378000"/>
                  <a:gd name="connsiteY117" fmla="*/ 170213 h 543760"/>
                  <a:gd name="connsiteX118" fmla="*/ 78751 w 378000"/>
                  <a:gd name="connsiteY118" fmla="*/ 175306 h 543760"/>
                  <a:gd name="connsiteX119" fmla="*/ 96519 w 378000"/>
                  <a:gd name="connsiteY119" fmla="*/ 220934 h 543760"/>
                  <a:gd name="connsiteX120" fmla="*/ 92924 w 378000"/>
                  <a:gd name="connsiteY120" fmla="*/ 234254 h 543760"/>
                  <a:gd name="connsiteX121" fmla="*/ 57413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7990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71 w 378000"/>
                  <a:gd name="connsiteY130" fmla="*/ 222339 h 543760"/>
                  <a:gd name="connsiteX131" fmla="*/ 102810 w 378000"/>
                  <a:gd name="connsiteY131" fmla="*/ 217293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43 h 543760"/>
                  <a:gd name="connsiteX136" fmla="*/ 247298 w 378000"/>
                  <a:gd name="connsiteY136" fmla="*/ 78013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93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818 h 543760"/>
                  <a:gd name="connsiteX142" fmla="*/ 200979 w 378000"/>
                  <a:gd name="connsiteY142" fmla="*/ 93453 h 543760"/>
                  <a:gd name="connsiteX143" fmla="*/ 236513 w 378000"/>
                  <a:gd name="connsiteY143" fmla="*/ 72943 h 543760"/>
                  <a:gd name="connsiteX144" fmla="*/ 320579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905 h 543760"/>
                  <a:gd name="connsiteX151" fmla="*/ 285045 w 378000"/>
                  <a:gd name="connsiteY151" fmla="*/ 309540 h 543760"/>
                  <a:gd name="connsiteX152" fmla="*/ 320579 w 378000"/>
                  <a:gd name="connsiteY152" fmla="*/ 289007 h 543760"/>
                  <a:gd name="connsiteX153" fmla="*/ 292557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68 h 543760"/>
                  <a:gd name="connsiteX156" fmla="*/ 317491 w 378000"/>
                  <a:gd name="connsiteY156" fmla="*/ 281034 h 543760"/>
                  <a:gd name="connsiteX157" fmla="*/ 281956 w 378000"/>
                  <a:gd name="connsiteY157" fmla="*/ 301543 h 543760"/>
                  <a:gd name="connsiteX158" fmla="*/ 271195 w 378000"/>
                  <a:gd name="connsiteY158" fmla="*/ 296450 h 543760"/>
                  <a:gd name="connsiteX159" fmla="*/ 253451 w 378000"/>
                  <a:gd name="connsiteY159" fmla="*/ 250845 h 543760"/>
                  <a:gd name="connsiteX160" fmla="*/ 257046 w 378000"/>
                  <a:gd name="connsiteY160" fmla="*/ 237503 h 543760"/>
                  <a:gd name="connsiteX161" fmla="*/ 292557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26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12 w 378000"/>
                  <a:gd name="connsiteY166" fmla="*/ 229506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32 h 543760"/>
                  <a:gd name="connsiteX169" fmla="*/ 229001 w 378000"/>
                  <a:gd name="connsiteY169" fmla="*/ 165466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093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31 w 378000"/>
                  <a:gd name="connsiteY184" fmla="*/ 189893 h 543760"/>
                  <a:gd name="connsiteX185" fmla="*/ 158969 w 378000"/>
                  <a:gd name="connsiteY185" fmla="*/ 184847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910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903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320 h 543760"/>
                  <a:gd name="connsiteX204" fmla="*/ 141109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306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314"/>
                    </a:moveTo>
                    <a:cubicBezTo>
                      <a:pt x="184087" y="456009"/>
                      <a:pt x="188880" y="458291"/>
                      <a:pt x="190862" y="463407"/>
                    </a:cubicBezTo>
                    <a:lnTo>
                      <a:pt x="208629" y="509034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71" y="492212"/>
                    </a:lnTo>
                    <a:cubicBezTo>
                      <a:pt x="138990" y="487096"/>
                      <a:pt x="140625" y="481105"/>
                      <a:pt x="144589" y="478823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49"/>
                      <a:pt x="273199" y="321431"/>
                      <a:pt x="275181" y="326524"/>
                    </a:cubicBezTo>
                    <a:lnTo>
                      <a:pt x="292926" y="372151"/>
                    </a:lnTo>
                    <a:cubicBezTo>
                      <a:pt x="294930" y="377244"/>
                      <a:pt x="293341" y="383166"/>
                      <a:pt x="289355" y="385471"/>
                    </a:cubicBezTo>
                    <a:lnTo>
                      <a:pt x="253843" y="405980"/>
                    </a:lnTo>
                    <a:cubicBezTo>
                      <a:pt x="249833" y="408284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36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65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6"/>
                      <a:pt x="177013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91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1" y="353854"/>
                      <a:pt x="219046" y="358947"/>
                    </a:cubicBezTo>
                    <a:lnTo>
                      <a:pt x="236790" y="404575"/>
                    </a:lnTo>
                    <a:cubicBezTo>
                      <a:pt x="238772" y="409668"/>
                      <a:pt x="237135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880" y="438473"/>
                      <a:pt x="186898" y="433380"/>
                    </a:cubicBezTo>
                    <a:lnTo>
                      <a:pt x="169155" y="387752"/>
                    </a:lnTo>
                    <a:cubicBezTo>
                      <a:pt x="167150" y="382636"/>
                      <a:pt x="168740" y="376691"/>
                      <a:pt x="172704" y="374387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62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1"/>
                      <a:pt x="265181" y="487627"/>
                      <a:pt x="261193" y="489930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7" y="459766"/>
                    </a:lnTo>
                    <a:cubicBezTo>
                      <a:pt x="195194" y="454650"/>
                      <a:pt x="196762" y="448705"/>
                      <a:pt x="200726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7" y="358739"/>
                      <a:pt x="357403" y="360998"/>
                      <a:pt x="359409" y="366113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80"/>
                      <a:pt x="373535" y="425061"/>
                    </a:cubicBezTo>
                    <a:lnTo>
                      <a:pt x="338024" y="445594"/>
                    </a:lnTo>
                    <a:cubicBezTo>
                      <a:pt x="334014" y="447875"/>
                      <a:pt x="329243" y="445617"/>
                      <a:pt x="327262" y="440524"/>
                    </a:cubicBezTo>
                    <a:lnTo>
                      <a:pt x="309518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0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03" y="398537"/>
                    </a:cubicBezTo>
                    <a:lnTo>
                      <a:pt x="320948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55" y="480298"/>
                      <a:pt x="273062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50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57" y="314287"/>
                    </a:moveTo>
                    <a:cubicBezTo>
                      <a:pt x="128044" y="311982"/>
                      <a:pt x="132814" y="314217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55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57" y="314287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73" y="247320"/>
                    </a:cubicBezTo>
                    <a:lnTo>
                      <a:pt x="124541" y="292948"/>
                    </a:lnTo>
                    <a:cubicBezTo>
                      <a:pt x="126522" y="298040"/>
                      <a:pt x="124933" y="303963"/>
                      <a:pt x="120946" y="306268"/>
                    </a:cubicBezTo>
                    <a:lnTo>
                      <a:pt x="85411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81"/>
                    </a:lnTo>
                    <a:cubicBezTo>
                      <a:pt x="238979" y="56674"/>
                      <a:pt x="237390" y="62665"/>
                      <a:pt x="233402" y="64947"/>
                    </a:cubicBezTo>
                    <a:lnTo>
                      <a:pt x="197868" y="85479"/>
                    </a:lnTo>
                    <a:cubicBezTo>
                      <a:pt x="193882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8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121"/>
                      <a:pt x="181230" y="95066"/>
                      <a:pt x="177243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26"/>
                      <a:pt x="130925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07" y="65707"/>
                      <a:pt x="106911" y="70823"/>
                    </a:cubicBezTo>
                    <a:lnTo>
                      <a:pt x="124656" y="116428"/>
                    </a:lnTo>
                    <a:cubicBezTo>
                      <a:pt x="126638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0"/>
                      <a:pt x="76770" y="150326"/>
                      <a:pt x="74788" y="145233"/>
                    </a:cubicBezTo>
                    <a:lnTo>
                      <a:pt x="57021" y="99629"/>
                    </a:lnTo>
                    <a:cubicBezTo>
                      <a:pt x="55039" y="94512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29" y="103269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01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65" y="182773"/>
                      <a:pt x="18584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2000" y="167909"/>
                      <a:pt x="76770" y="170213"/>
                      <a:pt x="78751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3" y="254763"/>
                    </a:lnTo>
                    <a:cubicBezTo>
                      <a:pt x="53448" y="257044"/>
                      <a:pt x="48610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879" y="198995"/>
                      <a:pt x="28537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52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70" y="199526"/>
                      <a:pt x="149083" y="201830"/>
                    </a:cubicBezTo>
                    <a:lnTo>
                      <a:pt x="113571" y="222339"/>
                    </a:lnTo>
                    <a:cubicBezTo>
                      <a:pt x="109563" y="224644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7"/>
                    </a:lnTo>
                    <a:cubicBezTo>
                      <a:pt x="267023" y="128734"/>
                      <a:pt x="265412" y="134679"/>
                      <a:pt x="261424" y="136960"/>
                    </a:cubicBezTo>
                    <a:lnTo>
                      <a:pt x="225890" y="157493"/>
                    </a:lnTo>
                    <a:cubicBezTo>
                      <a:pt x="221904" y="159774"/>
                      <a:pt x="217155" y="157516"/>
                      <a:pt x="215151" y="152423"/>
                    </a:cubicBezTo>
                    <a:lnTo>
                      <a:pt x="197407" y="106818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579" y="289007"/>
                    </a:moveTo>
                    <a:cubicBezTo>
                      <a:pt x="324565" y="286703"/>
                      <a:pt x="329383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905"/>
                    </a:lnTo>
                    <a:cubicBezTo>
                      <a:pt x="279515" y="317790"/>
                      <a:pt x="281082" y="311821"/>
                      <a:pt x="285045" y="309540"/>
                    </a:cubicBezTo>
                    <a:lnTo>
                      <a:pt x="320579" y="289007"/>
                    </a:lnTo>
                    <a:close/>
                    <a:moveTo>
                      <a:pt x="292557" y="216993"/>
                    </a:moveTo>
                    <a:cubicBezTo>
                      <a:pt x="296543" y="214689"/>
                      <a:pt x="301361" y="216924"/>
                      <a:pt x="303342" y="222040"/>
                    </a:cubicBezTo>
                    <a:lnTo>
                      <a:pt x="321086" y="267668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195" y="296450"/>
                    </a:cubicBezTo>
                    <a:lnTo>
                      <a:pt x="253451" y="250845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57" y="216993"/>
                    </a:lnTo>
                    <a:close/>
                    <a:moveTo>
                      <a:pt x="264535" y="144934"/>
                    </a:moveTo>
                    <a:cubicBezTo>
                      <a:pt x="268499" y="142653"/>
                      <a:pt x="273339" y="144911"/>
                      <a:pt x="275320" y="150026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93"/>
                      <a:pt x="289446" y="208974"/>
                    </a:cubicBezTo>
                    <a:lnTo>
                      <a:pt x="253912" y="229506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32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76"/>
                      <a:pt x="217133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62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62"/>
                      <a:pt x="189111" y="105343"/>
                      <a:pt x="191093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34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385" y="247136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207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5" y="334013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13" y="343599"/>
                      <a:pt x="205149" y="345903"/>
                    </a:cubicBezTo>
                    <a:lnTo>
                      <a:pt x="169615" y="366413"/>
                    </a:lnTo>
                    <a:cubicBezTo>
                      <a:pt x="165629" y="368718"/>
                      <a:pt x="160836" y="366413"/>
                      <a:pt x="158854" y="361320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8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617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58"/>
                      <a:pt x="132836" y="294399"/>
                      <a:pt x="130832" y="289306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805" name="Graphic 4">
              <a:extLst>
                <a:ext uri="{FF2B5EF4-FFF2-40B4-BE49-F238E27FC236}">
                  <a16:creationId xmlns:a16="http://schemas.microsoft.com/office/drawing/2014/main" id="{DA712F55-A73F-4F40-E2F5-5AFC33322B82}"/>
                </a:ext>
              </a:extLst>
            </p:cNvPr>
            <p:cNvGrpSpPr/>
            <p:nvPr/>
          </p:nvGrpSpPr>
          <p:grpSpPr>
            <a:xfrm>
              <a:off x="16136356" y="15394373"/>
              <a:ext cx="691344" cy="923060"/>
              <a:chOff x="15758267" y="11687952"/>
              <a:chExt cx="691344" cy="923060"/>
            </a:xfrm>
          </p:grpSpPr>
          <p:sp>
            <p:nvSpPr>
              <p:cNvPr id="806" name="Freeform 805">
                <a:extLst>
                  <a:ext uri="{FF2B5EF4-FFF2-40B4-BE49-F238E27FC236}">
                    <a16:creationId xmlns:a16="http://schemas.microsoft.com/office/drawing/2014/main" id="{8058A2F3-4D56-87EB-1B28-33DFBCB65E25}"/>
                  </a:ext>
                </a:extLst>
              </p:cNvPr>
              <p:cNvSpPr/>
              <p:nvPr/>
            </p:nvSpPr>
            <p:spPr>
              <a:xfrm>
                <a:off x="16057519" y="12492598"/>
                <a:ext cx="239246" cy="118413"/>
              </a:xfrm>
              <a:custGeom>
                <a:avLst/>
                <a:gdLst>
                  <a:gd name="connsiteX0" fmla="*/ 239247 w 239246"/>
                  <a:gd name="connsiteY0" fmla="*/ 0 h 118413"/>
                  <a:gd name="connsiteX1" fmla="*/ 239177 w 239246"/>
                  <a:gd name="connsiteY1" fmla="*/ 30672 h 118413"/>
                  <a:gd name="connsiteX2" fmla="*/ 236205 w 239246"/>
                  <a:gd name="connsiteY2" fmla="*/ 34820 h 118413"/>
                  <a:gd name="connsiteX3" fmla="*/ 95335 w 239246"/>
                  <a:gd name="connsiteY3" fmla="*/ 116673 h 118413"/>
                  <a:gd name="connsiteX4" fmla="*/ 81001 w 239246"/>
                  <a:gd name="connsiteY4" fmla="*/ 116697 h 118413"/>
                  <a:gd name="connsiteX5" fmla="*/ 2996 w 239246"/>
                  <a:gd name="connsiteY5" fmla="*/ 71668 h 118413"/>
                  <a:gd name="connsiteX6" fmla="*/ 0 w 239246"/>
                  <a:gd name="connsiteY6" fmla="*/ 67451 h 118413"/>
                  <a:gd name="connsiteX7" fmla="*/ 46 w 239246"/>
                  <a:gd name="connsiteY7" fmla="*/ 36779 h 118413"/>
                  <a:gd name="connsiteX8" fmla="*/ 3042 w 239246"/>
                  <a:gd name="connsiteY8" fmla="*/ 40950 h 118413"/>
                  <a:gd name="connsiteX9" fmla="*/ 81046 w 239246"/>
                  <a:gd name="connsiteY9" fmla="*/ 85978 h 118413"/>
                  <a:gd name="connsiteX10" fmla="*/ 95380 w 239246"/>
                  <a:gd name="connsiteY10" fmla="*/ 85978 h 118413"/>
                  <a:gd name="connsiteX11" fmla="*/ 236274 w 239246"/>
                  <a:gd name="connsiteY11" fmla="*/ 4125 h 118413"/>
                  <a:gd name="connsiteX12" fmla="*/ 239247 w 239246"/>
                  <a:gd name="connsiteY12" fmla="*/ 0 h 118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3">
                    <a:moveTo>
                      <a:pt x="239247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73"/>
                    </a:lnTo>
                    <a:cubicBezTo>
                      <a:pt x="91394" y="118978"/>
                      <a:pt x="84965" y="119001"/>
                      <a:pt x="81001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6" y="36779"/>
                    </a:lnTo>
                    <a:cubicBezTo>
                      <a:pt x="46" y="38299"/>
                      <a:pt x="1037" y="39821"/>
                      <a:pt x="3042" y="40950"/>
                    </a:cubicBezTo>
                    <a:lnTo>
                      <a:pt x="81046" y="85978"/>
                    </a:lnTo>
                    <a:cubicBezTo>
                      <a:pt x="85034" y="88306"/>
                      <a:pt x="91440" y="88283"/>
                      <a:pt x="95380" y="85978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7" name="Freeform 806">
                <a:extLst>
                  <a:ext uri="{FF2B5EF4-FFF2-40B4-BE49-F238E27FC236}">
                    <a16:creationId xmlns:a16="http://schemas.microsoft.com/office/drawing/2014/main" id="{C5709650-6B9B-E6D7-9DC2-39B174489085}"/>
                  </a:ext>
                </a:extLst>
              </p:cNvPr>
              <p:cNvSpPr/>
              <p:nvPr/>
            </p:nvSpPr>
            <p:spPr>
              <a:xfrm>
                <a:off x="16057573" y="12441647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581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4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20"/>
                      <a:pt x="-1000" y="85886"/>
                      <a:pt x="2941" y="83581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8" name="Freeform 807">
                <a:extLst>
                  <a:ext uri="{FF2B5EF4-FFF2-40B4-BE49-F238E27FC236}">
                    <a16:creationId xmlns:a16="http://schemas.microsoft.com/office/drawing/2014/main" id="{A12ADE1E-A43F-F516-EC55-DF1ED617F896}"/>
                  </a:ext>
                </a:extLst>
              </p:cNvPr>
              <p:cNvSpPr/>
              <p:nvPr/>
            </p:nvSpPr>
            <p:spPr>
              <a:xfrm>
                <a:off x="16137621" y="12427153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706 w 58048"/>
                  <a:gd name="connsiteY7" fmla="*/ 11844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302" y="18366"/>
                      <a:pt x="38506" y="18343"/>
                      <a:pt x="49706" y="11844"/>
                    </a:cubicBezTo>
                    <a:cubicBezTo>
                      <a:pt x="55261" y="8618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9" name="Freeform 808">
                <a:extLst>
                  <a:ext uri="{FF2B5EF4-FFF2-40B4-BE49-F238E27FC236}">
                    <a16:creationId xmlns:a16="http://schemas.microsoft.com/office/drawing/2014/main" id="{09C07192-7188-8D6B-E4F1-19AD024FAC0B}"/>
                  </a:ext>
                </a:extLst>
              </p:cNvPr>
              <p:cNvSpPr/>
              <p:nvPr/>
            </p:nvSpPr>
            <p:spPr>
              <a:xfrm>
                <a:off x="16138168" y="12410572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7"/>
                      <a:pt x="-2828" y="11372"/>
                      <a:pt x="8348" y="4874"/>
                    </a:cubicBezTo>
                    <a:cubicBezTo>
                      <a:pt x="19524" y="-1648"/>
                      <a:pt x="37753" y="-1601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0" name="Freeform 809">
                <a:extLst>
                  <a:ext uri="{FF2B5EF4-FFF2-40B4-BE49-F238E27FC236}">
                    <a16:creationId xmlns:a16="http://schemas.microsoft.com/office/drawing/2014/main" id="{241D49C7-780D-157D-3E46-2719E855144A}"/>
                  </a:ext>
                </a:extLst>
              </p:cNvPr>
              <p:cNvSpPr/>
              <p:nvPr/>
            </p:nvSpPr>
            <p:spPr>
              <a:xfrm>
                <a:off x="16148751" y="12109855"/>
                <a:ext cx="35788" cy="325844"/>
              </a:xfrm>
              <a:custGeom>
                <a:avLst/>
                <a:gdLst>
                  <a:gd name="connsiteX0" fmla="*/ 35789 w 35788"/>
                  <a:gd name="connsiteY0" fmla="*/ 92 h 325844"/>
                  <a:gd name="connsiteX1" fmla="*/ 35443 w 35788"/>
                  <a:gd name="connsiteY1" fmla="*/ 315662 h 325844"/>
                  <a:gd name="connsiteX2" fmla="*/ 30303 w 35788"/>
                  <a:gd name="connsiteY2" fmla="*/ 322852 h 325844"/>
                  <a:gd name="connsiteX3" fmla="*/ 0 w 35788"/>
                  <a:gd name="connsiteY3" fmla="*/ 315546 h 325844"/>
                  <a:gd name="connsiteX4" fmla="*/ 324 w 35788"/>
                  <a:gd name="connsiteY4" fmla="*/ 0 h 325844"/>
                  <a:gd name="connsiteX5" fmla="*/ 5554 w 35788"/>
                  <a:gd name="connsiteY5" fmla="*/ 7305 h 325844"/>
                  <a:gd name="connsiteX6" fmla="*/ 30649 w 35788"/>
                  <a:gd name="connsiteY6" fmla="*/ 7305 h 325844"/>
                  <a:gd name="connsiteX7" fmla="*/ 35789 w 35788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44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52"/>
                    </a:cubicBezTo>
                    <a:cubicBezTo>
                      <a:pt x="19404" y="329189"/>
                      <a:pt x="-46" y="324857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1" name="Freeform 810">
                <a:extLst>
                  <a:ext uri="{FF2B5EF4-FFF2-40B4-BE49-F238E27FC236}">
                    <a16:creationId xmlns:a16="http://schemas.microsoft.com/office/drawing/2014/main" id="{75FCDD8D-D2E4-BF16-40F5-88047092EF88}"/>
                  </a:ext>
                </a:extLst>
              </p:cNvPr>
              <p:cNvSpPr/>
              <p:nvPr/>
            </p:nvSpPr>
            <p:spPr>
              <a:xfrm>
                <a:off x="16149073" y="12099620"/>
                <a:ext cx="35463" cy="20532"/>
              </a:xfrm>
              <a:custGeom>
                <a:avLst/>
                <a:gdLst>
                  <a:gd name="connsiteX0" fmla="*/ 30234 w 35463"/>
                  <a:gd name="connsiteY0" fmla="*/ 2999 h 20532"/>
                  <a:gd name="connsiteX1" fmla="*/ 30304 w 35463"/>
                  <a:gd name="connsiteY1" fmla="*/ 17517 h 20532"/>
                  <a:gd name="connsiteX2" fmla="*/ 5232 w 35463"/>
                  <a:gd name="connsiteY2" fmla="*/ 17517 h 20532"/>
                  <a:gd name="connsiteX3" fmla="*/ 5139 w 35463"/>
                  <a:gd name="connsiteY3" fmla="*/ 2999 h 20532"/>
                  <a:gd name="connsiteX4" fmla="*/ 30234 w 35463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4" y="17517"/>
                    </a:cubicBezTo>
                    <a:cubicBezTo>
                      <a:pt x="23414" y="21526"/>
                      <a:pt x="12167" y="21549"/>
                      <a:pt x="5232" y="17517"/>
                    </a:cubicBezTo>
                    <a:cubicBezTo>
                      <a:pt x="-1705" y="13507"/>
                      <a:pt x="-1752" y="7009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2" name="Freeform 811">
                <a:extLst>
                  <a:ext uri="{FF2B5EF4-FFF2-40B4-BE49-F238E27FC236}">
                    <a16:creationId xmlns:a16="http://schemas.microsoft.com/office/drawing/2014/main" id="{B883E28B-CF52-5945-192F-83DE097FA0D9}"/>
                  </a:ext>
                </a:extLst>
              </p:cNvPr>
              <p:cNvSpPr/>
              <p:nvPr/>
            </p:nvSpPr>
            <p:spPr>
              <a:xfrm>
                <a:off x="15768335" y="11843485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5 h 575218"/>
                  <a:gd name="connsiteX3" fmla="*/ 206225 w 232771"/>
                  <a:gd name="connsiteY3" fmla="*/ 3733 h 575218"/>
                  <a:gd name="connsiteX4" fmla="*/ 212354 w 232771"/>
                  <a:gd name="connsiteY4" fmla="*/ 1774 h 575218"/>
                  <a:gd name="connsiteX5" fmla="*/ 189586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4 h 575218"/>
                  <a:gd name="connsiteX9" fmla="*/ 189586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29"/>
                    </a:cubicBezTo>
                    <a:lnTo>
                      <a:pt x="171312" y="559954"/>
                    </a:lnTo>
                    <a:cubicBezTo>
                      <a:pt x="174768" y="568919"/>
                      <a:pt x="182211" y="574012"/>
                      <a:pt x="189586" y="573389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3" name="Freeform 812">
                <a:extLst>
                  <a:ext uri="{FF2B5EF4-FFF2-40B4-BE49-F238E27FC236}">
                    <a16:creationId xmlns:a16="http://schemas.microsoft.com/office/drawing/2014/main" id="{1BEE54E5-D681-9D7D-2E8F-0DCB3FE0695A}"/>
                  </a:ext>
                </a:extLst>
              </p:cNvPr>
              <p:cNvSpPr/>
              <p:nvPr/>
            </p:nvSpPr>
            <p:spPr>
              <a:xfrm>
                <a:off x="15758267" y="11964514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1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52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1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7"/>
                      <a:pt x="10068" y="1752"/>
                    </a:cubicBezTo>
                    <a:lnTo>
                      <a:pt x="30485" y="0"/>
                    </a:lnTo>
                    <a:cubicBezTo>
                      <a:pt x="21544" y="5162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4" name="Freeform 813">
                <a:extLst>
                  <a:ext uri="{FF2B5EF4-FFF2-40B4-BE49-F238E27FC236}">
                    <a16:creationId xmlns:a16="http://schemas.microsoft.com/office/drawing/2014/main" id="{46B9012E-654A-D07E-DBA2-88A7C3AB9320}"/>
                  </a:ext>
                </a:extLst>
              </p:cNvPr>
              <p:cNvSpPr/>
              <p:nvPr/>
            </p:nvSpPr>
            <p:spPr>
              <a:xfrm>
                <a:off x="15778707" y="11843428"/>
                <a:ext cx="401631" cy="573491"/>
              </a:xfrm>
              <a:custGeom>
                <a:avLst/>
                <a:gdLst>
                  <a:gd name="connsiteX0" fmla="*/ 216292 w 401631"/>
                  <a:gd name="connsiteY0" fmla="*/ 2016 h 573491"/>
                  <a:gd name="connsiteX1" fmla="*/ 240719 w 401631"/>
                  <a:gd name="connsiteY1" fmla="*/ 13561 h 573491"/>
                  <a:gd name="connsiteX2" fmla="*/ 399726 w 401631"/>
                  <a:gd name="connsiteY2" fmla="*/ 422160 h 573491"/>
                  <a:gd name="connsiteX3" fmla="*/ 391568 w 401631"/>
                  <a:gd name="connsiteY3" fmla="*/ 452418 h 573491"/>
                  <a:gd name="connsiteX4" fmla="*/ 185321 w 401631"/>
                  <a:gd name="connsiteY4" fmla="*/ 571488 h 573491"/>
                  <a:gd name="connsiteX5" fmla="*/ 160940 w 401631"/>
                  <a:gd name="connsiteY5" fmla="*/ 560011 h 573491"/>
                  <a:gd name="connsiteX6" fmla="*/ 1911 w 401631"/>
                  <a:gd name="connsiteY6" fmla="*/ 151412 h 573491"/>
                  <a:gd name="connsiteX7" fmla="*/ 10045 w 401631"/>
                  <a:gd name="connsiteY7" fmla="*/ 121086 h 573491"/>
                  <a:gd name="connsiteX8" fmla="*/ 216292 w 401631"/>
                  <a:gd name="connsiteY8" fmla="*/ 2016 h 573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1"/>
                    </a:cubicBezTo>
                    <a:lnTo>
                      <a:pt x="399726" y="422160"/>
                    </a:lnTo>
                    <a:cubicBezTo>
                      <a:pt x="404196" y="433613"/>
                      <a:pt x="400532" y="447233"/>
                      <a:pt x="391568" y="452418"/>
                    </a:cubicBezTo>
                    <a:lnTo>
                      <a:pt x="185321" y="571488"/>
                    </a:lnTo>
                    <a:cubicBezTo>
                      <a:pt x="176380" y="576650"/>
                      <a:pt x="165388" y="571488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5" name="Freeform 814">
                <a:extLst>
                  <a:ext uri="{FF2B5EF4-FFF2-40B4-BE49-F238E27FC236}">
                    <a16:creationId xmlns:a16="http://schemas.microsoft.com/office/drawing/2014/main" id="{E4B68745-5BD8-C41E-4F91-2FBBFE2C5216}"/>
                  </a:ext>
                </a:extLst>
              </p:cNvPr>
              <p:cNvSpPr/>
              <p:nvPr/>
            </p:nvSpPr>
            <p:spPr>
              <a:xfrm>
                <a:off x="15790518" y="11858308"/>
                <a:ext cx="377999" cy="543746"/>
              </a:xfrm>
              <a:custGeom>
                <a:avLst/>
                <a:gdLst>
                  <a:gd name="connsiteX0" fmla="*/ 180123 w 377999"/>
                  <a:gd name="connsiteY0" fmla="*/ 458300 h 543746"/>
                  <a:gd name="connsiteX1" fmla="*/ 190862 w 377999"/>
                  <a:gd name="connsiteY1" fmla="*/ 463393 h 543746"/>
                  <a:gd name="connsiteX2" fmla="*/ 208629 w 377999"/>
                  <a:gd name="connsiteY2" fmla="*/ 508998 h 543746"/>
                  <a:gd name="connsiteX3" fmla="*/ 205034 w 377999"/>
                  <a:gd name="connsiteY3" fmla="*/ 522341 h 543746"/>
                  <a:gd name="connsiteX4" fmla="*/ 169524 w 377999"/>
                  <a:gd name="connsiteY4" fmla="*/ 542850 h 543746"/>
                  <a:gd name="connsiteX5" fmla="*/ 158739 w 377999"/>
                  <a:gd name="connsiteY5" fmla="*/ 537803 h 543746"/>
                  <a:gd name="connsiteX6" fmla="*/ 140994 w 377999"/>
                  <a:gd name="connsiteY6" fmla="*/ 492198 h 543746"/>
                  <a:gd name="connsiteX7" fmla="*/ 144589 w 377999"/>
                  <a:gd name="connsiteY7" fmla="*/ 478810 h 543746"/>
                  <a:gd name="connsiteX8" fmla="*/ 180123 w 377999"/>
                  <a:gd name="connsiteY8" fmla="*/ 458300 h 543746"/>
                  <a:gd name="connsiteX9" fmla="*/ 264442 w 377999"/>
                  <a:gd name="connsiteY9" fmla="*/ 321417 h 543746"/>
                  <a:gd name="connsiteX10" fmla="*/ 275205 w 377999"/>
                  <a:gd name="connsiteY10" fmla="*/ 326509 h 543746"/>
                  <a:gd name="connsiteX11" fmla="*/ 292948 w 377999"/>
                  <a:gd name="connsiteY11" fmla="*/ 372137 h 543746"/>
                  <a:gd name="connsiteX12" fmla="*/ 289353 w 377999"/>
                  <a:gd name="connsiteY12" fmla="*/ 385457 h 543746"/>
                  <a:gd name="connsiteX13" fmla="*/ 253843 w 377999"/>
                  <a:gd name="connsiteY13" fmla="*/ 405967 h 543746"/>
                  <a:gd name="connsiteX14" fmla="*/ 243058 w 377999"/>
                  <a:gd name="connsiteY14" fmla="*/ 400943 h 543746"/>
                  <a:gd name="connsiteX15" fmla="*/ 225313 w 377999"/>
                  <a:gd name="connsiteY15" fmla="*/ 355315 h 543746"/>
                  <a:gd name="connsiteX16" fmla="*/ 228908 w 377999"/>
                  <a:gd name="connsiteY16" fmla="*/ 341926 h 543746"/>
                  <a:gd name="connsiteX17" fmla="*/ 264442 w 377999"/>
                  <a:gd name="connsiteY17" fmla="*/ 321417 h 543746"/>
                  <a:gd name="connsiteX18" fmla="*/ 152101 w 377999"/>
                  <a:gd name="connsiteY18" fmla="*/ 386287 h 543746"/>
                  <a:gd name="connsiteX19" fmla="*/ 162840 w 377999"/>
                  <a:gd name="connsiteY19" fmla="*/ 391379 h 543746"/>
                  <a:gd name="connsiteX20" fmla="*/ 180607 w 377999"/>
                  <a:gd name="connsiteY20" fmla="*/ 436984 h 543746"/>
                  <a:gd name="connsiteX21" fmla="*/ 177012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89 h 543746"/>
                  <a:gd name="connsiteX24" fmla="*/ 112949 w 377999"/>
                  <a:gd name="connsiteY24" fmla="*/ 420185 h 543746"/>
                  <a:gd name="connsiteX25" fmla="*/ 116567 w 377999"/>
                  <a:gd name="connsiteY25" fmla="*/ 406796 h 543746"/>
                  <a:gd name="connsiteX26" fmla="*/ 152101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1 w 377999"/>
                  <a:gd name="connsiteY30" fmla="*/ 417903 h 543746"/>
                  <a:gd name="connsiteX31" fmla="*/ 197637 w 377999"/>
                  <a:gd name="connsiteY31" fmla="*/ 438413 h 543746"/>
                  <a:gd name="connsiteX32" fmla="*/ 186898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6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7 h 543746"/>
                  <a:gd name="connsiteX38" fmla="*/ 264811 w 377999"/>
                  <a:gd name="connsiteY38" fmla="*/ 476575 h 543746"/>
                  <a:gd name="connsiteX39" fmla="*/ 261193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0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8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24 w 377999"/>
                  <a:gd name="connsiteY45" fmla="*/ 361007 h 543746"/>
                  <a:gd name="connsiteX46" fmla="*/ 359409 w 377999"/>
                  <a:gd name="connsiteY46" fmla="*/ 366100 h 543746"/>
                  <a:gd name="connsiteX47" fmla="*/ 377152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0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7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24 w 377999"/>
                  <a:gd name="connsiteY53" fmla="*/ 361007 h 543746"/>
                  <a:gd name="connsiteX54" fmla="*/ 292464 w 377999"/>
                  <a:gd name="connsiteY54" fmla="*/ 393431 h 543746"/>
                  <a:gd name="connsiteX55" fmla="*/ 303227 w 377999"/>
                  <a:gd name="connsiteY55" fmla="*/ 398523 h 543746"/>
                  <a:gd name="connsiteX56" fmla="*/ 320970 w 377999"/>
                  <a:gd name="connsiteY56" fmla="*/ 444151 h 543746"/>
                  <a:gd name="connsiteX57" fmla="*/ 317375 w 377999"/>
                  <a:gd name="connsiteY57" fmla="*/ 457471 h 543746"/>
                  <a:gd name="connsiteX58" fmla="*/ 281865 w 377999"/>
                  <a:gd name="connsiteY58" fmla="*/ 477980 h 543746"/>
                  <a:gd name="connsiteX59" fmla="*/ 271080 w 377999"/>
                  <a:gd name="connsiteY59" fmla="*/ 472956 h 543746"/>
                  <a:gd name="connsiteX60" fmla="*/ 253335 w 377999"/>
                  <a:gd name="connsiteY60" fmla="*/ 427328 h 543746"/>
                  <a:gd name="connsiteX61" fmla="*/ 256930 w 377999"/>
                  <a:gd name="connsiteY61" fmla="*/ 413940 h 543746"/>
                  <a:gd name="connsiteX62" fmla="*/ 292464 w 377999"/>
                  <a:gd name="connsiteY62" fmla="*/ 393431 h 543746"/>
                  <a:gd name="connsiteX63" fmla="*/ 124079 w 377999"/>
                  <a:gd name="connsiteY63" fmla="*/ 314250 h 543746"/>
                  <a:gd name="connsiteX64" fmla="*/ 134818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0 w 377999"/>
                  <a:gd name="connsiteY66" fmla="*/ 378313 h 543746"/>
                  <a:gd name="connsiteX67" fmla="*/ 113456 w 377999"/>
                  <a:gd name="connsiteY67" fmla="*/ 398822 h 543746"/>
                  <a:gd name="connsiteX68" fmla="*/ 102672 w 377999"/>
                  <a:gd name="connsiteY68" fmla="*/ 393753 h 543746"/>
                  <a:gd name="connsiteX69" fmla="*/ 84927 w 377999"/>
                  <a:gd name="connsiteY69" fmla="*/ 348125 h 543746"/>
                  <a:gd name="connsiteX70" fmla="*/ 88545 w 377999"/>
                  <a:gd name="connsiteY70" fmla="*/ 334782 h 543746"/>
                  <a:gd name="connsiteX71" fmla="*/ 124079 w 377999"/>
                  <a:gd name="connsiteY71" fmla="*/ 314250 h 543746"/>
                  <a:gd name="connsiteX72" fmla="*/ 96035 w 377999"/>
                  <a:gd name="connsiteY72" fmla="*/ 242213 h 543746"/>
                  <a:gd name="connsiteX73" fmla="*/ 106796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3 h 543746"/>
                  <a:gd name="connsiteX76" fmla="*/ 85434 w 377999"/>
                  <a:gd name="connsiteY76" fmla="*/ 326763 h 543746"/>
                  <a:gd name="connsiteX77" fmla="*/ 74650 w 377999"/>
                  <a:gd name="connsiteY77" fmla="*/ 321717 h 543746"/>
                  <a:gd name="connsiteX78" fmla="*/ 56905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3 h 543746"/>
                  <a:gd name="connsiteX81" fmla="*/ 208491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5 h 543746"/>
                  <a:gd name="connsiteX84" fmla="*/ 233402 w 377999"/>
                  <a:gd name="connsiteY84" fmla="*/ 64933 h 543746"/>
                  <a:gd name="connsiteX85" fmla="*/ 197868 w 377999"/>
                  <a:gd name="connsiteY85" fmla="*/ 85442 h 543746"/>
                  <a:gd name="connsiteX86" fmla="*/ 187129 w 377999"/>
                  <a:gd name="connsiteY86" fmla="*/ 80350 h 543746"/>
                  <a:gd name="connsiteX87" fmla="*/ 169362 w 377999"/>
                  <a:gd name="connsiteY87" fmla="*/ 34745 h 543746"/>
                  <a:gd name="connsiteX88" fmla="*/ 172957 w 377999"/>
                  <a:gd name="connsiteY88" fmla="*/ 21402 h 543746"/>
                  <a:gd name="connsiteX89" fmla="*/ 208491 w 377999"/>
                  <a:gd name="connsiteY89" fmla="*/ 893 h 543746"/>
                  <a:gd name="connsiteX90" fmla="*/ 152332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5 w 377999"/>
                  <a:gd name="connsiteY92" fmla="*/ 83991 h 543746"/>
                  <a:gd name="connsiteX93" fmla="*/ 177267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3 w 377999"/>
                  <a:gd name="connsiteY95" fmla="*/ 112796 h 543746"/>
                  <a:gd name="connsiteX96" fmla="*/ 113203 w 377999"/>
                  <a:gd name="connsiteY96" fmla="*/ 67191 h 543746"/>
                  <a:gd name="connsiteX97" fmla="*/ 116798 w 377999"/>
                  <a:gd name="connsiteY97" fmla="*/ 53826 h 543746"/>
                  <a:gd name="connsiteX98" fmla="*/ 152332 w 377999"/>
                  <a:gd name="connsiteY98" fmla="*/ 33316 h 543746"/>
                  <a:gd name="connsiteX99" fmla="*/ 96150 w 377999"/>
                  <a:gd name="connsiteY99" fmla="*/ 65763 h 543746"/>
                  <a:gd name="connsiteX100" fmla="*/ 106911 w 377999"/>
                  <a:gd name="connsiteY100" fmla="*/ 70810 h 543746"/>
                  <a:gd name="connsiteX101" fmla="*/ 124656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49 w 377999"/>
                  <a:gd name="connsiteY103" fmla="*/ 150312 h 543746"/>
                  <a:gd name="connsiteX104" fmla="*/ 74788 w 377999"/>
                  <a:gd name="connsiteY104" fmla="*/ 145220 h 543746"/>
                  <a:gd name="connsiteX105" fmla="*/ 57043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0 w 377999"/>
                  <a:gd name="connsiteY107" fmla="*/ 65763 h 543746"/>
                  <a:gd name="connsiteX108" fmla="*/ 39991 w 377999"/>
                  <a:gd name="connsiteY108" fmla="*/ 98186 h 543746"/>
                  <a:gd name="connsiteX109" fmla="*/ 50729 w 377999"/>
                  <a:gd name="connsiteY109" fmla="*/ 103233 h 543746"/>
                  <a:gd name="connsiteX110" fmla="*/ 68474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91 w 377999"/>
                  <a:gd name="connsiteY112" fmla="*/ 182736 h 543746"/>
                  <a:gd name="connsiteX113" fmla="*/ 18606 w 377999"/>
                  <a:gd name="connsiteY113" fmla="*/ 177666 h 543746"/>
                  <a:gd name="connsiteX114" fmla="*/ 839 w 377999"/>
                  <a:gd name="connsiteY114" fmla="*/ 132038 h 543746"/>
                  <a:gd name="connsiteX115" fmla="*/ 4456 w 377999"/>
                  <a:gd name="connsiteY115" fmla="*/ 118696 h 543746"/>
                  <a:gd name="connsiteX116" fmla="*/ 39991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4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8 w 377999"/>
                  <a:gd name="connsiteY122" fmla="*/ 249703 h 543746"/>
                  <a:gd name="connsiteX123" fmla="*/ 28883 w 377999"/>
                  <a:gd name="connsiteY123" fmla="*/ 204098 h 543746"/>
                  <a:gd name="connsiteX124" fmla="*/ 32478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2 w 377999"/>
                  <a:gd name="connsiteY126" fmla="*/ 137777 h 543746"/>
                  <a:gd name="connsiteX127" fmla="*/ 134957 w 377999"/>
                  <a:gd name="connsiteY127" fmla="*/ 142846 h 543746"/>
                  <a:gd name="connsiteX128" fmla="*/ 152700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0 w 377999"/>
                  <a:gd name="connsiteY131" fmla="*/ 217256 h 543746"/>
                  <a:gd name="connsiteX132" fmla="*/ 85065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2 w 377999"/>
                  <a:gd name="connsiteY134" fmla="*/ 137777 h 543746"/>
                  <a:gd name="connsiteX135" fmla="*/ 236513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4 w 377999"/>
                  <a:gd name="connsiteY138" fmla="*/ 136947 h 543746"/>
                  <a:gd name="connsiteX139" fmla="*/ 225912 w 377999"/>
                  <a:gd name="connsiteY139" fmla="*/ 157456 h 543746"/>
                  <a:gd name="connsiteX140" fmla="*/ 215151 w 377999"/>
                  <a:gd name="connsiteY140" fmla="*/ 152409 h 543746"/>
                  <a:gd name="connsiteX141" fmla="*/ 197407 w 377999"/>
                  <a:gd name="connsiteY141" fmla="*/ 106782 h 543746"/>
                  <a:gd name="connsiteX142" fmla="*/ 200979 w 377999"/>
                  <a:gd name="connsiteY142" fmla="*/ 93416 h 543746"/>
                  <a:gd name="connsiteX143" fmla="*/ 236513 w 377999"/>
                  <a:gd name="connsiteY143" fmla="*/ 72907 h 543746"/>
                  <a:gd name="connsiteX144" fmla="*/ 320602 w 377999"/>
                  <a:gd name="connsiteY144" fmla="*/ 288993 h 543746"/>
                  <a:gd name="connsiteX145" fmla="*/ 331387 w 377999"/>
                  <a:gd name="connsiteY145" fmla="*/ 294063 h 543746"/>
                  <a:gd name="connsiteX146" fmla="*/ 349132 w 377999"/>
                  <a:gd name="connsiteY146" fmla="*/ 339691 h 543746"/>
                  <a:gd name="connsiteX147" fmla="*/ 345513 w 377999"/>
                  <a:gd name="connsiteY147" fmla="*/ 353033 h 543746"/>
                  <a:gd name="connsiteX148" fmla="*/ 310001 w 377999"/>
                  <a:gd name="connsiteY148" fmla="*/ 373543 h 543746"/>
                  <a:gd name="connsiteX149" fmla="*/ 299240 w 377999"/>
                  <a:gd name="connsiteY149" fmla="*/ 368497 h 543746"/>
                  <a:gd name="connsiteX150" fmla="*/ 281495 w 377999"/>
                  <a:gd name="connsiteY150" fmla="*/ 322868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3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30 h 543746"/>
                  <a:gd name="connsiteX158" fmla="*/ 271218 w 377999"/>
                  <a:gd name="connsiteY158" fmla="*/ 296437 h 543746"/>
                  <a:gd name="connsiteX159" fmla="*/ 253474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5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7 h 543746"/>
                  <a:gd name="connsiteX165" fmla="*/ 289446 w 377999"/>
                  <a:gd name="connsiteY165" fmla="*/ 208960 h 543746"/>
                  <a:gd name="connsiteX166" fmla="*/ 253934 w 377999"/>
                  <a:gd name="connsiteY166" fmla="*/ 229469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6 h 543746"/>
                  <a:gd name="connsiteX169" fmla="*/ 229001 w 377999"/>
                  <a:gd name="connsiteY169" fmla="*/ 165429 h 543746"/>
                  <a:gd name="connsiteX170" fmla="*/ 264535 w 377999"/>
                  <a:gd name="connsiteY170" fmla="*/ 144920 h 543746"/>
                  <a:gd name="connsiteX171" fmla="*/ 208376 w 377999"/>
                  <a:gd name="connsiteY171" fmla="*/ 177343 h 543746"/>
                  <a:gd name="connsiteX172" fmla="*/ 219137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311 w 377999"/>
                  <a:gd name="connsiteY174" fmla="*/ 241383 h 543746"/>
                  <a:gd name="connsiteX175" fmla="*/ 197775 w 377999"/>
                  <a:gd name="connsiteY175" fmla="*/ 261916 h 543746"/>
                  <a:gd name="connsiteX176" fmla="*/ 186991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6 w 377999"/>
                  <a:gd name="connsiteY179" fmla="*/ 177343 h 543746"/>
                  <a:gd name="connsiteX180" fmla="*/ 180354 w 377999"/>
                  <a:gd name="connsiteY180" fmla="*/ 105330 h 543746"/>
                  <a:gd name="connsiteX181" fmla="*/ 191115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3 w 377999"/>
                  <a:gd name="connsiteY184" fmla="*/ 189880 h 543746"/>
                  <a:gd name="connsiteX185" fmla="*/ 158969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4 w 377999"/>
                  <a:gd name="connsiteY188" fmla="*/ 105330 h 543746"/>
                  <a:gd name="connsiteX189" fmla="*/ 236420 w 377999"/>
                  <a:gd name="connsiteY189" fmla="*/ 249403 h 543746"/>
                  <a:gd name="connsiteX190" fmla="*/ 247159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55 w 377999"/>
                  <a:gd name="connsiteY192" fmla="*/ 313443 h 543746"/>
                  <a:gd name="connsiteX193" fmla="*/ 225797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6 w 377999"/>
                  <a:gd name="connsiteY196" fmla="*/ 269912 h 543746"/>
                  <a:gd name="connsiteX197" fmla="*/ 236420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1 w 377999"/>
                  <a:gd name="connsiteY199" fmla="*/ 286896 h 543746"/>
                  <a:gd name="connsiteX200" fmla="*/ 208744 w 377999"/>
                  <a:gd name="connsiteY200" fmla="*/ 332501 h 543746"/>
                  <a:gd name="connsiteX201" fmla="*/ 205149 w 377999"/>
                  <a:gd name="connsiteY201" fmla="*/ 345890 h 543746"/>
                  <a:gd name="connsiteX202" fmla="*/ 169615 w 377999"/>
                  <a:gd name="connsiteY202" fmla="*/ 366399 h 543746"/>
                  <a:gd name="connsiteX203" fmla="*/ 158876 w 377999"/>
                  <a:gd name="connsiteY203" fmla="*/ 361306 h 543746"/>
                  <a:gd name="connsiteX204" fmla="*/ 141133 w 377999"/>
                  <a:gd name="connsiteY204" fmla="*/ 315678 h 543746"/>
                  <a:gd name="connsiteX205" fmla="*/ 144704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4 w 377999"/>
                  <a:gd name="connsiteY207" fmla="*/ 209790 h 543746"/>
                  <a:gd name="connsiteX208" fmla="*/ 162979 w 377999"/>
                  <a:gd name="connsiteY208" fmla="*/ 214859 h 543746"/>
                  <a:gd name="connsiteX209" fmla="*/ 180722 w 377999"/>
                  <a:gd name="connsiteY209" fmla="*/ 260487 h 543746"/>
                  <a:gd name="connsiteX210" fmla="*/ 177105 w 377999"/>
                  <a:gd name="connsiteY210" fmla="*/ 273830 h 543746"/>
                  <a:gd name="connsiteX211" fmla="*/ 141593 w 377999"/>
                  <a:gd name="connsiteY211" fmla="*/ 294339 h 543746"/>
                  <a:gd name="connsiteX212" fmla="*/ 130832 w 377999"/>
                  <a:gd name="connsiteY212" fmla="*/ 289293 h 543746"/>
                  <a:gd name="connsiteX213" fmla="*/ 113087 w 377999"/>
                  <a:gd name="connsiteY213" fmla="*/ 243665 h 543746"/>
                  <a:gd name="connsiteX214" fmla="*/ 116660 w 377999"/>
                  <a:gd name="connsiteY214" fmla="*/ 230299 h 543746"/>
                  <a:gd name="connsiteX215" fmla="*/ 152194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3" y="458300"/>
                    </a:moveTo>
                    <a:cubicBezTo>
                      <a:pt x="184111" y="455996"/>
                      <a:pt x="188880" y="458300"/>
                      <a:pt x="190862" y="463393"/>
                    </a:cubicBezTo>
                    <a:lnTo>
                      <a:pt x="208629" y="508998"/>
                    </a:lnTo>
                    <a:cubicBezTo>
                      <a:pt x="210611" y="514114"/>
                      <a:pt x="209022" y="520036"/>
                      <a:pt x="205034" y="522341"/>
                    </a:cubicBezTo>
                    <a:lnTo>
                      <a:pt x="169524" y="542850"/>
                    </a:lnTo>
                    <a:cubicBezTo>
                      <a:pt x="165560" y="545131"/>
                      <a:pt x="160743" y="542919"/>
                      <a:pt x="158739" y="537803"/>
                    </a:cubicBezTo>
                    <a:lnTo>
                      <a:pt x="140994" y="492198"/>
                    </a:lnTo>
                    <a:cubicBezTo>
                      <a:pt x="139012" y="487083"/>
                      <a:pt x="140648" y="481091"/>
                      <a:pt x="144589" y="478810"/>
                    </a:cubicBezTo>
                    <a:lnTo>
                      <a:pt x="180123" y="458300"/>
                    </a:lnTo>
                    <a:close/>
                    <a:moveTo>
                      <a:pt x="264442" y="321417"/>
                    </a:moveTo>
                    <a:cubicBezTo>
                      <a:pt x="268406" y="319112"/>
                      <a:pt x="273199" y="321417"/>
                      <a:pt x="275205" y="326509"/>
                    </a:cubicBezTo>
                    <a:lnTo>
                      <a:pt x="292948" y="372137"/>
                    </a:lnTo>
                    <a:cubicBezTo>
                      <a:pt x="294930" y="377230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56" y="408271"/>
                      <a:pt x="245062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31" y="350199"/>
                      <a:pt x="224922" y="344231"/>
                      <a:pt x="228908" y="341926"/>
                    </a:cubicBezTo>
                    <a:lnTo>
                      <a:pt x="264442" y="321417"/>
                    </a:lnTo>
                    <a:close/>
                    <a:moveTo>
                      <a:pt x="152101" y="386287"/>
                    </a:moveTo>
                    <a:cubicBezTo>
                      <a:pt x="156089" y="383982"/>
                      <a:pt x="160858" y="386287"/>
                      <a:pt x="162840" y="391379"/>
                    </a:cubicBezTo>
                    <a:lnTo>
                      <a:pt x="180607" y="436984"/>
                    </a:lnTo>
                    <a:cubicBezTo>
                      <a:pt x="182589" y="442100"/>
                      <a:pt x="181000" y="448022"/>
                      <a:pt x="177012" y="450327"/>
                    </a:cubicBezTo>
                    <a:lnTo>
                      <a:pt x="141478" y="470836"/>
                    </a:lnTo>
                    <a:cubicBezTo>
                      <a:pt x="137538" y="473117"/>
                      <a:pt x="132698" y="470906"/>
                      <a:pt x="130717" y="465789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54"/>
                      <a:pt x="116567" y="406796"/>
                    </a:cubicBezTo>
                    <a:lnTo>
                      <a:pt x="152101" y="386287"/>
                    </a:lnTo>
                    <a:close/>
                    <a:moveTo>
                      <a:pt x="208261" y="353863"/>
                    </a:moveTo>
                    <a:cubicBezTo>
                      <a:pt x="212248" y="351559"/>
                      <a:pt x="217040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2" y="409653"/>
                      <a:pt x="237159" y="415599"/>
                      <a:pt x="233171" y="417903"/>
                    </a:cubicBezTo>
                    <a:lnTo>
                      <a:pt x="197637" y="438413"/>
                    </a:lnTo>
                    <a:cubicBezTo>
                      <a:pt x="193674" y="440694"/>
                      <a:pt x="188904" y="438459"/>
                      <a:pt x="186898" y="433343"/>
                    </a:cubicBezTo>
                    <a:lnTo>
                      <a:pt x="169154" y="387738"/>
                    </a:lnTo>
                    <a:cubicBezTo>
                      <a:pt x="167172" y="382645"/>
                      <a:pt x="168740" y="376677"/>
                      <a:pt x="172726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6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67"/>
                      <a:pt x="265181" y="487613"/>
                      <a:pt x="261193" y="489917"/>
                    </a:cubicBezTo>
                    <a:lnTo>
                      <a:pt x="225682" y="510427"/>
                    </a:lnTo>
                    <a:cubicBezTo>
                      <a:pt x="221673" y="512731"/>
                      <a:pt x="216926" y="510472"/>
                      <a:pt x="214920" y="505357"/>
                    </a:cubicBezTo>
                    <a:lnTo>
                      <a:pt x="197176" y="459752"/>
                    </a:lnTo>
                    <a:cubicBezTo>
                      <a:pt x="195194" y="454659"/>
                      <a:pt x="196762" y="448690"/>
                      <a:pt x="200748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610" y="358725"/>
                      <a:pt x="357427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0"/>
                      <a:pt x="377522" y="422743"/>
                      <a:pt x="373535" y="425047"/>
                    </a:cubicBezTo>
                    <a:lnTo>
                      <a:pt x="338000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7" y="394882"/>
                    </a:lnTo>
                    <a:cubicBezTo>
                      <a:pt x="307535" y="389789"/>
                      <a:pt x="309104" y="383821"/>
                      <a:pt x="313090" y="381517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26"/>
                      <a:pt x="301221" y="393431"/>
                      <a:pt x="303227" y="398523"/>
                    </a:cubicBezTo>
                    <a:lnTo>
                      <a:pt x="320970" y="444151"/>
                    </a:lnTo>
                    <a:cubicBezTo>
                      <a:pt x="322952" y="449244"/>
                      <a:pt x="321363" y="455189"/>
                      <a:pt x="317375" y="457471"/>
                    </a:cubicBezTo>
                    <a:lnTo>
                      <a:pt x="281865" y="477980"/>
                    </a:lnTo>
                    <a:cubicBezTo>
                      <a:pt x="277878" y="480284"/>
                      <a:pt x="273084" y="478049"/>
                      <a:pt x="271080" y="472956"/>
                    </a:cubicBezTo>
                    <a:lnTo>
                      <a:pt x="253335" y="427328"/>
                    </a:lnTo>
                    <a:cubicBezTo>
                      <a:pt x="251353" y="422213"/>
                      <a:pt x="252967" y="416244"/>
                      <a:pt x="256930" y="413940"/>
                    </a:cubicBezTo>
                    <a:lnTo>
                      <a:pt x="292464" y="393431"/>
                    </a:lnTo>
                    <a:close/>
                    <a:moveTo>
                      <a:pt x="124079" y="314250"/>
                    </a:moveTo>
                    <a:cubicBezTo>
                      <a:pt x="128067" y="311969"/>
                      <a:pt x="132814" y="314227"/>
                      <a:pt x="134818" y="319343"/>
                    </a:cubicBezTo>
                    <a:lnTo>
                      <a:pt x="152563" y="364925"/>
                    </a:lnTo>
                    <a:cubicBezTo>
                      <a:pt x="154544" y="370040"/>
                      <a:pt x="152978" y="376009"/>
                      <a:pt x="148990" y="378313"/>
                    </a:cubicBezTo>
                    <a:lnTo>
                      <a:pt x="113456" y="398822"/>
                    </a:lnTo>
                    <a:cubicBezTo>
                      <a:pt x="109516" y="401104"/>
                      <a:pt x="104654" y="398846"/>
                      <a:pt x="102672" y="393753"/>
                    </a:cubicBezTo>
                    <a:lnTo>
                      <a:pt x="84927" y="348125"/>
                    </a:lnTo>
                    <a:cubicBezTo>
                      <a:pt x="82946" y="343009"/>
                      <a:pt x="84605" y="337064"/>
                      <a:pt x="88545" y="334782"/>
                    </a:cubicBezTo>
                    <a:lnTo>
                      <a:pt x="124079" y="314250"/>
                    </a:lnTo>
                    <a:close/>
                    <a:moveTo>
                      <a:pt x="96035" y="242213"/>
                    </a:moveTo>
                    <a:cubicBezTo>
                      <a:pt x="100021" y="239909"/>
                      <a:pt x="104814" y="242213"/>
                      <a:pt x="106796" y="247306"/>
                    </a:cubicBezTo>
                    <a:lnTo>
                      <a:pt x="124541" y="292911"/>
                    </a:lnTo>
                    <a:cubicBezTo>
                      <a:pt x="126522" y="298027"/>
                      <a:pt x="124933" y="303949"/>
                      <a:pt x="120946" y="306253"/>
                    </a:cubicBezTo>
                    <a:lnTo>
                      <a:pt x="85434" y="326763"/>
                    </a:lnTo>
                    <a:cubicBezTo>
                      <a:pt x="81470" y="329044"/>
                      <a:pt x="76632" y="326832"/>
                      <a:pt x="74650" y="321717"/>
                    </a:cubicBezTo>
                    <a:lnTo>
                      <a:pt x="56905" y="276112"/>
                    </a:lnTo>
                    <a:cubicBezTo>
                      <a:pt x="54924" y="270995"/>
                      <a:pt x="56559" y="265004"/>
                      <a:pt x="60501" y="262723"/>
                    </a:cubicBezTo>
                    <a:lnTo>
                      <a:pt x="96035" y="242213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5"/>
                    </a:lnTo>
                    <a:cubicBezTo>
                      <a:pt x="239001" y="56660"/>
                      <a:pt x="237388" y="62629"/>
                      <a:pt x="233402" y="64933"/>
                    </a:cubicBezTo>
                    <a:lnTo>
                      <a:pt x="197868" y="85442"/>
                    </a:lnTo>
                    <a:cubicBezTo>
                      <a:pt x="193904" y="87747"/>
                      <a:pt x="189111" y="85465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29"/>
                      <a:pt x="168970" y="23707"/>
                      <a:pt x="172957" y="21402"/>
                    </a:cubicBezTo>
                    <a:lnTo>
                      <a:pt x="208491" y="893"/>
                    </a:lnTo>
                    <a:close/>
                    <a:moveTo>
                      <a:pt x="152332" y="33316"/>
                    </a:moveTo>
                    <a:cubicBezTo>
                      <a:pt x="156319" y="31012"/>
                      <a:pt x="161089" y="33270"/>
                      <a:pt x="163071" y="38386"/>
                    </a:cubicBezTo>
                    <a:lnTo>
                      <a:pt x="180815" y="83991"/>
                    </a:lnTo>
                    <a:cubicBezTo>
                      <a:pt x="182820" y="89107"/>
                      <a:pt x="181230" y="95075"/>
                      <a:pt x="177267" y="97356"/>
                    </a:cubicBezTo>
                    <a:lnTo>
                      <a:pt x="141732" y="117866"/>
                    </a:lnTo>
                    <a:cubicBezTo>
                      <a:pt x="137745" y="120171"/>
                      <a:pt x="132929" y="117889"/>
                      <a:pt x="130923" y="112796"/>
                    </a:cubicBezTo>
                    <a:lnTo>
                      <a:pt x="113203" y="67191"/>
                    </a:lnTo>
                    <a:cubicBezTo>
                      <a:pt x="111221" y="62076"/>
                      <a:pt x="112834" y="56130"/>
                      <a:pt x="116798" y="53826"/>
                    </a:cubicBezTo>
                    <a:lnTo>
                      <a:pt x="152332" y="33316"/>
                    </a:lnTo>
                    <a:close/>
                    <a:moveTo>
                      <a:pt x="96150" y="65763"/>
                    </a:moveTo>
                    <a:cubicBezTo>
                      <a:pt x="100114" y="63458"/>
                      <a:pt x="104930" y="65693"/>
                      <a:pt x="106911" y="70810"/>
                    </a:cubicBezTo>
                    <a:lnTo>
                      <a:pt x="124656" y="116414"/>
                    </a:lnTo>
                    <a:cubicBezTo>
                      <a:pt x="126660" y="121530"/>
                      <a:pt x="125047" y="127498"/>
                      <a:pt x="121061" y="129803"/>
                    </a:cubicBezTo>
                    <a:lnTo>
                      <a:pt x="85549" y="150312"/>
                    </a:lnTo>
                    <a:cubicBezTo>
                      <a:pt x="81563" y="152594"/>
                      <a:pt x="76770" y="150312"/>
                      <a:pt x="74788" y="145220"/>
                    </a:cubicBezTo>
                    <a:lnTo>
                      <a:pt x="57043" y="99592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8" y="95881"/>
                      <a:pt x="48748" y="98140"/>
                      <a:pt x="50729" y="103233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22"/>
                      <a:pt x="64925" y="162226"/>
                    </a:cubicBezTo>
                    <a:lnTo>
                      <a:pt x="29391" y="182736"/>
                    </a:lnTo>
                    <a:cubicBezTo>
                      <a:pt x="25426" y="185017"/>
                      <a:pt x="20588" y="182759"/>
                      <a:pt x="18606" y="177666"/>
                    </a:cubicBezTo>
                    <a:lnTo>
                      <a:pt x="839" y="132038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8013" y="170200"/>
                    </a:moveTo>
                    <a:cubicBezTo>
                      <a:pt x="71976" y="167895"/>
                      <a:pt x="76770" y="170200"/>
                      <a:pt x="78774" y="175293"/>
                    </a:cubicBezTo>
                    <a:lnTo>
                      <a:pt x="96519" y="220897"/>
                    </a:lnTo>
                    <a:cubicBezTo>
                      <a:pt x="98500" y="226013"/>
                      <a:pt x="96911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8" y="257031"/>
                      <a:pt x="48632" y="254818"/>
                      <a:pt x="46628" y="249703"/>
                    </a:cubicBezTo>
                    <a:lnTo>
                      <a:pt x="28883" y="204098"/>
                    </a:lnTo>
                    <a:cubicBezTo>
                      <a:pt x="26902" y="198982"/>
                      <a:pt x="28537" y="192968"/>
                      <a:pt x="32478" y="190709"/>
                    </a:cubicBezTo>
                    <a:lnTo>
                      <a:pt x="68013" y="170200"/>
                    </a:lnTo>
                    <a:close/>
                    <a:moveTo>
                      <a:pt x="124172" y="137777"/>
                    </a:moveTo>
                    <a:cubicBezTo>
                      <a:pt x="128136" y="135472"/>
                      <a:pt x="132975" y="137753"/>
                      <a:pt x="134957" y="142846"/>
                    </a:cubicBezTo>
                    <a:lnTo>
                      <a:pt x="152700" y="188474"/>
                    </a:lnTo>
                    <a:cubicBezTo>
                      <a:pt x="154682" y="193567"/>
                      <a:pt x="153069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5" y="224630"/>
                      <a:pt x="104814" y="222372"/>
                      <a:pt x="102810" y="217256"/>
                    </a:cubicBezTo>
                    <a:lnTo>
                      <a:pt x="85065" y="171651"/>
                    </a:lnTo>
                    <a:cubicBezTo>
                      <a:pt x="83084" y="166559"/>
                      <a:pt x="84650" y="160590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07"/>
                    </a:moveTo>
                    <a:cubicBezTo>
                      <a:pt x="240499" y="70625"/>
                      <a:pt x="245317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42"/>
                      <a:pt x="261424" y="136947"/>
                    </a:cubicBezTo>
                    <a:lnTo>
                      <a:pt x="225912" y="157456"/>
                    </a:lnTo>
                    <a:cubicBezTo>
                      <a:pt x="221926" y="159760"/>
                      <a:pt x="217155" y="157525"/>
                      <a:pt x="215151" y="152409"/>
                    </a:cubicBezTo>
                    <a:lnTo>
                      <a:pt x="197407" y="106782"/>
                    </a:lnTo>
                    <a:cubicBezTo>
                      <a:pt x="195425" y="101689"/>
                      <a:pt x="197016" y="95720"/>
                      <a:pt x="200979" y="93416"/>
                    </a:cubicBezTo>
                    <a:lnTo>
                      <a:pt x="236513" y="72907"/>
                    </a:lnTo>
                    <a:close/>
                    <a:moveTo>
                      <a:pt x="320602" y="288993"/>
                    </a:moveTo>
                    <a:cubicBezTo>
                      <a:pt x="324565" y="286712"/>
                      <a:pt x="329405" y="288970"/>
                      <a:pt x="331387" y="294063"/>
                    </a:cubicBezTo>
                    <a:lnTo>
                      <a:pt x="349132" y="339691"/>
                    </a:lnTo>
                    <a:cubicBezTo>
                      <a:pt x="351113" y="344807"/>
                      <a:pt x="349500" y="350729"/>
                      <a:pt x="345513" y="353033"/>
                    </a:cubicBezTo>
                    <a:lnTo>
                      <a:pt x="310001" y="373543"/>
                    </a:lnTo>
                    <a:cubicBezTo>
                      <a:pt x="306015" y="375848"/>
                      <a:pt x="301221" y="373612"/>
                      <a:pt x="299240" y="368497"/>
                    </a:cubicBezTo>
                    <a:lnTo>
                      <a:pt x="281495" y="322868"/>
                    </a:lnTo>
                    <a:cubicBezTo>
                      <a:pt x="279513" y="317775"/>
                      <a:pt x="281082" y="311807"/>
                      <a:pt x="285068" y="309503"/>
                    </a:cubicBezTo>
                    <a:lnTo>
                      <a:pt x="320602" y="288993"/>
                    </a:lnTo>
                    <a:close/>
                    <a:moveTo>
                      <a:pt x="292580" y="216980"/>
                    </a:moveTo>
                    <a:cubicBezTo>
                      <a:pt x="296567" y="214698"/>
                      <a:pt x="301359" y="216911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8" y="278716"/>
                      <a:pt x="317491" y="281020"/>
                    </a:cubicBezTo>
                    <a:lnTo>
                      <a:pt x="281980" y="301530"/>
                    </a:lnTo>
                    <a:cubicBezTo>
                      <a:pt x="277970" y="303834"/>
                      <a:pt x="273199" y="301553"/>
                      <a:pt x="271218" y="296437"/>
                    </a:cubicBezTo>
                    <a:lnTo>
                      <a:pt x="253474" y="250809"/>
                    </a:lnTo>
                    <a:cubicBezTo>
                      <a:pt x="251469" y="245716"/>
                      <a:pt x="253060" y="239793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5" y="144920"/>
                    </a:moveTo>
                    <a:cubicBezTo>
                      <a:pt x="268521" y="142639"/>
                      <a:pt x="273339" y="144897"/>
                      <a:pt x="275320" y="150013"/>
                    </a:cubicBezTo>
                    <a:lnTo>
                      <a:pt x="293064" y="195617"/>
                    </a:lnTo>
                    <a:cubicBezTo>
                      <a:pt x="295069" y="200734"/>
                      <a:pt x="293432" y="206656"/>
                      <a:pt x="289446" y="208960"/>
                    </a:cubicBezTo>
                    <a:lnTo>
                      <a:pt x="253934" y="229469"/>
                    </a:lnTo>
                    <a:cubicBezTo>
                      <a:pt x="249948" y="231774"/>
                      <a:pt x="245177" y="229539"/>
                      <a:pt x="243196" y="224423"/>
                    </a:cubicBezTo>
                    <a:lnTo>
                      <a:pt x="225429" y="178796"/>
                    </a:lnTo>
                    <a:cubicBezTo>
                      <a:pt x="223447" y="173703"/>
                      <a:pt x="225038" y="167734"/>
                      <a:pt x="229001" y="165429"/>
                    </a:cubicBezTo>
                    <a:lnTo>
                      <a:pt x="264535" y="144920"/>
                    </a:lnTo>
                    <a:close/>
                    <a:moveTo>
                      <a:pt x="208376" y="177343"/>
                    </a:moveTo>
                    <a:cubicBezTo>
                      <a:pt x="212362" y="175062"/>
                      <a:pt x="217155" y="177343"/>
                      <a:pt x="219137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102"/>
                      <a:pt x="233311" y="241383"/>
                    </a:cubicBezTo>
                    <a:lnTo>
                      <a:pt x="197775" y="261916"/>
                    </a:lnTo>
                    <a:cubicBezTo>
                      <a:pt x="193789" y="264198"/>
                      <a:pt x="188996" y="261962"/>
                      <a:pt x="186991" y="256870"/>
                    </a:cubicBezTo>
                    <a:lnTo>
                      <a:pt x="169247" y="211242"/>
                    </a:lnTo>
                    <a:cubicBezTo>
                      <a:pt x="167265" y="206149"/>
                      <a:pt x="168878" y="200157"/>
                      <a:pt x="172842" y="197853"/>
                    </a:cubicBezTo>
                    <a:lnTo>
                      <a:pt x="208376" y="177343"/>
                    </a:lnTo>
                    <a:close/>
                    <a:moveTo>
                      <a:pt x="180354" y="105330"/>
                    </a:moveTo>
                    <a:cubicBezTo>
                      <a:pt x="184341" y="103025"/>
                      <a:pt x="189133" y="105330"/>
                      <a:pt x="191115" y="110423"/>
                    </a:cubicBezTo>
                    <a:lnTo>
                      <a:pt x="208860" y="156051"/>
                    </a:lnTo>
                    <a:cubicBezTo>
                      <a:pt x="210842" y="161143"/>
                      <a:pt x="209252" y="167088"/>
                      <a:pt x="205265" y="169370"/>
                    </a:cubicBezTo>
                    <a:lnTo>
                      <a:pt x="169753" y="189880"/>
                    </a:lnTo>
                    <a:cubicBezTo>
                      <a:pt x="165767" y="192184"/>
                      <a:pt x="160951" y="189948"/>
                      <a:pt x="158969" y="184856"/>
                    </a:cubicBezTo>
                    <a:lnTo>
                      <a:pt x="141225" y="139228"/>
                    </a:lnTo>
                    <a:cubicBezTo>
                      <a:pt x="139243" y="134112"/>
                      <a:pt x="140856" y="128143"/>
                      <a:pt x="144820" y="125839"/>
                    </a:cubicBezTo>
                    <a:lnTo>
                      <a:pt x="180354" y="105330"/>
                    </a:lnTo>
                    <a:close/>
                    <a:moveTo>
                      <a:pt x="236420" y="249403"/>
                    </a:moveTo>
                    <a:cubicBezTo>
                      <a:pt x="240408" y="247099"/>
                      <a:pt x="245155" y="249357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3"/>
                      <a:pt x="265319" y="311162"/>
                      <a:pt x="261355" y="313443"/>
                    </a:cubicBezTo>
                    <a:lnTo>
                      <a:pt x="225797" y="333953"/>
                    </a:lnTo>
                    <a:cubicBezTo>
                      <a:pt x="221833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7" y="278162"/>
                      <a:pt x="196900" y="272217"/>
                      <a:pt x="200886" y="269912"/>
                    </a:cubicBezTo>
                    <a:lnTo>
                      <a:pt x="236420" y="249403"/>
                    </a:lnTo>
                    <a:close/>
                    <a:moveTo>
                      <a:pt x="180239" y="281850"/>
                    </a:moveTo>
                    <a:cubicBezTo>
                      <a:pt x="184202" y="279545"/>
                      <a:pt x="189018" y="281781"/>
                      <a:pt x="191001" y="286896"/>
                    </a:cubicBezTo>
                    <a:lnTo>
                      <a:pt x="208744" y="332501"/>
                    </a:lnTo>
                    <a:cubicBezTo>
                      <a:pt x="210726" y="337617"/>
                      <a:pt x="209137" y="343586"/>
                      <a:pt x="205149" y="345890"/>
                    </a:cubicBezTo>
                    <a:lnTo>
                      <a:pt x="169615" y="366399"/>
                    </a:lnTo>
                    <a:cubicBezTo>
                      <a:pt x="165652" y="368681"/>
                      <a:pt x="160858" y="366399"/>
                      <a:pt x="158876" y="361306"/>
                    </a:cubicBezTo>
                    <a:lnTo>
                      <a:pt x="141133" y="315678"/>
                    </a:lnTo>
                    <a:cubicBezTo>
                      <a:pt x="139151" y="310586"/>
                      <a:pt x="140741" y="304663"/>
                      <a:pt x="144704" y="302359"/>
                    </a:cubicBezTo>
                    <a:lnTo>
                      <a:pt x="180239" y="281850"/>
                    </a:lnTo>
                    <a:close/>
                    <a:moveTo>
                      <a:pt x="152194" y="209790"/>
                    </a:moveTo>
                    <a:cubicBezTo>
                      <a:pt x="156158" y="207508"/>
                      <a:pt x="160997" y="209767"/>
                      <a:pt x="162979" y="214859"/>
                    </a:cubicBezTo>
                    <a:lnTo>
                      <a:pt x="180722" y="260487"/>
                    </a:lnTo>
                    <a:cubicBezTo>
                      <a:pt x="182704" y="265580"/>
                      <a:pt x="181091" y="271526"/>
                      <a:pt x="177105" y="273830"/>
                    </a:cubicBezTo>
                    <a:lnTo>
                      <a:pt x="141593" y="294339"/>
                    </a:lnTo>
                    <a:cubicBezTo>
                      <a:pt x="137607" y="296644"/>
                      <a:pt x="132836" y="294386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2"/>
                      <a:pt x="112696" y="232604"/>
                      <a:pt x="116660" y="230299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6" name="Freeform 815">
                <a:extLst>
                  <a:ext uri="{FF2B5EF4-FFF2-40B4-BE49-F238E27FC236}">
                    <a16:creationId xmlns:a16="http://schemas.microsoft.com/office/drawing/2014/main" id="{B1143CED-73B4-EF32-FFF6-F4A2B14ED828}"/>
                  </a:ext>
                </a:extLst>
              </p:cNvPr>
              <p:cNvSpPr/>
              <p:nvPr/>
            </p:nvSpPr>
            <p:spPr>
              <a:xfrm>
                <a:off x="16037608" y="11688005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3 h 575218"/>
                  <a:gd name="connsiteX8" fmla="*/ 171288 w 232771"/>
                  <a:gd name="connsiteY8" fmla="*/ 559978 h 575218"/>
                  <a:gd name="connsiteX9" fmla="*/ 189563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4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4"/>
                      <a:pt x="150849" y="561753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5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7" name="Freeform 816">
                <a:extLst>
                  <a:ext uri="{FF2B5EF4-FFF2-40B4-BE49-F238E27FC236}">
                    <a16:creationId xmlns:a16="http://schemas.microsoft.com/office/drawing/2014/main" id="{D567AAFA-BC80-0047-A6EC-1B29C1CDAB44}"/>
                  </a:ext>
                </a:extLst>
              </p:cNvPr>
              <p:cNvSpPr/>
              <p:nvPr/>
            </p:nvSpPr>
            <p:spPr>
              <a:xfrm>
                <a:off x="16027553" y="11809034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3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49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82"/>
                      <a:pt x="-2573" y="20578"/>
                      <a:pt x="1921" y="32123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49"/>
                    </a:lnTo>
                    <a:cubicBezTo>
                      <a:pt x="17844" y="18804"/>
                      <a:pt x="21531" y="5184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8" name="Freeform 817">
                <a:extLst>
                  <a:ext uri="{FF2B5EF4-FFF2-40B4-BE49-F238E27FC236}">
                    <a16:creationId xmlns:a16="http://schemas.microsoft.com/office/drawing/2014/main" id="{E11C829E-E49B-571A-90C1-D19E6481241C}"/>
                  </a:ext>
                </a:extLst>
              </p:cNvPr>
              <p:cNvSpPr/>
              <p:nvPr/>
            </p:nvSpPr>
            <p:spPr>
              <a:xfrm>
                <a:off x="16047992" y="11687952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1 h 573497"/>
                  <a:gd name="connsiteX1" fmla="*/ 240707 w 401619"/>
                  <a:gd name="connsiteY1" fmla="*/ 13580 h 573497"/>
                  <a:gd name="connsiteX2" fmla="*/ 399714 w 401619"/>
                  <a:gd name="connsiteY2" fmla="*/ 422157 h 573497"/>
                  <a:gd name="connsiteX3" fmla="*/ 391534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1 h 573497"/>
                  <a:gd name="connsiteX7" fmla="*/ 10033 w 401619"/>
                  <a:gd name="connsiteY7" fmla="*/ 121105 h 573497"/>
                  <a:gd name="connsiteX8" fmla="*/ 216280 w 401619"/>
                  <a:gd name="connsiteY8" fmla="*/ 2011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1"/>
                    </a:moveTo>
                    <a:cubicBezTo>
                      <a:pt x="225245" y="-3173"/>
                      <a:pt x="236213" y="2011"/>
                      <a:pt x="240707" y="13580"/>
                    </a:cubicBezTo>
                    <a:lnTo>
                      <a:pt x="399714" y="422157"/>
                    </a:lnTo>
                    <a:cubicBezTo>
                      <a:pt x="404184" y="433632"/>
                      <a:pt x="400520" y="447252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28" y="560031"/>
                    </a:cubicBezTo>
                    <a:lnTo>
                      <a:pt x="1922" y="151431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9" name="Freeform 818">
                <a:extLst>
                  <a:ext uri="{FF2B5EF4-FFF2-40B4-BE49-F238E27FC236}">
                    <a16:creationId xmlns:a16="http://schemas.microsoft.com/office/drawing/2014/main" id="{911C4EC1-7DFE-32F4-69F9-D1899749401F}"/>
                  </a:ext>
                </a:extLst>
              </p:cNvPr>
              <p:cNvSpPr/>
              <p:nvPr/>
            </p:nvSpPr>
            <p:spPr>
              <a:xfrm>
                <a:off x="16059791" y="11702824"/>
                <a:ext cx="377999" cy="543750"/>
              </a:xfrm>
              <a:custGeom>
                <a:avLst/>
                <a:gdLst>
                  <a:gd name="connsiteX0" fmla="*/ 180123 w 377999"/>
                  <a:gd name="connsiteY0" fmla="*/ 458304 h 543750"/>
                  <a:gd name="connsiteX1" fmla="*/ 190862 w 377999"/>
                  <a:gd name="connsiteY1" fmla="*/ 463397 h 543750"/>
                  <a:gd name="connsiteX2" fmla="*/ 208629 w 377999"/>
                  <a:gd name="connsiteY2" fmla="*/ 509024 h 543750"/>
                  <a:gd name="connsiteX3" fmla="*/ 205034 w 377999"/>
                  <a:gd name="connsiteY3" fmla="*/ 522344 h 543750"/>
                  <a:gd name="connsiteX4" fmla="*/ 169500 w 377999"/>
                  <a:gd name="connsiteY4" fmla="*/ 542854 h 543750"/>
                  <a:gd name="connsiteX5" fmla="*/ 158739 w 377999"/>
                  <a:gd name="connsiteY5" fmla="*/ 537807 h 543750"/>
                  <a:gd name="connsiteX6" fmla="*/ 140994 w 377999"/>
                  <a:gd name="connsiteY6" fmla="*/ 492202 h 543750"/>
                  <a:gd name="connsiteX7" fmla="*/ 144589 w 377999"/>
                  <a:gd name="connsiteY7" fmla="*/ 478813 h 543750"/>
                  <a:gd name="connsiteX8" fmla="*/ 180123 w 377999"/>
                  <a:gd name="connsiteY8" fmla="*/ 458304 h 543750"/>
                  <a:gd name="connsiteX9" fmla="*/ 264442 w 377999"/>
                  <a:gd name="connsiteY9" fmla="*/ 321420 h 543750"/>
                  <a:gd name="connsiteX10" fmla="*/ 275181 w 377999"/>
                  <a:gd name="connsiteY10" fmla="*/ 326537 h 543750"/>
                  <a:gd name="connsiteX11" fmla="*/ 292948 w 377999"/>
                  <a:gd name="connsiteY11" fmla="*/ 372141 h 543750"/>
                  <a:gd name="connsiteX12" fmla="*/ 289353 w 377999"/>
                  <a:gd name="connsiteY12" fmla="*/ 385461 h 543750"/>
                  <a:gd name="connsiteX13" fmla="*/ 253843 w 377999"/>
                  <a:gd name="connsiteY13" fmla="*/ 405970 h 543750"/>
                  <a:gd name="connsiteX14" fmla="*/ 243058 w 377999"/>
                  <a:gd name="connsiteY14" fmla="*/ 400946 h 543750"/>
                  <a:gd name="connsiteX15" fmla="*/ 225313 w 377999"/>
                  <a:gd name="connsiteY15" fmla="*/ 355319 h 543750"/>
                  <a:gd name="connsiteX16" fmla="*/ 228908 w 377999"/>
                  <a:gd name="connsiteY16" fmla="*/ 341930 h 543750"/>
                  <a:gd name="connsiteX17" fmla="*/ 264442 w 377999"/>
                  <a:gd name="connsiteY17" fmla="*/ 321420 h 543750"/>
                  <a:gd name="connsiteX18" fmla="*/ 152101 w 377999"/>
                  <a:gd name="connsiteY18" fmla="*/ 386290 h 543750"/>
                  <a:gd name="connsiteX19" fmla="*/ 162840 w 377999"/>
                  <a:gd name="connsiteY19" fmla="*/ 391383 h 543750"/>
                  <a:gd name="connsiteX20" fmla="*/ 180607 w 377999"/>
                  <a:gd name="connsiteY20" fmla="*/ 437011 h 543750"/>
                  <a:gd name="connsiteX21" fmla="*/ 177012 w 377999"/>
                  <a:gd name="connsiteY21" fmla="*/ 450330 h 543750"/>
                  <a:gd name="connsiteX22" fmla="*/ 141478 w 377999"/>
                  <a:gd name="connsiteY22" fmla="*/ 470840 h 543750"/>
                  <a:gd name="connsiteX23" fmla="*/ 130717 w 377999"/>
                  <a:gd name="connsiteY23" fmla="*/ 465794 h 543750"/>
                  <a:gd name="connsiteX24" fmla="*/ 112949 w 377999"/>
                  <a:gd name="connsiteY24" fmla="*/ 420189 h 543750"/>
                  <a:gd name="connsiteX25" fmla="*/ 116567 w 377999"/>
                  <a:gd name="connsiteY25" fmla="*/ 406799 h 543750"/>
                  <a:gd name="connsiteX26" fmla="*/ 152101 w 377999"/>
                  <a:gd name="connsiteY26" fmla="*/ 386290 h 543750"/>
                  <a:gd name="connsiteX27" fmla="*/ 208261 w 377999"/>
                  <a:gd name="connsiteY27" fmla="*/ 353867 h 543750"/>
                  <a:gd name="connsiteX28" fmla="*/ 219046 w 377999"/>
                  <a:gd name="connsiteY28" fmla="*/ 358936 h 543750"/>
                  <a:gd name="connsiteX29" fmla="*/ 236790 w 377999"/>
                  <a:gd name="connsiteY29" fmla="*/ 404565 h 543750"/>
                  <a:gd name="connsiteX30" fmla="*/ 233171 w 377999"/>
                  <a:gd name="connsiteY30" fmla="*/ 417907 h 543750"/>
                  <a:gd name="connsiteX31" fmla="*/ 197637 w 377999"/>
                  <a:gd name="connsiteY31" fmla="*/ 438417 h 543750"/>
                  <a:gd name="connsiteX32" fmla="*/ 186898 w 377999"/>
                  <a:gd name="connsiteY32" fmla="*/ 433370 h 543750"/>
                  <a:gd name="connsiteX33" fmla="*/ 169155 w 377999"/>
                  <a:gd name="connsiteY33" fmla="*/ 387742 h 543750"/>
                  <a:gd name="connsiteX34" fmla="*/ 172704 w 377999"/>
                  <a:gd name="connsiteY34" fmla="*/ 374376 h 543750"/>
                  <a:gd name="connsiteX35" fmla="*/ 208261 w 377999"/>
                  <a:gd name="connsiteY35" fmla="*/ 353867 h 543750"/>
                  <a:gd name="connsiteX36" fmla="*/ 236283 w 377999"/>
                  <a:gd name="connsiteY36" fmla="*/ 425880 h 543750"/>
                  <a:gd name="connsiteX37" fmla="*/ 247068 w 377999"/>
                  <a:gd name="connsiteY37" fmla="*/ 430950 h 543750"/>
                  <a:gd name="connsiteX38" fmla="*/ 264811 w 377999"/>
                  <a:gd name="connsiteY38" fmla="*/ 476578 h 543750"/>
                  <a:gd name="connsiteX39" fmla="*/ 261193 w 377999"/>
                  <a:gd name="connsiteY39" fmla="*/ 489921 h 543750"/>
                  <a:gd name="connsiteX40" fmla="*/ 225659 w 377999"/>
                  <a:gd name="connsiteY40" fmla="*/ 510430 h 543750"/>
                  <a:gd name="connsiteX41" fmla="*/ 214920 w 377999"/>
                  <a:gd name="connsiteY41" fmla="*/ 505384 h 543750"/>
                  <a:gd name="connsiteX42" fmla="*/ 197176 w 377999"/>
                  <a:gd name="connsiteY42" fmla="*/ 459755 h 543750"/>
                  <a:gd name="connsiteX43" fmla="*/ 200748 w 377999"/>
                  <a:gd name="connsiteY43" fmla="*/ 446390 h 543750"/>
                  <a:gd name="connsiteX44" fmla="*/ 236283 w 377999"/>
                  <a:gd name="connsiteY44" fmla="*/ 425880 h 543750"/>
                  <a:gd name="connsiteX45" fmla="*/ 348624 w 377999"/>
                  <a:gd name="connsiteY45" fmla="*/ 361010 h 543750"/>
                  <a:gd name="connsiteX46" fmla="*/ 359409 w 377999"/>
                  <a:gd name="connsiteY46" fmla="*/ 366103 h 543750"/>
                  <a:gd name="connsiteX47" fmla="*/ 377152 w 377999"/>
                  <a:gd name="connsiteY47" fmla="*/ 411708 h 543750"/>
                  <a:gd name="connsiteX48" fmla="*/ 373535 w 377999"/>
                  <a:gd name="connsiteY48" fmla="*/ 425074 h 543750"/>
                  <a:gd name="connsiteX49" fmla="*/ 338023 w 377999"/>
                  <a:gd name="connsiteY49" fmla="*/ 445583 h 543750"/>
                  <a:gd name="connsiteX50" fmla="*/ 327262 w 377999"/>
                  <a:gd name="connsiteY50" fmla="*/ 440514 h 543750"/>
                  <a:gd name="connsiteX51" fmla="*/ 309517 w 377999"/>
                  <a:gd name="connsiteY51" fmla="*/ 394909 h 543750"/>
                  <a:gd name="connsiteX52" fmla="*/ 313090 w 377999"/>
                  <a:gd name="connsiteY52" fmla="*/ 381543 h 543750"/>
                  <a:gd name="connsiteX53" fmla="*/ 348624 w 377999"/>
                  <a:gd name="connsiteY53" fmla="*/ 361010 h 543750"/>
                  <a:gd name="connsiteX54" fmla="*/ 292464 w 377999"/>
                  <a:gd name="connsiteY54" fmla="*/ 393434 h 543750"/>
                  <a:gd name="connsiteX55" fmla="*/ 303203 w 377999"/>
                  <a:gd name="connsiteY55" fmla="*/ 398550 h 543750"/>
                  <a:gd name="connsiteX56" fmla="*/ 320970 w 377999"/>
                  <a:gd name="connsiteY56" fmla="*/ 444154 h 543750"/>
                  <a:gd name="connsiteX57" fmla="*/ 317375 w 377999"/>
                  <a:gd name="connsiteY57" fmla="*/ 457474 h 543750"/>
                  <a:gd name="connsiteX58" fmla="*/ 281865 w 377999"/>
                  <a:gd name="connsiteY58" fmla="*/ 477984 h 543750"/>
                  <a:gd name="connsiteX59" fmla="*/ 271080 w 377999"/>
                  <a:gd name="connsiteY59" fmla="*/ 472960 h 543750"/>
                  <a:gd name="connsiteX60" fmla="*/ 253335 w 377999"/>
                  <a:gd name="connsiteY60" fmla="*/ 427332 h 543750"/>
                  <a:gd name="connsiteX61" fmla="*/ 256930 w 377999"/>
                  <a:gd name="connsiteY61" fmla="*/ 413966 h 543750"/>
                  <a:gd name="connsiteX62" fmla="*/ 292464 w 377999"/>
                  <a:gd name="connsiteY62" fmla="*/ 393434 h 543750"/>
                  <a:gd name="connsiteX63" fmla="*/ 124079 w 377999"/>
                  <a:gd name="connsiteY63" fmla="*/ 314277 h 543750"/>
                  <a:gd name="connsiteX64" fmla="*/ 134818 w 377999"/>
                  <a:gd name="connsiteY64" fmla="*/ 319347 h 543750"/>
                  <a:gd name="connsiteX65" fmla="*/ 152563 w 377999"/>
                  <a:gd name="connsiteY65" fmla="*/ 364951 h 543750"/>
                  <a:gd name="connsiteX66" fmla="*/ 148991 w 377999"/>
                  <a:gd name="connsiteY66" fmla="*/ 378317 h 543750"/>
                  <a:gd name="connsiteX67" fmla="*/ 113456 w 377999"/>
                  <a:gd name="connsiteY67" fmla="*/ 398827 h 543750"/>
                  <a:gd name="connsiteX68" fmla="*/ 102672 w 377999"/>
                  <a:gd name="connsiteY68" fmla="*/ 393757 h 543750"/>
                  <a:gd name="connsiteX69" fmla="*/ 84927 w 377999"/>
                  <a:gd name="connsiteY69" fmla="*/ 348129 h 543750"/>
                  <a:gd name="connsiteX70" fmla="*/ 88545 w 377999"/>
                  <a:gd name="connsiteY70" fmla="*/ 334786 h 543750"/>
                  <a:gd name="connsiteX71" fmla="*/ 124079 w 377999"/>
                  <a:gd name="connsiteY71" fmla="*/ 314277 h 543750"/>
                  <a:gd name="connsiteX72" fmla="*/ 96035 w 377999"/>
                  <a:gd name="connsiteY72" fmla="*/ 242217 h 543750"/>
                  <a:gd name="connsiteX73" fmla="*/ 106796 w 377999"/>
                  <a:gd name="connsiteY73" fmla="*/ 247310 h 543750"/>
                  <a:gd name="connsiteX74" fmla="*/ 124541 w 377999"/>
                  <a:gd name="connsiteY74" fmla="*/ 292938 h 543750"/>
                  <a:gd name="connsiteX75" fmla="*/ 120946 w 377999"/>
                  <a:gd name="connsiteY75" fmla="*/ 306257 h 543750"/>
                  <a:gd name="connsiteX76" fmla="*/ 85411 w 377999"/>
                  <a:gd name="connsiteY76" fmla="*/ 326767 h 543750"/>
                  <a:gd name="connsiteX77" fmla="*/ 74650 w 377999"/>
                  <a:gd name="connsiteY77" fmla="*/ 321743 h 543750"/>
                  <a:gd name="connsiteX78" fmla="*/ 56905 w 377999"/>
                  <a:gd name="connsiteY78" fmla="*/ 276115 h 543750"/>
                  <a:gd name="connsiteX79" fmla="*/ 60501 w 377999"/>
                  <a:gd name="connsiteY79" fmla="*/ 262727 h 543750"/>
                  <a:gd name="connsiteX80" fmla="*/ 96035 w 377999"/>
                  <a:gd name="connsiteY80" fmla="*/ 242217 h 543750"/>
                  <a:gd name="connsiteX81" fmla="*/ 208491 w 377999"/>
                  <a:gd name="connsiteY81" fmla="*/ 897 h 543750"/>
                  <a:gd name="connsiteX82" fmla="*/ 219253 w 377999"/>
                  <a:gd name="connsiteY82" fmla="*/ 5943 h 543750"/>
                  <a:gd name="connsiteX83" fmla="*/ 236997 w 377999"/>
                  <a:gd name="connsiteY83" fmla="*/ 51571 h 543750"/>
                  <a:gd name="connsiteX84" fmla="*/ 233402 w 377999"/>
                  <a:gd name="connsiteY84" fmla="*/ 64960 h 543750"/>
                  <a:gd name="connsiteX85" fmla="*/ 197868 w 377999"/>
                  <a:gd name="connsiteY85" fmla="*/ 85469 h 543750"/>
                  <a:gd name="connsiteX86" fmla="*/ 187129 w 377999"/>
                  <a:gd name="connsiteY86" fmla="*/ 80353 h 543750"/>
                  <a:gd name="connsiteX87" fmla="*/ 169362 w 377999"/>
                  <a:gd name="connsiteY87" fmla="*/ 34749 h 543750"/>
                  <a:gd name="connsiteX88" fmla="*/ 172957 w 377999"/>
                  <a:gd name="connsiteY88" fmla="*/ 21406 h 543750"/>
                  <a:gd name="connsiteX89" fmla="*/ 208491 w 377999"/>
                  <a:gd name="connsiteY89" fmla="*/ 897 h 543750"/>
                  <a:gd name="connsiteX90" fmla="*/ 152332 w 377999"/>
                  <a:gd name="connsiteY90" fmla="*/ 33343 h 543750"/>
                  <a:gd name="connsiteX91" fmla="*/ 163071 w 377999"/>
                  <a:gd name="connsiteY91" fmla="*/ 38389 h 543750"/>
                  <a:gd name="connsiteX92" fmla="*/ 180815 w 377999"/>
                  <a:gd name="connsiteY92" fmla="*/ 83994 h 543750"/>
                  <a:gd name="connsiteX93" fmla="*/ 177267 w 377999"/>
                  <a:gd name="connsiteY93" fmla="*/ 97360 h 543750"/>
                  <a:gd name="connsiteX94" fmla="*/ 141709 w 377999"/>
                  <a:gd name="connsiteY94" fmla="*/ 117869 h 543750"/>
                  <a:gd name="connsiteX95" fmla="*/ 130923 w 377999"/>
                  <a:gd name="connsiteY95" fmla="*/ 112800 h 543750"/>
                  <a:gd name="connsiteX96" fmla="*/ 113180 w 377999"/>
                  <a:gd name="connsiteY96" fmla="*/ 67195 h 543750"/>
                  <a:gd name="connsiteX97" fmla="*/ 116798 w 377999"/>
                  <a:gd name="connsiteY97" fmla="*/ 53853 h 543750"/>
                  <a:gd name="connsiteX98" fmla="*/ 152332 w 377999"/>
                  <a:gd name="connsiteY98" fmla="*/ 33343 h 543750"/>
                  <a:gd name="connsiteX99" fmla="*/ 96150 w 377999"/>
                  <a:gd name="connsiteY99" fmla="*/ 65766 h 543750"/>
                  <a:gd name="connsiteX100" fmla="*/ 106911 w 377999"/>
                  <a:gd name="connsiteY100" fmla="*/ 70813 h 543750"/>
                  <a:gd name="connsiteX101" fmla="*/ 124656 w 377999"/>
                  <a:gd name="connsiteY101" fmla="*/ 116418 h 543750"/>
                  <a:gd name="connsiteX102" fmla="*/ 121061 w 377999"/>
                  <a:gd name="connsiteY102" fmla="*/ 129807 h 543750"/>
                  <a:gd name="connsiteX103" fmla="*/ 85549 w 377999"/>
                  <a:gd name="connsiteY103" fmla="*/ 150316 h 543750"/>
                  <a:gd name="connsiteX104" fmla="*/ 74788 w 377999"/>
                  <a:gd name="connsiteY104" fmla="*/ 145223 h 543750"/>
                  <a:gd name="connsiteX105" fmla="*/ 57021 w 377999"/>
                  <a:gd name="connsiteY105" fmla="*/ 99619 h 543750"/>
                  <a:gd name="connsiteX106" fmla="*/ 60616 w 377999"/>
                  <a:gd name="connsiteY106" fmla="*/ 86276 h 543750"/>
                  <a:gd name="connsiteX107" fmla="*/ 96150 w 377999"/>
                  <a:gd name="connsiteY107" fmla="*/ 65766 h 543750"/>
                  <a:gd name="connsiteX108" fmla="*/ 39991 w 377999"/>
                  <a:gd name="connsiteY108" fmla="*/ 98189 h 543750"/>
                  <a:gd name="connsiteX109" fmla="*/ 50729 w 377999"/>
                  <a:gd name="connsiteY109" fmla="*/ 103259 h 543750"/>
                  <a:gd name="connsiteX110" fmla="*/ 68474 w 377999"/>
                  <a:gd name="connsiteY110" fmla="*/ 148864 h 543750"/>
                  <a:gd name="connsiteX111" fmla="*/ 64901 w 377999"/>
                  <a:gd name="connsiteY111" fmla="*/ 162230 h 543750"/>
                  <a:gd name="connsiteX112" fmla="*/ 29367 w 377999"/>
                  <a:gd name="connsiteY112" fmla="*/ 182739 h 543750"/>
                  <a:gd name="connsiteX113" fmla="*/ 18582 w 377999"/>
                  <a:gd name="connsiteY113" fmla="*/ 177670 h 543750"/>
                  <a:gd name="connsiteX114" fmla="*/ 839 w 377999"/>
                  <a:gd name="connsiteY114" fmla="*/ 132042 h 543750"/>
                  <a:gd name="connsiteX115" fmla="*/ 4456 w 377999"/>
                  <a:gd name="connsiteY115" fmla="*/ 118699 h 543750"/>
                  <a:gd name="connsiteX116" fmla="*/ 39991 w 377999"/>
                  <a:gd name="connsiteY116" fmla="*/ 98189 h 543750"/>
                  <a:gd name="connsiteX117" fmla="*/ 67990 w 377999"/>
                  <a:gd name="connsiteY117" fmla="*/ 170203 h 543750"/>
                  <a:gd name="connsiteX118" fmla="*/ 78751 w 377999"/>
                  <a:gd name="connsiteY118" fmla="*/ 175296 h 543750"/>
                  <a:gd name="connsiteX119" fmla="*/ 96519 w 377999"/>
                  <a:gd name="connsiteY119" fmla="*/ 220924 h 543750"/>
                  <a:gd name="connsiteX120" fmla="*/ 92924 w 377999"/>
                  <a:gd name="connsiteY120" fmla="*/ 234244 h 543750"/>
                  <a:gd name="connsiteX121" fmla="*/ 57412 w 377999"/>
                  <a:gd name="connsiteY121" fmla="*/ 254753 h 543750"/>
                  <a:gd name="connsiteX122" fmla="*/ 46628 w 377999"/>
                  <a:gd name="connsiteY122" fmla="*/ 249730 h 543750"/>
                  <a:gd name="connsiteX123" fmla="*/ 28883 w 377999"/>
                  <a:gd name="connsiteY123" fmla="*/ 204102 h 543750"/>
                  <a:gd name="connsiteX124" fmla="*/ 32478 w 377999"/>
                  <a:gd name="connsiteY124" fmla="*/ 190713 h 543750"/>
                  <a:gd name="connsiteX125" fmla="*/ 67990 w 377999"/>
                  <a:gd name="connsiteY125" fmla="*/ 170203 h 543750"/>
                  <a:gd name="connsiteX126" fmla="*/ 124172 w 377999"/>
                  <a:gd name="connsiteY126" fmla="*/ 137780 h 543750"/>
                  <a:gd name="connsiteX127" fmla="*/ 134957 w 377999"/>
                  <a:gd name="connsiteY127" fmla="*/ 142850 h 543750"/>
                  <a:gd name="connsiteX128" fmla="*/ 152700 w 377999"/>
                  <a:gd name="connsiteY128" fmla="*/ 188477 h 543750"/>
                  <a:gd name="connsiteX129" fmla="*/ 149083 w 377999"/>
                  <a:gd name="connsiteY129" fmla="*/ 201820 h 543750"/>
                  <a:gd name="connsiteX130" fmla="*/ 113571 w 377999"/>
                  <a:gd name="connsiteY130" fmla="*/ 222330 h 543750"/>
                  <a:gd name="connsiteX131" fmla="*/ 102810 w 377999"/>
                  <a:gd name="connsiteY131" fmla="*/ 217283 h 543750"/>
                  <a:gd name="connsiteX132" fmla="*/ 85065 w 377999"/>
                  <a:gd name="connsiteY132" fmla="*/ 171655 h 543750"/>
                  <a:gd name="connsiteX133" fmla="*/ 88638 w 377999"/>
                  <a:gd name="connsiteY133" fmla="*/ 158289 h 543750"/>
                  <a:gd name="connsiteX134" fmla="*/ 124172 w 377999"/>
                  <a:gd name="connsiteY134" fmla="*/ 137780 h 543750"/>
                  <a:gd name="connsiteX135" fmla="*/ 236513 w 377999"/>
                  <a:gd name="connsiteY135" fmla="*/ 72933 h 543750"/>
                  <a:gd name="connsiteX136" fmla="*/ 247298 w 377999"/>
                  <a:gd name="connsiteY136" fmla="*/ 78003 h 543750"/>
                  <a:gd name="connsiteX137" fmla="*/ 265042 w 377999"/>
                  <a:gd name="connsiteY137" fmla="*/ 123608 h 543750"/>
                  <a:gd name="connsiteX138" fmla="*/ 261424 w 377999"/>
                  <a:gd name="connsiteY138" fmla="*/ 136973 h 543750"/>
                  <a:gd name="connsiteX139" fmla="*/ 225890 w 377999"/>
                  <a:gd name="connsiteY139" fmla="*/ 157483 h 543750"/>
                  <a:gd name="connsiteX140" fmla="*/ 215151 w 377999"/>
                  <a:gd name="connsiteY140" fmla="*/ 152413 h 543750"/>
                  <a:gd name="connsiteX141" fmla="*/ 197407 w 377999"/>
                  <a:gd name="connsiteY141" fmla="*/ 106809 h 543750"/>
                  <a:gd name="connsiteX142" fmla="*/ 200979 w 377999"/>
                  <a:gd name="connsiteY142" fmla="*/ 93443 h 543750"/>
                  <a:gd name="connsiteX143" fmla="*/ 236513 w 377999"/>
                  <a:gd name="connsiteY143" fmla="*/ 72933 h 543750"/>
                  <a:gd name="connsiteX144" fmla="*/ 320602 w 377999"/>
                  <a:gd name="connsiteY144" fmla="*/ 288997 h 543750"/>
                  <a:gd name="connsiteX145" fmla="*/ 331387 w 377999"/>
                  <a:gd name="connsiteY145" fmla="*/ 294067 h 543750"/>
                  <a:gd name="connsiteX146" fmla="*/ 349132 w 377999"/>
                  <a:gd name="connsiteY146" fmla="*/ 339695 h 543750"/>
                  <a:gd name="connsiteX147" fmla="*/ 345513 w 377999"/>
                  <a:gd name="connsiteY147" fmla="*/ 353060 h 543750"/>
                  <a:gd name="connsiteX148" fmla="*/ 310002 w 377999"/>
                  <a:gd name="connsiteY148" fmla="*/ 373570 h 543750"/>
                  <a:gd name="connsiteX149" fmla="*/ 299240 w 377999"/>
                  <a:gd name="connsiteY149" fmla="*/ 368500 h 543750"/>
                  <a:gd name="connsiteX150" fmla="*/ 281496 w 377999"/>
                  <a:gd name="connsiteY150" fmla="*/ 322895 h 543750"/>
                  <a:gd name="connsiteX151" fmla="*/ 285068 w 377999"/>
                  <a:gd name="connsiteY151" fmla="*/ 309530 h 543750"/>
                  <a:gd name="connsiteX152" fmla="*/ 320602 w 377999"/>
                  <a:gd name="connsiteY152" fmla="*/ 288997 h 543750"/>
                  <a:gd name="connsiteX153" fmla="*/ 292580 w 377999"/>
                  <a:gd name="connsiteY153" fmla="*/ 216983 h 543750"/>
                  <a:gd name="connsiteX154" fmla="*/ 303342 w 377999"/>
                  <a:gd name="connsiteY154" fmla="*/ 222030 h 543750"/>
                  <a:gd name="connsiteX155" fmla="*/ 321086 w 377999"/>
                  <a:gd name="connsiteY155" fmla="*/ 267658 h 543750"/>
                  <a:gd name="connsiteX156" fmla="*/ 317491 w 377999"/>
                  <a:gd name="connsiteY156" fmla="*/ 281046 h 543750"/>
                  <a:gd name="connsiteX157" fmla="*/ 281956 w 377999"/>
                  <a:gd name="connsiteY157" fmla="*/ 301556 h 543750"/>
                  <a:gd name="connsiteX158" fmla="*/ 271218 w 377999"/>
                  <a:gd name="connsiteY158" fmla="*/ 296441 h 543750"/>
                  <a:gd name="connsiteX159" fmla="*/ 253451 w 377999"/>
                  <a:gd name="connsiteY159" fmla="*/ 250836 h 543750"/>
                  <a:gd name="connsiteX160" fmla="*/ 257046 w 377999"/>
                  <a:gd name="connsiteY160" fmla="*/ 237493 h 543750"/>
                  <a:gd name="connsiteX161" fmla="*/ 292580 w 377999"/>
                  <a:gd name="connsiteY161" fmla="*/ 216983 h 543750"/>
                  <a:gd name="connsiteX162" fmla="*/ 264535 w 377999"/>
                  <a:gd name="connsiteY162" fmla="*/ 144924 h 543750"/>
                  <a:gd name="connsiteX163" fmla="*/ 275320 w 377999"/>
                  <a:gd name="connsiteY163" fmla="*/ 150017 h 543750"/>
                  <a:gd name="connsiteX164" fmla="*/ 293064 w 377999"/>
                  <a:gd name="connsiteY164" fmla="*/ 195622 h 543750"/>
                  <a:gd name="connsiteX165" fmla="*/ 289446 w 377999"/>
                  <a:gd name="connsiteY165" fmla="*/ 208987 h 543750"/>
                  <a:gd name="connsiteX166" fmla="*/ 253934 w 377999"/>
                  <a:gd name="connsiteY166" fmla="*/ 229496 h 543750"/>
                  <a:gd name="connsiteX167" fmla="*/ 243173 w 377999"/>
                  <a:gd name="connsiteY167" fmla="*/ 224427 h 543750"/>
                  <a:gd name="connsiteX168" fmla="*/ 225429 w 377999"/>
                  <a:gd name="connsiteY168" fmla="*/ 178822 h 543750"/>
                  <a:gd name="connsiteX169" fmla="*/ 229001 w 377999"/>
                  <a:gd name="connsiteY169" fmla="*/ 165456 h 543750"/>
                  <a:gd name="connsiteX170" fmla="*/ 264535 w 377999"/>
                  <a:gd name="connsiteY170" fmla="*/ 144924 h 543750"/>
                  <a:gd name="connsiteX171" fmla="*/ 208376 w 377999"/>
                  <a:gd name="connsiteY171" fmla="*/ 177370 h 543750"/>
                  <a:gd name="connsiteX172" fmla="*/ 219137 w 377999"/>
                  <a:gd name="connsiteY172" fmla="*/ 182463 h 543750"/>
                  <a:gd name="connsiteX173" fmla="*/ 236882 w 377999"/>
                  <a:gd name="connsiteY173" fmla="*/ 228068 h 543750"/>
                  <a:gd name="connsiteX174" fmla="*/ 233287 w 377999"/>
                  <a:gd name="connsiteY174" fmla="*/ 241388 h 543750"/>
                  <a:gd name="connsiteX175" fmla="*/ 197775 w 377999"/>
                  <a:gd name="connsiteY175" fmla="*/ 261897 h 543750"/>
                  <a:gd name="connsiteX176" fmla="*/ 186991 w 377999"/>
                  <a:gd name="connsiteY176" fmla="*/ 256873 h 543750"/>
                  <a:gd name="connsiteX177" fmla="*/ 169247 w 377999"/>
                  <a:gd name="connsiteY177" fmla="*/ 211245 h 543750"/>
                  <a:gd name="connsiteX178" fmla="*/ 172842 w 377999"/>
                  <a:gd name="connsiteY178" fmla="*/ 197880 h 543750"/>
                  <a:gd name="connsiteX179" fmla="*/ 208376 w 377999"/>
                  <a:gd name="connsiteY179" fmla="*/ 177370 h 543750"/>
                  <a:gd name="connsiteX180" fmla="*/ 180354 w 377999"/>
                  <a:gd name="connsiteY180" fmla="*/ 105356 h 543750"/>
                  <a:gd name="connsiteX181" fmla="*/ 191115 w 377999"/>
                  <a:gd name="connsiteY181" fmla="*/ 110449 h 543750"/>
                  <a:gd name="connsiteX182" fmla="*/ 208860 w 377999"/>
                  <a:gd name="connsiteY182" fmla="*/ 156054 h 543750"/>
                  <a:gd name="connsiteX183" fmla="*/ 205265 w 377999"/>
                  <a:gd name="connsiteY183" fmla="*/ 169374 h 543750"/>
                  <a:gd name="connsiteX184" fmla="*/ 169753 w 377999"/>
                  <a:gd name="connsiteY184" fmla="*/ 189883 h 543750"/>
                  <a:gd name="connsiteX185" fmla="*/ 158969 w 377999"/>
                  <a:gd name="connsiteY185" fmla="*/ 184860 h 543750"/>
                  <a:gd name="connsiteX186" fmla="*/ 141225 w 377999"/>
                  <a:gd name="connsiteY186" fmla="*/ 139232 h 543750"/>
                  <a:gd name="connsiteX187" fmla="*/ 144820 w 377999"/>
                  <a:gd name="connsiteY187" fmla="*/ 125866 h 543750"/>
                  <a:gd name="connsiteX188" fmla="*/ 180354 w 377999"/>
                  <a:gd name="connsiteY188" fmla="*/ 105356 h 543750"/>
                  <a:gd name="connsiteX189" fmla="*/ 236420 w 377999"/>
                  <a:gd name="connsiteY189" fmla="*/ 249407 h 543750"/>
                  <a:gd name="connsiteX190" fmla="*/ 247159 w 377999"/>
                  <a:gd name="connsiteY190" fmla="*/ 254477 h 543750"/>
                  <a:gd name="connsiteX191" fmla="*/ 264904 w 377999"/>
                  <a:gd name="connsiteY191" fmla="*/ 300081 h 543750"/>
                  <a:gd name="connsiteX192" fmla="*/ 261333 w 377999"/>
                  <a:gd name="connsiteY192" fmla="*/ 313447 h 543750"/>
                  <a:gd name="connsiteX193" fmla="*/ 225797 w 377999"/>
                  <a:gd name="connsiteY193" fmla="*/ 333957 h 543750"/>
                  <a:gd name="connsiteX194" fmla="*/ 215013 w 377999"/>
                  <a:gd name="connsiteY194" fmla="*/ 328887 h 543750"/>
                  <a:gd name="connsiteX195" fmla="*/ 197269 w 377999"/>
                  <a:gd name="connsiteY195" fmla="*/ 283259 h 543750"/>
                  <a:gd name="connsiteX196" fmla="*/ 200886 w 377999"/>
                  <a:gd name="connsiteY196" fmla="*/ 269917 h 543750"/>
                  <a:gd name="connsiteX197" fmla="*/ 236420 w 377999"/>
                  <a:gd name="connsiteY197" fmla="*/ 249407 h 543750"/>
                  <a:gd name="connsiteX198" fmla="*/ 180216 w 377999"/>
                  <a:gd name="connsiteY198" fmla="*/ 281853 h 543750"/>
                  <a:gd name="connsiteX199" fmla="*/ 191001 w 377999"/>
                  <a:gd name="connsiteY199" fmla="*/ 286900 h 543750"/>
                  <a:gd name="connsiteX200" fmla="*/ 208744 w 377999"/>
                  <a:gd name="connsiteY200" fmla="*/ 332504 h 543750"/>
                  <a:gd name="connsiteX201" fmla="*/ 205149 w 377999"/>
                  <a:gd name="connsiteY201" fmla="*/ 345894 h 543750"/>
                  <a:gd name="connsiteX202" fmla="*/ 169615 w 377999"/>
                  <a:gd name="connsiteY202" fmla="*/ 366403 h 543750"/>
                  <a:gd name="connsiteX203" fmla="*/ 158854 w 377999"/>
                  <a:gd name="connsiteY203" fmla="*/ 361310 h 543750"/>
                  <a:gd name="connsiteX204" fmla="*/ 141109 w 377999"/>
                  <a:gd name="connsiteY204" fmla="*/ 315683 h 543750"/>
                  <a:gd name="connsiteX205" fmla="*/ 144704 w 377999"/>
                  <a:gd name="connsiteY205" fmla="*/ 302363 h 543750"/>
                  <a:gd name="connsiteX206" fmla="*/ 180216 w 377999"/>
                  <a:gd name="connsiteY206" fmla="*/ 281853 h 543750"/>
                  <a:gd name="connsiteX207" fmla="*/ 152194 w 377999"/>
                  <a:gd name="connsiteY207" fmla="*/ 209794 h 543750"/>
                  <a:gd name="connsiteX208" fmla="*/ 162979 w 377999"/>
                  <a:gd name="connsiteY208" fmla="*/ 214864 h 543750"/>
                  <a:gd name="connsiteX209" fmla="*/ 180722 w 377999"/>
                  <a:gd name="connsiteY209" fmla="*/ 260491 h 543750"/>
                  <a:gd name="connsiteX210" fmla="*/ 177105 w 377999"/>
                  <a:gd name="connsiteY210" fmla="*/ 273834 h 543750"/>
                  <a:gd name="connsiteX211" fmla="*/ 141571 w 377999"/>
                  <a:gd name="connsiteY211" fmla="*/ 294344 h 543750"/>
                  <a:gd name="connsiteX212" fmla="*/ 130832 w 377999"/>
                  <a:gd name="connsiteY212" fmla="*/ 289296 h 543750"/>
                  <a:gd name="connsiteX213" fmla="*/ 113087 w 377999"/>
                  <a:gd name="connsiteY213" fmla="*/ 243669 h 543750"/>
                  <a:gd name="connsiteX214" fmla="*/ 116660 w 377999"/>
                  <a:gd name="connsiteY214" fmla="*/ 230303 h 543750"/>
                  <a:gd name="connsiteX215" fmla="*/ 152194 w 377999"/>
                  <a:gd name="connsiteY215" fmla="*/ 209794 h 54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0">
                    <a:moveTo>
                      <a:pt x="180123" y="458304"/>
                    </a:moveTo>
                    <a:cubicBezTo>
                      <a:pt x="184111" y="455999"/>
                      <a:pt x="188880" y="458281"/>
                      <a:pt x="190862" y="463397"/>
                    </a:cubicBezTo>
                    <a:lnTo>
                      <a:pt x="208629" y="509024"/>
                    </a:lnTo>
                    <a:cubicBezTo>
                      <a:pt x="210611" y="514117"/>
                      <a:pt x="209022" y="520039"/>
                      <a:pt x="205034" y="522344"/>
                    </a:cubicBezTo>
                    <a:lnTo>
                      <a:pt x="169500" y="542854"/>
                    </a:lnTo>
                    <a:cubicBezTo>
                      <a:pt x="165560" y="545135"/>
                      <a:pt x="160720" y="542923"/>
                      <a:pt x="158739" y="537807"/>
                    </a:cubicBezTo>
                    <a:lnTo>
                      <a:pt x="140994" y="492202"/>
                    </a:lnTo>
                    <a:cubicBezTo>
                      <a:pt x="138990" y="487086"/>
                      <a:pt x="140649" y="481094"/>
                      <a:pt x="144589" y="478813"/>
                    </a:cubicBezTo>
                    <a:lnTo>
                      <a:pt x="180123" y="458304"/>
                    </a:lnTo>
                    <a:close/>
                    <a:moveTo>
                      <a:pt x="264442" y="321420"/>
                    </a:moveTo>
                    <a:cubicBezTo>
                      <a:pt x="268430" y="319139"/>
                      <a:pt x="273199" y="321420"/>
                      <a:pt x="275181" y="326537"/>
                    </a:cubicBezTo>
                    <a:lnTo>
                      <a:pt x="292948" y="372141"/>
                    </a:lnTo>
                    <a:cubicBezTo>
                      <a:pt x="294930" y="377234"/>
                      <a:pt x="293341" y="383179"/>
                      <a:pt x="289353" y="385461"/>
                    </a:cubicBezTo>
                    <a:lnTo>
                      <a:pt x="253843" y="405970"/>
                    </a:lnTo>
                    <a:cubicBezTo>
                      <a:pt x="249833" y="408275"/>
                      <a:pt x="245040" y="406039"/>
                      <a:pt x="243058" y="400946"/>
                    </a:cubicBezTo>
                    <a:lnTo>
                      <a:pt x="225313" y="355319"/>
                    </a:lnTo>
                    <a:cubicBezTo>
                      <a:pt x="223309" y="350226"/>
                      <a:pt x="224922" y="344234"/>
                      <a:pt x="228908" y="341930"/>
                    </a:cubicBezTo>
                    <a:lnTo>
                      <a:pt x="264442" y="321420"/>
                    </a:lnTo>
                    <a:close/>
                    <a:moveTo>
                      <a:pt x="152101" y="386290"/>
                    </a:moveTo>
                    <a:cubicBezTo>
                      <a:pt x="156089" y="383986"/>
                      <a:pt x="160858" y="386290"/>
                      <a:pt x="162840" y="391383"/>
                    </a:cubicBezTo>
                    <a:lnTo>
                      <a:pt x="180607" y="437011"/>
                    </a:lnTo>
                    <a:cubicBezTo>
                      <a:pt x="182589" y="442104"/>
                      <a:pt x="181000" y="448026"/>
                      <a:pt x="177012" y="450330"/>
                    </a:cubicBezTo>
                    <a:lnTo>
                      <a:pt x="141478" y="470840"/>
                    </a:lnTo>
                    <a:cubicBezTo>
                      <a:pt x="137538" y="473122"/>
                      <a:pt x="132698" y="470909"/>
                      <a:pt x="130717" y="465794"/>
                    </a:cubicBezTo>
                    <a:lnTo>
                      <a:pt x="112949" y="420189"/>
                    </a:lnTo>
                    <a:cubicBezTo>
                      <a:pt x="110968" y="415073"/>
                      <a:pt x="112627" y="409081"/>
                      <a:pt x="116567" y="406799"/>
                    </a:cubicBezTo>
                    <a:lnTo>
                      <a:pt x="152101" y="386290"/>
                    </a:lnTo>
                    <a:close/>
                    <a:moveTo>
                      <a:pt x="208261" y="353867"/>
                    </a:moveTo>
                    <a:cubicBezTo>
                      <a:pt x="212224" y="351563"/>
                      <a:pt x="217040" y="353844"/>
                      <a:pt x="219046" y="358936"/>
                    </a:cubicBezTo>
                    <a:lnTo>
                      <a:pt x="236790" y="404565"/>
                    </a:lnTo>
                    <a:cubicBezTo>
                      <a:pt x="238772" y="409680"/>
                      <a:pt x="237159" y="415603"/>
                      <a:pt x="233171" y="417907"/>
                    </a:cubicBezTo>
                    <a:lnTo>
                      <a:pt x="197637" y="438417"/>
                    </a:lnTo>
                    <a:cubicBezTo>
                      <a:pt x="193674" y="440721"/>
                      <a:pt x="188904" y="438463"/>
                      <a:pt x="186898" y="433370"/>
                    </a:cubicBezTo>
                    <a:lnTo>
                      <a:pt x="169155" y="387742"/>
                    </a:lnTo>
                    <a:cubicBezTo>
                      <a:pt x="167172" y="382650"/>
                      <a:pt x="168740" y="376681"/>
                      <a:pt x="172704" y="374376"/>
                    </a:cubicBezTo>
                    <a:lnTo>
                      <a:pt x="208261" y="353867"/>
                    </a:lnTo>
                    <a:close/>
                    <a:moveTo>
                      <a:pt x="236283" y="425880"/>
                    </a:moveTo>
                    <a:cubicBezTo>
                      <a:pt x="240246" y="423576"/>
                      <a:pt x="245062" y="425858"/>
                      <a:pt x="247068" y="430950"/>
                    </a:cubicBezTo>
                    <a:lnTo>
                      <a:pt x="264811" y="476578"/>
                    </a:lnTo>
                    <a:cubicBezTo>
                      <a:pt x="266794" y="481694"/>
                      <a:pt x="265181" y="487616"/>
                      <a:pt x="261193" y="489921"/>
                    </a:cubicBezTo>
                    <a:lnTo>
                      <a:pt x="225659" y="510430"/>
                    </a:lnTo>
                    <a:cubicBezTo>
                      <a:pt x="221696" y="512735"/>
                      <a:pt x="216926" y="510477"/>
                      <a:pt x="214920" y="505384"/>
                    </a:cubicBezTo>
                    <a:lnTo>
                      <a:pt x="197176" y="459755"/>
                    </a:lnTo>
                    <a:cubicBezTo>
                      <a:pt x="195194" y="454663"/>
                      <a:pt x="196762" y="448695"/>
                      <a:pt x="200748" y="446390"/>
                    </a:cubicBezTo>
                    <a:lnTo>
                      <a:pt x="236283" y="425880"/>
                    </a:lnTo>
                    <a:close/>
                    <a:moveTo>
                      <a:pt x="348624" y="361010"/>
                    </a:moveTo>
                    <a:cubicBezTo>
                      <a:pt x="352587" y="358729"/>
                      <a:pt x="357427" y="360988"/>
                      <a:pt x="359409" y="366103"/>
                    </a:cubicBezTo>
                    <a:lnTo>
                      <a:pt x="377152" y="411708"/>
                    </a:lnTo>
                    <a:cubicBezTo>
                      <a:pt x="379135" y="416824"/>
                      <a:pt x="377522" y="422770"/>
                      <a:pt x="373535" y="425074"/>
                    </a:cubicBezTo>
                    <a:lnTo>
                      <a:pt x="338023" y="445583"/>
                    </a:lnTo>
                    <a:cubicBezTo>
                      <a:pt x="334014" y="447865"/>
                      <a:pt x="329243" y="445607"/>
                      <a:pt x="327262" y="440514"/>
                    </a:cubicBezTo>
                    <a:lnTo>
                      <a:pt x="309517" y="394909"/>
                    </a:lnTo>
                    <a:cubicBezTo>
                      <a:pt x="307535" y="389793"/>
                      <a:pt x="309104" y="383825"/>
                      <a:pt x="313090" y="381543"/>
                    </a:cubicBezTo>
                    <a:lnTo>
                      <a:pt x="348624" y="361010"/>
                    </a:lnTo>
                    <a:close/>
                    <a:moveTo>
                      <a:pt x="292464" y="393434"/>
                    </a:moveTo>
                    <a:cubicBezTo>
                      <a:pt x="296428" y="391153"/>
                      <a:pt x="301221" y="393434"/>
                      <a:pt x="303203" y="398550"/>
                    </a:cubicBezTo>
                    <a:lnTo>
                      <a:pt x="320970" y="444154"/>
                    </a:lnTo>
                    <a:cubicBezTo>
                      <a:pt x="322952" y="449271"/>
                      <a:pt x="321363" y="455193"/>
                      <a:pt x="317375" y="457474"/>
                    </a:cubicBezTo>
                    <a:lnTo>
                      <a:pt x="281865" y="477984"/>
                    </a:lnTo>
                    <a:cubicBezTo>
                      <a:pt x="277878" y="480289"/>
                      <a:pt x="273084" y="478053"/>
                      <a:pt x="271080" y="472960"/>
                    </a:cubicBezTo>
                    <a:lnTo>
                      <a:pt x="253335" y="427332"/>
                    </a:lnTo>
                    <a:cubicBezTo>
                      <a:pt x="251353" y="422239"/>
                      <a:pt x="252944" y="416248"/>
                      <a:pt x="256930" y="413966"/>
                    </a:cubicBezTo>
                    <a:lnTo>
                      <a:pt x="292464" y="393434"/>
                    </a:lnTo>
                    <a:close/>
                    <a:moveTo>
                      <a:pt x="124079" y="314277"/>
                    </a:moveTo>
                    <a:cubicBezTo>
                      <a:pt x="128043" y="311972"/>
                      <a:pt x="132814" y="314230"/>
                      <a:pt x="134818" y="319347"/>
                    </a:cubicBezTo>
                    <a:lnTo>
                      <a:pt x="152563" y="364951"/>
                    </a:lnTo>
                    <a:cubicBezTo>
                      <a:pt x="154544" y="370044"/>
                      <a:pt x="152978" y="376012"/>
                      <a:pt x="148991" y="378317"/>
                    </a:cubicBezTo>
                    <a:lnTo>
                      <a:pt x="113456" y="398827"/>
                    </a:lnTo>
                    <a:cubicBezTo>
                      <a:pt x="109516" y="401108"/>
                      <a:pt x="104654" y="398849"/>
                      <a:pt x="102672" y="393757"/>
                    </a:cubicBezTo>
                    <a:lnTo>
                      <a:pt x="84927" y="348129"/>
                    </a:lnTo>
                    <a:cubicBezTo>
                      <a:pt x="82946" y="343013"/>
                      <a:pt x="84605" y="337067"/>
                      <a:pt x="88545" y="334786"/>
                    </a:cubicBezTo>
                    <a:lnTo>
                      <a:pt x="124079" y="314277"/>
                    </a:lnTo>
                    <a:close/>
                    <a:moveTo>
                      <a:pt x="96035" y="242217"/>
                    </a:moveTo>
                    <a:cubicBezTo>
                      <a:pt x="99998" y="239913"/>
                      <a:pt x="104792" y="242217"/>
                      <a:pt x="106796" y="247310"/>
                    </a:cubicBezTo>
                    <a:lnTo>
                      <a:pt x="124541" y="292938"/>
                    </a:lnTo>
                    <a:cubicBezTo>
                      <a:pt x="126522" y="298030"/>
                      <a:pt x="124933" y="303953"/>
                      <a:pt x="120946" y="306257"/>
                    </a:cubicBezTo>
                    <a:lnTo>
                      <a:pt x="85411" y="326767"/>
                    </a:lnTo>
                    <a:cubicBezTo>
                      <a:pt x="81470" y="329048"/>
                      <a:pt x="76654" y="326836"/>
                      <a:pt x="74650" y="321743"/>
                    </a:cubicBezTo>
                    <a:lnTo>
                      <a:pt x="56905" y="276115"/>
                    </a:lnTo>
                    <a:cubicBezTo>
                      <a:pt x="54924" y="271000"/>
                      <a:pt x="56559" y="265008"/>
                      <a:pt x="60501" y="262727"/>
                    </a:cubicBezTo>
                    <a:lnTo>
                      <a:pt x="96035" y="242217"/>
                    </a:lnTo>
                    <a:close/>
                    <a:moveTo>
                      <a:pt x="208491" y="897"/>
                    </a:moveTo>
                    <a:cubicBezTo>
                      <a:pt x="212455" y="-1385"/>
                      <a:pt x="217271" y="828"/>
                      <a:pt x="219253" y="5943"/>
                    </a:cubicBezTo>
                    <a:lnTo>
                      <a:pt x="236997" y="51571"/>
                    </a:lnTo>
                    <a:cubicBezTo>
                      <a:pt x="239001" y="56664"/>
                      <a:pt x="237390" y="62655"/>
                      <a:pt x="233402" y="64960"/>
                    </a:cubicBezTo>
                    <a:lnTo>
                      <a:pt x="197868" y="85469"/>
                    </a:lnTo>
                    <a:cubicBezTo>
                      <a:pt x="193904" y="87750"/>
                      <a:pt x="189111" y="85469"/>
                      <a:pt x="187129" y="80353"/>
                    </a:cubicBezTo>
                    <a:lnTo>
                      <a:pt x="169362" y="34749"/>
                    </a:lnTo>
                    <a:cubicBezTo>
                      <a:pt x="167380" y="29633"/>
                      <a:pt x="168970" y="23710"/>
                      <a:pt x="172957" y="21406"/>
                    </a:cubicBezTo>
                    <a:lnTo>
                      <a:pt x="208491" y="897"/>
                    </a:lnTo>
                    <a:close/>
                    <a:moveTo>
                      <a:pt x="152332" y="33343"/>
                    </a:moveTo>
                    <a:cubicBezTo>
                      <a:pt x="156295" y="31038"/>
                      <a:pt x="161066" y="33274"/>
                      <a:pt x="163071" y="38389"/>
                    </a:cubicBezTo>
                    <a:lnTo>
                      <a:pt x="180815" y="83994"/>
                    </a:lnTo>
                    <a:cubicBezTo>
                      <a:pt x="182797" y="89110"/>
                      <a:pt x="181230" y="95079"/>
                      <a:pt x="177267" y="97360"/>
                    </a:cubicBezTo>
                    <a:lnTo>
                      <a:pt x="141709" y="117869"/>
                    </a:lnTo>
                    <a:cubicBezTo>
                      <a:pt x="137745" y="120174"/>
                      <a:pt x="132929" y="117916"/>
                      <a:pt x="130923" y="112800"/>
                    </a:cubicBezTo>
                    <a:lnTo>
                      <a:pt x="113180" y="67195"/>
                    </a:lnTo>
                    <a:cubicBezTo>
                      <a:pt x="111198" y="62079"/>
                      <a:pt x="112812" y="56134"/>
                      <a:pt x="116798" y="53853"/>
                    </a:cubicBezTo>
                    <a:lnTo>
                      <a:pt x="152332" y="33343"/>
                    </a:lnTo>
                    <a:close/>
                    <a:moveTo>
                      <a:pt x="96150" y="65766"/>
                    </a:moveTo>
                    <a:cubicBezTo>
                      <a:pt x="100136" y="63462"/>
                      <a:pt x="104930" y="65698"/>
                      <a:pt x="106911" y="70813"/>
                    </a:cubicBezTo>
                    <a:lnTo>
                      <a:pt x="124656" y="116418"/>
                    </a:lnTo>
                    <a:cubicBezTo>
                      <a:pt x="126638" y="121533"/>
                      <a:pt x="125048" y="127502"/>
                      <a:pt x="121061" y="129807"/>
                    </a:cubicBezTo>
                    <a:lnTo>
                      <a:pt x="85549" y="150316"/>
                    </a:lnTo>
                    <a:cubicBezTo>
                      <a:pt x="81541" y="152620"/>
                      <a:pt x="76770" y="150339"/>
                      <a:pt x="74788" y="145223"/>
                    </a:cubicBezTo>
                    <a:lnTo>
                      <a:pt x="57021" y="99619"/>
                    </a:lnTo>
                    <a:cubicBezTo>
                      <a:pt x="55039" y="94503"/>
                      <a:pt x="56628" y="88580"/>
                      <a:pt x="60616" y="86276"/>
                    </a:cubicBezTo>
                    <a:lnTo>
                      <a:pt x="96150" y="65766"/>
                    </a:lnTo>
                    <a:close/>
                    <a:moveTo>
                      <a:pt x="39991" y="98189"/>
                    </a:moveTo>
                    <a:cubicBezTo>
                      <a:pt x="43978" y="95886"/>
                      <a:pt x="48725" y="98144"/>
                      <a:pt x="50729" y="103259"/>
                    </a:cubicBezTo>
                    <a:lnTo>
                      <a:pt x="68474" y="148864"/>
                    </a:lnTo>
                    <a:cubicBezTo>
                      <a:pt x="70456" y="153957"/>
                      <a:pt x="68889" y="159926"/>
                      <a:pt x="64901" y="162230"/>
                    </a:cubicBezTo>
                    <a:lnTo>
                      <a:pt x="29367" y="182739"/>
                    </a:lnTo>
                    <a:cubicBezTo>
                      <a:pt x="25428" y="185021"/>
                      <a:pt x="20588" y="182763"/>
                      <a:pt x="18582" y="177670"/>
                    </a:cubicBezTo>
                    <a:lnTo>
                      <a:pt x="839" y="132042"/>
                    </a:lnTo>
                    <a:cubicBezTo>
                      <a:pt x="-1143" y="126926"/>
                      <a:pt x="515" y="120981"/>
                      <a:pt x="4456" y="118699"/>
                    </a:cubicBezTo>
                    <a:lnTo>
                      <a:pt x="39991" y="98189"/>
                    </a:lnTo>
                    <a:close/>
                    <a:moveTo>
                      <a:pt x="67990" y="170203"/>
                    </a:moveTo>
                    <a:cubicBezTo>
                      <a:pt x="72000" y="167899"/>
                      <a:pt x="76770" y="170203"/>
                      <a:pt x="78751" y="175296"/>
                    </a:cubicBezTo>
                    <a:lnTo>
                      <a:pt x="96519" y="220924"/>
                    </a:lnTo>
                    <a:cubicBezTo>
                      <a:pt x="98500" y="226016"/>
                      <a:pt x="96911" y="231939"/>
                      <a:pt x="92924" y="234244"/>
                    </a:cubicBezTo>
                    <a:lnTo>
                      <a:pt x="57412" y="254753"/>
                    </a:lnTo>
                    <a:cubicBezTo>
                      <a:pt x="53448" y="257034"/>
                      <a:pt x="48632" y="254822"/>
                      <a:pt x="46628" y="249730"/>
                    </a:cubicBezTo>
                    <a:lnTo>
                      <a:pt x="28883" y="204102"/>
                    </a:lnTo>
                    <a:cubicBezTo>
                      <a:pt x="26902" y="198986"/>
                      <a:pt x="28537" y="192994"/>
                      <a:pt x="32478" y="190713"/>
                    </a:cubicBezTo>
                    <a:lnTo>
                      <a:pt x="67990" y="170203"/>
                    </a:lnTo>
                    <a:close/>
                    <a:moveTo>
                      <a:pt x="124172" y="137780"/>
                    </a:moveTo>
                    <a:cubicBezTo>
                      <a:pt x="128158" y="135476"/>
                      <a:pt x="132975" y="137757"/>
                      <a:pt x="134957" y="142850"/>
                    </a:cubicBezTo>
                    <a:lnTo>
                      <a:pt x="152700" y="188477"/>
                    </a:lnTo>
                    <a:cubicBezTo>
                      <a:pt x="154682" y="193593"/>
                      <a:pt x="153069" y="199516"/>
                      <a:pt x="149083" y="201820"/>
                    </a:cubicBezTo>
                    <a:lnTo>
                      <a:pt x="113571" y="222330"/>
                    </a:lnTo>
                    <a:cubicBezTo>
                      <a:pt x="109561" y="224634"/>
                      <a:pt x="104792" y="222376"/>
                      <a:pt x="102810" y="217283"/>
                    </a:cubicBezTo>
                    <a:lnTo>
                      <a:pt x="85065" y="171655"/>
                    </a:lnTo>
                    <a:cubicBezTo>
                      <a:pt x="83084" y="166562"/>
                      <a:pt x="84650" y="160594"/>
                      <a:pt x="88638" y="158289"/>
                    </a:cubicBezTo>
                    <a:lnTo>
                      <a:pt x="124172" y="137780"/>
                    </a:lnTo>
                    <a:close/>
                    <a:moveTo>
                      <a:pt x="236513" y="72933"/>
                    </a:moveTo>
                    <a:cubicBezTo>
                      <a:pt x="240477" y="70629"/>
                      <a:pt x="245317" y="72887"/>
                      <a:pt x="247298" y="78003"/>
                    </a:cubicBezTo>
                    <a:lnTo>
                      <a:pt x="265042" y="123608"/>
                    </a:lnTo>
                    <a:cubicBezTo>
                      <a:pt x="267023" y="128724"/>
                      <a:pt x="265410" y="134669"/>
                      <a:pt x="261424" y="136973"/>
                    </a:cubicBezTo>
                    <a:lnTo>
                      <a:pt x="225890" y="157483"/>
                    </a:lnTo>
                    <a:cubicBezTo>
                      <a:pt x="221926" y="159764"/>
                      <a:pt x="217155" y="157529"/>
                      <a:pt x="215151" y="152413"/>
                    </a:cubicBezTo>
                    <a:lnTo>
                      <a:pt x="197407" y="106809"/>
                    </a:lnTo>
                    <a:cubicBezTo>
                      <a:pt x="195425" y="101692"/>
                      <a:pt x="196992" y="95724"/>
                      <a:pt x="200979" y="93443"/>
                    </a:cubicBezTo>
                    <a:lnTo>
                      <a:pt x="236513" y="72933"/>
                    </a:lnTo>
                    <a:close/>
                    <a:moveTo>
                      <a:pt x="320602" y="288997"/>
                    </a:moveTo>
                    <a:cubicBezTo>
                      <a:pt x="324589" y="286693"/>
                      <a:pt x="329381" y="288974"/>
                      <a:pt x="331387" y="294067"/>
                    </a:cubicBezTo>
                    <a:lnTo>
                      <a:pt x="349132" y="339695"/>
                    </a:lnTo>
                    <a:cubicBezTo>
                      <a:pt x="351113" y="344811"/>
                      <a:pt x="349500" y="350756"/>
                      <a:pt x="345513" y="353060"/>
                    </a:cubicBezTo>
                    <a:lnTo>
                      <a:pt x="310002" y="373570"/>
                    </a:lnTo>
                    <a:cubicBezTo>
                      <a:pt x="305992" y="375851"/>
                      <a:pt x="301245" y="373593"/>
                      <a:pt x="299240" y="368500"/>
                    </a:cubicBezTo>
                    <a:lnTo>
                      <a:pt x="281496" y="322895"/>
                    </a:lnTo>
                    <a:cubicBezTo>
                      <a:pt x="279513" y="317780"/>
                      <a:pt x="281082" y="311811"/>
                      <a:pt x="285068" y="309530"/>
                    </a:cubicBezTo>
                    <a:lnTo>
                      <a:pt x="320602" y="288997"/>
                    </a:lnTo>
                    <a:close/>
                    <a:moveTo>
                      <a:pt x="292580" y="216983"/>
                    </a:moveTo>
                    <a:cubicBezTo>
                      <a:pt x="296543" y="214679"/>
                      <a:pt x="301361" y="216914"/>
                      <a:pt x="303342" y="222030"/>
                    </a:cubicBezTo>
                    <a:lnTo>
                      <a:pt x="321086" y="267658"/>
                    </a:lnTo>
                    <a:cubicBezTo>
                      <a:pt x="323067" y="272751"/>
                      <a:pt x="321478" y="278743"/>
                      <a:pt x="317491" y="281046"/>
                    </a:cubicBezTo>
                    <a:lnTo>
                      <a:pt x="281956" y="301556"/>
                    </a:lnTo>
                    <a:cubicBezTo>
                      <a:pt x="277993" y="303838"/>
                      <a:pt x="273199" y="301556"/>
                      <a:pt x="271218" y="296441"/>
                    </a:cubicBezTo>
                    <a:lnTo>
                      <a:pt x="253451" y="250836"/>
                    </a:lnTo>
                    <a:cubicBezTo>
                      <a:pt x="251469" y="245720"/>
                      <a:pt x="253060" y="239798"/>
                      <a:pt x="257046" y="237493"/>
                    </a:cubicBezTo>
                    <a:lnTo>
                      <a:pt x="292580" y="216983"/>
                    </a:lnTo>
                    <a:close/>
                    <a:moveTo>
                      <a:pt x="264535" y="144924"/>
                    </a:moveTo>
                    <a:cubicBezTo>
                      <a:pt x="268499" y="142642"/>
                      <a:pt x="273339" y="144901"/>
                      <a:pt x="275320" y="150017"/>
                    </a:cubicBezTo>
                    <a:lnTo>
                      <a:pt x="293064" y="195622"/>
                    </a:lnTo>
                    <a:cubicBezTo>
                      <a:pt x="295045" y="200737"/>
                      <a:pt x="293432" y="206683"/>
                      <a:pt x="289446" y="208987"/>
                    </a:cubicBezTo>
                    <a:lnTo>
                      <a:pt x="253934" y="229496"/>
                    </a:lnTo>
                    <a:cubicBezTo>
                      <a:pt x="249948" y="231778"/>
                      <a:pt x="245177" y="229543"/>
                      <a:pt x="243173" y="224427"/>
                    </a:cubicBezTo>
                    <a:lnTo>
                      <a:pt x="225429" y="178822"/>
                    </a:lnTo>
                    <a:cubicBezTo>
                      <a:pt x="223447" y="173706"/>
                      <a:pt x="225014" y="167737"/>
                      <a:pt x="229001" y="165456"/>
                    </a:cubicBezTo>
                    <a:lnTo>
                      <a:pt x="264535" y="144924"/>
                    </a:lnTo>
                    <a:close/>
                    <a:moveTo>
                      <a:pt x="208376" y="177370"/>
                    </a:moveTo>
                    <a:cubicBezTo>
                      <a:pt x="212363" y="175065"/>
                      <a:pt x="217133" y="177347"/>
                      <a:pt x="219137" y="182463"/>
                    </a:cubicBezTo>
                    <a:lnTo>
                      <a:pt x="236882" y="228068"/>
                    </a:lnTo>
                    <a:cubicBezTo>
                      <a:pt x="238864" y="233183"/>
                      <a:pt x="237274" y="239106"/>
                      <a:pt x="233287" y="241388"/>
                    </a:cubicBezTo>
                    <a:lnTo>
                      <a:pt x="197775" y="261897"/>
                    </a:lnTo>
                    <a:cubicBezTo>
                      <a:pt x="193789" y="264201"/>
                      <a:pt x="188973" y="261966"/>
                      <a:pt x="186991" y="256873"/>
                    </a:cubicBezTo>
                    <a:lnTo>
                      <a:pt x="169247" y="211245"/>
                    </a:lnTo>
                    <a:cubicBezTo>
                      <a:pt x="167265" y="206152"/>
                      <a:pt x="168878" y="200161"/>
                      <a:pt x="172842" y="197880"/>
                    </a:cubicBezTo>
                    <a:lnTo>
                      <a:pt x="208376" y="177370"/>
                    </a:lnTo>
                    <a:close/>
                    <a:moveTo>
                      <a:pt x="180354" y="105356"/>
                    </a:moveTo>
                    <a:cubicBezTo>
                      <a:pt x="184317" y="103052"/>
                      <a:pt x="189111" y="105333"/>
                      <a:pt x="191115" y="110449"/>
                    </a:cubicBezTo>
                    <a:lnTo>
                      <a:pt x="208860" y="156054"/>
                    </a:lnTo>
                    <a:cubicBezTo>
                      <a:pt x="210842" y="161170"/>
                      <a:pt x="209252" y="167093"/>
                      <a:pt x="205265" y="169374"/>
                    </a:cubicBezTo>
                    <a:lnTo>
                      <a:pt x="169753" y="189883"/>
                    </a:lnTo>
                    <a:cubicBezTo>
                      <a:pt x="165767" y="192188"/>
                      <a:pt x="160951" y="189953"/>
                      <a:pt x="158969" y="184860"/>
                    </a:cubicBezTo>
                    <a:lnTo>
                      <a:pt x="141225" y="139232"/>
                    </a:lnTo>
                    <a:cubicBezTo>
                      <a:pt x="139243" y="134139"/>
                      <a:pt x="140856" y="128148"/>
                      <a:pt x="144820" y="125866"/>
                    </a:cubicBezTo>
                    <a:lnTo>
                      <a:pt x="180354" y="105356"/>
                    </a:lnTo>
                    <a:close/>
                    <a:moveTo>
                      <a:pt x="236420" y="249407"/>
                    </a:moveTo>
                    <a:cubicBezTo>
                      <a:pt x="240408" y="247125"/>
                      <a:pt x="245155" y="249360"/>
                      <a:pt x="247159" y="254477"/>
                    </a:cubicBezTo>
                    <a:lnTo>
                      <a:pt x="264904" y="300081"/>
                    </a:lnTo>
                    <a:cubicBezTo>
                      <a:pt x="266886" y="305197"/>
                      <a:pt x="265319" y="311142"/>
                      <a:pt x="261333" y="313447"/>
                    </a:cubicBezTo>
                    <a:lnTo>
                      <a:pt x="225797" y="333957"/>
                    </a:lnTo>
                    <a:cubicBezTo>
                      <a:pt x="221833" y="336261"/>
                      <a:pt x="216995" y="334002"/>
                      <a:pt x="215013" y="328887"/>
                    </a:cubicBezTo>
                    <a:lnTo>
                      <a:pt x="197269" y="283259"/>
                    </a:lnTo>
                    <a:cubicBezTo>
                      <a:pt x="195287" y="278166"/>
                      <a:pt x="196900" y="272221"/>
                      <a:pt x="200886" y="269917"/>
                    </a:cubicBezTo>
                    <a:lnTo>
                      <a:pt x="236420" y="249407"/>
                    </a:lnTo>
                    <a:close/>
                    <a:moveTo>
                      <a:pt x="180216" y="281853"/>
                    </a:moveTo>
                    <a:cubicBezTo>
                      <a:pt x="184202" y="279549"/>
                      <a:pt x="189019" y="281784"/>
                      <a:pt x="191001" y="286900"/>
                    </a:cubicBezTo>
                    <a:lnTo>
                      <a:pt x="208744" y="332504"/>
                    </a:lnTo>
                    <a:cubicBezTo>
                      <a:pt x="210726" y="337621"/>
                      <a:pt x="209113" y="343589"/>
                      <a:pt x="205149" y="345894"/>
                    </a:cubicBezTo>
                    <a:lnTo>
                      <a:pt x="169615" y="366403"/>
                    </a:lnTo>
                    <a:cubicBezTo>
                      <a:pt x="165652" y="368707"/>
                      <a:pt x="160858" y="366403"/>
                      <a:pt x="158854" y="361310"/>
                    </a:cubicBezTo>
                    <a:lnTo>
                      <a:pt x="141109" y="315683"/>
                    </a:lnTo>
                    <a:cubicBezTo>
                      <a:pt x="139128" y="310590"/>
                      <a:pt x="140718" y="304667"/>
                      <a:pt x="144704" y="302363"/>
                    </a:cubicBezTo>
                    <a:lnTo>
                      <a:pt x="180216" y="281853"/>
                    </a:lnTo>
                    <a:close/>
                    <a:moveTo>
                      <a:pt x="152194" y="209794"/>
                    </a:moveTo>
                    <a:cubicBezTo>
                      <a:pt x="156158" y="207489"/>
                      <a:pt x="160997" y="209771"/>
                      <a:pt x="162979" y="214864"/>
                    </a:cubicBezTo>
                    <a:lnTo>
                      <a:pt x="180722" y="260491"/>
                    </a:lnTo>
                    <a:cubicBezTo>
                      <a:pt x="182704" y="265607"/>
                      <a:pt x="181091" y="271529"/>
                      <a:pt x="177105" y="273834"/>
                    </a:cubicBezTo>
                    <a:lnTo>
                      <a:pt x="141571" y="294344"/>
                    </a:lnTo>
                    <a:cubicBezTo>
                      <a:pt x="137607" y="296647"/>
                      <a:pt x="132836" y="294389"/>
                      <a:pt x="130832" y="289296"/>
                    </a:cubicBezTo>
                    <a:lnTo>
                      <a:pt x="113087" y="243669"/>
                    </a:lnTo>
                    <a:cubicBezTo>
                      <a:pt x="111106" y="238576"/>
                      <a:pt x="112672" y="232607"/>
                      <a:pt x="116660" y="230303"/>
                    </a:cubicBezTo>
                    <a:lnTo>
                      <a:pt x="152194" y="20979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641" name="Graphic 4">
              <a:extLst>
                <a:ext uri="{FF2B5EF4-FFF2-40B4-BE49-F238E27FC236}">
                  <a16:creationId xmlns:a16="http://schemas.microsoft.com/office/drawing/2014/main" id="{265CFB82-A9FA-590E-851A-93FD83CBF15F}"/>
                </a:ext>
              </a:extLst>
            </p:cNvPr>
            <p:cNvGrpSpPr/>
            <p:nvPr/>
          </p:nvGrpSpPr>
          <p:grpSpPr>
            <a:xfrm>
              <a:off x="10939685" y="12350448"/>
              <a:ext cx="691344" cy="923060"/>
              <a:chOff x="13987805" y="10646300"/>
              <a:chExt cx="691344" cy="923060"/>
            </a:xfrm>
          </p:grpSpPr>
          <p:sp>
            <p:nvSpPr>
              <p:cNvPr id="1657" name="Freeform 1656">
                <a:extLst>
                  <a:ext uri="{FF2B5EF4-FFF2-40B4-BE49-F238E27FC236}">
                    <a16:creationId xmlns:a16="http://schemas.microsoft.com/office/drawing/2014/main" id="{87E247E9-C6F0-5FD1-F3DB-2CB5A9A83408}"/>
                  </a:ext>
                </a:extLst>
              </p:cNvPr>
              <p:cNvSpPr/>
              <p:nvPr/>
            </p:nvSpPr>
            <p:spPr>
              <a:xfrm>
                <a:off x="14287067" y="11450924"/>
                <a:ext cx="239223" cy="118436"/>
              </a:xfrm>
              <a:custGeom>
                <a:avLst/>
                <a:gdLst>
                  <a:gd name="connsiteX0" fmla="*/ 239223 w 239223"/>
                  <a:gd name="connsiteY0" fmla="*/ 0 h 118436"/>
                  <a:gd name="connsiteX1" fmla="*/ 239178 w 239223"/>
                  <a:gd name="connsiteY1" fmla="*/ 30695 h 118436"/>
                  <a:gd name="connsiteX2" fmla="*/ 236205 w 239223"/>
                  <a:gd name="connsiteY2" fmla="*/ 34843 h 118436"/>
                  <a:gd name="connsiteX3" fmla="*/ 95311 w 239223"/>
                  <a:gd name="connsiteY3" fmla="*/ 116697 h 118436"/>
                  <a:gd name="connsiteX4" fmla="*/ 80977 w 239223"/>
                  <a:gd name="connsiteY4" fmla="*/ 116720 h 118436"/>
                  <a:gd name="connsiteX5" fmla="*/ 2996 w 239223"/>
                  <a:gd name="connsiteY5" fmla="*/ 71691 h 118436"/>
                  <a:gd name="connsiteX6" fmla="*/ 0 w 239223"/>
                  <a:gd name="connsiteY6" fmla="*/ 67474 h 118436"/>
                  <a:gd name="connsiteX7" fmla="*/ 46 w 239223"/>
                  <a:gd name="connsiteY7" fmla="*/ 36779 h 118436"/>
                  <a:gd name="connsiteX8" fmla="*/ 3042 w 239223"/>
                  <a:gd name="connsiteY8" fmla="*/ 40973 h 118436"/>
                  <a:gd name="connsiteX9" fmla="*/ 81048 w 239223"/>
                  <a:gd name="connsiteY9" fmla="*/ 86001 h 118436"/>
                  <a:gd name="connsiteX10" fmla="*/ 95380 w 239223"/>
                  <a:gd name="connsiteY10" fmla="*/ 86001 h 118436"/>
                  <a:gd name="connsiteX11" fmla="*/ 236274 w 239223"/>
                  <a:gd name="connsiteY11" fmla="*/ 4148 h 118436"/>
                  <a:gd name="connsiteX12" fmla="*/ 239223 w 239223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36">
                    <a:moveTo>
                      <a:pt x="239223" y="0"/>
                    </a:moveTo>
                    <a:lnTo>
                      <a:pt x="239178" y="30695"/>
                    </a:lnTo>
                    <a:cubicBezTo>
                      <a:pt x="239178" y="32216"/>
                      <a:pt x="238186" y="33691"/>
                      <a:pt x="236205" y="34843"/>
                    </a:cubicBezTo>
                    <a:lnTo>
                      <a:pt x="95311" y="116697"/>
                    </a:lnTo>
                    <a:cubicBezTo>
                      <a:pt x="91394" y="119001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299"/>
                      <a:pt x="1037" y="39844"/>
                      <a:pt x="3042" y="40973"/>
                    </a:cubicBezTo>
                    <a:lnTo>
                      <a:pt x="81048" y="86001"/>
                    </a:lnTo>
                    <a:cubicBezTo>
                      <a:pt x="85034" y="88329"/>
                      <a:pt x="91440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3" y="3019"/>
                      <a:pt x="239201" y="1521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8" name="Freeform 1657">
                <a:extLst>
                  <a:ext uri="{FF2B5EF4-FFF2-40B4-BE49-F238E27FC236}">
                    <a16:creationId xmlns:a16="http://schemas.microsoft.com/office/drawing/2014/main" id="{428F84E6-290C-2966-05AE-1B885DA190D8}"/>
                  </a:ext>
                </a:extLst>
              </p:cNvPr>
              <p:cNvSpPr/>
              <p:nvPr/>
            </p:nvSpPr>
            <p:spPr>
              <a:xfrm>
                <a:off x="14287122" y="11399982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72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3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11 w 239159"/>
                  <a:gd name="connsiteY6" fmla="*/ 1719 h 138663"/>
                  <a:gd name="connsiteX7" fmla="*/ 158168 w 239159"/>
                  <a:gd name="connsiteY7" fmla="*/ 1719 h 138663"/>
                  <a:gd name="connsiteX8" fmla="*/ 236172 w 239159"/>
                  <a:gd name="connsiteY8" fmla="*/ 46772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72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3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11" y="1719"/>
                    </a:lnTo>
                    <a:cubicBezTo>
                      <a:pt x="147774" y="-584"/>
                      <a:pt x="154203" y="-562"/>
                      <a:pt x="158168" y="1719"/>
                    </a:cubicBezTo>
                    <a:lnTo>
                      <a:pt x="236172" y="4677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9" name="Freeform 1658">
                <a:extLst>
                  <a:ext uri="{FF2B5EF4-FFF2-40B4-BE49-F238E27FC236}">
                    <a16:creationId xmlns:a16="http://schemas.microsoft.com/office/drawing/2014/main" id="{7EA6748F-CCFE-0F9F-4E91-0EC53A56E62D}"/>
                  </a:ext>
                </a:extLst>
              </p:cNvPr>
              <p:cNvSpPr/>
              <p:nvPr/>
            </p:nvSpPr>
            <p:spPr>
              <a:xfrm>
                <a:off x="14367169" y="11385479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684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7"/>
                    </a:cubicBezTo>
                    <a:cubicBezTo>
                      <a:pt x="20279" y="18366"/>
                      <a:pt x="38506" y="18343"/>
                      <a:pt x="49684" y="11845"/>
                    </a:cubicBezTo>
                    <a:cubicBezTo>
                      <a:pt x="55261" y="8595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0" name="Freeform 1659">
                <a:extLst>
                  <a:ext uri="{FF2B5EF4-FFF2-40B4-BE49-F238E27FC236}">
                    <a16:creationId xmlns:a16="http://schemas.microsoft.com/office/drawing/2014/main" id="{7BF3EAC1-C1AD-ADC9-F2C5-7B4B0206E611}"/>
                  </a:ext>
                </a:extLst>
              </p:cNvPr>
              <p:cNvSpPr/>
              <p:nvPr/>
            </p:nvSpPr>
            <p:spPr>
              <a:xfrm>
                <a:off x="14367717" y="11368909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5 w 57495"/>
                  <a:gd name="connsiteY2" fmla="*/ 28437 h 33299"/>
                  <a:gd name="connsiteX3" fmla="*/ 8348 w 57495"/>
                  <a:gd name="connsiteY3" fmla="*/ 4863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6" y="11384"/>
                      <a:pt x="60335" y="21915"/>
                      <a:pt x="49137" y="28414"/>
                    </a:cubicBezTo>
                    <a:cubicBezTo>
                      <a:pt x="37959" y="34912"/>
                      <a:pt x="19754" y="34935"/>
                      <a:pt x="8485" y="28437"/>
                    </a:cubicBezTo>
                    <a:cubicBezTo>
                      <a:pt x="-2782" y="21938"/>
                      <a:pt x="-2829" y="11384"/>
                      <a:pt x="8348" y="4863"/>
                    </a:cubicBezTo>
                    <a:cubicBezTo>
                      <a:pt x="19524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1" name="Freeform 1660">
                <a:extLst>
                  <a:ext uri="{FF2B5EF4-FFF2-40B4-BE49-F238E27FC236}">
                    <a16:creationId xmlns:a16="http://schemas.microsoft.com/office/drawing/2014/main" id="{B555687F-8F5F-2A01-439D-968E819A28F8}"/>
                  </a:ext>
                </a:extLst>
              </p:cNvPr>
              <p:cNvSpPr/>
              <p:nvPr/>
            </p:nvSpPr>
            <p:spPr>
              <a:xfrm>
                <a:off x="14378299" y="11068181"/>
                <a:ext cx="35788" cy="325863"/>
              </a:xfrm>
              <a:custGeom>
                <a:avLst/>
                <a:gdLst>
                  <a:gd name="connsiteX0" fmla="*/ 35789 w 35788"/>
                  <a:gd name="connsiteY0" fmla="*/ 92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05 h 325863"/>
                  <a:gd name="connsiteX7" fmla="*/ 35789 w 35788"/>
                  <a:gd name="connsiteY7" fmla="*/ 92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54" y="7328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719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2" name="Freeform 1661">
                <a:extLst>
                  <a:ext uri="{FF2B5EF4-FFF2-40B4-BE49-F238E27FC236}">
                    <a16:creationId xmlns:a16="http://schemas.microsoft.com/office/drawing/2014/main" id="{3E85C807-5111-459E-3621-9D43F49F1F15}"/>
                  </a:ext>
                </a:extLst>
              </p:cNvPr>
              <p:cNvSpPr/>
              <p:nvPr/>
            </p:nvSpPr>
            <p:spPr>
              <a:xfrm>
                <a:off x="14378622" y="11057958"/>
                <a:ext cx="35463" cy="20535"/>
              </a:xfrm>
              <a:custGeom>
                <a:avLst/>
                <a:gdLst>
                  <a:gd name="connsiteX0" fmla="*/ 30234 w 35463"/>
                  <a:gd name="connsiteY0" fmla="*/ 3010 h 20535"/>
                  <a:gd name="connsiteX1" fmla="*/ 30304 w 35463"/>
                  <a:gd name="connsiteY1" fmla="*/ 17528 h 20535"/>
                  <a:gd name="connsiteX2" fmla="*/ 5232 w 35463"/>
                  <a:gd name="connsiteY2" fmla="*/ 17528 h 20535"/>
                  <a:gd name="connsiteX3" fmla="*/ 5139 w 35463"/>
                  <a:gd name="connsiteY3" fmla="*/ 2987 h 20535"/>
                  <a:gd name="connsiteX4" fmla="*/ 30234 w 35463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5">
                    <a:moveTo>
                      <a:pt x="30234" y="3010"/>
                    </a:moveTo>
                    <a:cubicBezTo>
                      <a:pt x="37171" y="7020"/>
                      <a:pt x="37217" y="13518"/>
                      <a:pt x="30304" y="17528"/>
                    </a:cubicBezTo>
                    <a:cubicBezTo>
                      <a:pt x="23414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3" name="Freeform 1662">
                <a:extLst>
                  <a:ext uri="{FF2B5EF4-FFF2-40B4-BE49-F238E27FC236}">
                    <a16:creationId xmlns:a16="http://schemas.microsoft.com/office/drawing/2014/main" id="{B42CC534-4124-246C-B32F-07730F201A06}"/>
                  </a:ext>
                </a:extLst>
              </p:cNvPr>
              <p:cNvSpPr/>
              <p:nvPr/>
            </p:nvSpPr>
            <p:spPr>
              <a:xfrm>
                <a:off x="13997883" y="10801811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3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33"/>
                    </a:lnTo>
                    <a:cubicBezTo>
                      <a:pt x="208207" y="2604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4" name="Freeform 1663">
                <a:extLst>
                  <a:ext uri="{FF2B5EF4-FFF2-40B4-BE49-F238E27FC236}">
                    <a16:creationId xmlns:a16="http://schemas.microsoft.com/office/drawing/2014/main" id="{C3F6D6E3-6D0F-7AB2-253D-F2E549F10989}"/>
                  </a:ext>
                </a:extLst>
              </p:cNvPr>
              <p:cNvSpPr/>
              <p:nvPr/>
            </p:nvSpPr>
            <p:spPr>
              <a:xfrm>
                <a:off x="13987805" y="10922840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1 h 440700"/>
                  <a:gd name="connsiteX2" fmla="*/ 1921 w 181366"/>
                  <a:gd name="connsiteY2" fmla="*/ 32124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24 h 440700"/>
                  <a:gd name="connsiteX7" fmla="*/ 10078 w 181366"/>
                  <a:gd name="connsiteY7" fmla="*/ 1775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1"/>
                    </a:lnTo>
                    <a:lnTo>
                      <a:pt x="1921" y="32124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78" y="1775"/>
                    </a:cubicBezTo>
                    <a:lnTo>
                      <a:pt x="30495" y="0"/>
                    </a:lnTo>
                    <a:cubicBezTo>
                      <a:pt x="21554" y="5185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5" name="Freeform 1664">
                <a:extLst>
                  <a:ext uri="{FF2B5EF4-FFF2-40B4-BE49-F238E27FC236}">
                    <a16:creationId xmlns:a16="http://schemas.microsoft.com/office/drawing/2014/main" id="{A5F18BA9-90DA-DAF4-7340-0738429B8FE1}"/>
                  </a:ext>
                </a:extLst>
              </p:cNvPr>
              <p:cNvSpPr/>
              <p:nvPr/>
            </p:nvSpPr>
            <p:spPr>
              <a:xfrm>
                <a:off x="14008245" y="10801758"/>
                <a:ext cx="401641" cy="573497"/>
              </a:xfrm>
              <a:custGeom>
                <a:avLst/>
                <a:gdLst>
                  <a:gd name="connsiteX0" fmla="*/ 216302 w 401641"/>
                  <a:gd name="connsiteY0" fmla="*/ 2012 h 573497"/>
                  <a:gd name="connsiteX1" fmla="*/ 240729 w 401641"/>
                  <a:gd name="connsiteY1" fmla="*/ 13557 h 573497"/>
                  <a:gd name="connsiteX2" fmla="*/ 399736 w 401641"/>
                  <a:gd name="connsiteY2" fmla="*/ 422157 h 573497"/>
                  <a:gd name="connsiteX3" fmla="*/ 391578 w 401641"/>
                  <a:gd name="connsiteY3" fmla="*/ 452414 h 573497"/>
                  <a:gd name="connsiteX4" fmla="*/ 185331 w 401641"/>
                  <a:gd name="connsiteY4" fmla="*/ 571484 h 573497"/>
                  <a:gd name="connsiteX5" fmla="*/ 160950 w 401641"/>
                  <a:gd name="connsiteY5" fmla="*/ 560009 h 573497"/>
                  <a:gd name="connsiteX6" fmla="*/ 1921 w 401641"/>
                  <a:gd name="connsiteY6" fmla="*/ 151432 h 573497"/>
                  <a:gd name="connsiteX7" fmla="*/ 10055 w 401641"/>
                  <a:gd name="connsiteY7" fmla="*/ 121082 h 573497"/>
                  <a:gd name="connsiteX8" fmla="*/ 216302 w 40164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97">
                    <a:moveTo>
                      <a:pt x="216302" y="2012"/>
                    </a:moveTo>
                    <a:cubicBezTo>
                      <a:pt x="225267" y="-3173"/>
                      <a:pt x="236235" y="2012"/>
                      <a:pt x="240729" y="13557"/>
                    </a:cubicBezTo>
                    <a:lnTo>
                      <a:pt x="399736" y="422157"/>
                    </a:lnTo>
                    <a:cubicBezTo>
                      <a:pt x="404206" y="433633"/>
                      <a:pt x="400542" y="447252"/>
                      <a:pt x="391578" y="452414"/>
                    </a:cubicBezTo>
                    <a:lnTo>
                      <a:pt x="185331" y="571484"/>
                    </a:lnTo>
                    <a:cubicBezTo>
                      <a:pt x="176367" y="576669"/>
                      <a:pt x="165398" y="571484"/>
                      <a:pt x="160950" y="560009"/>
                    </a:cubicBezTo>
                    <a:lnTo>
                      <a:pt x="1921" y="151432"/>
                    </a:lnTo>
                    <a:cubicBezTo>
                      <a:pt x="-2573" y="139863"/>
                      <a:pt x="1091" y="126267"/>
                      <a:pt x="10055" y="121082"/>
                    </a:cubicBezTo>
                    <a:lnTo>
                      <a:pt x="21630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6" name="Freeform 1665">
                <a:extLst>
                  <a:ext uri="{FF2B5EF4-FFF2-40B4-BE49-F238E27FC236}">
                    <a16:creationId xmlns:a16="http://schemas.microsoft.com/office/drawing/2014/main" id="{A0BF04D8-D596-5B41-E7F8-2CD20FFB6694}"/>
                  </a:ext>
                </a:extLst>
              </p:cNvPr>
              <p:cNvSpPr/>
              <p:nvPr/>
            </p:nvSpPr>
            <p:spPr>
              <a:xfrm>
                <a:off x="14020066" y="10816621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291 h 543760"/>
                  <a:gd name="connsiteX1" fmla="*/ 190862 w 378000"/>
                  <a:gd name="connsiteY1" fmla="*/ 463406 h 543760"/>
                  <a:gd name="connsiteX2" fmla="*/ 208607 w 378000"/>
                  <a:gd name="connsiteY2" fmla="*/ 509011 h 543760"/>
                  <a:gd name="connsiteX3" fmla="*/ 205034 w 378000"/>
                  <a:gd name="connsiteY3" fmla="*/ 522354 h 543760"/>
                  <a:gd name="connsiteX4" fmla="*/ 169524 w 378000"/>
                  <a:gd name="connsiteY4" fmla="*/ 542864 h 543760"/>
                  <a:gd name="connsiteX5" fmla="*/ 158739 w 378000"/>
                  <a:gd name="connsiteY5" fmla="*/ 537817 h 543760"/>
                  <a:gd name="connsiteX6" fmla="*/ 140994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291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48 w 378000"/>
                  <a:gd name="connsiteY11" fmla="*/ 372151 h 543760"/>
                  <a:gd name="connsiteX12" fmla="*/ 289353 w 378000"/>
                  <a:gd name="connsiteY12" fmla="*/ 385471 h 543760"/>
                  <a:gd name="connsiteX13" fmla="*/ 253819 w 378000"/>
                  <a:gd name="connsiteY13" fmla="*/ 405980 h 543760"/>
                  <a:gd name="connsiteX14" fmla="*/ 243058 w 378000"/>
                  <a:gd name="connsiteY14" fmla="*/ 400956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585 w 378000"/>
                  <a:gd name="connsiteY20" fmla="*/ 436998 h 543760"/>
                  <a:gd name="connsiteX21" fmla="*/ 177012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8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61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51 h 543760"/>
                  <a:gd name="connsiteX30" fmla="*/ 233171 w 378000"/>
                  <a:gd name="connsiteY30" fmla="*/ 417894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57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61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82 w 378000"/>
                  <a:gd name="connsiteY40" fmla="*/ 510440 h 543760"/>
                  <a:gd name="connsiteX41" fmla="*/ 214920 w 378000"/>
                  <a:gd name="connsiteY41" fmla="*/ 505370 h 543760"/>
                  <a:gd name="connsiteX42" fmla="*/ 197176 w 378000"/>
                  <a:gd name="connsiteY42" fmla="*/ 459766 h 543760"/>
                  <a:gd name="connsiteX43" fmla="*/ 200748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01 w 378000"/>
                  <a:gd name="connsiteY45" fmla="*/ 361020 h 543760"/>
                  <a:gd name="connsiteX46" fmla="*/ 359409 w 378000"/>
                  <a:gd name="connsiteY46" fmla="*/ 366090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00 w 378000"/>
                  <a:gd name="connsiteY49" fmla="*/ 445570 h 543760"/>
                  <a:gd name="connsiteX50" fmla="*/ 327262 w 378000"/>
                  <a:gd name="connsiteY50" fmla="*/ 440524 h 543760"/>
                  <a:gd name="connsiteX51" fmla="*/ 309517 w 378000"/>
                  <a:gd name="connsiteY51" fmla="*/ 394896 h 543760"/>
                  <a:gd name="connsiteX52" fmla="*/ 313090 w 378000"/>
                  <a:gd name="connsiteY52" fmla="*/ 381530 h 543760"/>
                  <a:gd name="connsiteX53" fmla="*/ 348601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70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41 w 378000"/>
                  <a:gd name="connsiteY58" fmla="*/ 477994 h 543760"/>
                  <a:gd name="connsiteX59" fmla="*/ 271080 w 378000"/>
                  <a:gd name="connsiteY59" fmla="*/ 472970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79 w 378000"/>
                  <a:gd name="connsiteY63" fmla="*/ 314264 h 543760"/>
                  <a:gd name="connsiteX64" fmla="*/ 134818 w 378000"/>
                  <a:gd name="connsiteY64" fmla="*/ 319357 h 543760"/>
                  <a:gd name="connsiteX65" fmla="*/ 152563 w 378000"/>
                  <a:gd name="connsiteY65" fmla="*/ 364938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79 w 378000"/>
                  <a:gd name="connsiteY71" fmla="*/ 314264 h 543760"/>
                  <a:gd name="connsiteX72" fmla="*/ 96035 w 378000"/>
                  <a:gd name="connsiteY72" fmla="*/ 242227 h 543760"/>
                  <a:gd name="connsiteX73" fmla="*/ 106796 w 378000"/>
                  <a:gd name="connsiteY73" fmla="*/ 247320 h 543760"/>
                  <a:gd name="connsiteX74" fmla="*/ 124541 w 378000"/>
                  <a:gd name="connsiteY74" fmla="*/ 292925 h 543760"/>
                  <a:gd name="connsiteX75" fmla="*/ 120946 w 378000"/>
                  <a:gd name="connsiteY75" fmla="*/ 306267 h 543760"/>
                  <a:gd name="connsiteX76" fmla="*/ 85434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58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56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67 w 378000"/>
                  <a:gd name="connsiteY93" fmla="*/ 97370 h 543760"/>
                  <a:gd name="connsiteX94" fmla="*/ 141732 w 378000"/>
                  <a:gd name="connsiteY94" fmla="*/ 117880 h 543760"/>
                  <a:gd name="connsiteX95" fmla="*/ 130923 w 378000"/>
                  <a:gd name="connsiteY95" fmla="*/ 112810 h 543760"/>
                  <a:gd name="connsiteX96" fmla="*/ 113203 w 378000"/>
                  <a:gd name="connsiteY96" fmla="*/ 67205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00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10 h 543760"/>
                  <a:gd name="connsiteX105" fmla="*/ 57043 w 378000"/>
                  <a:gd name="connsiteY105" fmla="*/ 99605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68 w 378000"/>
                  <a:gd name="connsiteY108" fmla="*/ 98200 h 543760"/>
                  <a:gd name="connsiteX109" fmla="*/ 50729 w 378000"/>
                  <a:gd name="connsiteY109" fmla="*/ 103246 h 543760"/>
                  <a:gd name="connsiteX110" fmla="*/ 68474 w 378000"/>
                  <a:gd name="connsiteY110" fmla="*/ 148874 h 543760"/>
                  <a:gd name="connsiteX111" fmla="*/ 64925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2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68 w 378000"/>
                  <a:gd name="connsiteY116" fmla="*/ 98200 h 543760"/>
                  <a:gd name="connsiteX117" fmla="*/ 68013 w 378000"/>
                  <a:gd name="connsiteY117" fmla="*/ 170213 h 543760"/>
                  <a:gd name="connsiteX118" fmla="*/ 78774 w 378000"/>
                  <a:gd name="connsiteY118" fmla="*/ 175306 h 543760"/>
                  <a:gd name="connsiteX119" fmla="*/ 96519 w 378000"/>
                  <a:gd name="connsiteY119" fmla="*/ 220911 h 543760"/>
                  <a:gd name="connsiteX120" fmla="*/ 92924 w 378000"/>
                  <a:gd name="connsiteY120" fmla="*/ 234253 h 543760"/>
                  <a:gd name="connsiteX121" fmla="*/ 57389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8013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49 w 378000"/>
                  <a:gd name="connsiteY130" fmla="*/ 222339 h 543760"/>
                  <a:gd name="connsiteX131" fmla="*/ 102810 w 378000"/>
                  <a:gd name="connsiteY131" fmla="*/ 217270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20 h 543760"/>
                  <a:gd name="connsiteX136" fmla="*/ 247298 w 378000"/>
                  <a:gd name="connsiteY136" fmla="*/ 77990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69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796 h 543760"/>
                  <a:gd name="connsiteX142" fmla="*/ 200979 w 378000"/>
                  <a:gd name="connsiteY142" fmla="*/ 93429 h 543760"/>
                  <a:gd name="connsiteX143" fmla="*/ 236513 w 378000"/>
                  <a:gd name="connsiteY143" fmla="*/ 72920 h 543760"/>
                  <a:gd name="connsiteX144" fmla="*/ 320602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882 h 543760"/>
                  <a:gd name="connsiteX151" fmla="*/ 285068 w 378000"/>
                  <a:gd name="connsiteY151" fmla="*/ 309517 h 543760"/>
                  <a:gd name="connsiteX152" fmla="*/ 320602 w 378000"/>
                  <a:gd name="connsiteY152" fmla="*/ 289007 h 543760"/>
                  <a:gd name="connsiteX153" fmla="*/ 292580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45 h 543760"/>
                  <a:gd name="connsiteX156" fmla="*/ 317491 w 378000"/>
                  <a:gd name="connsiteY156" fmla="*/ 281034 h 543760"/>
                  <a:gd name="connsiteX157" fmla="*/ 281980 w 378000"/>
                  <a:gd name="connsiteY157" fmla="*/ 301543 h 543760"/>
                  <a:gd name="connsiteX158" fmla="*/ 271218 w 378000"/>
                  <a:gd name="connsiteY158" fmla="*/ 296450 h 543760"/>
                  <a:gd name="connsiteX159" fmla="*/ 253451 w 378000"/>
                  <a:gd name="connsiteY159" fmla="*/ 250823 h 543760"/>
                  <a:gd name="connsiteX160" fmla="*/ 257046 w 378000"/>
                  <a:gd name="connsiteY160" fmla="*/ 237503 h 543760"/>
                  <a:gd name="connsiteX161" fmla="*/ 292580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04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34 w 378000"/>
                  <a:gd name="connsiteY166" fmla="*/ 229483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09 h 543760"/>
                  <a:gd name="connsiteX169" fmla="*/ 229001 w 378000"/>
                  <a:gd name="connsiteY169" fmla="*/ 165443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115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54 w 378000"/>
                  <a:gd name="connsiteY184" fmla="*/ 189893 h 543760"/>
                  <a:gd name="connsiteX185" fmla="*/ 158969 w 378000"/>
                  <a:gd name="connsiteY185" fmla="*/ 184870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887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881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297 h 543760"/>
                  <a:gd name="connsiteX204" fmla="*/ 141133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283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6"/>
                    </a:cubicBezTo>
                    <a:lnTo>
                      <a:pt x="208607" y="509011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9" y="481105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1"/>
                    </a:moveTo>
                    <a:cubicBezTo>
                      <a:pt x="268406" y="319126"/>
                      <a:pt x="273199" y="321431"/>
                      <a:pt x="275181" y="326524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89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84"/>
                      <a:pt x="245040" y="406049"/>
                      <a:pt x="243058" y="400956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114"/>
                      <a:pt x="181000" y="448036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8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2"/>
                      <a:pt x="217040" y="353854"/>
                      <a:pt x="219046" y="358947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4" y="438472"/>
                      <a:pt x="186898" y="433357"/>
                    </a:cubicBezTo>
                    <a:lnTo>
                      <a:pt x="169155" y="387752"/>
                    </a:lnTo>
                    <a:cubicBezTo>
                      <a:pt x="167172" y="382659"/>
                      <a:pt x="168740" y="376668"/>
                      <a:pt x="172704" y="374387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0"/>
                      <a:pt x="265181" y="487627"/>
                      <a:pt x="261193" y="489930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01" y="361020"/>
                    </a:moveTo>
                    <a:cubicBezTo>
                      <a:pt x="352611" y="358716"/>
                      <a:pt x="357427" y="360997"/>
                      <a:pt x="359409" y="366090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01" y="361020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203"/>
                      <a:pt x="317375" y="457484"/>
                    </a:cubicBezTo>
                    <a:lnTo>
                      <a:pt x="281841" y="477994"/>
                    </a:lnTo>
                    <a:cubicBezTo>
                      <a:pt x="277878" y="480298"/>
                      <a:pt x="273084" y="478063"/>
                      <a:pt x="271080" y="472970"/>
                    </a:cubicBezTo>
                    <a:lnTo>
                      <a:pt x="253335" y="427343"/>
                    </a:lnTo>
                    <a:cubicBezTo>
                      <a:pt x="251353" y="422226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40"/>
                      <a:pt x="134818" y="319357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097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205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07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2"/>
                      <a:pt x="56628" y="88567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68" y="98200"/>
                    </a:moveTo>
                    <a:cubicBezTo>
                      <a:pt x="43978" y="95895"/>
                      <a:pt x="48748" y="98154"/>
                      <a:pt x="50729" y="103246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3"/>
                    </a:cubicBezTo>
                    <a:lnTo>
                      <a:pt x="57389" y="254763"/>
                    </a:lnTo>
                    <a:cubicBezTo>
                      <a:pt x="53448" y="257044"/>
                      <a:pt x="48632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5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39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617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69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6"/>
                    </a:lnTo>
                    <a:cubicBezTo>
                      <a:pt x="195425" y="101703"/>
                      <a:pt x="196992" y="95734"/>
                      <a:pt x="200979" y="93429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2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0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21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3" y="317789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3" y="214689"/>
                      <a:pt x="301337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66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29"/>
                      <a:pt x="273339" y="144911"/>
                      <a:pt x="275320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69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0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39"/>
                      <a:pt x="189111" y="105343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103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89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18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6" y="294399"/>
                      <a:pt x="130832" y="289283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7" name="Freeform 1666">
                <a:extLst>
                  <a:ext uri="{FF2B5EF4-FFF2-40B4-BE49-F238E27FC236}">
                    <a16:creationId xmlns:a16="http://schemas.microsoft.com/office/drawing/2014/main" id="{27F21B0E-3089-E544-2157-5BA6FE3AED90}"/>
                  </a:ext>
                </a:extLst>
              </p:cNvPr>
              <p:cNvSpPr/>
              <p:nvPr/>
            </p:nvSpPr>
            <p:spPr>
              <a:xfrm>
                <a:off x="14267134" y="10646354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3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29 h 575195"/>
                  <a:gd name="connsiteX11" fmla="*/ 0 w 232793"/>
                  <a:gd name="connsiteY11" fmla="*/ 122804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39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28" y="184"/>
                      <a:pt x="228553" y="852"/>
                      <a:pt x="226687" y="1959"/>
                    </a:cubicBezTo>
                    <a:lnTo>
                      <a:pt x="206247" y="3733"/>
                    </a:lnTo>
                    <a:cubicBezTo>
                      <a:pt x="208205" y="2581"/>
                      <a:pt x="210280" y="1959"/>
                      <a:pt x="212353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919"/>
                      <a:pt x="182234" y="574012"/>
                      <a:pt x="189586" y="573367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8" name="Freeform 1667">
                <a:extLst>
                  <a:ext uri="{FF2B5EF4-FFF2-40B4-BE49-F238E27FC236}">
                    <a16:creationId xmlns:a16="http://schemas.microsoft.com/office/drawing/2014/main" id="{3D49C926-A1FE-A2A9-0F5C-66C795E3C1DD}"/>
                  </a:ext>
                </a:extLst>
              </p:cNvPr>
              <p:cNvSpPr/>
              <p:nvPr/>
            </p:nvSpPr>
            <p:spPr>
              <a:xfrm>
                <a:off x="14257097" y="10767383"/>
                <a:ext cx="181371" cy="440700"/>
              </a:xfrm>
              <a:custGeom>
                <a:avLst/>
                <a:gdLst>
                  <a:gd name="connsiteX0" fmla="*/ 10059 w 181371"/>
                  <a:gd name="connsiteY0" fmla="*/ 1774 h 440700"/>
                  <a:gd name="connsiteX1" fmla="*/ 1925 w 181371"/>
                  <a:gd name="connsiteY1" fmla="*/ 32100 h 440700"/>
                  <a:gd name="connsiteX2" fmla="*/ 160908 w 181371"/>
                  <a:gd name="connsiteY2" fmla="*/ 440700 h 440700"/>
                  <a:gd name="connsiteX3" fmla="*/ 181372 w 181371"/>
                  <a:gd name="connsiteY3" fmla="*/ 438926 h 440700"/>
                  <a:gd name="connsiteX4" fmla="*/ 22365 w 181371"/>
                  <a:gd name="connsiteY4" fmla="*/ 30326 h 440700"/>
                  <a:gd name="connsiteX5" fmla="*/ 30476 w 181371"/>
                  <a:gd name="connsiteY5" fmla="*/ 0 h 440700"/>
                  <a:gd name="connsiteX6" fmla="*/ 10059 w 181371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00">
                    <a:moveTo>
                      <a:pt x="10059" y="1774"/>
                    </a:moveTo>
                    <a:cubicBezTo>
                      <a:pt x="1072" y="6959"/>
                      <a:pt x="-2568" y="20556"/>
                      <a:pt x="1925" y="32100"/>
                    </a:cubicBezTo>
                    <a:lnTo>
                      <a:pt x="160908" y="440700"/>
                    </a:lnTo>
                    <a:lnTo>
                      <a:pt x="181372" y="438926"/>
                    </a:lnTo>
                    <a:lnTo>
                      <a:pt x="22365" y="30326"/>
                    </a:lnTo>
                    <a:cubicBezTo>
                      <a:pt x="17849" y="18781"/>
                      <a:pt x="21535" y="5184"/>
                      <a:pt x="30476" y="0"/>
                    </a:cubicBezTo>
                    <a:lnTo>
                      <a:pt x="10059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9" name="Freeform 1668">
                <a:extLst>
                  <a:ext uri="{FF2B5EF4-FFF2-40B4-BE49-F238E27FC236}">
                    <a16:creationId xmlns:a16="http://schemas.microsoft.com/office/drawing/2014/main" id="{1530E7B4-AFC8-1F4C-C717-033DED95FEDE}"/>
                  </a:ext>
                </a:extLst>
              </p:cNvPr>
              <p:cNvSpPr/>
              <p:nvPr/>
            </p:nvSpPr>
            <p:spPr>
              <a:xfrm>
                <a:off x="14277540" y="10646300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4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09 h 573497"/>
                  <a:gd name="connsiteX6" fmla="*/ 1922 w 401609"/>
                  <a:gd name="connsiteY6" fmla="*/ 151409 h 573497"/>
                  <a:gd name="connsiteX7" fmla="*/ 10033 w 401609"/>
                  <a:gd name="connsiteY7" fmla="*/ 121083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10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09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3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70" name="Freeform 1669">
                <a:extLst>
                  <a:ext uri="{FF2B5EF4-FFF2-40B4-BE49-F238E27FC236}">
                    <a16:creationId xmlns:a16="http://schemas.microsoft.com/office/drawing/2014/main" id="{45E677C2-BBB4-FFB9-302A-67ECAA7E2E65}"/>
                  </a:ext>
                </a:extLst>
              </p:cNvPr>
              <p:cNvSpPr/>
              <p:nvPr/>
            </p:nvSpPr>
            <p:spPr>
              <a:xfrm>
                <a:off x="14289339" y="10661164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314 h 543760"/>
                  <a:gd name="connsiteX1" fmla="*/ 190862 w 378000"/>
                  <a:gd name="connsiteY1" fmla="*/ 463407 h 543760"/>
                  <a:gd name="connsiteX2" fmla="*/ 208629 w 378000"/>
                  <a:gd name="connsiteY2" fmla="*/ 509034 h 543760"/>
                  <a:gd name="connsiteX3" fmla="*/ 205034 w 378000"/>
                  <a:gd name="connsiteY3" fmla="*/ 522354 h 543760"/>
                  <a:gd name="connsiteX4" fmla="*/ 169500 w 378000"/>
                  <a:gd name="connsiteY4" fmla="*/ 542864 h 543760"/>
                  <a:gd name="connsiteX5" fmla="*/ 158739 w 378000"/>
                  <a:gd name="connsiteY5" fmla="*/ 537817 h 543760"/>
                  <a:gd name="connsiteX6" fmla="*/ 140971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314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26 w 378000"/>
                  <a:gd name="connsiteY11" fmla="*/ 372151 h 543760"/>
                  <a:gd name="connsiteX12" fmla="*/ 289355 w 378000"/>
                  <a:gd name="connsiteY12" fmla="*/ 385471 h 543760"/>
                  <a:gd name="connsiteX13" fmla="*/ 253843 w 378000"/>
                  <a:gd name="connsiteY13" fmla="*/ 405980 h 543760"/>
                  <a:gd name="connsiteX14" fmla="*/ 243058 w 378000"/>
                  <a:gd name="connsiteY14" fmla="*/ 400933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607 w 378000"/>
                  <a:gd name="connsiteY20" fmla="*/ 437021 h 543760"/>
                  <a:gd name="connsiteX21" fmla="*/ 177013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9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38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75 h 543760"/>
                  <a:gd name="connsiteX30" fmla="*/ 233171 w 378000"/>
                  <a:gd name="connsiteY30" fmla="*/ 417917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80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38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59 w 378000"/>
                  <a:gd name="connsiteY40" fmla="*/ 510440 h 543760"/>
                  <a:gd name="connsiteX41" fmla="*/ 214920 w 378000"/>
                  <a:gd name="connsiteY41" fmla="*/ 505394 h 543760"/>
                  <a:gd name="connsiteX42" fmla="*/ 197177 w 378000"/>
                  <a:gd name="connsiteY42" fmla="*/ 459766 h 543760"/>
                  <a:gd name="connsiteX43" fmla="*/ 200726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24 w 378000"/>
                  <a:gd name="connsiteY45" fmla="*/ 361020 h 543760"/>
                  <a:gd name="connsiteX46" fmla="*/ 359409 w 378000"/>
                  <a:gd name="connsiteY46" fmla="*/ 366113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24 w 378000"/>
                  <a:gd name="connsiteY49" fmla="*/ 445594 h 543760"/>
                  <a:gd name="connsiteX50" fmla="*/ 327262 w 378000"/>
                  <a:gd name="connsiteY50" fmla="*/ 440524 h 543760"/>
                  <a:gd name="connsiteX51" fmla="*/ 309518 w 378000"/>
                  <a:gd name="connsiteY51" fmla="*/ 394919 h 543760"/>
                  <a:gd name="connsiteX52" fmla="*/ 313090 w 378000"/>
                  <a:gd name="connsiteY52" fmla="*/ 381553 h 543760"/>
                  <a:gd name="connsiteX53" fmla="*/ 348624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48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65 w 378000"/>
                  <a:gd name="connsiteY58" fmla="*/ 477994 h 543760"/>
                  <a:gd name="connsiteX59" fmla="*/ 271080 w 378000"/>
                  <a:gd name="connsiteY59" fmla="*/ 472947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57 w 378000"/>
                  <a:gd name="connsiteY63" fmla="*/ 314287 h 543760"/>
                  <a:gd name="connsiteX64" fmla="*/ 134818 w 378000"/>
                  <a:gd name="connsiteY64" fmla="*/ 319333 h 543760"/>
                  <a:gd name="connsiteX65" fmla="*/ 152563 w 378000"/>
                  <a:gd name="connsiteY65" fmla="*/ 364961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57 w 378000"/>
                  <a:gd name="connsiteY71" fmla="*/ 314287 h 543760"/>
                  <a:gd name="connsiteX72" fmla="*/ 96035 w 378000"/>
                  <a:gd name="connsiteY72" fmla="*/ 242227 h 543760"/>
                  <a:gd name="connsiteX73" fmla="*/ 106773 w 378000"/>
                  <a:gd name="connsiteY73" fmla="*/ 247320 h 543760"/>
                  <a:gd name="connsiteX74" fmla="*/ 124541 w 378000"/>
                  <a:gd name="connsiteY74" fmla="*/ 292948 h 543760"/>
                  <a:gd name="connsiteX75" fmla="*/ 120946 w 378000"/>
                  <a:gd name="connsiteY75" fmla="*/ 306268 h 543760"/>
                  <a:gd name="connsiteX76" fmla="*/ 85411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81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79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43 w 378000"/>
                  <a:gd name="connsiteY93" fmla="*/ 97370 h 543760"/>
                  <a:gd name="connsiteX94" fmla="*/ 141709 w 378000"/>
                  <a:gd name="connsiteY94" fmla="*/ 117880 h 543760"/>
                  <a:gd name="connsiteX95" fmla="*/ 130925 w 378000"/>
                  <a:gd name="connsiteY95" fmla="*/ 112810 h 543760"/>
                  <a:gd name="connsiteX96" fmla="*/ 113180 w 378000"/>
                  <a:gd name="connsiteY96" fmla="*/ 67182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23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33 h 543760"/>
                  <a:gd name="connsiteX105" fmla="*/ 57021 w 378000"/>
                  <a:gd name="connsiteY105" fmla="*/ 99629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91 w 378000"/>
                  <a:gd name="connsiteY108" fmla="*/ 98200 h 543760"/>
                  <a:gd name="connsiteX109" fmla="*/ 50729 w 378000"/>
                  <a:gd name="connsiteY109" fmla="*/ 103269 h 543760"/>
                  <a:gd name="connsiteX110" fmla="*/ 68474 w 378000"/>
                  <a:gd name="connsiteY110" fmla="*/ 148874 h 543760"/>
                  <a:gd name="connsiteX111" fmla="*/ 64901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4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91 w 378000"/>
                  <a:gd name="connsiteY116" fmla="*/ 98200 h 543760"/>
                  <a:gd name="connsiteX117" fmla="*/ 67990 w 378000"/>
                  <a:gd name="connsiteY117" fmla="*/ 170213 h 543760"/>
                  <a:gd name="connsiteX118" fmla="*/ 78751 w 378000"/>
                  <a:gd name="connsiteY118" fmla="*/ 175306 h 543760"/>
                  <a:gd name="connsiteX119" fmla="*/ 96519 w 378000"/>
                  <a:gd name="connsiteY119" fmla="*/ 220934 h 543760"/>
                  <a:gd name="connsiteX120" fmla="*/ 92924 w 378000"/>
                  <a:gd name="connsiteY120" fmla="*/ 234254 h 543760"/>
                  <a:gd name="connsiteX121" fmla="*/ 57413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7990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71 w 378000"/>
                  <a:gd name="connsiteY130" fmla="*/ 222339 h 543760"/>
                  <a:gd name="connsiteX131" fmla="*/ 102810 w 378000"/>
                  <a:gd name="connsiteY131" fmla="*/ 217293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43 h 543760"/>
                  <a:gd name="connsiteX136" fmla="*/ 247298 w 378000"/>
                  <a:gd name="connsiteY136" fmla="*/ 78013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93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818 h 543760"/>
                  <a:gd name="connsiteX142" fmla="*/ 200979 w 378000"/>
                  <a:gd name="connsiteY142" fmla="*/ 93453 h 543760"/>
                  <a:gd name="connsiteX143" fmla="*/ 236513 w 378000"/>
                  <a:gd name="connsiteY143" fmla="*/ 72943 h 543760"/>
                  <a:gd name="connsiteX144" fmla="*/ 320579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905 h 543760"/>
                  <a:gd name="connsiteX151" fmla="*/ 285045 w 378000"/>
                  <a:gd name="connsiteY151" fmla="*/ 309540 h 543760"/>
                  <a:gd name="connsiteX152" fmla="*/ 320579 w 378000"/>
                  <a:gd name="connsiteY152" fmla="*/ 289007 h 543760"/>
                  <a:gd name="connsiteX153" fmla="*/ 292557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68 h 543760"/>
                  <a:gd name="connsiteX156" fmla="*/ 317491 w 378000"/>
                  <a:gd name="connsiteY156" fmla="*/ 281034 h 543760"/>
                  <a:gd name="connsiteX157" fmla="*/ 281956 w 378000"/>
                  <a:gd name="connsiteY157" fmla="*/ 301543 h 543760"/>
                  <a:gd name="connsiteX158" fmla="*/ 271195 w 378000"/>
                  <a:gd name="connsiteY158" fmla="*/ 296450 h 543760"/>
                  <a:gd name="connsiteX159" fmla="*/ 253451 w 378000"/>
                  <a:gd name="connsiteY159" fmla="*/ 250845 h 543760"/>
                  <a:gd name="connsiteX160" fmla="*/ 257046 w 378000"/>
                  <a:gd name="connsiteY160" fmla="*/ 237503 h 543760"/>
                  <a:gd name="connsiteX161" fmla="*/ 292557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26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12 w 378000"/>
                  <a:gd name="connsiteY166" fmla="*/ 229506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32 h 543760"/>
                  <a:gd name="connsiteX169" fmla="*/ 229001 w 378000"/>
                  <a:gd name="connsiteY169" fmla="*/ 165466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093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31 w 378000"/>
                  <a:gd name="connsiteY184" fmla="*/ 189893 h 543760"/>
                  <a:gd name="connsiteX185" fmla="*/ 158969 w 378000"/>
                  <a:gd name="connsiteY185" fmla="*/ 184847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910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903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320 h 543760"/>
                  <a:gd name="connsiteX204" fmla="*/ 141109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306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314"/>
                    </a:moveTo>
                    <a:cubicBezTo>
                      <a:pt x="184087" y="456009"/>
                      <a:pt x="188880" y="458291"/>
                      <a:pt x="190862" y="463407"/>
                    </a:cubicBezTo>
                    <a:lnTo>
                      <a:pt x="208629" y="509034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71" y="492212"/>
                    </a:lnTo>
                    <a:cubicBezTo>
                      <a:pt x="138990" y="487096"/>
                      <a:pt x="140625" y="481105"/>
                      <a:pt x="144589" y="478823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49"/>
                      <a:pt x="273199" y="321431"/>
                      <a:pt x="275181" y="326524"/>
                    </a:cubicBezTo>
                    <a:lnTo>
                      <a:pt x="292926" y="372151"/>
                    </a:lnTo>
                    <a:cubicBezTo>
                      <a:pt x="294930" y="377244"/>
                      <a:pt x="293341" y="383166"/>
                      <a:pt x="289355" y="385471"/>
                    </a:cubicBezTo>
                    <a:lnTo>
                      <a:pt x="253843" y="405980"/>
                    </a:lnTo>
                    <a:cubicBezTo>
                      <a:pt x="249833" y="408284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36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65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6"/>
                      <a:pt x="177013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91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1" y="353854"/>
                      <a:pt x="219046" y="358947"/>
                    </a:cubicBezTo>
                    <a:lnTo>
                      <a:pt x="236790" y="404575"/>
                    </a:lnTo>
                    <a:cubicBezTo>
                      <a:pt x="238772" y="409668"/>
                      <a:pt x="237135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880" y="438473"/>
                      <a:pt x="186898" y="433380"/>
                    </a:cubicBezTo>
                    <a:lnTo>
                      <a:pt x="169155" y="387752"/>
                    </a:lnTo>
                    <a:cubicBezTo>
                      <a:pt x="167150" y="382636"/>
                      <a:pt x="168740" y="376691"/>
                      <a:pt x="172704" y="374387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62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1"/>
                      <a:pt x="265181" y="487627"/>
                      <a:pt x="261193" y="489930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7" y="459766"/>
                    </a:lnTo>
                    <a:cubicBezTo>
                      <a:pt x="195194" y="454650"/>
                      <a:pt x="196762" y="448705"/>
                      <a:pt x="200726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7" y="358739"/>
                      <a:pt x="357403" y="360998"/>
                      <a:pt x="359409" y="366113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80"/>
                      <a:pt x="373535" y="425061"/>
                    </a:cubicBezTo>
                    <a:lnTo>
                      <a:pt x="338024" y="445594"/>
                    </a:lnTo>
                    <a:cubicBezTo>
                      <a:pt x="334014" y="447875"/>
                      <a:pt x="329243" y="445617"/>
                      <a:pt x="327262" y="440524"/>
                    </a:cubicBezTo>
                    <a:lnTo>
                      <a:pt x="309518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0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03" y="398537"/>
                    </a:cubicBezTo>
                    <a:lnTo>
                      <a:pt x="320948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55" y="480298"/>
                      <a:pt x="273062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50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57" y="314287"/>
                    </a:moveTo>
                    <a:cubicBezTo>
                      <a:pt x="128044" y="311982"/>
                      <a:pt x="132814" y="314217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55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57" y="314287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73" y="247320"/>
                    </a:cubicBezTo>
                    <a:lnTo>
                      <a:pt x="124541" y="292948"/>
                    </a:lnTo>
                    <a:cubicBezTo>
                      <a:pt x="126522" y="298040"/>
                      <a:pt x="124933" y="303963"/>
                      <a:pt x="120946" y="306268"/>
                    </a:cubicBezTo>
                    <a:lnTo>
                      <a:pt x="85411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81"/>
                    </a:lnTo>
                    <a:cubicBezTo>
                      <a:pt x="238979" y="56674"/>
                      <a:pt x="237390" y="62665"/>
                      <a:pt x="233402" y="64947"/>
                    </a:cubicBezTo>
                    <a:lnTo>
                      <a:pt x="197868" y="85479"/>
                    </a:lnTo>
                    <a:cubicBezTo>
                      <a:pt x="193882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8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121"/>
                      <a:pt x="181230" y="95066"/>
                      <a:pt x="177243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26"/>
                      <a:pt x="130925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07" y="65707"/>
                      <a:pt x="106911" y="70823"/>
                    </a:cubicBezTo>
                    <a:lnTo>
                      <a:pt x="124656" y="116428"/>
                    </a:lnTo>
                    <a:cubicBezTo>
                      <a:pt x="126638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0"/>
                      <a:pt x="76770" y="150326"/>
                      <a:pt x="74788" y="145233"/>
                    </a:cubicBezTo>
                    <a:lnTo>
                      <a:pt x="57021" y="99629"/>
                    </a:lnTo>
                    <a:cubicBezTo>
                      <a:pt x="55039" y="94512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29" y="103269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01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65" y="182773"/>
                      <a:pt x="18584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2000" y="167909"/>
                      <a:pt x="76770" y="170213"/>
                      <a:pt x="78751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3" y="254763"/>
                    </a:lnTo>
                    <a:cubicBezTo>
                      <a:pt x="53448" y="257044"/>
                      <a:pt x="48610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879" y="198995"/>
                      <a:pt x="28537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52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70" y="199526"/>
                      <a:pt x="149083" y="201830"/>
                    </a:cubicBezTo>
                    <a:lnTo>
                      <a:pt x="113571" y="222339"/>
                    </a:lnTo>
                    <a:cubicBezTo>
                      <a:pt x="109563" y="224644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7"/>
                    </a:lnTo>
                    <a:cubicBezTo>
                      <a:pt x="267023" y="128734"/>
                      <a:pt x="265412" y="134679"/>
                      <a:pt x="261424" y="136960"/>
                    </a:cubicBezTo>
                    <a:lnTo>
                      <a:pt x="225890" y="157493"/>
                    </a:lnTo>
                    <a:cubicBezTo>
                      <a:pt x="221904" y="159774"/>
                      <a:pt x="217155" y="157516"/>
                      <a:pt x="215151" y="152423"/>
                    </a:cubicBezTo>
                    <a:lnTo>
                      <a:pt x="197407" y="106818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579" y="289007"/>
                    </a:moveTo>
                    <a:cubicBezTo>
                      <a:pt x="324565" y="286703"/>
                      <a:pt x="329383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905"/>
                    </a:lnTo>
                    <a:cubicBezTo>
                      <a:pt x="279515" y="317790"/>
                      <a:pt x="281082" y="311821"/>
                      <a:pt x="285045" y="309540"/>
                    </a:cubicBezTo>
                    <a:lnTo>
                      <a:pt x="320579" y="289007"/>
                    </a:lnTo>
                    <a:close/>
                    <a:moveTo>
                      <a:pt x="292557" y="216993"/>
                    </a:moveTo>
                    <a:cubicBezTo>
                      <a:pt x="296543" y="214689"/>
                      <a:pt x="301361" y="216924"/>
                      <a:pt x="303342" y="222040"/>
                    </a:cubicBezTo>
                    <a:lnTo>
                      <a:pt x="321086" y="267668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195" y="296450"/>
                    </a:cubicBezTo>
                    <a:lnTo>
                      <a:pt x="253451" y="250845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57" y="216993"/>
                    </a:lnTo>
                    <a:close/>
                    <a:moveTo>
                      <a:pt x="264535" y="144934"/>
                    </a:moveTo>
                    <a:cubicBezTo>
                      <a:pt x="268499" y="142653"/>
                      <a:pt x="273339" y="144911"/>
                      <a:pt x="275320" y="150026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93"/>
                      <a:pt x="289446" y="208974"/>
                    </a:cubicBezTo>
                    <a:lnTo>
                      <a:pt x="253912" y="229506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32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76"/>
                      <a:pt x="217133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62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62"/>
                      <a:pt x="189111" y="105343"/>
                      <a:pt x="191093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34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385" y="247136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207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5" y="334013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13" y="343599"/>
                      <a:pt x="205149" y="345903"/>
                    </a:cubicBezTo>
                    <a:lnTo>
                      <a:pt x="169615" y="366413"/>
                    </a:lnTo>
                    <a:cubicBezTo>
                      <a:pt x="165629" y="368718"/>
                      <a:pt x="160836" y="366413"/>
                      <a:pt x="158854" y="361320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8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617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58"/>
                      <a:pt x="132836" y="294399"/>
                      <a:pt x="130832" y="289306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642" name="Graphic 4">
              <a:extLst>
                <a:ext uri="{FF2B5EF4-FFF2-40B4-BE49-F238E27FC236}">
                  <a16:creationId xmlns:a16="http://schemas.microsoft.com/office/drawing/2014/main" id="{4C2FCE9B-B078-29B7-E3C5-9399E4B2E4A7}"/>
                </a:ext>
              </a:extLst>
            </p:cNvPr>
            <p:cNvGrpSpPr/>
            <p:nvPr/>
          </p:nvGrpSpPr>
          <p:grpSpPr>
            <a:xfrm>
              <a:off x="9853761" y="12984241"/>
              <a:ext cx="691344" cy="923060"/>
              <a:chOff x="15758267" y="11687952"/>
              <a:chExt cx="691344" cy="923060"/>
            </a:xfrm>
          </p:grpSpPr>
          <p:sp>
            <p:nvSpPr>
              <p:cNvPr id="1643" name="Freeform 1642">
                <a:extLst>
                  <a:ext uri="{FF2B5EF4-FFF2-40B4-BE49-F238E27FC236}">
                    <a16:creationId xmlns:a16="http://schemas.microsoft.com/office/drawing/2014/main" id="{82240676-E06C-F748-8A54-29DEE8487C33}"/>
                  </a:ext>
                </a:extLst>
              </p:cNvPr>
              <p:cNvSpPr/>
              <p:nvPr/>
            </p:nvSpPr>
            <p:spPr>
              <a:xfrm>
                <a:off x="16057519" y="12492598"/>
                <a:ext cx="239246" cy="118413"/>
              </a:xfrm>
              <a:custGeom>
                <a:avLst/>
                <a:gdLst>
                  <a:gd name="connsiteX0" fmla="*/ 239247 w 239246"/>
                  <a:gd name="connsiteY0" fmla="*/ 0 h 118413"/>
                  <a:gd name="connsiteX1" fmla="*/ 239177 w 239246"/>
                  <a:gd name="connsiteY1" fmla="*/ 30672 h 118413"/>
                  <a:gd name="connsiteX2" fmla="*/ 236205 w 239246"/>
                  <a:gd name="connsiteY2" fmla="*/ 34820 h 118413"/>
                  <a:gd name="connsiteX3" fmla="*/ 95335 w 239246"/>
                  <a:gd name="connsiteY3" fmla="*/ 116673 h 118413"/>
                  <a:gd name="connsiteX4" fmla="*/ 81001 w 239246"/>
                  <a:gd name="connsiteY4" fmla="*/ 116697 h 118413"/>
                  <a:gd name="connsiteX5" fmla="*/ 2996 w 239246"/>
                  <a:gd name="connsiteY5" fmla="*/ 71668 h 118413"/>
                  <a:gd name="connsiteX6" fmla="*/ 0 w 239246"/>
                  <a:gd name="connsiteY6" fmla="*/ 67451 h 118413"/>
                  <a:gd name="connsiteX7" fmla="*/ 46 w 239246"/>
                  <a:gd name="connsiteY7" fmla="*/ 36779 h 118413"/>
                  <a:gd name="connsiteX8" fmla="*/ 3042 w 239246"/>
                  <a:gd name="connsiteY8" fmla="*/ 40950 h 118413"/>
                  <a:gd name="connsiteX9" fmla="*/ 81046 w 239246"/>
                  <a:gd name="connsiteY9" fmla="*/ 85978 h 118413"/>
                  <a:gd name="connsiteX10" fmla="*/ 95380 w 239246"/>
                  <a:gd name="connsiteY10" fmla="*/ 85978 h 118413"/>
                  <a:gd name="connsiteX11" fmla="*/ 236274 w 239246"/>
                  <a:gd name="connsiteY11" fmla="*/ 4125 h 118413"/>
                  <a:gd name="connsiteX12" fmla="*/ 239247 w 239246"/>
                  <a:gd name="connsiteY12" fmla="*/ 0 h 118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3">
                    <a:moveTo>
                      <a:pt x="239247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73"/>
                    </a:lnTo>
                    <a:cubicBezTo>
                      <a:pt x="91394" y="118978"/>
                      <a:pt x="84965" y="119001"/>
                      <a:pt x="81001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6" y="36779"/>
                    </a:lnTo>
                    <a:cubicBezTo>
                      <a:pt x="46" y="38299"/>
                      <a:pt x="1037" y="39821"/>
                      <a:pt x="3042" y="40950"/>
                    </a:cubicBezTo>
                    <a:lnTo>
                      <a:pt x="81046" y="85978"/>
                    </a:lnTo>
                    <a:cubicBezTo>
                      <a:pt x="85034" y="88306"/>
                      <a:pt x="91440" y="88283"/>
                      <a:pt x="95380" y="85978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4" name="Freeform 1643">
                <a:extLst>
                  <a:ext uri="{FF2B5EF4-FFF2-40B4-BE49-F238E27FC236}">
                    <a16:creationId xmlns:a16="http://schemas.microsoft.com/office/drawing/2014/main" id="{B7030415-4483-EED7-71C8-4680302FE360}"/>
                  </a:ext>
                </a:extLst>
              </p:cNvPr>
              <p:cNvSpPr/>
              <p:nvPr/>
            </p:nvSpPr>
            <p:spPr>
              <a:xfrm>
                <a:off x="16057573" y="12441647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581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4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20"/>
                      <a:pt x="-1000" y="85886"/>
                      <a:pt x="2941" y="83581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5" name="Freeform 1644">
                <a:extLst>
                  <a:ext uri="{FF2B5EF4-FFF2-40B4-BE49-F238E27FC236}">
                    <a16:creationId xmlns:a16="http://schemas.microsoft.com/office/drawing/2014/main" id="{9E5770B4-78C9-9D92-2C0D-B277369482C9}"/>
                  </a:ext>
                </a:extLst>
              </p:cNvPr>
              <p:cNvSpPr/>
              <p:nvPr/>
            </p:nvSpPr>
            <p:spPr>
              <a:xfrm>
                <a:off x="16137621" y="12427153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706 w 58048"/>
                  <a:gd name="connsiteY7" fmla="*/ 11844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302" y="18366"/>
                      <a:pt x="38506" y="18343"/>
                      <a:pt x="49706" y="11844"/>
                    </a:cubicBezTo>
                    <a:cubicBezTo>
                      <a:pt x="55261" y="8618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6" name="Freeform 1645">
                <a:extLst>
                  <a:ext uri="{FF2B5EF4-FFF2-40B4-BE49-F238E27FC236}">
                    <a16:creationId xmlns:a16="http://schemas.microsoft.com/office/drawing/2014/main" id="{89A097E2-5051-E8FE-6BF3-38236AD58997}"/>
                  </a:ext>
                </a:extLst>
              </p:cNvPr>
              <p:cNvSpPr/>
              <p:nvPr/>
            </p:nvSpPr>
            <p:spPr>
              <a:xfrm>
                <a:off x="16138168" y="12410572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7"/>
                      <a:pt x="-2828" y="11372"/>
                      <a:pt x="8348" y="4874"/>
                    </a:cubicBezTo>
                    <a:cubicBezTo>
                      <a:pt x="19524" y="-1648"/>
                      <a:pt x="37753" y="-1601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7" name="Freeform 1646">
                <a:extLst>
                  <a:ext uri="{FF2B5EF4-FFF2-40B4-BE49-F238E27FC236}">
                    <a16:creationId xmlns:a16="http://schemas.microsoft.com/office/drawing/2014/main" id="{2D7EC689-A50F-FE39-EDF1-C83C39BF456E}"/>
                  </a:ext>
                </a:extLst>
              </p:cNvPr>
              <p:cNvSpPr/>
              <p:nvPr/>
            </p:nvSpPr>
            <p:spPr>
              <a:xfrm>
                <a:off x="16148751" y="12109855"/>
                <a:ext cx="35788" cy="325844"/>
              </a:xfrm>
              <a:custGeom>
                <a:avLst/>
                <a:gdLst>
                  <a:gd name="connsiteX0" fmla="*/ 35789 w 35788"/>
                  <a:gd name="connsiteY0" fmla="*/ 92 h 325844"/>
                  <a:gd name="connsiteX1" fmla="*/ 35443 w 35788"/>
                  <a:gd name="connsiteY1" fmla="*/ 315662 h 325844"/>
                  <a:gd name="connsiteX2" fmla="*/ 30303 w 35788"/>
                  <a:gd name="connsiteY2" fmla="*/ 322852 h 325844"/>
                  <a:gd name="connsiteX3" fmla="*/ 0 w 35788"/>
                  <a:gd name="connsiteY3" fmla="*/ 315546 h 325844"/>
                  <a:gd name="connsiteX4" fmla="*/ 324 w 35788"/>
                  <a:gd name="connsiteY4" fmla="*/ 0 h 325844"/>
                  <a:gd name="connsiteX5" fmla="*/ 5554 w 35788"/>
                  <a:gd name="connsiteY5" fmla="*/ 7305 h 325844"/>
                  <a:gd name="connsiteX6" fmla="*/ 30649 w 35788"/>
                  <a:gd name="connsiteY6" fmla="*/ 7305 h 325844"/>
                  <a:gd name="connsiteX7" fmla="*/ 35789 w 35788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44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52"/>
                    </a:cubicBezTo>
                    <a:cubicBezTo>
                      <a:pt x="19404" y="329189"/>
                      <a:pt x="-46" y="324857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8" name="Freeform 1647">
                <a:extLst>
                  <a:ext uri="{FF2B5EF4-FFF2-40B4-BE49-F238E27FC236}">
                    <a16:creationId xmlns:a16="http://schemas.microsoft.com/office/drawing/2014/main" id="{D4CDF033-9C06-E58C-5D40-6340611E8F06}"/>
                  </a:ext>
                </a:extLst>
              </p:cNvPr>
              <p:cNvSpPr/>
              <p:nvPr/>
            </p:nvSpPr>
            <p:spPr>
              <a:xfrm>
                <a:off x="16149073" y="12099620"/>
                <a:ext cx="35463" cy="20532"/>
              </a:xfrm>
              <a:custGeom>
                <a:avLst/>
                <a:gdLst>
                  <a:gd name="connsiteX0" fmla="*/ 30234 w 35463"/>
                  <a:gd name="connsiteY0" fmla="*/ 2999 h 20532"/>
                  <a:gd name="connsiteX1" fmla="*/ 30304 w 35463"/>
                  <a:gd name="connsiteY1" fmla="*/ 17517 h 20532"/>
                  <a:gd name="connsiteX2" fmla="*/ 5232 w 35463"/>
                  <a:gd name="connsiteY2" fmla="*/ 17517 h 20532"/>
                  <a:gd name="connsiteX3" fmla="*/ 5139 w 35463"/>
                  <a:gd name="connsiteY3" fmla="*/ 2999 h 20532"/>
                  <a:gd name="connsiteX4" fmla="*/ 30234 w 35463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4" y="17517"/>
                    </a:cubicBezTo>
                    <a:cubicBezTo>
                      <a:pt x="23414" y="21526"/>
                      <a:pt x="12167" y="21549"/>
                      <a:pt x="5232" y="17517"/>
                    </a:cubicBezTo>
                    <a:cubicBezTo>
                      <a:pt x="-1705" y="13507"/>
                      <a:pt x="-1752" y="7009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9" name="Freeform 1648">
                <a:extLst>
                  <a:ext uri="{FF2B5EF4-FFF2-40B4-BE49-F238E27FC236}">
                    <a16:creationId xmlns:a16="http://schemas.microsoft.com/office/drawing/2014/main" id="{8231FDF2-298E-395E-6876-5880517B778D}"/>
                  </a:ext>
                </a:extLst>
              </p:cNvPr>
              <p:cNvSpPr/>
              <p:nvPr/>
            </p:nvSpPr>
            <p:spPr>
              <a:xfrm>
                <a:off x="15768335" y="11843485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5 h 575218"/>
                  <a:gd name="connsiteX3" fmla="*/ 206225 w 232771"/>
                  <a:gd name="connsiteY3" fmla="*/ 3733 h 575218"/>
                  <a:gd name="connsiteX4" fmla="*/ 212354 w 232771"/>
                  <a:gd name="connsiteY4" fmla="*/ 1774 h 575218"/>
                  <a:gd name="connsiteX5" fmla="*/ 189586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4 h 575218"/>
                  <a:gd name="connsiteX9" fmla="*/ 189586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29"/>
                    </a:cubicBezTo>
                    <a:lnTo>
                      <a:pt x="171312" y="559954"/>
                    </a:lnTo>
                    <a:cubicBezTo>
                      <a:pt x="174768" y="568919"/>
                      <a:pt x="182211" y="574012"/>
                      <a:pt x="189586" y="573389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0" name="Freeform 1649">
                <a:extLst>
                  <a:ext uri="{FF2B5EF4-FFF2-40B4-BE49-F238E27FC236}">
                    <a16:creationId xmlns:a16="http://schemas.microsoft.com/office/drawing/2014/main" id="{B0CA48D3-146E-4E2B-9608-64CBA2608546}"/>
                  </a:ext>
                </a:extLst>
              </p:cNvPr>
              <p:cNvSpPr/>
              <p:nvPr/>
            </p:nvSpPr>
            <p:spPr>
              <a:xfrm>
                <a:off x="15758267" y="11964514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1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52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1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7"/>
                      <a:pt x="10068" y="1752"/>
                    </a:cubicBezTo>
                    <a:lnTo>
                      <a:pt x="30485" y="0"/>
                    </a:lnTo>
                    <a:cubicBezTo>
                      <a:pt x="21544" y="5162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1" name="Freeform 1650">
                <a:extLst>
                  <a:ext uri="{FF2B5EF4-FFF2-40B4-BE49-F238E27FC236}">
                    <a16:creationId xmlns:a16="http://schemas.microsoft.com/office/drawing/2014/main" id="{1A786637-88BF-4141-0106-D8BF556B9840}"/>
                  </a:ext>
                </a:extLst>
              </p:cNvPr>
              <p:cNvSpPr/>
              <p:nvPr/>
            </p:nvSpPr>
            <p:spPr>
              <a:xfrm>
                <a:off x="15778707" y="11843428"/>
                <a:ext cx="401631" cy="573491"/>
              </a:xfrm>
              <a:custGeom>
                <a:avLst/>
                <a:gdLst>
                  <a:gd name="connsiteX0" fmla="*/ 216292 w 401631"/>
                  <a:gd name="connsiteY0" fmla="*/ 2016 h 573491"/>
                  <a:gd name="connsiteX1" fmla="*/ 240719 w 401631"/>
                  <a:gd name="connsiteY1" fmla="*/ 13561 h 573491"/>
                  <a:gd name="connsiteX2" fmla="*/ 399726 w 401631"/>
                  <a:gd name="connsiteY2" fmla="*/ 422160 h 573491"/>
                  <a:gd name="connsiteX3" fmla="*/ 391568 w 401631"/>
                  <a:gd name="connsiteY3" fmla="*/ 452418 h 573491"/>
                  <a:gd name="connsiteX4" fmla="*/ 185321 w 401631"/>
                  <a:gd name="connsiteY4" fmla="*/ 571488 h 573491"/>
                  <a:gd name="connsiteX5" fmla="*/ 160940 w 401631"/>
                  <a:gd name="connsiteY5" fmla="*/ 560011 h 573491"/>
                  <a:gd name="connsiteX6" fmla="*/ 1911 w 401631"/>
                  <a:gd name="connsiteY6" fmla="*/ 151412 h 573491"/>
                  <a:gd name="connsiteX7" fmla="*/ 10045 w 401631"/>
                  <a:gd name="connsiteY7" fmla="*/ 121086 h 573491"/>
                  <a:gd name="connsiteX8" fmla="*/ 216292 w 401631"/>
                  <a:gd name="connsiteY8" fmla="*/ 2016 h 573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1"/>
                    </a:cubicBezTo>
                    <a:lnTo>
                      <a:pt x="399726" y="422160"/>
                    </a:lnTo>
                    <a:cubicBezTo>
                      <a:pt x="404196" y="433613"/>
                      <a:pt x="400532" y="447233"/>
                      <a:pt x="391568" y="452418"/>
                    </a:cubicBezTo>
                    <a:lnTo>
                      <a:pt x="185321" y="571488"/>
                    </a:lnTo>
                    <a:cubicBezTo>
                      <a:pt x="176380" y="576650"/>
                      <a:pt x="165388" y="571488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2" name="Freeform 1651">
                <a:extLst>
                  <a:ext uri="{FF2B5EF4-FFF2-40B4-BE49-F238E27FC236}">
                    <a16:creationId xmlns:a16="http://schemas.microsoft.com/office/drawing/2014/main" id="{01CFE47E-0498-1DD4-7CF4-826CA8DEB48E}"/>
                  </a:ext>
                </a:extLst>
              </p:cNvPr>
              <p:cNvSpPr/>
              <p:nvPr/>
            </p:nvSpPr>
            <p:spPr>
              <a:xfrm>
                <a:off x="15790518" y="11858308"/>
                <a:ext cx="377999" cy="543746"/>
              </a:xfrm>
              <a:custGeom>
                <a:avLst/>
                <a:gdLst>
                  <a:gd name="connsiteX0" fmla="*/ 180123 w 377999"/>
                  <a:gd name="connsiteY0" fmla="*/ 458300 h 543746"/>
                  <a:gd name="connsiteX1" fmla="*/ 190862 w 377999"/>
                  <a:gd name="connsiteY1" fmla="*/ 463393 h 543746"/>
                  <a:gd name="connsiteX2" fmla="*/ 208629 w 377999"/>
                  <a:gd name="connsiteY2" fmla="*/ 508998 h 543746"/>
                  <a:gd name="connsiteX3" fmla="*/ 205034 w 377999"/>
                  <a:gd name="connsiteY3" fmla="*/ 522341 h 543746"/>
                  <a:gd name="connsiteX4" fmla="*/ 169524 w 377999"/>
                  <a:gd name="connsiteY4" fmla="*/ 542850 h 543746"/>
                  <a:gd name="connsiteX5" fmla="*/ 158739 w 377999"/>
                  <a:gd name="connsiteY5" fmla="*/ 537803 h 543746"/>
                  <a:gd name="connsiteX6" fmla="*/ 140994 w 377999"/>
                  <a:gd name="connsiteY6" fmla="*/ 492198 h 543746"/>
                  <a:gd name="connsiteX7" fmla="*/ 144589 w 377999"/>
                  <a:gd name="connsiteY7" fmla="*/ 478810 h 543746"/>
                  <a:gd name="connsiteX8" fmla="*/ 180123 w 377999"/>
                  <a:gd name="connsiteY8" fmla="*/ 458300 h 543746"/>
                  <a:gd name="connsiteX9" fmla="*/ 264442 w 377999"/>
                  <a:gd name="connsiteY9" fmla="*/ 321417 h 543746"/>
                  <a:gd name="connsiteX10" fmla="*/ 275205 w 377999"/>
                  <a:gd name="connsiteY10" fmla="*/ 326509 h 543746"/>
                  <a:gd name="connsiteX11" fmla="*/ 292948 w 377999"/>
                  <a:gd name="connsiteY11" fmla="*/ 372137 h 543746"/>
                  <a:gd name="connsiteX12" fmla="*/ 289353 w 377999"/>
                  <a:gd name="connsiteY12" fmla="*/ 385457 h 543746"/>
                  <a:gd name="connsiteX13" fmla="*/ 253843 w 377999"/>
                  <a:gd name="connsiteY13" fmla="*/ 405967 h 543746"/>
                  <a:gd name="connsiteX14" fmla="*/ 243058 w 377999"/>
                  <a:gd name="connsiteY14" fmla="*/ 400943 h 543746"/>
                  <a:gd name="connsiteX15" fmla="*/ 225313 w 377999"/>
                  <a:gd name="connsiteY15" fmla="*/ 355315 h 543746"/>
                  <a:gd name="connsiteX16" fmla="*/ 228908 w 377999"/>
                  <a:gd name="connsiteY16" fmla="*/ 341926 h 543746"/>
                  <a:gd name="connsiteX17" fmla="*/ 264442 w 377999"/>
                  <a:gd name="connsiteY17" fmla="*/ 321417 h 543746"/>
                  <a:gd name="connsiteX18" fmla="*/ 152101 w 377999"/>
                  <a:gd name="connsiteY18" fmla="*/ 386287 h 543746"/>
                  <a:gd name="connsiteX19" fmla="*/ 162840 w 377999"/>
                  <a:gd name="connsiteY19" fmla="*/ 391379 h 543746"/>
                  <a:gd name="connsiteX20" fmla="*/ 180607 w 377999"/>
                  <a:gd name="connsiteY20" fmla="*/ 436984 h 543746"/>
                  <a:gd name="connsiteX21" fmla="*/ 177012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89 h 543746"/>
                  <a:gd name="connsiteX24" fmla="*/ 112949 w 377999"/>
                  <a:gd name="connsiteY24" fmla="*/ 420185 h 543746"/>
                  <a:gd name="connsiteX25" fmla="*/ 116567 w 377999"/>
                  <a:gd name="connsiteY25" fmla="*/ 406796 h 543746"/>
                  <a:gd name="connsiteX26" fmla="*/ 152101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1 w 377999"/>
                  <a:gd name="connsiteY30" fmla="*/ 417903 h 543746"/>
                  <a:gd name="connsiteX31" fmla="*/ 197637 w 377999"/>
                  <a:gd name="connsiteY31" fmla="*/ 438413 h 543746"/>
                  <a:gd name="connsiteX32" fmla="*/ 186898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6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7 h 543746"/>
                  <a:gd name="connsiteX38" fmla="*/ 264811 w 377999"/>
                  <a:gd name="connsiteY38" fmla="*/ 476575 h 543746"/>
                  <a:gd name="connsiteX39" fmla="*/ 261193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0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8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24 w 377999"/>
                  <a:gd name="connsiteY45" fmla="*/ 361007 h 543746"/>
                  <a:gd name="connsiteX46" fmla="*/ 359409 w 377999"/>
                  <a:gd name="connsiteY46" fmla="*/ 366100 h 543746"/>
                  <a:gd name="connsiteX47" fmla="*/ 377152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0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7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24 w 377999"/>
                  <a:gd name="connsiteY53" fmla="*/ 361007 h 543746"/>
                  <a:gd name="connsiteX54" fmla="*/ 292464 w 377999"/>
                  <a:gd name="connsiteY54" fmla="*/ 393431 h 543746"/>
                  <a:gd name="connsiteX55" fmla="*/ 303227 w 377999"/>
                  <a:gd name="connsiteY55" fmla="*/ 398523 h 543746"/>
                  <a:gd name="connsiteX56" fmla="*/ 320970 w 377999"/>
                  <a:gd name="connsiteY56" fmla="*/ 444151 h 543746"/>
                  <a:gd name="connsiteX57" fmla="*/ 317375 w 377999"/>
                  <a:gd name="connsiteY57" fmla="*/ 457471 h 543746"/>
                  <a:gd name="connsiteX58" fmla="*/ 281865 w 377999"/>
                  <a:gd name="connsiteY58" fmla="*/ 477980 h 543746"/>
                  <a:gd name="connsiteX59" fmla="*/ 271080 w 377999"/>
                  <a:gd name="connsiteY59" fmla="*/ 472956 h 543746"/>
                  <a:gd name="connsiteX60" fmla="*/ 253335 w 377999"/>
                  <a:gd name="connsiteY60" fmla="*/ 427328 h 543746"/>
                  <a:gd name="connsiteX61" fmla="*/ 256930 w 377999"/>
                  <a:gd name="connsiteY61" fmla="*/ 413940 h 543746"/>
                  <a:gd name="connsiteX62" fmla="*/ 292464 w 377999"/>
                  <a:gd name="connsiteY62" fmla="*/ 393431 h 543746"/>
                  <a:gd name="connsiteX63" fmla="*/ 124079 w 377999"/>
                  <a:gd name="connsiteY63" fmla="*/ 314250 h 543746"/>
                  <a:gd name="connsiteX64" fmla="*/ 134818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0 w 377999"/>
                  <a:gd name="connsiteY66" fmla="*/ 378313 h 543746"/>
                  <a:gd name="connsiteX67" fmla="*/ 113456 w 377999"/>
                  <a:gd name="connsiteY67" fmla="*/ 398822 h 543746"/>
                  <a:gd name="connsiteX68" fmla="*/ 102672 w 377999"/>
                  <a:gd name="connsiteY68" fmla="*/ 393753 h 543746"/>
                  <a:gd name="connsiteX69" fmla="*/ 84927 w 377999"/>
                  <a:gd name="connsiteY69" fmla="*/ 348125 h 543746"/>
                  <a:gd name="connsiteX70" fmla="*/ 88545 w 377999"/>
                  <a:gd name="connsiteY70" fmla="*/ 334782 h 543746"/>
                  <a:gd name="connsiteX71" fmla="*/ 124079 w 377999"/>
                  <a:gd name="connsiteY71" fmla="*/ 314250 h 543746"/>
                  <a:gd name="connsiteX72" fmla="*/ 96035 w 377999"/>
                  <a:gd name="connsiteY72" fmla="*/ 242213 h 543746"/>
                  <a:gd name="connsiteX73" fmla="*/ 106796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3 h 543746"/>
                  <a:gd name="connsiteX76" fmla="*/ 85434 w 377999"/>
                  <a:gd name="connsiteY76" fmla="*/ 326763 h 543746"/>
                  <a:gd name="connsiteX77" fmla="*/ 74650 w 377999"/>
                  <a:gd name="connsiteY77" fmla="*/ 321717 h 543746"/>
                  <a:gd name="connsiteX78" fmla="*/ 56905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3 h 543746"/>
                  <a:gd name="connsiteX81" fmla="*/ 208491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5 h 543746"/>
                  <a:gd name="connsiteX84" fmla="*/ 233402 w 377999"/>
                  <a:gd name="connsiteY84" fmla="*/ 64933 h 543746"/>
                  <a:gd name="connsiteX85" fmla="*/ 197868 w 377999"/>
                  <a:gd name="connsiteY85" fmla="*/ 85442 h 543746"/>
                  <a:gd name="connsiteX86" fmla="*/ 187129 w 377999"/>
                  <a:gd name="connsiteY86" fmla="*/ 80350 h 543746"/>
                  <a:gd name="connsiteX87" fmla="*/ 169362 w 377999"/>
                  <a:gd name="connsiteY87" fmla="*/ 34745 h 543746"/>
                  <a:gd name="connsiteX88" fmla="*/ 172957 w 377999"/>
                  <a:gd name="connsiteY88" fmla="*/ 21402 h 543746"/>
                  <a:gd name="connsiteX89" fmla="*/ 208491 w 377999"/>
                  <a:gd name="connsiteY89" fmla="*/ 893 h 543746"/>
                  <a:gd name="connsiteX90" fmla="*/ 152332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5 w 377999"/>
                  <a:gd name="connsiteY92" fmla="*/ 83991 h 543746"/>
                  <a:gd name="connsiteX93" fmla="*/ 177267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3 w 377999"/>
                  <a:gd name="connsiteY95" fmla="*/ 112796 h 543746"/>
                  <a:gd name="connsiteX96" fmla="*/ 113203 w 377999"/>
                  <a:gd name="connsiteY96" fmla="*/ 67191 h 543746"/>
                  <a:gd name="connsiteX97" fmla="*/ 116798 w 377999"/>
                  <a:gd name="connsiteY97" fmla="*/ 53826 h 543746"/>
                  <a:gd name="connsiteX98" fmla="*/ 152332 w 377999"/>
                  <a:gd name="connsiteY98" fmla="*/ 33316 h 543746"/>
                  <a:gd name="connsiteX99" fmla="*/ 96150 w 377999"/>
                  <a:gd name="connsiteY99" fmla="*/ 65763 h 543746"/>
                  <a:gd name="connsiteX100" fmla="*/ 106911 w 377999"/>
                  <a:gd name="connsiteY100" fmla="*/ 70810 h 543746"/>
                  <a:gd name="connsiteX101" fmla="*/ 124656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49 w 377999"/>
                  <a:gd name="connsiteY103" fmla="*/ 150312 h 543746"/>
                  <a:gd name="connsiteX104" fmla="*/ 74788 w 377999"/>
                  <a:gd name="connsiteY104" fmla="*/ 145220 h 543746"/>
                  <a:gd name="connsiteX105" fmla="*/ 57043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0 w 377999"/>
                  <a:gd name="connsiteY107" fmla="*/ 65763 h 543746"/>
                  <a:gd name="connsiteX108" fmla="*/ 39991 w 377999"/>
                  <a:gd name="connsiteY108" fmla="*/ 98186 h 543746"/>
                  <a:gd name="connsiteX109" fmla="*/ 50729 w 377999"/>
                  <a:gd name="connsiteY109" fmla="*/ 103233 h 543746"/>
                  <a:gd name="connsiteX110" fmla="*/ 68474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91 w 377999"/>
                  <a:gd name="connsiteY112" fmla="*/ 182736 h 543746"/>
                  <a:gd name="connsiteX113" fmla="*/ 18606 w 377999"/>
                  <a:gd name="connsiteY113" fmla="*/ 177666 h 543746"/>
                  <a:gd name="connsiteX114" fmla="*/ 839 w 377999"/>
                  <a:gd name="connsiteY114" fmla="*/ 132038 h 543746"/>
                  <a:gd name="connsiteX115" fmla="*/ 4456 w 377999"/>
                  <a:gd name="connsiteY115" fmla="*/ 118696 h 543746"/>
                  <a:gd name="connsiteX116" fmla="*/ 39991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4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8 w 377999"/>
                  <a:gd name="connsiteY122" fmla="*/ 249703 h 543746"/>
                  <a:gd name="connsiteX123" fmla="*/ 28883 w 377999"/>
                  <a:gd name="connsiteY123" fmla="*/ 204098 h 543746"/>
                  <a:gd name="connsiteX124" fmla="*/ 32478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2 w 377999"/>
                  <a:gd name="connsiteY126" fmla="*/ 137777 h 543746"/>
                  <a:gd name="connsiteX127" fmla="*/ 134957 w 377999"/>
                  <a:gd name="connsiteY127" fmla="*/ 142846 h 543746"/>
                  <a:gd name="connsiteX128" fmla="*/ 152700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0 w 377999"/>
                  <a:gd name="connsiteY131" fmla="*/ 217256 h 543746"/>
                  <a:gd name="connsiteX132" fmla="*/ 85065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2 w 377999"/>
                  <a:gd name="connsiteY134" fmla="*/ 137777 h 543746"/>
                  <a:gd name="connsiteX135" fmla="*/ 236513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4 w 377999"/>
                  <a:gd name="connsiteY138" fmla="*/ 136947 h 543746"/>
                  <a:gd name="connsiteX139" fmla="*/ 225912 w 377999"/>
                  <a:gd name="connsiteY139" fmla="*/ 157456 h 543746"/>
                  <a:gd name="connsiteX140" fmla="*/ 215151 w 377999"/>
                  <a:gd name="connsiteY140" fmla="*/ 152409 h 543746"/>
                  <a:gd name="connsiteX141" fmla="*/ 197407 w 377999"/>
                  <a:gd name="connsiteY141" fmla="*/ 106782 h 543746"/>
                  <a:gd name="connsiteX142" fmla="*/ 200979 w 377999"/>
                  <a:gd name="connsiteY142" fmla="*/ 93416 h 543746"/>
                  <a:gd name="connsiteX143" fmla="*/ 236513 w 377999"/>
                  <a:gd name="connsiteY143" fmla="*/ 72907 h 543746"/>
                  <a:gd name="connsiteX144" fmla="*/ 320602 w 377999"/>
                  <a:gd name="connsiteY144" fmla="*/ 288993 h 543746"/>
                  <a:gd name="connsiteX145" fmla="*/ 331387 w 377999"/>
                  <a:gd name="connsiteY145" fmla="*/ 294063 h 543746"/>
                  <a:gd name="connsiteX146" fmla="*/ 349132 w 377999"/>
                  <a:gd name="connsiteY146" fmla="*/ 339691 h 543746"/>
                  <a:gd name="connsiteX147" fmla="*/ 345513 w 377999"/>
                  <a:gd name="connsiteY147" fmla="*/ 353033 h 543746"/>
                  <a:gd name="connsiteX148" fmla="*/ 310001 w 377999"/>
                  <a:gd name="connsiteY148" fmla="*/ 373543 h 543746"/>
                  <a:gd name="connsiteX149" fmla="*/ 299240 w 377999"/>
                  <a:gd name="connsiteY149" fmla="*/ 368497 h 543746"/>
                  <a:gd name="connsiteX150" fmla="*/ 281495 w 377999"/>
                  <a:gd name="connsiteY150" fmla="*/ 322868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3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30 h 543746"/>
                  <a:gd name="connsiteX158" fmla="*/ 271218 w 377999"/>
                  <a:gd name="connsiteY158" fmla="*/ 296437 h 543746"/>
                  <a:gd name="connsiteX159" fmla="*/ 253474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5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7 h 543746"/>
                  <a:gd name="connsiteX165" fmla="*/ 289446 w 377999"/>
                  <a:gd name="connsiteY165" fmla="*/ 208960 h 543746"/>
                  <a:gd name="connsiteX166" fmla="*/ 253934 w 377999"/>
                  <a:gd name="connsiteY166" fmla="*/ 229469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6 h 543746"/>
                  <a:gd name="connsiteX169" fmla="*/ 229001 w 377999"/>
                  <a:gd name="connsiteY169" fmla="*/ 165429 h 543746"/>
                  <a:gd name="connsiteX170" fmla="*/ 264535 w 377999"/>
                  <a:gd name="connsiteY170" fmla="*/ 144920 h 543746"/>
                  <a:gd name="connsiteX171" fmla="*/ 208376 w 377999"/>
                  <a:gd name="connsiteY171" fmla="*/ 177343 h 543746"/>
                  <a:gd name="connsiteX172" fmla="*/ 219137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311 w 377999"/>
                  <a:gd name="connsiteY174" fmla="*/ 241383 h 543746"/>
                  <a:gd name="connsiteX175" fmla="*/ 197775 w 377999"/>
                  <a:gd name="connsiteY175" fmla="*/ 261916 h 543746"/>
                  <a:gd name="connsiteX176" fmla="*/ 186991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6 w 377999"/>
                  <a:gd name="connsiteY179" fmla="*/ 177343 h 543746"/>
                  <a:gd name="connsiteX180" fmla="*/ 180354 w 377999"/>
                  <a:gd name="connsiteY180" fmla="*/ 105330 h 543746"/>
                  <a:gd name="connsiteX181" fmla="*/ 191115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3 w 377999"/>
                  <a:gd name="connsiteY184" fmla="*/ 189880 h 543746"/>
                  <a:gd name="connsiteX185" fmla="*/ 158969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4 w 377999"/>
                  <a:gd name="connsiteY188" fmla="*/ 105330 h 543746"/>
                  <a:gd name="connsiteX189" fmla="*/ 236420 w 377999"/>
                  <a:gd name="connsiteY189" fmla="*/ 249403 h 543746"/>
                  <a:gd name="connsiteX190" fmla="*/ 247159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55 w 377999"/>
                  <a:gd name="connsiteY192" fmla="*/ 313443 h 543746"/>
                  <a:gd name="connsiteX193" fmla="*/ 225797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6 w 377999"/>
                  <a:gd name="connsiteY196" fmla="*/ 269912 h 543746"/>
                  <a:gd name="connsiteX197" fmla="*/ 236420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1 w 377999"/>
                  <a:gd name="connsiteY199" fmla="*/ 286896 h 543746"/>
                  <a:gd name="connsiteX200" fmla="*/ 208744 w 377999"/>
                  <a:gd name="connsiteY200" fmla="*/ 332501 h 543746"/>
                  <a:gd name="connsiteX201" fmla="*/ 205149 w 377999"/>
                  <a:gd name="connsiteY201" fmla="*/ 345890 h 543746"/>
                  <a:gd name="connsiteX202" fmla="*/ 169615 w 377999"/>
                  <a:gd name="connsiteY202" fmla="*/ 366399 h 543746"/>
                  <a:gd name="connsiteX203" fmla="*/ 158876 w 377999"/>
                  <a:gd name="connsiteY203" fmla="*/ 361306 h 543746"/>
                  <a:gd name="connsiteX204" fmla="*/ 141133 w 377999"/>
                  <a:gd name="connsiteY204" fmla="*/ 315678 h 543746"/>
                  <a:gd name="connsiteX205" fmla="*/ 144704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4 w 377999"/>
                  <a:gd name="connsiteY207" fmla="*/ 209790 h 543746"/>
                  <a:gd name="connsiteX208" fmla="*/ 162979 w 377999"/>
                  <a:gd name="connsiteY208" fmla="*/ 214859 h 543746"/>
                  <a:gd name="connsiteX209" fmla="*/ 180722 w 377999"/>
                  <a:gd name="connsiteY209" fmla="*/ 260487 h 543746"/>
                  <a:gd name="connsiteX210" fmla="*/ 177105 w 377999"/>
                  <a:gd name="connsiteY210" fmla="*/ 273830 h 543746"/>
                  <a:gd name="connsiteX211" fmla="*/ 141593 w 377999"/>
                  <a:gd name="connsiteY211" fmla="*/ 294339 h 543746"/>
                  <a:gd name="connsiteX212" fmla="*/ 130832 w 377999"/>
                  <a:gd name="connsiteY212" fmla="*/ 289293 h 543746"/>
                  <a:gd name="connsiteX213" fmla="*/ 113087 w 377999"/>
                  <a:gd name="connsiteY213" fmla="*/ 243665 h 543746"/>
                  <a:gd name="connsiteX214" fmla="*/ 116660 w 377999"/>
                  <a:gd name="connsiteY214" fmla="*/ 230299 h 543746"/>
                  <a:gd name="connsiteX215" fmla="*/ 152194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3" y="458300"/>
                    </a:moveTo>
                    <a:cubicBezTo>
                      <a:pt x="184111" y="455996"/>
                      <a:pt x="188880" y="458300"/>
                      <a:pt x="190862" y="463393"/>
                    </a:cubicBezTo>
                    <a:lnTo>
                      <a:pt x="208629" y="508998"/>
                    </a:lnTo>
                    <a:cubicBezTo>
                      <a:pt x="210611" y="514114"/>
                      <a:pt x="209022" y="520036"/>
                      <a:pt x="205034" y="522341"/>
                    </a:cubicBezTo>
                    <a:lnTo>
                      <a:pt x="169524" y="542850"/>
                    </a:lnTo>
                    <a:cubicBezTo>
                      <a:pt x="165560" y="545131"/>
                      <a:pt x="160743" y="542919"/>
                      <a:pt x="158739" y="537803"/>
                    </a:cubicBezTo>
                    <a:lnTo>
                      <a:pt x="140994" y="492198"/>
                    </a:lnTo>
                    <a:cubicBezTo>
                      <a:pt x="139012" y="487083"/>
                      <a:pt x="140648" y="481091"/>
                      <a:pt x="144589" y="478810"/>
                    </a:cubicBezTo>
                    <a:lnTo>
                      <a:pt x="180123" y="458300"/>
                    </a:lnTo>
                    <a:close/>
                    <a:moveTo>
                      <a:pt x="264442" y="321417"/>
                    </a:moveTo>
                    <a:cubicBezTo>
                      <a:pt x="268406" y="319112"/>
                      <a:pt x="273199" y="321417"/>
                      <a:pt x="275205" y="326509"/>
                    </a:cubicBezTo>
                    <a:lnTo>
                      <a:pt x="292948" y="372137"/>
                    </a:lnTo>
                    <a:cubicBezTo>
                      <a:pt x="294930" y="377230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56" y="408271"/>
                      <a:pt x="245062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31" y="350199"/>
                      <a:pt x="224922" y="344231"/>
                      <a:pt x="228908" y="341926"/>
                    </a:cubicBezTo>
                    <a:lnTo>
                      <a:pt x="264442" y="321417"/>
                    </a:lnTo>
                    <a:close/>
                    <a:moveTo>
                      <a:pt x="152101" y="386287"/>
                    </a:moveTo>
                    <a:cubicBezTo>
                      <a:pt x="156089" y="383982"/>
                      <a:pt x="160858" y="386287"/>
                      <a:pt x="162840" y="391379"/>
                    </a:cubicBezTo>
                    <a:lnTo>
                      <a:pt x="180607" y="436984"/>
                    </a:lnTo>
                    <a:cubicBezTo>
                      <a:pt x="182589" y="442100"/>
                      <a:pt x="181000" y="448022"/>
                      <a:pt x="177012" y="450327"/>
                    </a:cubicBezTo>
                    <a:lnTo>
                      <a:pt x="141478" y="470836"/>
                    </a:lnTo>
                    <a:cubicBezTo>
                      <a:pt x="137538" y="473117"/>
                      <a:pt x="132698" y="470906"/>
                      <a:pt x="130717" y="465789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54"/>
                      <a:pt x="116567" y="406796"/>
                    </a:cubicBezTo>
                    <a:lnTo>
                      <a:pt x="152101" y="386287"/>
                    </a:lnTo>
                    <a:close/>
                    <a:moveTo>
                      <a:pt x="208261" y="353863"/>
                    </a:moveTo>
                    <a:cubicBezTo>
                      <a:pt x="212248" y="351559"/>
                      <a:pt x="217040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2" y="409653"/>
                      <a:pt x="237159" y="415599"/>
                      <a:pt x="233171" y="417903"/>
                    </a:cubicBezTo>
                    <a:lnTo>
                      <a:pt x="197637" y="438413"/>
                    </a:lnTo>
                    <a:cubicBezTo>
                      <a:pt x="193674" y="440694"/>
                      <a:pt x="188904" y="438459"/>
                      <a:pt x="186898" y="433343"/>
                    </a:cubicBezTo>
                    <a:lnTo>
                      <a:pt x="169154" y="387738"/>
                    </a:lnTo>
                    <a:cubicBezTo>
                      <a:pt x="167172" y="382645"/>
                      <a:pt x="168740" y="376677"/>
                      <a:pt x="172726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6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67"/>
                      <a:pt x="265181" y="487613"/>
                      <a:pt x="261193" y="489917"/>
                    </a:cubicBezTo>
                    <a:lnTo>
                      <a:pt x="225682" y="510427"/>
                    </a:lnTo>
                    <a:cubicBezTo>
                      <a:pt x="221673" y="512731"/>
                      <a:pt x="216926" y="510472"/>
                      <a:pt x="214920" y="505357"/>
                    </a:cubicBezTo>
                    <a:lnTo>
                      <a:pt x="197176" y="459752"/>
                    </a:lnTo>
                    <a:cubicBezTo>
                      <a:pt x="195194" y="454659"/>
                      <a:pt x="196762" y="448690"/>
                      <a:pt x="200748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610" y="358725"/>
                      <a:pt x="357427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0"/>
                      <a:pt x="377522" y="422743"/>
                      <a:pt x="373535" y="425047"/>
                    </a:cubicBezTo>
                    <a:lnTo>
                      <a:pt x="338000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7" y="394882"/>
                    </a:lnTo>
                    <a:cubicBezTo>
                      <a:pt x="307535" y="389789"/>
                      <a:pt x="309104" y="383821"/>
                      <a:pt x="313090" y="381517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26"/>
                      <a:pt x="301221" y="393431"/>
                      <a:pt x="303227" y="398523"/>
                    </a:cubicBezTo>
                    <a:lnTo>
                      <a:pt x="320970" y="444151"/>
                    </a:lnTo>
                    <a:cubicBezTo>
                      <a:pt x="322952" y="449244"/>
                      <a:pt x="321363" y="455189"/>
                      <a:pt x="317375" y="457471"/>
                    </a:cubicBezTo>
                    <a:lnTo>
                      <a:pt x="281865" y="477980"/>
                    </a:lnTo>
                    <a:cubicBezTo>
                      <a:pt x="277878" y="480284"/>
                      <a:pt x="273084" y="478049"/>
                      <a:pt x="271080" y="472956"/>
                    </a:cubicBezTo>
                    <a:lnTo>
                      <a:pt x="253335" y="427328"/>
                    </a:lnTo>
                    <a:cubicBezTo>
                      <a:pt x="251353" y="422213"/>
                      <a:pt x="252967" y="416244"/>
                      <a:pt x="256930" y="413940"/>
                    </a:cubicBezTo>
                    <a:lnTo>
                      <a:pt x="292464" y="393431"/>
                    </a:lnTo>
                    <a:close/>
                    <a:moveTo>
                      <a:pt x="124079" y="314250"/>
                    </a:moveTo>
                    <a:cubicBezTo>
                      <a:pt x="128067" y="311969"/>
                      <a:pt x="132814" y="314227"/>
                      <a:pt x="134818" y="319343"/>
                    </a:cubicBezTo>
                    <a:lnTo>
                      <a:pt x="152563" y="364925"/>
                    </a:lnTo>
                    <a:cubicBezTo>
                      <a:pt x="154544" y="370040"/>
                      <a:pt x="152978" y="376009"/>
                      <a:pt x="148990" y="378313"/>
                    </a:cubicBezTo>
                    <a:lnTo>
                      <a:pt x="113456" y="398822"/>
                    </a:lnTo>
                    <a:cubicBezTo>
                      <a:pt x="109516" y="401104"/>
                      <a:pt x="104654" y="398846"/>
                      <a:pt x="102672" y="393753"/>
                    </a:cubicBezTo>
                    <a:lnTo>
                      <a:pt x="84927" y="348125"/>
                    </a:lnTo>
                    <a:cubicBezTo>
                      <a:pt x="82946" y="343009"/>
                      <a:pt x="84605" y="337064"/>
                      <a:pt x="88545" y="334782"/>
                    </a:cubicBezTo>
                    <a:lnTo>
                      <a:pt x="124079" y="314250"/>
                    </a:lnTo>
                    <a:close/>
                    <a:moveTo>
                      <a:pt x="96035" y="242213"/>
                    </a:moveTo>
                    <a:cubicBezTo>
                      <a:pt x="100021" y="239909"/>
                      <a:pt x="104814" y="242213"/>
                      <a:pt x="106796" y="247306"/>
                    </a:cubicBezTo>
                    <a:lnTo>
                      <a:pt x="124541" y="292911"/>
                    </a:lnTo>
                    <a:cubicBezTo>
                      <a:pt x="126522" y="298027"/>
                      <a:pt x="124933" y="303949"/>
                      <a:pt x="120946" y="306253"/>
                    </a:cubicBezTo>
                    <a:lnTo>
                      <a:pt x="85434" y="326763"/>
                    </a:lnTo>
                    <a:cubicBezTo>
                      <a:pt x="81470" y="329044"/>
                      <a:pt x="76632" y="326832"/>
                      <a:pt x="74650" y="321717"/>
                    </a:cubicBezTo>
                    <a:lnTo>
                      <a:pt x="56905" y="276112"/>
                    </a:lnTo>
                    <a:cubicBezTo>
                      <a:pt x="54924" y="270995"/>
                      <a:pt x="56559" y="265004"/>
                      <a:pt x="60501" y="262723"/>
                    </a:cubicBezTo>
                    <a:lnTo>
                      <a:pt x="96035" y="242213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5"/>
                    </a:lnTo>
                    <a:cubicBezTo>
                      <a:pt x="239001" y="56660"/>
                      <a:pt x="237388" y="62629"/>
                      <a:pt x="233402" y="64933"/>
                    </a:cubicBezTo>
                    <a:lnTo>
                      <a:pt x="197868" y="85442"/>
                    </a:lnTo>
                    <a:cubicBezTo>
                      <a:pt x="193904" y="87747"/>
                      <a:pt x="189111" y="85465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29"/>
                      <a:pt x="168970" y="23707"/>
                      <a:pt x="172957" y="21402"/>
                    </a:cubicBezTo>
                    <a:lnTo>
                      <a:pt x="208491" y="893"/>
                    </a:lnTo>
                    <a:close/>
                    <a:moveTo>
                      <a:pt x="152332" y="33316"/>
                    </a:moveTo>
                    <a:cubicBezTo>
                      <a:pt x="156319" y="31012"/>
                      <a:pt x="161089" y="33270"/>
                      <a:pt x="163071" y="38386"/>
                    </a:cubicBezTo>
                    <a:lnTo>
                      <a:pt x="180815" y="83991"/>
                    </a:lnTo>
                    <a:cubicBezTo>
                      <a:pt x="182820" y="89107"/>
                      <a:pt x="181230" y="95075"/>
                      <a:pt x="177267" y="97356"/>
                    </a:cubicBezTo>
                    <a:lnTo>
                      <a:pt x="141732" y="117866"/>
                    </a:lnTo>
                    <a:cubicBezTo>
                      <a:pt x="137745" y="120171"/>
                      <a:pt x="132929" y="117889"/>
                      <a:pt x="130923" y="112796"/>
                    </a:cubicBezTo>
                    <a:lnTo>
                      <a:pt x="113203" y="67191"/>
                    </a:lnTo>
                    <a:cubicBezTo>
                      <a:pt x="111221" y="62076"/>
                      <a:pt x="112834" y="56130"/>
                      <a:pt x="116798" y="53826"/>
                    </a:cubicBezTo>
                    <a:lnTo>
                      <a:pt x="152332" y="33316"/>
                    </a:lnTo>
                    <a:close/>
                    <a:moveTo>
                      <a:pt x="96150" y="65763"/>
                    </a:moveTo>
                    <a:cubicBezTo>
                      <a:pt x="100114" y="63458"/>
                      <a:pt x="104930" y="65693"/>
                      <a:pt x="106911" y="70810"/>
                    </a:cubicBezTo>
                    <a:lnTo>
                      <a:pt x="124656" y="116414"/>
                    </a:lnTo>
                    <a:cubicBezTo>
                      <a:pt x="126660" y="121530"/>
                      <a:pt x="125047" y="127498"/>
                      <a:pt x="121061" y="129803"/>
                    </a:cubicBezTo>
                    <a:lnTo>
                      <a:pt x="85549" y="150312"/>
                    </a:lnTo>
                    <a:cubicBezTo>
                      <a:pt x="81563" y="152594"/>
                      <a:pt x="76770" y="150312"/>
                      <a:pt x="74788" y="145220"/>
                    </a:cubicBezTo>
                    <a:lnTo>
                      <a:pt x="57043" y="99592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8" y="95881"/>
                      <a:pt x="48748" y="98140"/>
                      <a:pt x="50729" y="103233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22"/>
                      <a:pt x="64925" y="162226"/>
                    </a:cubicBezTo>
                    <a:lnTo>
                      <a:pt x="29391" y="182736"/>
                    </a:lnTo>
                    <a:cubicBezTo>
                      <a:pt x="25426" y="185017"/>
                      <a:pt x="20588" y="182759"/>
                      <a:pt x="18606" y="177666"/>
                    </a:cubicBezTo>
                    <a:lnTo>
                      <a:pt x="839" y="132038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8013" y="170200"/>
                    </a:moveTo>
                    <a:cubicBezTo>
                      <a:pt x="71976" y="167895"/>
                      <a:pt x="76770" y="170200"/>
                      <a:pt x="78774" y="175293"/>
                    </a:cubicBezTo>
                    <a:lnTo>
                      <a:pt x="96519" y="220897"/>
                    </a:lnTo>
                    <a:cubicBezTo>
                      <a:pt x="98500" y="226013"/>
                      <a:pt x="96911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8" y="257031"/>
                      <a:pt x="48632" y="254818"/>
                      <a:pt x="46628" y="249703"/>
                    </a:cubicBezTo>
                    <a:lnTo>
                      <a:pt x="28883" y="204098"/>
                    </a:lnTo>
                    <a:cubicBezTo>
                      <a:pt x="26902" y="198982"/>
                      <a:pt x="28537" y="192968"/>
                      <a:pt x="32478" y="190709"/>
                    </a:cubicBezTo>
                    <a:lnTo>
                      <a:pt x="68013" y="170200"/>
                    </a:lnTo>
                    <a:close/>
                    <a:moveTo>
                      <a:pt x="124172" y="137777"/>
                    </a:moveTo>
                    <a:cubicBezTo>
                      <a:pt x="128136" y="135472"/>
                      <a:pt x="132975" y="137753"/>
                      <a:pt x="134957" y="142846"/>
                    </a:cubicBezTo>
                    <a:lnTo>
                      <a:pt x="152700" y="188474"/>
                    </a:lnTo>
                    <a:cubicBezTo>
                      <a:pt x="154682" y="193567"/>
                      <a:pt x="153069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5" y="224630"/>
                      <a:pt x="104814" y="222372"/>
                      <a:pt x="102810" y="217256"/>
                    </a:cubicBezTo>
                    <a:lnTo>
                      <a:pt x="85065" y="171651"/>
                    </a:lnTo>
                    <a:cubicBezTo>
                      <a:pt x="83084" y="166559"/>
                      <a:pt x="84650" y="160590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07"/>
                    </a:moveTo>
                    <a:cubicBezTo>
                      <a:pt x="240499" y="70625"/>
                      <a:pt x="245317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42"/>
                      <a:pt x="261424" y="136947"/>
                    </a:cubicBezTo>
                    <a:lnTo>
                      <a:pt x="225912" y="157456"/>
                    </a:lnTo>
                    <a:cubicBezTo>
                      <a:pt x="221926" y="159760"/>
                      <a:pt x="217155" y="157525"/>
                      <a:pt x="215151" y="152409"/>
                    </a:cubicBezTo>
                    <a:lnTo>
                      <a:pt x="197407" y="106782"/>
                    </a:lnTo>
                    <a:cubicBezTo>
                      <a:pt x="195425" y="101689"/>
                      <a:pt x="197016" y="95720"/>
                      <a:pt x="200979" y="93416"/>
                    </a:cubicBezTo>
                    <a:lnTo>
                      <a:pt x="236513" y="72907"/>
                    </a:lnTo>
                    <a:close/>
                    <a:moveTo>
                      <a:pt x="320602" y="288993"/>
                    </a:moveTo>
                    <a:cubicBezTo>
                      <a:pt x="324565" y="286712"/>
                      <a:pt x="329405" y="288970"/>
                      <a:pt x="331387" y="294063"/>
                    </a:cubicBezTo>
                    <a:lnTo>
                      <a:pt x="349132" y="339691"/>
                    </a:lnTo>
                    <a:cubicBezTo>
                      <a:pt x="351113" y="344807"/>
                      <a:pt x="349500" y="350729"/>
                      <a:pt x="345513" y="353033"/>
                    </a:cubicBezTo>
                    <a:lnTo>
                      <a:pt x="310001" y="373543"/>
                    </a:lnTo>
                    <a:cubicBezTo>
                      <a:pt x="306015" y="375848"/>
                      <a:pt x="301221" y="373612"/>
                      <a:pt x="299240" y="368497"/>
                    </a:cubicBezTo>
                    <a:lnTo>
                      <a:pt x="281495" y="322868"/>
                    </a:lnTo>
                    <a:cubicBezTo>
                      <a:pt x="279513" y="317775"/>
                      <a:pt x="281082" y="311807"/>
                      <a:pt x="285068" y="309503"/>
                    </a:cubicBezTo>
                    <a:lnTo>
                      <a:pt x="320602" y="288993"/>
                    </a:lnTo>
                    <a:close/>
                    <a:moveTo>
                      <a:pt x="292580" y="216980"/>
                    </a:moveTo>
                    <a:cubicBezTo>
                      <a:pt x="296567" y="214698"/>
                      <a:pt x="301359" y="216911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8" y="278716"/>
                      <a:pt x="317491" y="281020"/>
                    </a:cubicBezTo>
                    <a:lnTo>
                      <a:pt x="281980" y="301530"/>
                    </a:lnTo>
                    <a:cubicBezTo>
                      <a:pt x="277970" y="303834"/>
                      <a:pt x="273199" y="301553"/>
                      <a:pt x="271218" y="296437"/>
                    </a:cubicBezTo>
                    <a:lnTo>
                      <a:pt x="253474" y="250809"/>
                    </a:lnTo>
                    <a:cubicBezTo>
                      <a:pt x="251469" y="245716"/>
                      <a:pt x="253060" y="239793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5" y="144920"/>
                    </a:moveTo>
                    <a:cubicBezTo>
                      <a:pt x="268521" y="142639"/>
                      <a:pt x="273339" y="144897"/>
                      <a:pt x="275320" y="150013"/>
                    </a:cubicBezTo>
                    <a:lnTo>
                      <a:pt x="293064" y="195617"/>
                    </a:lnTo>
                    <a:cubicBezTo>
                      <a:pt x="295069" y="200734"/>
                      <a:pt x="293432" y="206656"/>
                      <a:pt x="289446" y="208960"/>
                    </a:cubicBezTo>
                    <a:lnTo>
                      <a:pt x="253934" y="229469"/>
                    </a:lnTo>
                    <a:cubicBezTo>
                      <a:pt x="249948" y="231774"/>
                      <a:pt x="245177" y="229539"/>
                      <a:pt x="243196" y="224423"/>
                    </a:cubicBezTo>
                    <a:lnTo>
                      <a:pt x="225429" y="178796"/>
                    </a:lnTo>
                    <a:cubicBezTo>
                      <a:pt x="223447" y="173703"/>
                      <a:pt x="225038" y="167734"/>
                      <a:pt x="229001" y="165429"/>
                    </a:cubicBezTo>
                    <a:lnTo>
                      <a:pt x="264535" y="144920"/>
                    </a:lnTo>
                    <a:close/>
                    <a:moveTo>
                      <a:pt x="208376" y="177343"/>
                    </a:moveTo>
                    <a:cubicBezTo>
                      <a:pt x="212362" y="175062"/>
                      <a:pt x="217155" y="177343"/>
                      <a:pt x="219137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102"/>
                      <a:pt x="233311" y="241383"/>
                    </a:cubicBezTo>
                    <a:lnTo>
                      <a:pt x="197775" y="261916"/>
                    </a:lnTo>
                    <a:cubicBezTo>
                      <a:pt x="193789" y="264198"/>
                      <a:pt x="188996" y="261962"/>
                      <a:pt x="186991" y="256870"/>
                    </a:cubicBezTo>
                    <a:lnTo>
                      <a:pt x="169247" y="211242"/>
                    </a:lnTo>
                    <a:cubicBezTo>
                      <a:pt x="167265" y="206149"/>
                      <a:pt x="168878" y="200157"/>
                      <a:pt x="172842" y="197853"/>
                    </a:cubicBezTo>
                    <a:lnTo>
                      <a:pt x="208376" y="177343"/>
                    </a:lnTo>
                    <a:close/>
                    <a:moveTo>
                      <a:pt x="180354" y="105330"/>
                    </a:moveTo>
                    <a:cubicBezTo>
                      <a:pt x="184341" y="103025"/>
                      <a:pt x="189133" y="105330"/>
                      <a:pt x="191115" y="110423"/>
                    </a:cubicBezTo>
                    <a:lnTo>
                      <a:pt x="208860" y="156051"/>
                    </a:lnTo>
                    <a:cubicBezTo>
                      <a:pt x="210842" y="161143"/>
                      <a:pt x="209252" y="167088"/>
                      <a:pt x="205265" y="169370"/>
                    </a:cubicBezTo>
                    <a:lnTo>
                      <a:pt x="169753" y="189880"/>
                    </a:lnTo>
                    <a:cubicBezTo>
                      <a:pt x="165767" y="192184"/>
                      <a:pt x="160951" y="189948"/>
                      <a:pt x="158969" y="184856"/>
                    </a:cubicBezTo>
                    <a:lnTo>
                      <a:pt x="141225" y="139228"/>
                    </a:lnTo>
                    <a:cubicBezTo>
                      <a:pt x="139243" y="134112"/>
                      <a:pt x="140856" y="128143"/>
                      <a:pt x="144820" y="125839"/>
                    </a:cubicBezTo>
                    <a:lnTo>
                      <a:pt x="180354" y="105330"/>
                    </a:lnTo>
                    <a:close/>
                    <a:moveTo>
                      <a:pt x="236420" y="249403"/>
                    </a:moveTo>
                    <a:cubicBezTo>
                      <a:pt x="240408" y="247099"/>
                      <a:pt x="245155" y="249357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3"/>
                      <a:pt x="265319" y="311162"/>
                      <a:pt x="261355" y="313443"/>
                    </a:cubicBezTo>
                    <a:lnTo>
                      <a:pt x="225797" y="333953"/>
                    </a:lnTo>
                    <a:cubicBezTo>
                      <a:pt x="221833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7" y="278162"/>
                      <a:pt x="196900" y="272217"/>
                      <a:pt x="200886" y="269912"/>
                    </a:cubicBezTo>
                    <a:lnTo>
                      <a:pt x="236420" y="249403"/>
                    </a:lnTo>
                    <a:close/>
                    <a:moveTo>
                      <a:pt x="180239" y="281850"/>
                    </a:moveTo>
                    <a:cubicBezTo>
                      <a:pt x="184202" y="279545"/>
                      <a:pt x="189018" y="281781"/>
                      <a:pt x="191001" y="286896"/>
                    </a:cubicBezTo>
                    <a:lnTo>
                      <a:pt x="208744" y="332501"/>
                    </a:lnTo>
                    <a:cubicBezTo>
                      <a:pt x="210726" y="337617"/>
                      <a:pt x="209137" y="343586"/>
                      <a:pt x="205149" y="345890"/>
                    </a:cubicBezTo>
                    <a:lnTo>
                      <a:pt x="169615" y="366399"/>
                    </a:lnTo>
                    <a:cubicBezTo>
                      <a:pt x="165652" y="368681"/>
                      <a:pt x="160858" y="366399"/>
                      <a:pt x="158876" y="361306"/>
                    </a:cubicBezTo>
                    <a:lnTo>
                      <a:pt x="141133" y="315678"/>
                    </a:lnTo>
                    <a:cubicBezTo>
                      <a:pt x="139151" y="310586"/>
                      <a:pt x="140741" y="304663"/>
                      <a:pt x="144704" y="302359"/>
                    </a:cubicBezTo>
                    <a:lnTo>
                      <a:pt x="180239" y="281850"/>
                    </a:lnTo>
                    <a:close/>
                    <a:moveTo>
                      <a:pt x="152194" y="209790"/>
                    </a:moveTo>
                    <a:cubicBezTo>
                      <a:pt x="156158" y="207508"/>
                      <a:pt x="160997" y="209767"/>
                      <a:pt x="162979" y="214859"/>
                    </a:cubicBezTo>
                    <a:lnTo>
                      <a:pt x="180722" y="260487"/>
                    </a:lnTo>
                    <a:cubicBezTo>
                      <a:pt x="182704" y="265580"/>
                      <a:pt x="181091" y="271526"/>
                      <a:pt x="177105" y="273830"/>
                    </a:cubicBezTo>
                    <a:lnTo>
                      <a:pt x="141593" y="294339"/>
                    </a:lnTo>
                    <a:cubicBezTo>
                      <a:pt x="137607" y="296644"/>
                      <a:pt x="132836" y="294386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2"/>
                      <a:pt x="112696" y="232604"/>
                      <a:pt x="116660" y="230299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3" name="Freeform 1652">
                <a:extLst>
                  <a:ext uri="{FF2B5EF4-FFF2-40B4-BE49-F238E27FC236}">
                    <a16:creationId xmlns:a16="http://schemas.microsoft.com/office/drawing/2014/main" id="{B50EFE39-6CBC-4564-8328-D62C7556F2C7}"/>
                  </a:ext>
                </a:extLst>
              </p:cNvPr>
              <p:cNvSpPr/>
              <p:nvPr/>
            </p:nvSpPr>
            <p:spPr>
              <a:xfrm>
                <a:off x="16037608" y="11688005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3 h 575218"/>
                  <a:gd name="connsiteX8" fmla="*/ 171288 w 232771"/>
                  <a:gd name="connsiteY8" fmla="*/ 559978 h 575218"/>
                  <a:gd name="connsiteX9" fmla="*/ 189563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4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4"/>
                      <a:pt x="150849" y="561753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5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4" name="Freeform 1653">
                <a:extLst>
                  <a:ext uri="{FF2B5EF4-FFF2-40B4-BE49-F238E27FC236}">
                    <a16:creationId xmlns:a16="http://schemas.microsoft.com/office/drawing/2014/main" id="{A73BE7B4-2A39-51CB-49EC-0F154EF642E7}"/>
                  </a:ext>
                </a:extLst>
              </p:cNvPr>
              <p:cNvSpPr/>
              <p:nvPr/>
            </p:nvSpPr>
            <p:spPr>
              <a:xfrm>
                <a:off x="16027553" y="11809034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3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49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82"/>
                      <a:pt x="-2573" y="20578"/>
                      <a:pt x="1921" y="32123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49"/>
                    </a:lnTo>
                    <a:cubicBezTo>
                      <a:pt x="17844" y="18804"/>
                      <a:pt x="21531" y="5184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5" name="Freeform 1654">
                <a:extLst>
                  <a:ext uri="{FF2B5EF4-FFF2-40B4-BE49-F238E27FC236}">
                    <a16:creationId xmlns:a16="http://schemas.microsoft.com/office/drawing/2014/main" id="{A3479CAD-4C5A-69E8-E353-3AE2E1E644E6}"/>
                  </a:ext>
                </a:extLst>
              </p:cNvPr>
              <p:cNvSpPr/>
              <p:nvPr/>
            </p:nvSpPr>
            <p:spPr>
              <a:xfrm>
                <a:off x="16047992" y="11687952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1 h 573497"/>
                  <a:gd name="connsiteX1" fmla="*/ 240707 w 401619"/>
                  <a:gd name="connsiteY1" fmla="*/ 13580 h 573497"/>
                  <a:gd name="connsiteX2" fmla="*/ 399714 w 401619"/>
                  <a:gd name="connsiteY2" fmla="*/ 422157 h 573497"/>
                  <a:gd name="connsiteX3" fmla="*/ 391534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1 h 573497"/>
                  <a:gd name="connsiteX7" fmla="*/ 10033 w 401619"/>
                  <a:gd name="connsiteY7" fmla="*/ 121105 h 573497"/>
                  <a:gd name="connsiteX8" fmla="*/ 216280 w 401619"/>
                  <a:gd name="connsiteY8" fmla="*/ 2011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1"/>
                    </a:moveTo>
                    <a:cubicBezTo>
                      <a:pt x="225245" y="-3173"/>
                      <a:pt x="236213" y="2011"/>
                      <a:pt x="240707" y="13580"/>
                    </a:cubicBezTo>
                    <a:lnTo>
                      <a:pt x="399714" y="422157"/>
                    </a:lnTo>
                    <a:cubicBezTo>
                      <a:pt x="404184" y="433632"/>
                      <a:pt x="400520" y="447252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28" y="560031"/>
                    </a:cubicBezTo>
                    <a:lnTo>
                      <a:pt x="1922" y="151431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6" name="Freeform 1655">
                <a:extLst>
                  <a:ext uri="{FF2B5EF4-FFF2-40B4-BE49-F238E27FC236}">
                    <a16:creationId xmlns:a16="http://schemas.microsoft.com/office/drawing/2014/main" id="{8EA89EA1-5531-70AC-FF63-1FB46FACE057}"/>
                  </a:ext>
                </a:extLst>
              </p:cNvPr>
              <p:cNvSpPr/>
              <p:nvPr/>
            </p:nvSpPr>
            <p:spPr>
              <a:xfrm>
                <a:off x="16059791" y="11702824"/>
                <a:ext cx="377999" cy="543750"/>
              </a:xfrm>
              <a:custGeom>
                <a:avLst/>
                <a:gdLst>
                  <a:gd name="connsiteX0" fmla="*/ 180123 w 377999"/>
                  <a:gd name="connsiteY0" fmla="*/ 458304 h 543750"/>
                  <a:gd name="connsiteX1" fmla="*/ 190862 w 377999"/>
                  <a:gd name="connsiteY1" fmla="*/ 463397 h 543750"/>
                  <a:gd name="connsiteX2" fmla="*/ 208629 w 377999"/>
                  <a:gd name="connsiteY2" fmla="*/ 509024 h 543750"/>
                  <a:gd name="connsiteX3" fmla="*/ 205034 w 377999"/>
                  <a:gd name="connsiteY3" fmla="*/ 522344 h 543750"/>
                  <a:gd name="connsiteX4" fmla="*/ 169500 w 377999"/>
                  <a:gd name="connsiteY4" fmla="*/ 542854 h 543750"/>
                  <a:gd name="connsiteX5" fmla="*/ 158739 w 377999"/>
                  <a:gd name="connsiteY5" fmla="*/ 537807 h 543750"/>
                  <a:gd name="connsiteX6" fmla="*/ 140994 w 377999"/>
                  <a:gd name="connsiteY6" fmla="*/ 492202 h 543750"/>
                  <a:gd name="connsiteX7" fmla="*/ 144589 w 377999"/>
                  <a:gd name="connsiteY7" fmla="*/ 478813 h 543750"/>
                  <a:gd name="connsiteX8" fmla="*/ 180123 w 377999"/>
                  <a:gd name="connsiteY8" fmla="*/ 458304 h 543750"/>
                  <a:gd name="connsiteX9" fmla="*/ 264442 w 377999"/>
                  <a:gd name="connsiteY9" fmla="*/ 321420 h 543750"/>
                  <a:gd name="connsiteX10" fmla="*/ 275181 w 377999"/>
                  <a:gd name="connsiteY10" fmla="*/ 326537 h 543750"/>
                  <a:gd name="connsiteX11" fmla="*/ 292948 w 377999"/>
                  <a:gd name="connsiteY11" fmla="*/ 372141 h 543750"/>
                  <a:gd name="connsiteX12" fmla="*/ 289353 w 377999"/>
                  <a:gd name="connsiteY12" fmla="*/ 385461 h 543750"/>
                  <a:gd name="connsiteX13" fmla="*/ 253843 w 377999"/>
                  <a:gd name="connsiteY13" fmla="*/ 405970 h 543750"/>
                  <a:gd name="connsiteX14" fmla="*/ 243058 w 377999"/>
                  <a:gd name="connsiteY14" fmla="*/ 400946 h 543750"/>
                  <a:gd name="connsiteX15" fmla="*/ 225313 w 377999"/>
                  <a:gd name="connsiteY15" fmla="*/ 355319 h 543750"/>
                  <a:gd name="connsiteX16" fmla="*/ 228908 w 377999"/>
                  <a:gd name="connsiteY16" fmla="*/ 341930 h 543750"/>
                  <a:gd name="connsiteX17" fmla="*/ 264442 w 377999"/>
                  <a:gd name="connsiteY17" fmla="*/ 321420 h 543750"/>
                  <a:gd name="connsiteX18" fmla="*/ 152101 w 377999"/>
                  <a:gd name="connsiteY18" fmla="*/ 386290 h 543750"/>
                  <a:gd name="connsiteX19" fmla="*/ 162840 w 377999"/>
                  <a:gd name="connsiteY19" fmla="*/ 391383 h 543750"/>
                  <a:gd name="connsiteX20" fmla="*/ 180607 w 377999"/>
                  <a:gd name="connsiteY20" fmla="*/ 437011 h 543750"/>
                  <a:gd name="connsiteX21" fmla="*/ 177012 w 377999"/>
                  <a:gd name="connsiteY21" fmla="*/ 450330 h 543750"/>
                  <a:gd name="connsiteX22" fmla="*/ 141478 w 377999"/>
                  <a:gd name="connsiteY22" fmla="*/ 470840 h 543750"/>
                  <a:gd name="connsiteX23" fmla="*/ 130717 w 377999"/>
                  <a:gd name="connsiteY23" fmla="*/ 465794 h 543750"/>
                  <a:gd name="connsiteX24" fmla="*/ 112949 w 377999"/>
                  <a:gd name="connsiteY24" fmla="*/ 420189 h 543750"/>
                  <a:gd name="connsiteX25" fmla="*/ 116567 w 377999"/>
                  <a:gd name="connsiteY25" fmla="*/ 406799 h 543750"/>
                  <a:gd name="connsiteX26" fmla="*/ 152101 w 377999"/>
                  <a:gd name="connsiteY26" fmla="*/ 386290 h 543750"/>
                  <a:gd name="connsiteX27" fmla="*/ 208261 w 377999"/>
                  <a:gd name="connsiteY27" fmla="*/ 353867 h 543750"/>
                  <a:gd name="connsiteX28" fmla="*/ 219046 w 377999"/>
                  <a:gd name="connsiteY28" fmla="*/ 358936 h 543750"/>
                  <a:gd name="connsiteX29" fmla="*/ 236790 w 377999"/>
                  <a:gd name="connsiteY29" fmla="*/ 404565 h 543750"/>
                  <a:gd name="connsiteX30" fmla="*/ 233171 w 377999"/>
                  <a:gd name="connsiteY30" fmla="*/ 417907 h 543750"/>
                  <a:gd name="connsiteX31" fmla="*/ 197637 w 377999"/>
                  <a:gd name="connsiteY31" fmla="*/ 438417 h 543750"/>
                  <a:gd name="connsiteX32" fmla="*/ 186898 w 377999"/>
                  <a:gd name="connsiteY32" fmla="*/ 433370 h 543750"/>
                  <a:gd name="connsiteX33" fmla="*/ 169155 w 377999"/>
                  <a:gd name="connsiteY33" fmla="*/ 387742 h 543750"/>
                  <a:gd name="connsiteX34" fmla="*/ 172704 w 377999"/>
                  <a:gd name="connsiteY34" fmla="*/ 374376 h 543750"/>
                  <a:gd name="connsiteX35" fmla="*/ 208261 w 377999"/>
                  <a:gd name="connsiteY35" fmla="*/ 353867 h 543750"/>
                  <a:gd name="connsiteX36" fmla="*/ 236283 w 377999"/>
                  <a:gd name="connsiteY36" fmla="*/ 425880 h 543750"/>
                  <a:gd name="connsiteX37" fmla="*/ 247068 w 377999"/>
                  <a:gd name="connsiteY37" fmla="*/ 430950 h 543750"/>
                  <a:gd name="connsiteX38" fmla="*/ 264811 w 377999"/>
                  <a:gd name="connsiteY38" fmla="*/ 476578 h 543750"/>
                  <a:gd name="connsiteX39" fmla="*/ 261193 w 377999"/>
                  <a:gd name="connsiteY39" fmla="*/ 489921 h 543750"/>
                  <a:gd name="connsiteX40" fmla="*/ 225659 w 377999"/>
                  <a:gd name="connsiteY40" fmla="*/ 510430 h 543750"/>
                  <a:gd name="connsiteX41" fmla="*/ 214920 w 377999"/>
                  <a:gd name="connsiteY41" fmla="*/ 505384 h 543750"/>
                  <a:gd name="connsiteX42" fmla="*/ 197176 w 377999"/>
                  <a:gd name="connsiteY42" fmla="*/ 459755 h 543750"/>
                  <a:gd name="connsiteX43" fmla="*/ 200748 w 377999"/>
                  <a:gd name="connsiteY43" fmla="*/ 446390 h 543750"/>
                  <a:gd name="connsiteX44" fmla="*/ 236283 w 377999"/>
                  <a:gd name="connsiteY44" fmla="*/ 425880 h 543750"/>
                  <a:gd name="connsiteX45" fmla="*/ 348624 w 377999"/>
                  <a:gd name="connsiteY45" fmla="*/ 361010 h 543750"/>
                  <a:gd name="connsiteX46" fmla="*/ 359409 w 377999"/>
                  <a:gd name="connsiteY46" fmla="*/ 366103 h 543750"/>
                  <a:gd name="connsiteX47" fmla="*/ 377152 w 377999"/>
                  <a:gd name="connsiteY47" fmla="*/ 411708 h 543750"/>
                  <a:gd name="connsiteX48" fmla="*/ 373535 w 377999"/>
                  <a:gd name="connsiteY48" fmla="*/ 425074 h 543750"/>
                  <a:gd name="connsiteX49" fmla="*/ 338023 w 377999"/>
                  <a:gd name="connsiteY49" fmla="*/ 445583 h 543750"/>
                  <a:gd name="connsiteX50" fmla="*/ 327262 w 377999"/>
                  <a:gd name="connsiteY50" fmla="*/ 440514 h 543750"/>
                  <a:gd name="connsiteX51" fmla="*/ 309517 w 377999"/>
                  <a:gd name="connsiteY51" fmla="*/ 394909 h 543750"/>
                  <a:gd name="connsiteX52" fmla="*/ 313090 w 377999"/>
                  <a:gd name="connsiteY52" fmla="*/ 381543 h 543750"/>
                  <a:gd name="connsiteX53" fmla="*/ 348624 w 377999"/>
                  <a:gd name="connsiteY53" fmla="*/ 361010 h 543750"/>
                  <a:gd name="connsiteX54" fmla="*/ 292464 w 377999"/>
                  <a:gd name="connsiteY54" fmla="*/ 393434 h 543750"/>
                  <a:gd name="connsiteX55" fmla="*/ 303203 w 377999"/>
                  <a:gd name="connsiteY55" fmla="*/ 398550 h 543750"/>
                  <a:gd name="connsiteX56" fmla="*/ 320970 w 377999"/>
                  <a:gd name="connsiteY56" fmla="*/ 444154 h 543750"/>
                  <a:gd name="connsiteX57" fmla="*/ 317375 w 377999"/>
                  <a:gd name="connsiteY57" fmla="*/ 457474 h 543750"/>
                  <a:gd name="connsiteX58" fmla="*/ 281865 w 377999"/>
                  <a:gd name="connsiteY58" fmla="*/ 477984 h 543750"/>
                  <a:gd name="connsiteX59" fmla="*/ 271080 w 377999"/>
                  <a:gd name="connsiteY59" fmla="*/ 472960 h 543750"/>
                  <a:gd name="connsiteX60" fmla="*/ 253335 w 377999"/>
                  <a:gd name="connsiteY60" fmla="*/ 427332 h 543750"/>
                  <a:gd name="connsiteX61" fmla="*/ 256930 w 377999"/>
                  <a:gd name="connsiteY61" fmla="*/ 413966 h 543750"/>
                  <a:gd name="connsiteX62" fmla="*/ 292464 w 377999"/>
                  <a:gd name="connsiteY62" fmla="*/ 393434 h 543750"/>
                  <a:gd name="connsiteX63" fmla="*/ 124079 w 377999"/>
                  <a:gd name="connsiteY63" fmla="*/ 314277 h 543750"/>
                  <a:gd name="connsiteX64" fmla="*/ 134818 w 377999"/>
                  <a:gd name="connsiteY64" fmla="*/ 319347 h 543750"/>
                  <a:gd name="connsiteX65" fmla="*/ 152563 w 377999"/>
                  <a:gd name="connsiteY65" fmla="*/ 364951 h 543750"/>
                  <a:gd name="connsiteX66" fmla="*/ 148991 w 377999"/>
                  <a:gd name="connsiteY66" fmla="*/ 378317 h 543750"/>
                  <a:gd name="connsiteX67" fmla="*/ 113456 w 377999"/>
                  <a:gd name="connsiteY67" fmla="*/ 398827 h 543750"/>
                  <a:gd name="connsiteX68" fmla="*/ 102672 w 377999"/>
                  <a:gd name="connsiteY68" fmla="*/ 393757 h 543750"/>
                  <a:gd name="connsiteX69" fmla="*/ 84927 w 377999"/>
                  <a:gd name="connsiteY69" fmla="*/ 348129 h 543750"/>
                  <a:gd name="connsiteX70" fmla="*/ 88545 w 377999"/>
                  <a:gd name="connsiteY70" fmla="*/ 334786 h 543750"/>
                  <a:gd name="connsiteX71" fmla="*/ 124079 w 377999"/>
                  <a:gd name="connsiteY71" fmla="*/ 314277 h 543750"/>
                  <a:gd name="connsiteX72" fmla="*/ 96035 w 377999"/>
                  <a:gd name="connsiteY72" fmla="*/ 242217 h 543750"/>
                  <a:gd name="connsiteX73" fmla="*/ 106796 w 377999"/>
                  <a:gd name="connsiteY73" fmla="*/ 247310 h 543750"/>
                  <a:gd name="connsiteX74" fmla="*/ 124541 w 377999"/>
                  <a:gd name="connsiteY74" fmla="*/ 292938 h 543750"/>
                  <a:gd name="connsiteX75" fmla="*/ 120946 w 377999"/>
                  <a:gd name="connsiteY75" fmla="*/ 306257 h 543750"/>
                  <a:gd name="connsiteX76" fmla="*/ 85411 w 377999"/>
                  <a:gd name="connsiteY76" fmla="*/ 326767 h 543750"/>
                  <a:gd name="connsiteX77" fmla="*/ 74650 w 377999"/>
                  <a:gd name="connsiteY77" fmla="*/ 321743 h 543750"/>
                  <a:gd name="connsiteX78" fmla="*/ 56905 w 377999"/>
                  <a:gd name="connsiteY78" fmla="*/ 276115 h 543750"/>
                  <a:gd name="connsiteX79" fmla="*/ 60501 w 377999"/>
                  <a:gd name="connsiteY79" fmla="*/ 262727 h 543750"/>
                  <a:gd name="connsiteX80" fmla="*/ 96035 w 377999"/>
                  <a:gd name="connsiteY80" fmla="*/ 242217 h 543750"/>
                  <a:gd name="connsiteX81" fmla="*/ 208491 w 377999"/>
                  <a:gd name="connsiteY81" fmla="*/ 897 h 543750"/>
                  <a:gd name="connsiteX82" fmla="*/ 219253 w 377999"/>
                  <a:gd name="connsiteY82" fmla="*/ 5943 h 543750"/>
                  <a:gd name="connsiteX83" fmla="*/ 236997 w 377999"/>
                  <a:gd name="connsiteY83" fmla="*/ 51571 h 543750"/>
                  <a:gd name="connsiteX84" fmla="*/ 233402 w 377999"/>
                  <a:gd name="connsiteY84" fmla="*/ 64960 h 543750"/>
                  <a:gd name="connsiteX85" fmla="*/ 197868 w 377999"/>
                  <a:gd name="connsiteY85" fmla="*/ 85469 h 543750"/>
                  <a:gd name="connsiteX86" fmla="*/ 187129 w 377999"/>
                  <a:gd name="connsiteY86" fmla="*/ 80353 h 543750"/>
                  <a:gd name="connsiteX87" fmla="*/ 169362 w 377999"/>
                  <a:gd name="connsiteY87" fmla="*/ 34749 h 543750"/>
                  <a:gd name="connsiteX88" fmla="*/ 172957 w 377999"/>
                  <a:gd name="connsiteY88" fmla="*/ 21406 h 543750"/>
                  <a:gd name="connsiteX89" fmla="*/ 208491 w 377999"/>
                  <a:gd name="connsiteY89" fmla="*/ 897 h 543750"/>
                  <a:gd name="connsiteX90" fmla="*/ 152332 w 377999"/>
                  <a:gd name="connsiteY90" fmla="*/ 33343 h 543750"/>
                  <a:gd name="connsiteX91" fmla="*/ 163071 w 377999"/>
                  <a:gd name="connsiteY91" fmla="*/ 38389 h 543750"/>
                  <a:gd name="connsiteX92" fmla="*/ 180815 w 377999"/>
                  <a:gd name="connsiteY92" fmla="*/ 83994 h 543750"/>
                  <a:gd name="connsiteX93" fmla="*/ 177267 w 377999"/>
                  <a:gd name="connsiteY93" fmla="*/ 97360 h 543750"/>
                  <a:gd name="connsiteX94" fmla="*/ 141709 w 377999"/>
                  <a:gd name="connsiteY94" fmla="*/ 117869 h 543750"/>
                  <a:gd name="connsiteX95" fmla="*/ 130923 w 377999"/>
                  <a:gd name="connsiteY95" fmla="*/ 112800 h 543750"/>
                  <a:gd name="connsiteX96" fmla="*/ 113180 w 377999"/>
                  <a:gd name="connsiteY96" fmla="*/ 67195 h 543750"/>
                  <a:gd name="connsiteX97" fmla="*/ 116798 w 377999"/>
                  <a:gd name="connsiteY97" fmla="*/ 53853 h 543750"/>
                  <a:gd name="connsiteX98" fmla="*/ 152332 w 377999"/>
                  <a:gd name="connsiteY98" fmla="*/ 33343 h 543750"/>
                  <a:gd name="connsiteX99" fmla="*/ 96150 w 377999"/>
                  <a:gd name="connsiteY99" fmla="*/ 65766 h 543750"/>
                  <a:gd name="connsiteX100" fmla="*/ 106911 w 377999"/>
                  <a:gd name="connsiteY100" fmla="*/ 70813 h 543750"/>
                  <a:gd name="connsiteX101" fmla="*/ 124656 w 377999"/>
                  <a:gd name="connsiteY101" fmla="*/ 116418 h 543750"/>
                  <a:gd name="connsiteX102" fmla="*/ 121061 w 377999"/>
                  <a:gd name="connsiteY102" fmla="*/ 129807 h 543750"/>
                  <a:gd name="connsiteX103" fmla="*/ 85549 w 377999"/>
                  <a:gd name="connsiteY103" fmla="*/ 150316 h 543750"/>
                  <a:gd name="connsiteX104" fmla="*/ 74788 w 377999"/>
                  <a:gd name="connsiteY104" fmla="*/ 145223 h 543750"/>
                  <a:gd name="connsiteX105" fmla="*/ 57021 w 377999"/>
                  <a:gd name="connsiteY105" fmla="*/ 99619 h 543750"/>
                  <a:gd name="connsiteX106" fmla="*/ 60616 w 377999"/>
                  <a:gd name="connsiteY106" fmla="*/ 86276 h 543750"/>
                  <a:gd name="connsiteX107" fmla="*/ 96150 w 377999"/>
                  <a:gd name="connsiteY107" fmla="*/ 65766 h 543750"/>
                  <a:gd name="connsiteX108" fmla="*/ 39991 w 377999"/>
                  <a:gd name="connsiteY108" fmla="*/ 98189 h 543750"/>
                  <a:gd name="connsiteX109" fmla="*/ 50729 w 377999"/>
                  <a:gd name="connsiteY109" fmla="*/ 103259 h 543750"/>
                  <a:gd name="connsiteX110" fmla="*/ 68474 w 377999"/>
                  <a:gd name="connsiteY110" fmla="*/ 148864 h 543750"/>
                  <a:gd name="connsiteX111" fmla="*/ 64901 w 377999"/>
                  <a:gd name="connsiteY111" fmla="*/ 162230 h 543750"/>
                  <a:gd name="connsiteX112" fmla="*/ 29367 w 377999"/>
                  <a:gd name="connsiteY112" fmla="*/ 182739 h 543750"/>
                  <a:gd name="connsiteX113" fmla="*/ 18582 w 377999"/>
                  <a:gd name="connsiteY113" fmla="*/ 177670 h 543750"/>
                  <a:gd name="connsiteX114" fmla="*/ 839 w 377999"/>
                  <a:gd name="connsiteY114" fmla="*/ 132042 h 543750"/>
                  <a:gd name="connsiteX115" fmla="*/ 4456 w 377999"/>
                  <a:gd name="connsiteY115" fmla="*/ 118699 h 543750"/>
                  <a:gd name="connsiteX116" fmla="*/ 39991 w 377999"/>
                  <a:gd name="connsiteY116" fmla="*/ 98189 h 543750"/>
                  <a:gd name="connsiteX117" fmla="*/ 67990 w 377999"/>
                  <a:gd name="connsiteY117" fmla="*/ 170203 h 543750"/>
                  <a:gd name="connsiteX118" fmla="*/ 78751 w 377999"/>
                  <a:gd name="connsiteY118" fmla="*/ 175296 h 543750"/>
                  <a:gd name="connsiteX119" fmla="*/ 96519 w 377999"/>
                  <a:gd name="connsiteY119" fmla="*/ 220924 h 543750"/>
                  <a:gd name="connsiteX120" fmla="*/ 92924 w 377999"/>
                  <a:gd name="connsiteY120" fmla="*/ 234244 h 543750"/>
                  <a:gd name="connsiteX121" fmla="*/ 57412 w 377999"/>
                  <a:gd name="connsiteY121" fmla="*/ 254753 h 543750"/>
                  <a:gd name="connsiteX122" fmla="*/ 46628 w 377999"/>
                  <a:gd name="connsiteY122" fmla="*/ 249730 h 543750"/>
                  <a:gd name="connsiteX123" fmla="*/ 28883 w 377999"/>
                  <a:gd name="connsiteY123" fmla="*/ 204102 h 543750"/>
                  <a:gd name="connsiteX124" fmla="*/ 32478 w 377999"/>
                  <a:gd name="connsiteY124" fmla="*/ 190713 h 543750"/>
                  <a:gd name="connsiteX125" fmla="*/ 67990 w 377999"/>
                  <a:gd name="connsiteY125" fmla="*/ 170203 h 543750"/>
                  <a:gd name="connsiteX126" fmla="*/ 124172 w 377999"/>
                  <a:gd name="connsiteY126" fmla="*/ 137780 h 543750"/>
                  <a:gd name="connsiteX127" fmla="*/ 134957 w 377999"/>
                  <a:gd name="connsiteY127" fmla="*/ 142850 h 543750"/>
                  <a:gd name="connsiteX128" fmla="*/ 152700 w 377999"/>
                  <a:gd name="connsiteY128" fmla="*/ 188477 h 543750"/>
                  <a:gd name="connsiteX129" fmla="*/ 149083 w 377999"/>
                  <a:gd name="connsiteY129" fmla="*/ 201820 h 543750"/>
                  <a:gd name="connsiteX130" fmla="*/ 113571 w 377999"/>
                  <a:gd name="connsiteY130" fmla="*/ 222330 h 543750"/>
                  <a:gd name="connsiteX131" fmla="*/ 102810 w 377999"/>
                  <a:gd name="connsiteY131" fmla="*/ 217283 h 543750"/>
                  <a:gd name="connsiteX132" fmla="*/ 85065 w 377999"/>
                  <a:gd name="connsiteY132" fmla="*/ 171655 h 543750"/>
                  <a:gd name="connsiteX133" fmla="*/ 88638 w 377999"/>
                  <a:gd name="connsiteY133" fmla="*/ 158289 h 543750"/>
                  <a:gd name="connsiteX134" fmla="*/ 124172 w 377999"/>
                  <a:gd name="connsiteY134" fmla="*/ 137780 h 543750"/>
                  <a:gd name="connsiteX135" fmla="*/ 236513 w 377999"/>
                  <a:gd name="connsiteY135" fmla="*/ 72933 h 543750"/>
                  <a:gd name="connsiteX136" fmla="*/ 247298 w 377999"/>
                  <a:gd name="connsiteY136" fmla="*/ 78003 h 543750"/>
                  <a:gd name="connsiteX137" fmla="*/ 265042 w 377999"/>
                  <a:gd name="connsiteY137" fmla="*/ 123608 h 543750"/>
                  <a:gd name="connsiteX138" fmla="*/ 261424 w 377999"/>
                  <a:gd name="connsiteY138" fmla="*/ 136973 h 543750"/>
                  <a:gd name="connsiteX139" fmla="*/ 225890 w 377999"/>
                  <a:gd name="connsiteY139" fmla="*/ 157483 h 543750"/>
                  <a:gd name="connsiteX140" fmla="*/ 215151 w 377999"/>
                  <a:gd name="connsiteY140" fmla="*/ 152413 h 543750"/>
                  <a:gd name="connsiteX141" fmla="*/ 197407 w 377999"/>
                  <a:gd name="connsiteY141" fmla="*/ 106809 h 543750"/>
                  <a:gd name="connsiteX142" fmla="*/ 200979 w 377999"/>
                  <a:gd name="connsiteY142" fmla="*/ 93443 h 543750"/>
                  <a:gd name="connsiteX143" fmla="*/ 236513 w 377999"/>
                  <a:gd name="connsiteY143" fmla="*/ 72933 h 543750"/>
                  <a:gd name="connsiteX144" fmla="*/ 320602 w 377999"/>
                  <a:gd name="connsiteY144" fmla="*/ 288997 h 543750"/>
                  <a:gd name="connsiteX145" fmla="*/ 331387 w 377999"/>
                  <a:gd name="connsiteY145" fmla="*/ 294067 h 543750"/>
                  <a:gd name="connsiteX146" fmla="*/ 349132 w 377999"/>
                  <a:gd name="connsiteY146" fmla="*/ 339695 h 543750"/>
                  <a:gd name="connsiteX147" fmla="*/ 345513 w 377999"/>
                  <a:gd name="connsiteY147" fmla="*/ 353060 h 543750"/>
                  <a:gd name="connsiteX148" fmla="*/ 310002 w 377999"/>
                  <a:gd name="connsiteY148" fmla="*/ 373570 h 543750"/>
                  <a:gd name="connsiteX149" fmla="*/ 299240 w 377999"/>
                  <a:gd name="connsiteY149" fmla="*/ 368500 h 543750"/>
                  <a:gd name="connsiteX150" fmla="*/ 281496 w 377999"/>
                  <a:gd name="connsiteY150" fmla="*/ 322895 h 543750"/>
                  <a:gd name="connsiteX151" fmla="*/ 285068 w 377999"/>
                  <a:gd name="connsiteY151" fmla="*/ 309530 h 543750"/>
                  <a:gd name="connsiteX152" fmla="*/ 320602 w 377999"/>
                  <a:gd name="connsiteY152" fmla="*/ 288997 h 543750"/>
                  <a:gd name="connsiteX153" fmla="*/ 292580 w 377999"/>
                  <a:gd name="connsiteY153" fmla="*/ 216983 h 543750"/>
                  <a:gd name="connsiteX154" fmla="*/ 303342 w 377999"/>
                  <a:gd name="connsiteY154" fmla="*/ 222030 h 543750"/>
                  <a:gd name="connsiteX155" fmla="*/ 321086 w 377999"/>
                  <a:gd name="connsiteY155" fmla="*/ 267658 h 543750"/>
                  <a:gd name="connsiteX156" fmla="*/ 317491 w 377999"/>
                  <a:gd name="connsiteY156" fmla="*/ 281046 h 543750"/>
                  <a:gd name="connsiteX157" fmla="*/ 281956 w 377999"/>
                  <a:gd name="connsiteY157" fmla="*/ 301556 h 543750"/>
                  <a:gd name="connsiteX158" fmla="*/ 271218 w 377999"/>
                  <a:gd name="connsiteY158" fmla="*/ 296441 h 543750"/>
                  <a:gd name="connsiteX159" fmla="*/ 253451 w 377999"/>
                  <a:gd name="connsiteY159" fmla="*/ 250836 h 543750"/>
                  <a:gd name="connsiteX160" fmla="*/ 257046 w 377999"/>
                  <a:gd name="connsiteY160" fmla="*/ 237493 h 543750"/>
                  <a:gd name="connsiteX161" fmla="*/ 292580 w 377999"/>
                  <a:gd name="connsiteY161" fmla="*/ 216983 h 543750"/>
                  <a:gd name="connsiteX162" fmla="*/ 264535 w 377999"/>
                  <a:gd name="connsiteY162" fmla="*/ 144924 h 543750"/>
                  <a:gd name="connsiteX163" fmla="*/ 275320 w 377999"/>
                  <a:gd name="connsiteY163" fmla="*/ 150017 h 543750"/>
                  <a:gd name="connsiteX164" fmla="*/ 293064 w 377999"/>
                  <a:gd name="connsiteY164" fmla="*/ 195622 h 543750"/>
                  <a:gd name="connsiteX165" fmla="*/ 289446 w 377999"/>
                  <a:gd name="connsiteY165" fmla="*/ 208987 h 543750"/>
                  <a:gd name="connsiteX166" fmla="*/ 253934 w 377999"/>
                  <a:gd name="connsiteY166" fmla="*/ 229496 h 543750"/>
                  <a:gd name="connsiteX167" fmla="*/ 243173 w 377999"/>
                  <a:gd name="connsiteY167" fmla="*/ 224427 h 543750"/>
                  <a:gd name="connsiteX168" fmla="*/ 225429 w 377999"/>
                  <a:gd name="connsiteY168" fmla="*/ 178822 h 543750"/>
                  <a:gd name="connsiteX169" fmla="*/ 229001 w 377999"/>
                  <a:gd name="connsiteY169" fmla="*/ 165456 h 543750"/>
                  <a:gd name="connsiteX170" fmla="*/ 264535 w 377999"/>
                  <a:gd name="connsiteY170" fmla="*/ 144924 h 543750"/>
                  <a:gd name="connsiteX171" fmla="*/ 208376 w 377999"/>
                  <a:gd name="connsiteY171" fmla="*/ 177370 h 543750"/>
                  <a:gd name="connsiteX172" fmla="*/ 219137 w 377999"/>
                  <a:gd name="connsiteY172" fmla="*/ 182463 h 543750"/>
                  <a:gd name="connsiteX173" fmla="*/ 236882 w 377999"/>
                  <a:gd name="connsiteY173" fmla="*/ 228068 h 543750"/>
                  <a:gd name="connsiteX174" fmla="*/ 233287 w 377999"/>
                  <a:gd name="connsiteY174" fmla="*/ 241388 h 543750"/>
                  <a:gd name="connsiteX175" fmla="*/ 197775 w 377999"/>
                  <a:gd name="connsiteY175" fmla="*/ 261897 h 543750"/>
                  <a:gd name="connsiteX176" fmla="*/ 186991 w 377999"/>
                  <a:gd name="connsiteY176" fmla="*/ 256873 h 543750"/>
                  <a:gd name="connsiteX177" fmla="*/ 169247 w 377999"/>
                  <a:gd name="connsiteY177" fmla="*/ 211245 h 543750"/>
                  <a:gd name="connsiteX178" fmla="*/ 172842 w 377999"/>
                  <a:gd name="connsiteY178" fmla="*/ 197880 h 543750"/>
                  <a:gd name="connsiteX179" fmla="*/ 208376 w 377999"/>
                  <a:gd name="connsiteY179" fmla="*/ 177370 h 543750"/>
                  <a:gd name="connsiteX180" fmla="*/ 180354 w 377999"/>
                  <a:gd name="connsiteY180" fmla="*/ 105356 h 543750"/>
                  <a:gd name="connsiteX181" fmla="*/ 191115 w 377999"/>
                  <a:gd name="connsiteY181" fmla="*/ 110449 h 543750"/>
                  <a:gd name="connsiteX182" fmla="*/ 208860 w 377999"/>
                  <a:gd name="connsiteY182" fmla="*/ 156054 h 543750"/>
                  <a:gd name="connsiteX183" fmla="*/ 205265 w 377999"/>
                  <a:gd name="connsiteY183" fmla="*/ 169374 h 543750"/>
                  <a:gd name="connsiteX184" fmla="*/ 169753 w 377999"/>
                  <a:gd name="connsiteY184" fmla="*/ 189883 h 543750"/>
                  <a:gd name="connsiteX185" fmla="*/ 158969 w 377999"/>
                  <a:gd name="connsiteY185" fmla="*/ 184860 h 543750"/>
                  <a:gd name="connsiteX186" fmla="*/ 141225 w 377999"/>
                  <a:gd name="connsiteY186" fmla="*/ 139232 h 543750"/>
                  <a:gd name="connsiteX187" fmla="*/ 144820 w 377999"/>
                  <a:gd name="connsiteY187" fmla="*/ 125866 h 543750"/>
                  <a:gd name="connsiteX188" fmla="*/ 180354 w 377999"/>
                  <a:gd name="connsiteY188" fmla="*/ 105356 h 543750"/>
                  <a:gd name="connsiteX189" fmla="*/ 236420 w 377999"/>
                  <a:gd name="connsiteY189" fmla="*/ 249407 h 543750"/>
                  <a:gd name="connsiteX190" fmla="*/ 247159 w 377999"/>
                  <a:gd name="connsiteY190" fmla="*/ 254477 h 543750"/>
                  <a:gd name="connsiteX191" fmla="*/ 264904 w 377999"/>
                  <a:gd name="connsiteY191" fmla="*/ 300081 h 543750"/>
                  <a:gd name="connsiteX192" fmla="*/ 261333 w 377999"/>
                  <a:gd name="connsiteY192" fmla="*/ 313447 h 543750"/>
                  <a:gd name="connsiteX193" fmla="*/ 225797 w 377999"/>
                  <a:gd name="connsiteY193" fmla="*/ 333957 h 543750"/>
                  <a:gd name="connsiteX194" fmla="*/ 215013 w 377999"/>
                  <a:gd name="connsiteY194" fmla="*/ 328887 h 543750"/>
                  <a:gd name="connsiteX195" fmla="*/ 197269 w 377999"/>
                  <a:gd name="connsiteY195" fmla="*/ 283259 h 543750"/>
                  <a:gd name="connsiteX196" fmla="*/ 200886 w 377999"/>
                  <a:gd name="connsiteY196" fmla="*/ 269917 h 543750"/>
                  <a:gd name="connsiteX197" fmla="*/ 236420 w 377999"/>
                  <a:gd name="connsiteY197" fmla="*/ 249407 h 543750"/>
                  <a:gd name="connsiteX198" fmla="*/ 180216 w 377999"/>
                  <a:gd name="connsiteY198" fmla="*/ 281853 h 543750"/>
                  <a:gd name="connsiteX199" fmla="*/ 191001 w 377999"/>
                  <a:gd name="connsiteY199" fmla="*/ 286900 h 543750"/>
                  <a:gd name="connsiteX200" fmla="*/ 208744 w 377999"/>
                  <a:gd name="connsiteY200" fmla="*/ 332504 h 543750"/>
                  <a:gd name="connsiteX201" fmla="*/ 205149 w 377999"/>
                  <a:gd name="connsiteY201" fmla="*/ 345894 h 543750"/>
                  <a:gd name="connsiteX202" fmla="*/ 169615 w 377999"/>
                  <a:gd name="connsiteY202" fmla="*/ 366403 h 543750"/>
                  <a:gd name="connsiteX203" fmla="*/ 158854 w 377999"/>
                  <a:gd name="connsiteY203" fmla="*/ 361310 h 543750"/>
                  <a:gd name="connsiteX204" fmla="*/ 141109 w 377999"/>
                  <a:gd name="connsiteY204" fmla="*/ 315683 h 543750"/>
                  <a:gd name="connsiteX205" fmla="*/ 144704 w 377999"/>
                  <a:gd name="connsiteY205" fmla="*/ 302363 h 543750"/>
                  <a:gd name="connsiteX206" fmla="*/ 180216 w 377999"/>
                  <a:gd name="connsiteY206" fmla="*/ 281853 h 543750"/>
                  <a:gd name="connsiteX207" fmla="*/ 152194 w 377999"/>
                  <a:gd name="connsiteY207" fmla="*/ 209794 h 543750"/>
                  <a:gd name="connsiteX208" fmla="*/ 162979 w 377999"/>
                  <a:gd name="connsiteY208" fmla="*/ 214864 h 543750"/>
                  <a:gd name="connsiteX209" fmla="*/ 180722 w 377999"/>
                  <a:gd name="connsiteY209" fmla="*/ 260491 h 543750"/>
                  <a:gd name="connsiteX210" fmla="*/ 177105 w 377999"/>
                  <a:gd name="connsiteY210" fmla="*/ 273834 h 543750"/>
                  <a:gd name="connsiteX211" fmla="*/ 141571 w 377999"/>
                  <a:gd name="connsiteY211" fmla="*/ 294344 h 543750"/>
                  <a:gd name="connsiteX212" fmla="*/ 130832 w 377999"/>
                  <a:gd name="connsiteY212" fmla="*/ 289296 h 543750"/>
                  <a:gd name="connsiteX213" fmla="*/ 113087 w 377999"/>
                  <a:gd name="connsiteY213" fmla="*/ 243669 h 543750"/>
                  <a:gd name="connsiteX214" fmla="*/ 116660 w 377999"/>
                  <a:gd name="connsiteY214" fmla="*/ 230303 h 543750"/>
                  <a:gd name="connsiteX215" fmla="*/ 152194 w 377999"/>
                  <a:gd name="connsiteY215" fmla="*/ 209794 h 54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0">
                    <a:moveTo>
                      <a:pt x="180123" y="458304"/>
                    </a:moveTo>
                    <a:cubicBezTo>
                      <a:pt x="184111" y="455999"/>
                      <a:pt x="188880" y="458281"/>
                      <a:pt x="190862" y="463397"/>
                    </a:cubicBezTo>
                    <a:lnTo>
                      <a:pt x="208629" y="509024"/>
                    </a:lnTo>
                    <a:cubicBezTo>
                      <a:pt x="210611" y="514117"/>
                      <a:pt x="209022" y="520039"/>
                      <a:pt x="205034" y="522344"/>
                    </a:cubicBezTo>
                    <a:lnTo>
                      <a:pt x="169500" y="542854"/>
                    </a:lnTo>
                    <a:cubicBezTo>
                      <a:pt x="165560" y="545135"/>
                      <a:pt x="160720" y="542923"/>
                      <a:pt x="158739" y="537807"/>
                    </a:cubicBezTo>
                    <a:lnTo>
                      <a:pt x="140994" y="492202"/>
                    </a:lnTo>
                    <a:cubicBezTo>
                      <a:pt x="138990" y="487086"/>
                      <a:pt x="140649" y="481094"/>
                      <a:pt x="144589" y="478813"/>
                    </a:cubicBezTo>
                    <a:lnTo>
                      <a:pt x="180123" y="458304"/>
                    </a:lnTo>
                    <a:close/>
                    <a:moveTo>
                      <a:pt x="264442" y="321420"/>
                    </a:moveTo>
                    <a:cubicBezTo>
                      <a:pt x="268430" y="319139"/>
                      <a:pt x="273199" y="321420"/>
                      <a:pt x="275181" y="326537"/>
                    </a:cubicBezTo>
                    <a:lnTo>
                      <a:pt x="292948" y="372141"/>
                    </a:lnTo>
                    <a:cubicBezTo>
                      <a:pt x="294930" y="377234"/>
                      <a:pt x="293341" y="383179"/>
                      <a:pt x="289353" y="385461"/>
                    </a:cubicBezTo>
                    <a:lnTo>
                      <a:pt x="253843" y="405970"/>
                    </a:lnTo>
                    <a:cubicBezTo>
                      <a:pt x="249833" y="408275"/>
                      <a:pt x="245040" y="406039"/>
                      <a:pt x="243058" y="400946"/>
                    </a:cubicBezTo>
                    <a:lnTo>
                      <a:pt x="225313" y="355319"/>
                    </a:lnTo>
                    <a:cubicBezTo>
                      <a:pt x="223309" y="350226"/>
                      <a:pt x="224922" y="344234"/>
                      <a:pt x="228908" y="341930"/>
                    </a:cubicBezTo>
                    <a:lnTo>
                      <a:pt x="264442" y="321420"/>
                    </a:lnTo>
                    <a:close/>
                    <a:moveTo>
                      <a:pt x="152101" y="386290"/>
                    </a:moveTo>
                    <a:cubicBezTo>
                      <a:pt x="156089" y="383986"/>
                      <a:pt x="160858" y="386290"/>
                      <a:pt x="162840" y="391383"/>
                    </a:cubicBezTo>
                    <a:lnTo>
                      <a:pt x="180607" y="437011"/>
                    </a:lnTo>
                    <a:cubicBezTo>
                      <a:pt x="182589" y="442104"/>
                      <a:pt x="181000" y="448026"/>
                      <a:pt x="177012" y="450330"/>
                    </a:cubicBezTo>
                    <a:lnTo>
                      <a:pt x="141478" y="470840"/>
                    </a:lnTo>
                    <a:cubicBezTo>
                      <a:pt x="137538" y="473122"/>
                      <a:pt x="132698" y="470909"/>
                      <a:pt x="130717" y="465794"/>
                    </a:cubicBezTo>
                    <a:lnTo>
                      <a:pt x="112949" y="420189"/>
                    </a:lnTo>
                    <a:cubicBezTo>
                      <a:pt x="110968" y="415073"/>
                      <a:pt x="112627" y="409081"/>
                      <a:pt x="116567" y="406799"/>
                    </a:cubicBezTo>
                    <a:lnTo>
                      <a:pt x="152101" y="386290"/>
                    </a:lnTo>
                    <a:close/>
                    <a:moveTo>
                      <a:pt x="208261" y="353867"/>
                    </a:moveTo>
                    <a:cubicBezTo>
                      <a:pt x="212224" y="351563"/>
                      <a:pt x="217040" y="353844"/>
                      <a:pt x="219046" y="358936"/>
                    </a:cubicBezTo>
                    <a:lnTo>
                      <a:pt x="236790" y="404565"/>
                    </a:lnTo>
                    <a:cubicBezTo>
                      <a:pt x="238772" y="409680"/>
                      <a:pt x="237159" y="415603"/>
                      <a:pt x="233171" y="417907"/>
                    </a:cubicBezTo>
                    <a:lnTo>
                      <a:pt x="197637" y="438417"/>
                    </a:lnTo>
                    <a:cubicBezTo>
                      <a:pt x="193674" y="440721"/>
                      <a:pt x="188904" y="438463"/>
                      <a:pt x="186898" y="433370"/>
                    </a:cubicBezTo>
                    <a:lnTo>
                      <a:pt x="169155" y="387742"/>
                    </a:lnTo>
                    <a:cubicBezTo>
                      <a:pt x="167172" y="382650"/>
                      <a:pt x="168740" y="376681"/>
                      <a:pt x="172704" y="374376"/>
                    </a:cubicBezTo>
                    <a:lnTo>
                      <a:pt x="208261" y="353867"/>
                    </a:lnTo>
                    <a:close/>
                    <a:moveTo>
                      <a:pt x="236283" y="425880"/>
                    </a:moveTo>
                    <a:cubicBezTo>
                      <a:pt x="240246" y="423576"/>
                      <a:pt x="245062" y="425858"/>
                      <a:pt x="247068" y="430950"/>
                    </a:cubicBezTo>
                    <a:lnTo>
                      <a:pt x="264811" y="476578"/>
                    </a:lnTo>
                    <a:cubicBezTo>
                      <a:pt x="266794" y="481694"/>
                      <a:pt x="265181" y="487616"/>
                      <a:pt x="261193" y="489921"/>
                    </a:cubicBezTo>
                    <a:lnTo>
                      <a:pt x="225659" y="510430"/>
                    </a:lnTo>
                    <a:cubicBezTo>
                      <a:pt x="221696" y="512735"/>
                      <a:pt x="216926" y="510477"/>
                      <a:pt x="214920" y="505384"/>
                    </a:cubicBezTo>
                    <a:lnTo>
                      <a:pt x="197176" y="459755"/>
                    </a:lnTo>
                    <a:cubicBezTo>
                      <a:pt x="195194" y="454663"/>
                      <a:pt x="196762" y="448695"/>
                      <a:pt x="200748" y="446390"/>
                    </a:cubicBezTo>
                    <a:lnTo>
                      <a:pt x="236283" y="425880"/>
                    </a:lnTo>
                    <a:close/>
                    <a:moveTo>
                      <a:pt x="348624" y="361010"/>
                    </a:moveTo>
                    <a:cubicBezTo>
                      <a:pt x="352587" y="358729"/>
                      <a:pt x="357427" y="360988"/>
                      <a:pt x="359409" y="366103"/>
                    </a:cubicBezTo>
                    <a:lnTo>
                      <a:pt x="377152" y="411708"/>
                    </a:lnTo>
                    <a:cubicBezTo>
                      <a:pt x="379135" y="416824"/>
                      <a:pt x="377522" y="422770"/>
                      <a:pt x="373535" y="425074"/>
                    </a:cubicBezTo>
                    <a:lnTo>
                      <a:pt x="338023" y="445583"/>
                    </a:lnTo>
                    <a:cubicBezTo>
                      <a:pt x="334014" y="447865"/>
                      <a:pt x="329243" y="445607"/>
                      <a:pt x="327262" y="440514"/>
                    </a:cubicBezTo>
                    <a:lnTo>
                      <a:pt x="309517" y="394909"/>
                    </a:lnTo>
                    <a:cubicBezTo>
                      <a:pt x="307535" y="389793"/>
                      <a:pt x="309104" y="383825"/>
                      <a:pt x="313090" y="381543"/>
                    </a:cubicBezTo>
                    <a:lnTo>
                      <a:pt x="348624" y="361010"/>
                    </a:lnTo>
                    <a:close/>
                    <a:moveTo>
                      <a:pt x="292464" y="393434"/>
                    </a:moveTo>
                    <a:cubicBezTo>
                      <a:pt x="296428" y="391153"/>
                      <a:pt x="301221" y="393434"/>
                      <a:pt x="303203" y="398550"/>
                    </a:cubicBezTo>
                    <a:lnTo>
                      <a:pt x="320970" y="444154"/>
                    </a:lnTo>
                    <a:cubicBezTo>
                      <a:pt x="322952" y="449271"/>
                      <a:pt x="321363" y="455193"/>
                      <a:pt x="317375" y="457474"/>
                    </a:cubicBezTo>
                    <a:lnTo>
                      <a:pt x="281865" y="477984"/>
                    </a:lnTo>
                    <a:cubicBezTo>
                      <a:pt x="277878" y="480289"/>
                      <a:pt x="273084" y="478053"/>
                      <a:pt x="271080" y="472960"/>
                    </a:cubicBezTo>
                    <a:lnTo>
                      <a:pt x="253335" y="427332"/>
                    </a:lnTo>
                    <a:cubicBezTo>
                      <a:pt x="251353" y="422239"/>
                      <a:pt x="252944" y="416248"/>
                      <a:pt x="256930" y="413966"/>
                    </a:cubicBezTo>
                    <a:lnTo>
                      <a:pt x="292464" y="393434"/>
                    </a:lnTo>
                    <a:close/>
                    <a:moveTo>
                      <a:pt x="124079" y="314277"/>
                    </a:moveTo>
                    <a:cubicBezTo>
                      <a:pt x="128043" y="311972"/>
                      <a:pt x="132814" y="314230"/>
                      <a:pt x="134818" y="319347"/>
                    </a:cubicBezTo>
                    <a:lnTo>
                      <a:pt x="152563" y="364951"/>
                    </a:lnTo>
                    <a:cubicBezTo>
                      <a:pt x="154544" y="370044"/>
                      <a:pt x="152978" y="376012"/>
                      <a:pt x="148991" y="378317"/>
                    </a:cubicBezTo>
                    <a:lnTo>
                      <a:pt x="113456" y="398827"/>
                    </a:lnTo>
                    <a:cubicBezTo>
                      <a:pt x="109516" y="401108"/>
                      <a:pt x="104654" y="398849"/>
                      <a:pt x="102672" y="393757"/>
                    </a:cubicBezTo>
                    <a:lnTo>
                      <a:pt x="84927" y="348129"/>
                    </a:lnTo>
                    <a:cubicBezTo>
                      <a:pt x="82946" y="343013"/>
                      <a:pt x="84605" y="337067"/>
                      <a:pt x="88545" y="334786"/>
                    </a:cubicBezTo>
                    <a:lnTo>
                      <a:pt x="124079" y="314277"/>
                    </a:lnTo>
                    <a:close/>
                    <a:moveTo>
                      <a:pt x="96035" y="242217"/>
                    </a:moveTo>
                    <a:cubicBezTo>
                      <a:pt x="99998" y="239913"/>
                      <a:pt x="104792" y="242217"/>
                      <a:pt x="106796" y="247310"/>
                    </a:cubicBezTo>
                    <a:lnTo>
                      <a:pt x="124541" y="292938"/>
                    </a:lnTo>
                    <a:cubicBezTo>
                      <a:pt x="126522" y="298030"/>
                      <a:pt x="124933" y="303953"/>
                      <a:pt x="120946" y="306257"/>
                    </a:cubicBezTo>
                    <a:lnTo>
                      <a:pt x="85411" y="326767"/>
                    </a:lnTo>
                    <a:cubicBezTo>
                      <a:pt x="81470" y="329048"/>
                      <a:pt x="76654" y="326836"/>
                      <a:pt x="74650" y="321743"/>
                    </a:cubicBezTo>
                    <a:lnTo>
                      <a:pt x="56905" y="276115"/>
                    </a:lnTo>
                    <a:cubicBezTo>
                      <a:pt x="54924" y="271000"/>
                      <a:pt x="56559" y="265008"/>
                      <a:pt x="60501" y="262727"/>
                    </a:cubicBezTo>
                    <a:lnTo>
                      <a:pt x="96035" y="242217"/>
                    </a:lnTo>
                    <a:close/>
                    <a:moveTo>
                      <a:pt x="208491" y="897"/>
                    </a:moveTo>
                    <a:cubicBezTo>
                      <a:pt x="212455" y="-1385"/>
                      <a:pt x="217271" y="828"/>
                      <a:pt x="219253" y="5943"/>
                    </a:cubicBezTo>
                    <a:lnTo>
                      <a:pt x="236997" y="51571"/>
                    </a:lnTo>
                    <a:cubicBezTo>
                      <a:pt x="239001" y="56664"/>
                      <a:pt x="237390" y="62655"/>
                      <a:pt x="233402" y="64960"/>
                    </a:cubicBezTo>
                    <a:lnTo>
                      <a:pt x="197868" y="85469"/>
                    </a:lnTo>
                    <a:cubicBezTo>
                      <a:pt x="193904" y="87750"/>
                      <a:pt x="189111" y="85469"/>
                      <a:pt x="187129" y="80353"/>
                    </a:cubicBezTo>
                    <a:lnTo>
                      <a:pt x="169362" y="34749"/>
                    </a:lnTo>
                    <a:cubicBezTo>
                      <a:pt x="167380" y="29633"/>
                      <a:pt x="168970" y="23710"/>
                      <a:pt x="172957" y="21406"/>
                    </a:cubicBezTo>
                    <a:lnTo>
                      <a:pt x="208491" y="897"/>
                    </a:lnTo>
                    <a:close/>
                    <a:moveTo>
                      <a:pt x="152332" y="33343"/>
                    </a:moveTo>
                    <a:cubicBezTo>
                      <a:pt x="156295" y="31038"/>
                      <a:pt x="161066" y="33274"/>
                      <a:pt x="163071" y="38389"/>
                    </a:cubicBezTo>
                    <a:lnTo>
                      <a:pt x="180815" y="83994"/>
                    </a:lnTo>
                    <a:cubicBezTo>
                      <a:pt x="182797" y="89110"/>
                      <a:pt x="181230" y="95079"/>
                      <a:pt x="177267" y="97360"/>
                    </a:cubicBezTo>
                    <a:lnTo>
                      <a:pt x="141709" y="117869"/>
                    </a:lnTo>
                    <a:cubicBezTo>
                      <a:pt x="137745" y="120174"/>
                      <a:pt x="132929" y="117916"/>
                      <a:pt x="130923" y="112800"/>
                    </a:cubicBezTo>
                    <a:lnTo>
                      <a:pt x="113180" y="67195"/>
                    </a:lnTo>
                    <a:cubicBezTo>
                      <a:pt x="111198" y="62079"/>
                      <a:pt x="112812" y="56134"/>
                      <a:pt x="116798" y="53853"/>
                    </a:cubicBezTo>
                    <a:lnTo>
                      <a:pt x="152332" y="33343"/>
                    </a:lnTo>
                    <a:close/>
                    <a:moveTo>
                      <a:pt x="96150" y="65766"/>
                    </a:moveTo>
                    <a:cubicBezTo>
                      <a:pt x="100136" y="63462"/>
                      <a:pt x="104930" y="65698"/>
                      <a:pt x="106911" y="70813"/>
                    </a:cubicBezTo>
                    <a:lnTo>
                      <a:pt x="124656" y="116418"/>
                    </a:lnTo>
                    <a:cubicBezTo>
                      <a:pt x="126638" y="121533"/>
                      <a:pt x="125048" y="127502"/>
                      <a:pt x="121061" y="129807"/>
                    </a:cubicBezTo>
                    <a:lnTo>
                      <a:pt x="85549" y="150316"/>
                    </a:lnTo>
                    <a:cubicBezTo>
                      <a:pt x="81541" y="152620"/>
                      <a:pt x="76770" y="150339"/>
                      <a:pt x="74788" y="145223"/>
                    </a:cubicBezTo>
                    <a:lnTo>
                      <a:pt x="57021" y="99619"/>
                    </a:lnTo>
                    <a:cubicBezTo>
                      <a:pt x="55039" y="94503"/>
                      <a:pt x="56628" y="88580"/>
                      <a:pt x="60616" y="86276"/>
                    </a:cubicBezTo>
                    <a:lnTo>
                      <a:pt x="96150" y="65766"/>
                    </a:lnTo>
                    <a:close/>
                    <a:moveTo>
                      <a:pt x="39991" y="98189"/>
                    </a:moveTo>
                    <a:cubicBezTo>
                      <a:pt x="43978" y="95886"/>
                      <a:pt x="48725" y="98144"/>
                      <a:pt x="50729" y="103259"/>
                    </a:cubicBezTo>
                    <a:lnTo>
                      <a:pt x="68474" y="148864"/>
                    </a:lnTo>
                    <a:cubicBezTo>
                      <a:pt x="70456" y="153957"/>
                      <a:pt x="68889" y="159926"/>
                      <a:pt x="64901" y="162230"/>
                    </a:cubicBezTo>
                    <a:lnTo>
                      <a:pt x="29367" y="182739"/>
                    </a:lnTo>
                    <a:cubicBezTo>
                      <a:pt x="25428" y="185021"/>
                      <a:pt x="20588" y="182763"/>
                      <a:pt x="18582" y="177670"/>
                    </a:cubicBezTo>
                    <a:lnTo>
                      <a:pt x="839" y="132042"/>
                    </a:lnTo>
                    <a:cubicBezTo>
                      <a:pt x="-1143" y="126926"/>
                      <a:pt x="515" y="120981"/>
                      <a:pt x="4456" y="118699"/>
                    </a:cubicBezTo>
                    <a:lnTo>
                      <a:pt x="39991" y="98189"/>
                    </a:lnTo>
                    <a:close/>
                    <a:moveTo>
                      <a:pt x="67990" y="170203"/>
                    </a:moveTo>
                    <a:cubicBezTo>
                      <a:pt x="72000" y="167899"/>
                      <a:pt x="76770" y="170203"/>
                      <a:pt x="78751" y="175296"/>
                    </a:cubicBezTo>
                    <a:lnTo>
                      <a:pt x="96519" y="220924"/>
                    </a:lnTo>
                    <a:cubicBezTo>
                      <a:pt x="98500" y="226016"/>
                      <a:pt x="96911" y="231939"/>
                      <a:pt x="92924" y="234244"/>
                    </a:cubicBezTo>
                    <a:lnTo>
                      <a:pt x="57412" y="254753"/>
                    </a:lnTo>
                    <a:cubicBezTo>
                      <a:pt x="53448" y="257034"/>
                      <a:pt x="48632" y="254822"/>
                      <a:pt x="46628" y="249730"/>
                    </a:cubicBezTo>
                    <a:lnTo>
                      <a:pt x="28883" y="204102"/>
                    </a:lnTo>
                    <a:cubicBezTo>
                      <a:pt x="26902" y="198986"/>
                      <a:pt x="28537" y="192994"/>
                      <a:pt x="32478" y="190713"/>
                    </a:cubicBezTo>
                    <a:lnTo>
                      <a:pt x="67990" y="170203"/>
                    </a:lnTo>
                    <a:close/>
                    <a:moveTo>
                      <a:pt x="124172" y="137780"/>
                    </a:moveTo>
                    <a:cubicBezTo>
                      <a:pt x="128158" y="135476"/>
                      <a:pt x="132975" y="137757"/>
                      <a:pt x="134957" y="142850"/>
                    </a:cubicBezTo>
                    <a:lnTo>
                      <a:pt x="152700" y="188477"/>
                    </a:lnTo>
                    <a:cubicBezTo>
                      <a:pt x="154682" y="193593"/>
                      <a:pt x="153069" y="199516"/>
                      <a:pt x="149083" y="201820"/>
                    </a:cubicBezTo>
                    <a:lnTo>
                      <a:pt x="113571" y="222330"/>
                    </a:lnTo>
                    <a:cubicBezTo>
                      <a:pt x="109561" y="224634"/>
                      <a:pt x="104792" y="222376"/>
                      <a:pt x="102810" y="217283"/>
                    </a:cubicBezTo>
                    <a:lnTo>
                      <a:pt x="85065" y="171655"/>
                    </a:lnTo>
                    <a:cubicBezTo>
                      <a:pt x="83084" y="166562"/>
                      <a:pt x="84650" y="160594"/>
                      <a:pt x="88638" y="158289"/>
                    </a:cubicBezTo>
                    <a:lnTo>
                      <a:pt x="124172" y="137780"/>
                    </a:lnTo>
                    <a:close/>
                    <a:moveTo>
                      <a:pt x="236513" y="72933"/>
                    </a:moveTo>
                    <a:cubicBezTo>
                      <a:pt x="240477" y="70629"/>
                      <a:pt x="245317" y="72887"/>
                      <a:pt x="247298" y="78003"/>
                    </a:cubicBezTo>
                    <a:lnTo>
                      <a:pt x="265042" y="123608"/>
                    </a:lnTo>
                    <a:cubicBezTo>
                      <a:pt x="267023" y="128724"/>
                      <a:pt x="265410" y="134669"/>
                      <a:pt x="261424" y="136973"/>
                    </a:cubicBezTo>
                    <a:lnTo>
                      <a:pt x="225890" y="157483"/>
                    </a:lnTo>
                    <a:cubicBezTo>
                      <a:pt x="221926" y="159764"/>
                      <a:pt x="217155" y="157529"/>
                      <a:pt x="215151" y="152413"/>
                    </a:cubicBezTo>
                    <a:lnTo>
                      <a:pt x="197407" y="106809"/>
                    </a:lnTo>
                    <a:cubicBezTo>
                      <a:pt x="195425" y="101692"/>
                      <a:pt x="196992" y="95724"/>
                      <a:pt x="200979" y="93443"/>
                    </a:cubicBezTo>
                    <a:lnTo>
                      <a:pt x="236513" y="72933"/>
                    </a:lnTo>
                    <a:close/>
                    <a:moveTo>
                      <a:pt x="320602" y="288997"/>
                    </a:moveTo>
                    <a:cubicBezTo>
                      <a:pt x="324589" y="286693"/>
                      <a:pt x="329381" y="288974"/>
                      <a:pt x="331387" y="294067"/>
                    </a:cubicBezTo>
                    <a:lnTo>
                      <a:pt x="349132" y="339695"/>
                    </a:lnTo>
                    <a:cubicBezTo>
                      <a:pt x="351113" y="344811"/>
                      <a:pt x="349500" y="350756"/>
                      <a:pt x="345513" y="353060"/>
                    </a:cubicBezTo>
                    <a:lnTo>
                      <a:pt x="310002" y="373570"/>
                    </a:lnTo>
                    <a:cubicBezTo>
                      <a:pt x="305992" y="375851"/>
                      <a:pt x="301245" y="373593"/>
                      <a:pt x="299240" y="368500"/>
                    </a:cubicBezTo>
                    <a:lnTo>
                      <a:pt x="281496" y="322895"/>
                    </a:lnTo>
                    <a:cubicBezTo>
                      <a:pt x="279513" y="317780"/>
                      <a:pt x="281082" y="311811"/>
                      <a:pt x="285068" y="309530"/>
                    </a:cubicBezTo>
                    <a:lnTo>
                      <a:pt x="320602" y="288997"/>
                    </a:lnTo>
                    <a:close/>
                    <a:moveTo>
                      <a:pt x="292580" y="216983"/>
                    </a:moveTo>
                    <a:cubicBezTo>
                      <a:pt x="296543" y="214679"/>
                      <a:pt x="301361" y="216914"/>
                      <a:pt x="303342" y="222030"/>
                    </a:cubicBezTo>
                    <a:lnTo>
                      <a:pt x="321086" y="267658"/>
                    </a:lnTo>
                    <a:cubicBezTo>
                      <a:pt x="323067" y="272751"/>
                      <a:pt x="321478" y="278743"/>
                      <a:pt x="317491" y="281046"/>
                    </a:cubicBezTo>
                    <a:lnTo>
                      <a:pt x="281956" y="301556"/>
                    </a:lnTo>
                    <a:cubicBezTo>
                      <a:pt x="277993" y="303838"/>
                      <a:pt x="273199" y="301556"/>
                      <a:pt x="271218" y="296441"/>
                    </a:cubicBezTo>
                    <a:lnTo>
                      <a:pt x="253451" y="250836"/>
                    </a:lnTo>
                    <a:cubicBezTo>
                      <a:pt x="251469" y="245720"/>
                      <a:pt x="253060" y="239798"/>
                      <a:pt x="257046" y="237493"/>
                    </a:cubicBezTo>
                    <a:lnTo>
                      <a:pt x="292580" y="216983"/>
                    </a:lnTo>
                    <a:close/>
                    <a:moveTo>
                      <a:pt x="264535" y="144924"/>
                    </a:moveTo>
                    <a:cubicBezTo>
                      <a:pt x="268499" y="142642"/>
                      <a:pt x="273339" y="144901"/>
                      <a:pt x="275320" y="150017"/>
                    </a:cubicBezTo>
                    <a:lnTo>
                      <a:pt x="293064" y="195622"/>
                    </a:lnTo>
                    <a:cubicBezTo>
                      <a:pt x="295045" y="200737"/>
                      <a:pt x="293432" y="206683"/>
                      <a:pt x="289446" y="208987"/>
                    </a:cubicBezTo>
                    <a:lnTo>
                      <a:pt x="253934" y="229496"/>
                    </a:lnTo>
                    <a:cubicBezTo>
                      <a:pt x="249948" y="231778"/>
                      <a:pt x="245177" y="229543"/>
                      <a:pt x="243173" y="224427"/>
                    </a:cubicBezTo>
                    <a:lnTo>
                      <a:pt x="225429" y="178822"/>
                    </a:lnTo>
                    <a:cubicBezTo>
                      <a:pt x="223447" y="173706"/>
                      <a:pt x="225014" y="167737"/>
                      <a:pt x="229001" y="165456"/>
                    </a:cubicBezTo>
                    <a:lnTo>
                      <a:pt x="264535" y="144924"/>
                    </a:lnTo>
                    <a:close/>
                    <a:moveTo>
                      <a:pt x="208376" y="177370"/>
                    </a:moveTo>
                    <a:cubicBezTo>
                      <a:pt x="212363" y="175065"/>
                      <a:pt x="217133" y="177347"/>
                      <a:pt x="219137" y="182463"/>
                    </a:cubicBezTo>
                    <a:lnTo>
                      <a:pt x="236882" y="228068"/>
                    </a:lnTo>
                    <a:cubicBezTo>
                      <a:pt x="238864" y="233183"/>
                      <a:pt x="237274" y="239106"/>
                      <a:pt x="233287" y="241388"/>
                    </a:cubicBezTo>
                    <a:lnTo>
                      <a:pt x="197775" y="261897"/>
                    </a:lnTo>
                    <a:cubicBezTo>
                      <a:pt x="193789" y="264201"/>
                      <a:pt x="188973" y="261966"/>
                      <a:pt x="186991" y="256873"/>
                    </a:cubicBezTo>
                    <a:lnTo>
                      <a:pt x="169247" y="211245"/>
                    </a:lnTo>
                    <a:cubicBezTo>
                      <a:pt x="167265" y="206152"/>
                      <a:pt x="168878" y="200161"/>
                      <a:pt x="172842" y="197880"/>
                    </a:cubicBezTo>
                    <a:lnTo>
                      <a:pt x="208376" y="177370"/>
                    </a:lnTo>
                    <a:close/>
                    <a:moveTo>
                      <a:pt x="180354" y="105356"/>
                    </a:moveTo>
                    <a:cubicBezTo>
                      <a:pt x="184317" y="103052"/>
                      <a:pt x="189111" y="105333"/>
                      <a:pt x="191115" y="110449"/>
                    </a:cubicBezTo>
                    <a:lnTo>
                      <a:pt x="208860" y="156054"/>
                    </a:lnTo>
                    <a:cubicBezTo>
                      <a:pt x="210842" y="161170"/>
                      <a:pt x="209252" y="167093"/>
                      <a:pt x="205265" y="169374"/>
                    </a:cubicBezTo>
                    <a:lnTo>
                      <a:pt x="169753" y="189883"/>
                    </a:lnTo>
                    <a:cubicBezTo>
                      <a:pt x="165767" y="192188"/>
                      <a:pt x="160951" y="189953"/>
                      <a:pt x="158969" y="184860"/>
                    </a:cubicBezTo>
                    <a:lnTo>
                      <a:pt x="141225" y="139232"/>
                    </a:lnTo>
                    <a:cubicBezTo>
                      <a:pt x="139243" y="134139"/>
                      <a:pt x="140856" y="128148"/>
                      <a:pt x="144820" y="125866"/>
                    </a:cubicBezTo>
                    <a:lnTo>
                      <a:pt x="180354" y="105356"/>
                    </a:lnTo>
                    <a:close/>
                    <a:moveTo>
                      <a:pt x="236420" y="249407"/>
                    </a:moveTo>
                    <a:cubicBezTo>
                      <a:pt x="240408" y="247125"/>
                      <a:pt x="245155" y="249360"/>
                      <a:pt x="247159" y="254477"/>
                    </a:cubicBezTo>
                    <a:lnTo>
                      <a:pt x="264904" y="300081"/>
                    </a:lnTo>
                    <a:cubicBezTo>
                      <a:pt x="266886" y="305197"/>
                      <a:pt x="265319" y="311142"/>
                      <a:pt x="261333" y="313447"/>
                    </a:cubicBezTo>
                    <a:lnTo>
                      <a:pt x="225797" y="333957"/>
                    </a:lnTo>
                    <a:cubicBezTo>
                      <a:pt x="221833" y="336261"/>
                      <a:pt x="216995" y="334002"/>
                      <a:pt x="215013" y="328887"/>
                    </a:cubicBezTo>
                    <a:lnTo>
                      <a:pt x="197269" y="283259"/>
                    </a:lnTo>
                    <a:cubicBezTo>
                      <a:pt x="195287" y="278166"/>
                      <a:pt x="196900" y="272221"/>
                      <a:pt x="200886" y="269917"/>
                    </a:cubicBezTo>
                    <a:lnTo>
                      <a:pt x="236420" y="249407"/>
                    </a:lnTo>
                    <a:close/>
                    <a:moveTo>
                      <a:pt x="180216" y="281853"/>
                    </a:moveTo>
                    <a:cubicBezTo>
                      <a:pt x="184202" y="279549"/>
                      <a:pt x="189019" y="281784"/>
                      <a:pt x="191001" y="286900"/>
                    </a:cubicBezTo>
                    <a:lnTo>
                      <a:pt x="208744" y="332504"/>
                    </a:lnTo>
                    <a:cubicBezTo>
                      <a:pt x="210726" y="337621"/>
                      <a:pt x="209113" y="343589"/>
                      <a:pt x="205149" y="345894"/>
                    </a:cubicBezTo>
                    <a:lnTo>
                      <a:pt x="169615" y="366403"/>
                    </a:lnTo>
                    <a:cubicBezTo>
                      <a:pt x="165652" y="368707"/>
                      <a:pt x="160858" y="366403"/>
                      <a:pt x="158854" y="361310"/>
                    </a:cubicBezTo>
                    <a:lnTo>
                      <a:pt x="141109" y="315683"/>
                    </a:lnTo>
                    <a:cubicBezTo>
                      <a:pt x="139128" y="310590"/>
                      <a:pt x="140718" y="304667"/>
                      <a:pt x="144704" y="302363"/>
                    </a:cubicBezTo>
                    <a:lnTo>
                      <a:pt x="180216" y="281853"/>
                    </a:lnTo>
                    <a:close/>
                    <a:moveTo>
                      <a:pt x="152194" y="209794"/>
                    </a:moveTo>
                    <a:cubicBezTo>
                      <a:pt x="156158" y="207489"/>
                      <a:pt x="160997" y="209771"/>
                      <a:pt x="162979" y="214864"/>
                    </a:cubicBezTo>
                    <a:lnTo>
                      <a:pt x="180722" y="260491"/>
                    </a:lnTo>
                    <a:cubicBezTo>
                      <a:pt x="182704" y="265607"/>
                      <a:pt x="181091" y="271529"/>
                      <a:pt x="177105" y="273834"/>
                    </a:cubicBezTo>
                    <a:lnTo>
                      <a:pt x="141571" y="294344"/>
                    </a:lnTo>
                    <a:cubicBezTo>
                      <a:pt x="137607" y="296647"/>
                      <a:pt x="132836" y="294389"/>
                      <a:pt x="130832" y="289296"/>
                    </a:cubicBezTo>
                    <a:lnTo>
                      <a:pt x="113087" y="243669"/>
                    </a:lnTo>
                    <a:cubicBezTo>
                      <a:pt x="111106" y="238576"/>
                      <a:pt x="112672" y="232607"/>
                      <a:pt x="116660" y="230303"/>
                    </a:cubicBezTo>
                    <a:lnTo>
                      <a:pt x="152194" y="20979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725" name="Group 1724">
              <a:extLst>
                <a:ext uri="{FF2B5EF4-FFF2-40B4-BE49-F238E27FC236}">
                  <a16:creationId xmlns:a16="http://schemas.microsoft.com/office/drawing/2014/main" id="{539BE242-07F8-0961-4AB8-589104F79DE8}"/>
                </a:ext>
              </a:extLst>
            </p:cNvPr>
            <p:cNvGrpSpPr/>
            <p:nvPr/>
          </p:nvGrpSpPr>
          <p:grpSpPr>
            <a:xfrm>
              <a:off x="16285947" y="16502253"/>
              <a:ext cx="3465501" cy="2617158"/>
              <a:chOff x="12984110" y="10646300"/>
              <a:chExt cx="3465501" cy="2617158"/>
            </a:xfrm>
          </p:grpSpPr>
          <p:grpSp>
            <p:nvGrpSpPr>
              <p:cNvPr id="1726" name="Group 1725">
                <a:extLst>
                  <a:ext uri="{FF2B5EF4-FFF2-40B4-BE49-F238E27FC236}">
                    <a16:creationId xmlns:a16="http://schemas.microsoft.com/office/drawing/2014/main" id="{58C305EF-1CD4-6DB0-9289-4D73133E378C}"/>
                  </a:ext>
                </a:extLst>
              </p:cNvPr>
              <p:cNvGrpSpPr/>
              <p:nvPr/>
            </p:nvGrpSpPr>
            <p:grpSpPr>
              <a:xfrm>
                <a:off x="13987805" y="10646300"/>
                <a:ext cx="2461806" cy="1964712"/>
                <a:chOff x="13987805" y="10646300"/>
                <a:chExt cx="2461806" cy="1964712"/>
              </a:xfrm>
            </p:grpSpPr>
            <p:grpSp>
              <p:nvGrpSpPr>
                <p:cNvPr id="1773" name="Graphic 4">
                  <a:extLst>
                    <a:ext uri="{FF2B5EF4-FFF2-40B4-BE49-F238E27FC236}">
                      <a16:creationId xmlns:a16="http://schemas.microsoft.com/office/drawing/2014/main" id="{591F0AF2-9C51-95A3-B64C-10D8617D701B}"/>
                    </a:ext>
                  </a:extLst>
                </p:cNvPr>
                <p:cNvGrpSpPr/>
                <p:nvPr/>
              </p:nvGrpSpPr>
              <p:grpSpPr>
                <a:xfrm>
                  <a:off x="14826952" y="11145141"/>
                  <a:ext cx="691334" cy="923075"/>
                  <a:chOff x="14826952" y="11145141"/>
                  <a:chExt cx="691334" cy="923075"/>
                </a:xfrm>
              </p:grpSpPr>
              <p:sp>
                <p:nvSpPr>
                  <p:cNvPr id="1804" name="Freeform 1803">
                    <a:extLst>
                      <a:ext uri="{FF2B5EF4-FFF2-40B4-BE49-F238E27FC236}">
                        <a16:creationId xmlns:a16="http://schemas.microsoft.com/office/drawing/2014/main" id="{3B2293F8-CAFD-720A-9539-7C25C264ACD4}"/>
                      </a:ext>
                    </a:extLst>
                  </p:cNvPr>
                  <p:cNvSpPr/>
                  <p:nvPr/>
                </p:nvSpPr>
                <p:spPr>
                  <a:xfrm>
                    <a:off x="15126204" y="11949789"/>
                    <a:ext cx="239223" cy="118427"/>
                  </a:xfrm>
                  <a:custGeom>
                    <a:avLst/>
                    <a:gdLst>
                      <a:gd name="connsiteX0" fmla="*/ 239223 w 239223"/>
                      <a:gd name="connsiteY0" fmla="*/ 0 h 118427"/>
                      <a:gd name="connsiteX1" fmla="*/ 239177 w 239223"/>
                      <a:gd name="connsiteY1" fmla="*/ 30695 h 118427"/>
                      <a:gd name="connsiteX2" fmla="*/ 236205 w 239223"/>
                      <a:gd name="connsiteY2" fmla="*/ 34820 h 118427"/>
                      <a:gd name="connsiteX3" fmla="*/ 95335 w 239223"/>
                      <a:gd name="connsiteY3" fmla="*/ 116697 h 118427"/>
                      <a:gd name="connsiteX4" fmla="*/ 80977 w 239223"/>
                      <a:gd name="connsiteY4" fmla="*/ 116720 h 118427"/>
                      <a:gd name="connsiteX5" fmla="*/ 2996 w 239223"/>
                      <a:gd name="connsiteY5" fmla="*/ 71668 h 118427"/>
                      <a:gd name="connsiteX6" fmla="*/ 0 w 239223"/>
                      <a:gd name="connsiteY6" fmla="*/ 67473 h 118427"/>
                      <a:gd name="connsiteX7" fmla="*/ 46 w 239223"/>
                      <a:gd name="connsiteY7" fmla="*/ 36778 h 118427"/>
                      <a:gd name="connsiteX8" fmla="*/ 3042 w 239223"/>
                      <a:gd name="connsiteY8" fmla="*/ 40949 h 118427"/>
                      <a:gd name="connsiteX9" fmla="*/ 81046 w 239223"/>
                      <a:gd name="connsiteY9" fmla="*/ 86001 h 118427"/>
                      <a:gd name="connsiteX10" fmla="*/ 95380 w 239223"/>
                      <a:gd name="connsiteY10" fmla="*/ 86001 h 118427"/>
                      <a:gd name="connsiteX11" fmla="*/ 236274 w 239223"/>
                      <a:gd name="connsiteY11" fmla="*/ 4125 h 118427"/>
                      <a:gd name="connsiteX12" fmla="*/ 239223 w 239223"/>
                      <a:gd name="connsiteY12" fmla="*/ 0 h 1184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27">
                        <a:moveTo>
                          <a:pt x="239223" y="0"/>
                        </a:moveTo>
                        <a:lnTo>
                          <a:pt x="239177" y="30695"/>
                        </a:lnTo>
                        <a:cubicBezTo>
                          <a:pt x="239177" y="32193"/>
                          <a:pt x="238186" y="33690"/>
                          <a:pt x="236205" y="34820"/>
                        </a:cubicBezTo>
                        <a:lnTo>
                          <a:pt x="95335" y="116697"/>
                        </a:lnTo>
                        <a:cubicBezTo>
                          <a:pt x="91394" y="118978"/>
                          <a:pt x="84965" y="119024"/>
                          <a:pt x="80977" y="116720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73"/>
                        </a:cubicBezTo>
                        <a:lnTo>
                          <a:pt x="46" y="36778"/>
                        </a:lnTo>
                        <a:cubicBezTo>
                          <a:pt x="46" y="38299"/>
                          <a:pt x="1037" y="39821"/>
                          <a:pt x="3042" y="40949"/>
                        </a:cubicBezTo>
                        <a:lnTo>
                          <a:pt x="81046" y="86001"/>
                        </a:lnTo>
                        <a:cubicBezTo>
                          <a:pt x="85034" y="88306"/>
                          <a:pt x="91440" y="88283"/>
                          <a:pt x="95380" y="86001"/>
                        </a:cubicBezTo>
                        <a:lnTo>
                          <a:pt x="236274" y="4125"/>
                        </a:lnTo>
                        <a:cubicBezTo>
                          <a:pt x="238233" y="2995"/>
                          <a:pt x="239201" y="1498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5" name="Freeform 1804">
                    <a:extLst>
                      <a:ext uri="{FF2B5EF4-FFF2-40B4-BE49-F238E27FC236}">
                        <a16:creationId xmlns:a16="http://schemas.microsoft.com/office/drawing/2014/main" id="{266273C7-7258-25BD-6BB9-4E9F3C4BE1FE}"/>
                      </a:ext>
                    </a:extLst>
                  </p:cNvPr>
                  <p:cNvSpPr/>
                  <p:nvPr/>
                </p:nvSpPr>
                <p:spPr>
                  <a:xfrm>
                    <a:off x="15126259" y="11898837"/>
                    <a:ext cx="239159" cy="138658"/>
                  </a:xfrm>
                  <a:custGeom>
                    <a:avLst/>
                    <a:gdLst>
                      <a:gd name="connsiteX0" fmla="*/ 236172 w 239159"/>
                      <a:gd name="connsiteY0" fmla="*/ 46781 h 138658"/>
                      <a:gd name="connsiteX1" fmla="*/ 236219 w 239159"/>
                      <a:gd name="connsiteY1" fmla="*/ 55076 h 138658"/>
                      <a:gd name="connsiteX2" fmla="*/ 95349 w 239159"/>
                      <a:gd name="connsiteY2" fmla="*/ 136930 h 138658"/>
                      <a:gd name="connsiteX3" fmla="*/ 80991 w 239159"/>
                      <a:gd name="connsiteY3" fmla="*/ 136930 h 138658"/>
                      <a:gd name="connsiteX4" fmla="*/ 2987 w 239159"/>
                      <a:gd name="connsiteY4" fmla="*/ 91901 h 138658"/>
                      <a:gd name="connsiteX5" fmla="*/ 2941 w 239159"/>
                      <a:gd name="connsiteY5" fmla="*/ 83582 h 138658"/>
                      <a:gd name="connsiteX6" fmla="*/ 143811 w 239159"/>
                      <a:gd name="connsiteY6" fmla="*/ 1728 h 138658"/>
                      <a:gd name="connsiteX7" fmla="*/ 158168 w 239159"/>
                      <a:gd name="connsiteY7" fmla="*/ 1728 h 138658"/>
                      <a:gd name="connsiteX8" fmla="*/ 236172 w 239159"/>
                      <a:gd name="connsiteY8" fmla="*/ 46781 h 138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58">
                        <a:moveTo>
                          <a:pt x="236172" y="46781"/>
                        </a:moveTo>
                        <a:cubicBezTo>
                          <a:pt x="240136" y="49062"/>
                          <a:pt x="240160" y="52772"/>
                          <a:pt x="236219" y="55076"/>
                        </a:cubicBezTo>
                        <a:lnTo>
                          <a:pt x="95349" y="136930"/>
                        </a:lnTo>
                        <a:cubicBezTo>
                          <a:pt x="91408" y="139234"/>
                          <a:pt x="84979" y="139234"/>
                          <a:pt x="80991" y="136930"/>
                        </a:cubicBezTo>
                        <a:lnTo>
                          <a:pt x="2987" y="91901"/>
                        </a:lnTo>
                        <a:cubicBezTo>
                          <a:pt x="-976" y="89619"/>
                          <a:pt x="-1000" y="85887"/>
                          <a:pt x="2941" y="83582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8" y="1728"/>
                        </a:cubicBezTo>
                        <a:lnTo>
                          <a:pt x="236172" y="46781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6" name="Freeform 1805">
                    <a:extLst>
                      <a:ext uri="{FF2B5EF4-FFF2-40B4-BE49-F238E27FC236}">
                        <a16:creationId xmlns:a16="http://schemas.microsoft.com/office/drawing/2014/main" id="{DB6D2883-8FC5-ED6F-E3B6-77BEAD2119DC}"/>
                      </a:ext>
                    </a:extLst>
                  </p:cNvPr>
                  <p:cNvSpPr/>
                  <p:nvPr/>
                </p:nvSpPr>
                <p:spPr>
                  <a:xfrm>
                    <a:off x="15206306" y="11884320"/>
                    <a:ext cx="58048" cy="99493"/>
                  </a:xfrm>
                  <a:custGeom>
                    <a:avLst/>
                    <a:gdLst>
                      <a:gd name="connsiteX0" fmla="*/ 58048 w 58048"/>
                      <a:gd name="connsiteY0" fmla="*/ 161 h 99493"/>
                      <a:gd name="connsiteX1" fmla="*/ 57496 w 58048"/>
                      <a:gd name="connsiteY1" fmla="*/ 82913 h 99493"/>
                      <a:gd name="connsiteX2" fmla="*/ 49154 w 58048"/>
                      <a:gd name="connsiteY2" fmla="*/ 94620 h 99493"/>
                      <a:gd name="connsiteX3" fmla="*/ 8480 w 58048"/>
                      <a:gd name="connsiteY3" fmla="*/ 94620 h 99493"/>
                      <a:gd name="connsiteX4" fmla="*/ 0 w 58048"/>
                      <a:gd name="connsiteY4" fmla="*/ 82752 h 99493"/>
                      <a:gd name="connsiteX5" fmla="*/ 553 w 58048"/>
                      <a:gd name="connsiteY5" fmla="*/ 0 h 99493"/>
                      <a:gd name="connsiteX6" fmla="*/ 9033 w 58048"/>
                      <a:gd name="connsiteY6" fmla="*/ 11867 h 99493"/>
                      <a:gd name="connsiteX7" fmla="*/ 49706 w 58048"/>
                      <a:gd name="connsiteY7" fmla="*/ 11844 h 99493"/>
                      <a:gd name="connsiteX8" fmla="*/ 58048 w 58048"/>
                      <a:gd name="connsiteY8" fmla="*/ 161 h 99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93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53"/>
                          <a:pt x="54684" y="91371"/>
                          <a:pt x="49154" y="94620"/>
                        </a:cubicBezTo>
                        <a:cubicBezTo>
                          <a:pt x="37954" y="101119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61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401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7" name="Freeform 1806">
                    <a:extLst>
                      <a:ext uri="{FF2B5EF4-FFF2-40B4-BE49-F238E27FC236}">
                        <a16:creationId xmlns:a16="http://schemas.microsoft.com/office/drawing/2014/main" id="{83565A22-21C8-1AB4-981C-ABEC937C8B2C}"/>
                      </a:ext>
                    </a:extLst>
                  </p:cNvPr>
                  <p:cNvSpPr/>
                  <p:nvPr/>
                </p:nvSpPr>
                <p:spPr>
                  <a:xfrm>
                    <a:off x="15206853" y="11867754"/>
                    <a:ext cx="57496" cy="33313"/>
                  </a:xfrm>
                  <a:custGeom>
                    <a:avLst/>
                    <a:gdLst>
                      <a:gd name="connsiteX0" fmla="*/ 49022 w 57496"/>
                      <a:gd name="connsiteY0" fmla="*/ 4882 h 33313"/>
                      <a:gd name="connsiteX1" fmla="*/ 49137 w 57496"/>
                      <a:gd name="connsiteY1" fmla="*/ 28410 h 33313"/>
                      <a:gd name="connsiteX2" fmla="*/ 8486 w 57496"/>
                      <a:gd name="connsiteY2" fmla="*/ 28434 h 33313"/>
                      <a:gd name="connsiteX3" fmla="*/ 8348 w 57496"/>
                      <a:gd name="connsiteY3" fmla="*/ 4882 h 33313"/>
                      <a:gd name="connsiteX4" fmla="*/ 49022 w 57496"/>
                      <a:gd name="connsiteY4" fmla="*/ 4882 h 33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13">
                        <a:moveTo>
                          <a:pt x="49022" y="4882"/>
                        </a:moveTo>
                        <a:cubicBezTo>
                          <a:pt x="60267" y="11381"/>
                          <a:pt x="60336" y="21912"/>
                          <a:pt x="49137" y="28410"/>
                        </a:cubicBezTo>
                        <a:cubicBezTo>
                          <a:pt x="37960" y="34932"/>
                          <a:pt x="19755" y="34956"/>
                          <a:pt x="8486" y="28434"/>
                        </a:cubicBezTo>
                        <a:cubicBezTo>
                          <a:pt x="-2783" y="21936"/>
                          <a:pt x="-2828" y="11381"/>
                          <a:pt x="8348" y="4882"/>
                        </a:cubicBezTo>
                        <a:cubicBezTo>
                          <a:pt x="19524" y="-1639"/>
                          <a:pt x="37753" y="-1616"/>
                          <a:pt x="49022" y="4882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8" name="Freeform 1807">
                    <a:extLst>
                      <a:ext uri="{FF2B5EF4-FFF2-40B4-BE49-F238E27FC236}">
                        <a16:creationId xmlns:a16="http://schemas.microsoft.com/office/drawing/2014/main" id="{E084404B-5463-190F-56D8-A5ED55DC5908}"/>
                      </a:ext>
                    </a:extLst>
                  </p:cNvPr>
                  <p:cNvSpPr/>
                  <p:nvPr/>
                </p:nvSpPr>
                <p:spPr>
                  <a:xfrm>
                    <a:off x="15217436" y="11567022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115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28 h 325863"/>
                      <a:gd name="connsiteX7" fmla="*/ 35789 w 35788"/>
                      <a:gd name="connsiteY7" fmla="*/ 115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115"/>
                        </a:moveTo>
                        <a:lnTo>
                          <a:pt x="35443" y="315662"/>
                        </a:lnTo>
                        <a:cubicBezTo>
                          <a:pt x="35443" y="318289"/>
                          <a:pt x="33714" y="320893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0"/>
                          <a:pt x="2075" y="5300"/>
                          <a:pt x="5554" y="7328"/>
                        </a:cubicBezTo>
                        <a:cubicBezTo>
                          <a:pt x="12514" y="11338"/>
                          <a:pt x="23736" y="11315"/>
                          <a:pt x="30649" y="7328"/>
                        </a:cubicBezTo>
                        <a:cubicBezTo>
                          <a:pt x="34060" y="5324"/>
                          <a:pt x="35789" y="2719"/>
                          <a:pt x="35789" y="115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9" name="Freeform 1808">
                    <a:extLst>
                      <a:ext uri="{FF2B5EF4-FFF2-40B4-BE49-F238E27FC236}">
                        <a16:creationId xmlns:a16="http://schemas.microsoft.com/office/drawing/2014/main" id="{BE4BB8C5-702F-49EB-2D3B-AFBFDCAA7C09}"/>
                      </a:ext>
                    </a:extLst>
                  </p:cNvPr>
                  <p:cNvSpPr/>
                  <p:nvPr/>
                </p:nvSpPr>
                <p:spPr>
                  <a:xfrm>
                    <a:off x="15217759" y="11556802"/>
                    <a:ext cx="35463" cy="20541"/>
                  </a:xfrm>
                  <a:custGeom>
                    <a:avLst/>
                    <a:gdLst>
                      <a:gd name="connsiteX0" fmla="*/ 30234 w 35463"/>
                      <a:gd name="connsiteY0" fmla="*/ 3007 h 20541"/>
                      <a:gd name="connsiteX1" fmla="*/ 30304 w 35463"/>
                      <a:gd name="connsiteY1" fmla="*/ 17526 h 20541"/>
                      <a:gd name="connsiteX2" fmla="*/ 5232 w 35463"/>
                      <a:gd name="connsiteY2" fmla="*/ 17526 h 20541"/>
                      <a:gd name="connsiteX3" fmla="*/ 5139 w 35463"/>
                      <a:gd name="connsiteY3" fmla="*/ 3007 h 20541"/>
                      <a:gd name="connsiteX4" fmla="*/ 30234 w 35463"/>
                      <a:gd name="connsiteY4" fmla="*/ 3007 h 205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41">
                        <a:moveTo>
                          <a:pt x="30234" y="3007"/>
                        </a:moveTo>
                        <a:cubicBezTo>
                          <a:pt x="37171" y="7017"/>
                          <a:pt x="37217" y="13516"/>
                          <a:pt x="30304" y="17526"/>
                        </a:cubicBezTo>
                        <a:cubicBezTo>
                          <a:pt x="23414" y="21535"/>
                          <a:pt x="12167" y="21558"/>
                          <a:pt x="5232" y="17526"/>
                        </a:cubicBezTo>
                        <a:cubicBezTo>
                          <a:pt x="-1705" y="13516"/>
                          <a:pt x="-1752" y="7017"/>
                          <a:pt x="5139" y="3007"/>
                        </a:cubicBezTo>
                        <a:cubicBezTo>
                          <a:pt x="12052" y="-1002"/>
                          <a:pt x="23275" y="-1002"/>
                          <a:pt x="30234" y="3007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0" name="Freeform 1809">
                    <a:extLst>
                      <a:ext uri="{FF2B5EF4-FFF2-40B4-BE49-F238E27FC236}">
                        <a16:creationId xmlns:a16="http://schemas.microsoft.com/office/drawing/2014/main" id="{A5FEC380-BD79-8392-E0FE-344EC929A575}"/>
                      </a:ext>
                    </a:extLst>
                  </p:cNvPr>
                  <p:cNvSpPr/>
                  <p:nvPr/>
                </p:nvSpPr>
                <p:spPr>
                  <a:xfrm>
                    <a:off x="14837020" y="11300675"/>
                    <a:ext cx="232771" cy="575195"/>
                  </a:xfrm>
                  <a:custGeom>
                    <a:avLst/>
                    <a:gdLst>
                      <a:gd name="connsiteX0" fmla="*/ 212330 w 232771"/>
                      <a:gd name="connsiteY0" fmla="*/ 1774 h 575195"/>
                      <a:gd name="connsiteX1" fmla="*/ 232771 w 232771"/>
                      <a:gd name="connsiteY1" fmla="*/ 0 h 575195"/>
                      <a:gd name="connsiteX2" fmla="*/ 226664 w 232771"/>
                      <a:gd name="connsiteY2" fmla="*/ 1935 h 575195"/>
                      <a:gd name="connsiteX3" fmla="*/ 206225 w 232771"/>
                      <a:gd name="connsiteY3" fmla="*/ 3733 h 575195"/>
                      <a:gd name="connsiteX4" fmla="*/ 212330 w 232771"/>
                      <a:gd name="connsiteY4" fmla="*/ 1774 h 575195"/>
                      <a:gd name="connsiteX5" fmla="*/ 189586 w 232771"/>
                      <a:gd name="connsiteY5" fmla="*/ 573366 h 575195"/>
                      <a:gd name="connsiteX6" fmla="*/ 169122 w 232771"/>
                      <a:gd name="connsiteY6" fmla="*/ 575140 h 575195"/>
                      <a:gd name="connsiteX7" fmla="*/ 150849 w 232771"/>
                      <a:gd name="connsiteY7" fmla="*/ 561729 h 575195"/>
                      <a:gd name="connsiteX8" fmla="*/ 171288 w 232771"/>
                      <a:gd name="connsiteY8" fmla="*/ 559954 h 575195"/>
                      <a:gd name="connsiteX9" fmla="*/ 189586 w 232771"/>
                      <a:gd name="connsiteY9" fmla="*/ 573366 h 575195"/>
                      <a:gd name="connsiteX10" fmla="*/ 20417 w 232771"/>
                      <a:gd name="connsiteY10" fmla="*/ 121029 h 575195"/>
                      <a:gd name="connsiteX11" fmla="*/ 0 w 232771"/>
                      <a:gd name="connsiteY11" fmla="*/ 122803 h 575195"/>
                      <a:gd name="connsiteX12" fmla="*/ 206225 w 232771"/>
                      <a:gd name="connsiteY12" fmla="*/ 3733 h 575195"/>
                      <a:gd name="connsiteX13" fmla="*/ 226664 w 232771"/>
                      <a:gd name="connsiteY13" fmla="*/ 1959 h 575195"/>
                      <a:gd name="connsiteX14" fmla="*/ 20417 w 232771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195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30" y="1774"/>
                        </a:cubicBezTo>
                        <a:close/>
                        <a:moveTo>
                          <a:pt x="189586" y="573366"/>
                        </a:moveTo>
                        <a:lnTo>
                          <a:pt x="169122" y="575140"/>
                        </a:lnTo>
                        <a:cubicBezTo>
                          <a:pt x="161772" y="575786"/>
                          <a:pt x="154351" y="570670"/>
                          <a:pt x="150849" y="561729"/>
                        </a:cubicBezTo>
                        <a:lnTo>
                          <a:pt x="171288" y="559954"/>
                        </a:lnTo>
                        <a:cubicBezTo>
                          <a:pt x="174768" y="568919"/>
                          <a:pt x="182211" y="574012"/>
                          <a:pt x="189586" y="573366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1" name="Freeform 1810">
                    <a:extLst>
                      <a:ext uri="{FF2B5EF4-FFF2-40B4-BE49-F238E27FC236}">
                        <a16:creationId xmlns:a16="http://schemas.microsoft.com/office/drawing/2014/main" id="{1E0D5C73-7391-A708-9E9F-771F56EB6DF5}"/>
                      </a:ext>
                    </a:extLst>
                  </p:cNvPr>
                  <p:cNvSpPr/>
                  <p:nvPr/>
                </p:nvSpPr>
                <p:spPr>
                  <a:xfrm>
                    <a:off x="14826952" y="11421681"/>
                    <a:ext cx="181356" cy="440723"/>
                  </a:xfrm>
                  <a:custGeom>
                    <a:avLst/>
                    <a:gdLst>
                      <a:gd name="connsiteX0" fmla="*/ 181356 w 181356"/>
                      <a:gd name="connsiteY0" fmla="*/ 438926 h 440723"/>
                      <a:gd name="connsiteX1" fmla="*/ 160917 w 181356"/>
                      <a:gd name="connsiteY1" fmla="*/ 440723 h 440723"/>
                      <a:gd name="connsiteX2" fmla="*/ 1910 w 181356"/>
                      <a:gd name="connsiteY2" fmla="*/ 32124 h 440723"/>
                      <a:gd name="connsiteX3" fmla="*/ 22373 w 181356"/>
                      <a:gd name="connsiteY3" fmla="*/ 30350 h 440723"/>
                      <a:gd name="connsiteX4" fmla="*/ 181356 w 181356"/>
                      <a:gd name="connsiteY4" fmla="*/ 438926 h 440723"/>
                      <a:gd name="connsiteX5" fmla="*/ 22373 w 181356"/>
                      <a:gd name="connsiteY5" fmla="*/ 30350 h 440723"/>
                      <a:gd name="connsiteX6" fmla="*/ 1910 w 181356"/>
                      <a:gd name="connsiteY6" fmla="*/ 32124 h 440723"/>
                      <a:gd name="connsiteX7" fmla="*/ 10068 w 181356"/>
                      <a:gd name="connsiteY7" fmla="*/ 1774 h 440723"/>
                      <a:gd name="connsiteX8" fmla="*/ 30485 w 181356"/>
                      <a:gd name="connsiteY8" fmla="*/ 0 h 440723"/>
                      <a:gd name="connsiteX9" fmla="*/ 22373 w 181356"/>
                      <a:gd name="connsiteY9" fmla="*/ 30350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23">
                        <a:moveTo>
                          <a:pt x="181356" y="438926"/>
                        </a:moveTo>
                        <a:lnTo>
                          <a:pt x="160917" y="440723"/>
                        </a:lnTo>
                        <a:lnTo>
                          <a:pt x="1910" y="32124"/>
                        </a:lnTo>
                        <a:lnTo>
                          <a:pt x="22373" y="30350"/>
                        </a:lnTo>
                        <a:lnTo>
                          <a:pt x="181356" y="438926"/>
                        </a:lnTo>
                        <a:close/>
                        <a:moveTo>
                          <a:pt x="22373" y="30350"/>
                        </a:moveTo>
                        <a:lnTo>
                          <a:pt x="1910" y="32124"/>
                        </a:lnTo>
                        <a:cubicBezTo>
                          <a:pt x="-2560" y="20579"/>
                          <a:pt x="1080" y="6959"/>
                          <a:pt x="10068" y="1774"/>
                        </a:cubicBezTo>
                        <a:lnTo>
                          <a:pt x="30485" y="0"/>
                        </a:lnTo>
                        <a:cubicBezTo>
                          <a:pt x="21544" y="5185"/>
                          <a:pt x="17857" y="18781"/>
                          <a:pt x="22373" y="30350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2" name="Freeform 1811">
                    <a:extLst>
                      <a:ext uri="{FF2B5EF4-FFF2-40B4-BE49-F238E27FC236}">
                        <a16:creationId xmlns:a16="http://schemas.microsoft.com/office/drawing/2014/main" id="{C0538A17-2AD8-D236-4175-E8D139E76DE7}"/>
                      </a:ext>
                    </a:extLst>
                  </p:cNvPr>
                  <p:cNvSpPr/>
                  <p:nvPr/>
                </p:nvSpPr>
                <p:spPr>
                  <a:xfrm>
                    <a:off x="14847382" y="11300618"/>
                    <a:ext cx="401641" cy="573482"/>
                  </a:xfrm>
                  <a:custGeom>
                    <a:avLst/>
                    <a:gdLst>
                      <a:gd name="connsiteX0" fmla="*/ 216302 w 401641"/>
                      <a:gd name="connsiteY0" fmla="*/ 2016 h 573482"/>
                      <a:gd name="connsiteX1" fmla="*/ 240729 w 401641"/>
                      <a:gd name="connsiteY1" fmla="*/ 13561 h 573482"/>
                      <a:gd name="connsiteX2" fmla="*/ 399736 w 401641"/>
                      <a:gd name="connsiteY2" fmla="*/ 422137 h 573482"/>
                      <a:gd name="connsiteX3" fmla="*/ 391578 w 401641"/>
                      <a:gd name="connsiteY3" fmla="*/ 452395 h 573482"/>
                      <a:gd name="connsiteX4" fmla="*/ 185331 w 401641"/>
                      <a:gd name="connsiteY4" fmla="*/ 571465 h 573482"/>
                      <a:gd name="connsiteX5" fmla="*/ 160950 w 401641"/>
                      <a:gd name="connsiteY5" fmla="*/ 560011 h 573482"/>
                      <a:gd name="connsiteX6" fmla="*/ 1921 w 401641"/>
                      <a:gd name="connsiteY6" fmla="*/ 151412 h 573482"/>
                      <a:gd name="connsiteX7" fmla="*/ 10055 w 401641"/>
                      <a:gd name="connsiteY7" fmla="*/ 121086 h 573482"/>
                      <a:gd name="connsiteX8" fmla="*/ 216302 w 401641"/>
                      <a:gd name="connsiteY8" fmla="*/ 2016 h 573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82">
                        <a:moveTo>
                          <a:pt x="216302" y="2016"/>
                        </a:moveTo>
                        <a:cubicBezTo>
                          <a:pt x="225267" y="-3169"/>
                          <a:pt x="236235" y="1992"/>
                          <a:pt x="240729" y="13561"/>
                        </a:cubicBezTo>
                        <a:lnTo>
                          <a:pt x="399736" y="422137"/>
                        </a:lnTo>
                        <a:cubicBezTo>
                          <a:pt x="404206" y="433613"/>
                          <a:pt x="400542" y="447233"/>
                          <a:pt x="391578" y="452395"/>
                        </a:cubicBezTo>
                        <a:lnTo>
                          <a:pt x="185331" y="571465"/>
                        </a:lnTo>
                        <a:cubicBezTo>
                          <a:pt x="176390" y="576650"/>
                          <a:pt x="165398" y="571488"/>
                          <a:pt x="160950" y="560011"/>
                        </a:cubicBezTo>
                        <a:lnTo>
                          <a:pt x="1921" y="151412"/>
                        </a:lnTo>
                        <a:cubicBezTo>
                          <a:pt x="-2573" y="139867"/>
                          <a:pt x="1091" y="126271"/>
                          <a:pt x="10055" y="121086"/>
                        </a:cubicBezTo>
                        <a:lnTo>
                          <a:pt x="21630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3" name="Freeform 1812">
                    <a:extLst>
                      <a:ext uri="{FF2B5EF4-FFF2-40B4-BE49-F238E27FC236}">
                        <a16:creationId xmlns:a16="http://schemas.microsoft.com/office/drawing/2014/main" id="{1C350895-F9BB-F2A8-0D1D-A172F17BE4B0}"/>
                      </a:ext>
                    </a:extLst>
                  </p:cNvPr>
                  <p:cNvSpPr/>
                  <p:nvPr/>
                </p:nvSpPr>
                <p:spPr>
                  <a:xfrm>
                    <a:off x="14859203" y="11315484"/>
                    <a:ext cx="377999" cy="543737"/>
                  </a:xfrm>
                  <a:custGeom>
                    <a:avLst/>
                    <a:gdLst>
                      <a:gd name="connsiteX0" fmla="*/ 180123 w 377999"/>
                      <a:gd name="connsiteY0" fmla="*/ 458292 h 543737"/>
                      <a:gd name="connsiteX1" fmla="*/ 190862 w 377999"/>
                      <a:gd name="connsiteY1" fmla="*/ 463384 h 543737"/>
                      <a:gd name="connsiteX2" fmla="*/ 208629 w 377999"/>
                      <a:gd name="connsiteY2" fmla="*/ 509012 h 543737"/>
                      <a:gd name="connsiteX3" fmla="*/ 205034 w 377999"/>
                      <a:gd name="connsiteY3" fmla="*/ 522332 h 543737"/>
                      <a:gd name="connsiteX4" fmla="*/ 169524 w 377999"/>
                      <a:gd name="connsiteY4" fmla="*/ 542841 h 543737"/>
                      <a:gd name="connsiteX5" fmla="*/ 158739 w 377999"/>
                      <a:gd name="connsiteY5" fmla="*/ 537794 h 543737"/>
                      <a:gd name="connsiteX6" fmla="*/ 140994 w 377999"/>
                      <a:gd name="connsiteY6" fmla="*/ 492189 h 543737"/>
                      <a:gd name="connsiteX7" fmla="*/ 144589 w 377999"/>
                      <a:gd name="connsiteY7" fmla="*/ 478801 h 543737"/>
                      <a:gd name="connsiteX8" fmla="*/ 180123 w 377999"/>
                      <a:gd name="connsiteY8" fmla="*/ 458292 h 543737"/>
                      <a:gd name="connsiteX9" fmla="*/ 264442 w 377999"/>
                      <a:gd name="connsiteY9" fmla="*/ 321408 h 543737"/>
                      <a:gd name="connsiteX10" fmla="*/ 275181 w 377999"/>
                      <a:gd name="connsiteY10" fmla="*/ 326500 h 543737"/>
                      <a:gd name="connsiteX11" fmla="*/ 292948 w 377999"/>
                      <a:gd name="connsiteY11" fmla="*/ 372128 h 543737"/>
                      <a:gd name="connsiteX12" fmla="*/ 289353 w 377999"/>
                      <a:gd name="connsiteY12" fmla="*/ 385448 h 543737"/>
                      <a:gd name="connsiteX13" fmla="*/ 253819 w 377999"/>
                      <a:gd name="connsiteY13" fmla="*/ 405957 h 543737"/>
                      <a:gd name="connsiteX14" fmla="*/ 243058 w 377999"/>
                      <a:gd name="connsiteY14" fmla="*/ 400934 h 543737"/>
                      <a:gd name="connsiteX15" fmla="*/ 225313 w 377999"/>
                      <a:gd name="connsiteY15" fmla="*/ 355306 h 543737"/>
                      <a:gd name="connsiteX16" fmla="*/ 228908 w 377999"/>
                      <a:gd name="connsiteY16" fmla="*/ 341917 h 543737"/>
                      <a:gd name="connsiteX17" fmla="*/ 264442 w 377999"/>
                      <a:gd name="connsiteY17" fmla="*/ 321408 h 543737"/>
                      <a:gd name="connsiteX18" fmla="*/ 152101 w 377999"/>
                      <a:gd name="connsiteY18" fmla="*/ 386278 h 543737"/>
                      <a:gd name="connsiteX19" fmla="*/ 162840 w 377999"/>
                      <a:gd name="connsiteY19" fmla="*/ 391370 h 543737"/>
                      <a:gd name="connsiteX20" fmla="*/ 180585 w 377999"/>
                      <a:gd name="connsiteY20" fmla="*/ 436998 h 543737"/>
                      <a:gd name="connsiteX21" fmla="*/ 177012 w 377999"/>
                      <a:gd name="connsiteY21" fmla="*/ 450318 h 543737"/>
                      <a:gd name="connsiteX22" fmla="*/ 141478 w 377999"/>
                      <a:gd name="connsiteY22" fmla="*/ 470827 h 543737"/>
                      <a:gd name="connsiteX23" fmla="*/ 130717 w 377999"/>
                      <a:gd name="connsiteY23" fmla="*/ 465781 h 543737"/>
                      <a:gd name="connsiteX24" fmla="*/ 112949 w 377999"/>
                      <a:gd name="connsiteY24" fmla="*/ 420176 h 543737"/>
                      <a:gd name="connsiteX25" fmla="*/ 116567 w 377999"/>
                      <a:gd name="connsiteY25" fmla="*/ 406787 h 543737"/>
                      <a:gd name="connsiteX26" fmla="*/ 152101 w 377999"/>
                      <a:gd name="connsiteY26" fmla="*/ 386278 h 543737"/>
                      <a:gd name="connsiteX27" fmla="*/ 208261 w 377999"/>
                      <a:gd name="connsiteY27" fmla="*/ 353854 h 543737"/>
                      <a:gd name="connsiteX28" fmla="*/ 219046 w 377999"/>
                      <a:gd name="connsiteY28" fmla="*/ 358924 h 543737"/>
                      <a:gd name="connsiteX29" fmla="*/ 236790 w 377999"/>
                      <a:gd name="connsiteY29" fmla="*/ 404552 h 543737"/>
                      <a:gd name="connsiteX30" fmla="*/ 233171 w 377999"/>
                      <a:gd name="connsiteY30" fmla="*/ 417894 h 543737"/>
                      <a:gd name="connsiteX31" fmla="*/ 197637 w 377999"/>
                      <a:gd name="connsiteY31" fmla="*/ 438404 h 543737"/>
                      <a:gd name="connsiteX32" fmla="*/ 186898 w 377999"/>
                      <a:gd name="connsiteY32" fmla="*/ 433358 h 543737"/>
                      <a:gd name="connsiteX33" fmla="*/ 169154 w 377999"/>
                      <a:gd name="connsiteY33" fmla="*/ 387753 h 543737"/>
                      <a:gd name="connsiteX34" fmla="*/ 172726 w 377999"/>
                      <a:gd name="connsiteY34" fmla="*/ 374364 h 543737"/>
                      <a:gd name="connsiteX35" fmla="*/ 208261 w 377999"/>
                      <a:gd name="connsiteY35" fmla="*/ 353854 h 543737"/>
                      <a:gd name="connsiteX36" fmla="*/ 236283 w 377999"/>
                      <a:gd name="connsiteY36" fmla="*/ 425868 h 543737"/>
                      <a:gd name="connsiteX37" fmla="*/ 247068 w 377999"/>
                      <a:gd name="connsiteY37" fmla="*/ 430938 h 543737"/>
                      <a:gd name="connsiteX38" fmla="*/ 264811 w 377999"/>
                      <a:gd name="connsiteY38" fmla="*/ 476566 h 543737"/>
                      <a:gd name="connsiteX39" fmla="*/ 261193 w 377999"/>
                      <a:gd name="connsiteY39" fmla="*/ 489908 h 543737"/>
                      <a:gd name="connsiteX40" fmla="*/ 225682 w 377999"/>
                      <a:gd name="connsiteY40" fmla="*/ 510418 h 543737"/>
                      <a:gd name="connsiteX41" fmla="*/ 214920 w 377999"/>
                      <a:gd name="connsiteY41" fmla="*/ 505371 h 543737"/>
                      <a:gd name="connsiteX42" fmla="*/ 197176 w 377999"/>
                      <a:gd name="connsiteY42" fmla="*/ 459766 h 543737"/>
                      <a:gd name="connsiteX43" fmla="*/ 200748 w 377999"/>
                      <a:gd name="connsiteY43" fmla="*/ 446378 h 543737"/>
                      <a:gd name="connsiteX44" fmla="*/ 236283 w 377999"/>
                      <a:gd name="connsiteY44" fmla="*/ 425868 h 543737"/>
                      <a:gd name="connsiteX45" fmla="*/ 348601 w 377999"/>
                      <a:gd name="connsiteY45" fmla="*/ 361021 h 543737"/>
                      <a:gd name="connsiteX46" fmla="*/ 359409 w 377999"/>
                      <a:gd name="connsiteY46" fmla="*/ 366091 h 543737"/>
                      <a:gd name="connsiteX47" fmla="*/ 377152 w 377999"/>
                      <a:gd name="connsiteY47" fmla="*/ 411696 h 543737"/>
                      <a:gd name="connsiteX48" fmla="*/ 373535 w 377999"/>
                      <a:gd name="connsiteY48" fmla="*/ 425038 h 543737"/>
                      <a:gd name="connsiteX49" fmla="*/ 338000 w 377999"/>
                      <a:gd name="connsiteY49" fmla="*/ 445571 h 543737"/>
                      <a:gd name="connsiteX50" fmla="*/ 327262 w 377999"/>
                      <a:gd name="connsiteY50" fmla="*/ 440501 h 543737"/>
                      <a:gd name="connsiteX51" fmla="*/ 309517 w 377999"/>
                      <a:gd name="connsiteY51" fmla="*/ 394896 h 543737"/>
                      <a:gd name="connsiteX52" fmla="*/ 313090 w 377999"/>
                      <a:gd name="connsiteY52" fmla="*/ 381530 h 543737"/>
                      <a:gd name="connsiteX53" fmla="*/ 348601 w 377999"/>
                      <a:gd name="connsiteY53" fmla="*/ 361021 h 543737"/>
                      <a:gd name="connsiteX54" fmla="*/ 292464 w 377999"/>
                      <a:gd name="connsiteY54" fmla="*/ 393422 h 543737"/>
                      <a:gd name="connsiteX55" fmla="*/ 303227 w 377999"/>
                      <a:gd name="connsiteY55" fmla="*/ 398537 h 543737"/>
                      <a:gd name="connsiteX56" fmla="*/ 320970 w 377999"/>
                      <a:gd name="connsiteY56" fmla="*/ 444142 h 543737"/>
                      <a:gd name="connsiteX57" fmla="*/ 317375 w 377999"/>
                      <a:gd name="connsiteY57" fmla="*/ 457485 h 543737"/>
                      <a:gd name="connsiteX58" fmla="*/ 281865 w 377999"/>
                      <a:gd name="connsiteY58" fmla="*/ 477994 h 543737"/>
                      <a:gd name="connsiteX59" fmla="*/ 271080 w 377999"/>
                      <a:gd name="connsiteY59" fmla="*/ 472947 h 543737"/>
                      <a:gd name="connsiteX60" fmla="*/ 253335 w 377999"/>
                      <a:gd name="connsiteY60" fmla="*/ 427319 h 543737"/>
                      <a:gd name="connsiteX61" fmla="*/ 256930 w 377999"/>
                      <a:gd name="connsiteY61" fmla="*/ 413931 h 543737"/>
                      <a:gd name="connsiteX62" fmla="*/ 292464 w 377999"/>
                      <a:gd name="connsiteY62" fmla="*/ 393422 h 543737"/>
                      <a:gd name="connsiteX63" fmla="*/ 124079 w 377999"/>
                      <a:gd name="connsiteY63" fmla="*/ 314264 h 543737"/>
                      <a:gd name="connsiteX64" fmla="*/ 134818 w 377999"/>
                      <a:gd name="connsiteY64" fmla="*/ 319334 h 543737"/>
                      <a:gd name="connsiteX65" fmla="*/ 152563 w 377999"/>
                      <a:gd name="connsiteY65" fmla="*/ 364938 h 543737"/>
                      <a:gd name="connsiteX66" fmla="*/ 148990 w 377999"/>
                      <a:gd name="connsiteY66" fmla="*/ 378304 h 543737"/>
                      <a:gd name="connsiteX67" fmla="*/ 113456 w 377999"/>
                      <a:gd name="connsiteY67" fmla="*/ 398814 h 543737"/>
                      <a:gd name="connsiteX68" fmla="*/ 102672 w 377999"/>
                      <a:gd name="connsiteY68" fmla="*/ 393744 h 543737"/>
                      <a:gd name="connsiteX69" fmla="*/ 84927 w 377999"/>
                      <a:gd name="connsiteY69" fmla="*/ 348116 h 543737"/>
                      <a:gd name="connsiteX70" fmla="*/ 88545 w 377999"/>
                      <a:gd name="connsiteY70" fmla="*/ 334773 h 543737"/>
                      <a:gd name="connsiteX71" fmla="*/ 124079 w 377999"/>
                      <a:gd name="connsiteY71" fmla="*/ 314264 h 543737"/>
                      <a:gd name="connsiteX72" fmla="*/ 96035 w 377999"/>
                      <a:gd name="connsiteY72" fmla="*/ 242204 h 543737"/>
                      <a:gd name="connsiteX73" fmla="*/ 106796 w 377999"/>
                      <a:gd name="connsiteY73" fmla="*/ 247297 h 543737"/>
                      <a:gd name="connsiteX74" fmla="*/ 124541 w 377999"/>
                      <a:gd name="connsiteY74" fmla="*/ 292925 h 543737"/>
                      <a:gd name="connsiteX75" fmla="*/ 120946 w 377999"/>
                      <a:gd name="connsiteY75" fmla="*/ 306244 h 543737"/>
                      <a:gd name="connsiteX76" fmla="*/ 85434 w 377999"/>
                      <a:gd name="connsiteY76" fmla="*/ 326754 h 543737"/>
                      <a:gd name="connsiteX77" fmla="*/ 74650 w 377999"/>
                      <a:gd name="connsiteY77" fmla="*/ 321708 h 543737"/>
                      <a:gd name="connsiteX78" fmla="*/ 56905 w 377999"/>
                      <a:gd name="connsiteY78" fmla="*/ 276103 h 543737"/>
                      <a:gd name="connsiteX79" fmla="*/ 60501 w 377999"/>
                      <a:gd name="connsiteY79" fmla="*/ 262714 h 543737"/>
                      <a:gd name="connsiteX80" fmla="*/ 96035 w 377999"/>
                      <a:gd name="connsiteY80" fmla="*/ 242204 h 543737"/>
                      <a:gd name="connsiteX81" fmla="*/ 208491 w 377999"/>
                      <a:gd name="connsiteY81" fmla="*/ 907 h 543737"/>
                      <a:gd name="connsiteX82" fmla="*/ 219253 w 377999"/>
                      <a:gd name="connsiteY82" fmla="*/ 5931 h 543737"/>
                      <a:gd name="connsiteX83" fmla="*/ 237020 w 377999"/>
                      <a:gd name="connsiteY83" fmla="*/ 51558 h 543737"/>
                      <a:gd name="connsiteX84" fmla="*/ 233402 w 377999"/>
                      <a:gd name="connsiteY84" fmla="*/ 64947 h 543737"/>
                      <a:gd name="connsiteX85" fmla="*/ 197868 w 377999"/>
                      <a:gd name="connsiteY85" fmla="*/ 85457 h 543737"/>
                      <a:gd name="connsiteX86" fmla="*/ 187129 w 377999"/>
                      <a:gd name="connsiteY86" fmla="*/ 80341 h 543737"/>
                      <a:gd name="connsiteX87" fmla="*/ 169362 w 377999"/>
                      <a:gd name="connsiteY87" fmla="*/ 34736 h 543737"/>
                      <a:gd name="connsiteX88" fmla="*/ 172957 w 377999"/>
                      <a:gd name="connsiteY88" fmla="*/ 21417 h 543737"/>
                      <a:gd name="connsiteX89" fmla="*/ 208491 w 377999"/>
                      <a:gd name="connsiteY89" fmla="*/ 907 h 543737"/>
                      <a:gd name="connsiteX90" fmla="*/ 152332 w 377999"/>
                      <a:gd name="connsiteY90" fmla="*/ 33307 h 543737"/>
                      <a:gd name="connsiteX91" fmla="*/ 163071 w 377999"/>
                      <a:gd name="connsiteY91" fmla="*/ 38377 h 543737"/>
                      <a:gd name="connsiteX92" fmla="*/ 180815 w 377999"/>
                      <a:gd name="connsiteY92" fmla="*/ 83982 h 543737"/>
                      <a:gd name="connsiteX93" fmla="*/ 177267 w 377999"/>
                      <a:gd name="connsiteY93" fmla="*/ 97347 h 543737"/>
                      <a:gd name="connsiteX94" fmla="*/ 141732 w 377999"/>
                      <a:gd name="connsiteY94" fmla="*/ 117857 h 543737"/>
                      <a:gd name="connsiteX95" fmla="*/ 130923 w 377999"/>
                      <a:gd name="connsiteY95" fmla="*/ 112787 h 543737"/>
                      <a:gd name="connsiteX96" fmla="*/ 113203 w 377999"/>
                      <a:gd name="connsiteY96" fmla="*/ 67182 h 543737"/>
                      <a:gd name="connsiteX97" fmla="*/ 116798 w 377999"/>
                      <a:gd name="connsiteY97" fmla="*/ 53817 h 543737"/>
                      <a:gd name="connsiteX98" fmla="*/ 152332 w 377999"/>
                      <a:gd name="connsiteY98" fmla="*/ 33307 h 543737"/>
                      <a:gd name="connsiteX99" fmla="*/ 96150 w 377999"/>
                      <a:gd name="connsiteY99" fmla="*/ 65754 h 543737"/>
                      <a:gd name="connsiteX100" fmla="*/ 106911 w 377999"/>
                      <a:gd name="connsiteY100" fmla="*/ 70801 h 543737"/>
                      <a:gd name="connsiteX101" fmla="*/ 124656 w 377999"/>
                      <a:gd name="connsiteY101" fmla="*/ 116428 h 543737"/>
                      <a:gd name="connsiteX102" fmla="*/ 121061 w 377999"/>
                      <a:gd name="connsiteY102" fmla="*/ 129794 h 543737"/>
                      <a:gd name="connsiteX103" fmla="*/ 85549 w 377999"/>
                      <a:gd name="connsiteY103" fmla="*/ 150303 h 543737"/>
                      <a:gd name="connsiteX104" fmla="*/ 74788 w 377999"/>
                      <a:gd name="connsiteY104" fmla="*/ 145211 h 543737"/>
                      <a:gd name="connsiteX105" fmla="*/ 57043 w 377999"/>
                      <a:gd name="connsiteY105" fmla="*/ 99606 h 543737"/>
                      <a:gd name="connsiteX106" fmla="*/ 60616 w 377999"/>
                      <a:gd name="connsiteY106" fmla="*/ 86263 h 543737"/>
                      <a:gd name="connsiteX107" fmla="*/ 96150 w 377999"/>
                      <a:gd name="connsiteY107" fmla="*/ 65754 h 543737"/>
                      <a:gd name="connsiteX108" fmla="*/ 39968 w 377999"/>
                      <a:gd name="connsiteY108" fmla="*/ 98177 h 543737"/>
                      <a:gd name="connsiteX109" fmla="*/ 50729 w 377999"/>
                      <a:gd name="connsiteY109" fmla="*/ 103247 h 543737"/>
                      <a:gd name="connsiteX110" fmla="*/ 68474 w 377999"/>
                      <a:gd name="connsiteY110" fmla="*/ 148852 h 543737"/>
                      <a:gd name="connsiteX111" fmla="*/ 64925 w 377999"/>
                      <a:gd name="connsiteY111" fmla="*/ 162217 h 543737"/>
                      <a:gd name="connsiteX112" fmla="*/ 29367 w 377999"/>
                      <a:gd name="connsiteY112" fmla="*/ 182727 h 543737"/>
                      <a:gd name="connsiteX113" fmla="*/ 18582 w 377999"/>
                      <a:gd name="connsiteY113" fmla="*/ 177657 h 543737"/>
                      <a:gd name="connsiteX114" fmla="*/ 839 w 377999"/>
                      <a:gd name="connsiteY114" fmla="*/ 132029 h 543737"/>
                      <a:gd name="connsiteX115" fmla="*/ 4456 w 377999"/>
                      <a:gd name="connsiteY115" fmla="*/ 118687 h 543737"/>
                      <a:gd name="connsiteX116" fmla="*/ 39968 w 377999"/>
                      <a:gd name="connsiteY116" fmla="*/ 98177 h 543737"/>
                      <a:gd name="connsiteX117" fmla="*/ 68013 w 377999"/>
                      <a:gd name="connsiteY117" fmla="*/ 170191 h 543737"/>
                      <a:gd name="connsiteX118" fmla="*/ 78774 w 377999"/>
                      <a:gd name="connsiteY118" fmla="*/ 175284 h 543737"/>
                      <a:gd name="connsiteX119" fmla="*/ 96519 w 377999"/>
                      <a:gd name="connsiteY119" fmla="*/ 220911 h 543737"/>
                      <a:gd name="connsiteX120" fmla="*/ 92924 w 377999"/>
                      <a:gd name="connsiteY120" fmla="*/ 234231 h 543737"/>
                      <a:gd name="connsiteX121" fmla="*/ 57412 w 377999"/>
                      <a:gd name="connsiteY121" fmla="*/ 254741 h 543737"/>
                      <a:gd name="connsiteX122" fmla="*/ 46628 w 377999"/>
                      <a:gd name="connsiteY122" fmla="*/ 249694 h 543737"/>
                      <a:gd name="connsiteX123" fmla="*/ 28883 w 377999"/>
                      <a:gd name="connsiteY123" fmla="*/ 204089 h 543737"/>
                      <a:gd name="connsiteX124" fmla="*/ 32478 w 377999"/>
                      <a:gd name="connsiteY124" fmla="*/ 190701 h 543737"/>
                      <a:gd name="connsiteX125" fmla="*/ 68013 w 377999"/>
                      <a:gd name="connsiteY125" fmla="*/ 170191 h 543737"/>
                      <a:gd name="connsiteX126" fmla="*/ 124172 w 377999"/>
                      <a:gd name="connsiteY126" fmla="*/ 137790 h 543737"/>
                      <a:gd name="connsiteX127" fmla="*/ 134957 w 377999"/>
                      <a:gd name="connsiteY127" fmla="*/ 142860 h 543737"/>
                      <a:gd name="connsiteX128" fmla="*/ 152700 w 377999"/>
                      <a:gd name="connsiteY128" fmla="*/ 188465 h 543737"/>
                      <a:gd name="connsiteX129" fmla="*/ 149083 w 377999"/>
                      <a:gd name="connsiteY129" fmla="*/ 201808 h 543737"/>
                      <a:gd name="connsiteX130" fmla="*/ 113549 w 377999"/>
                      <a:gd name="connsiteY130" fmla="*/ 222340 h 543737"/>
                      <a:gd name="connsiteX131" fmla="*/ 102810 w 377999"/>
                      <a:gd name="connsiteY131" fmla="*/ 217270 h 543737"/>
                      <a:gd name="connsiteX132" fmla="*/ 85065 w 377999"/>
                      <a:gd name="connsiteY132" fmla="*/ 171665 h 543737"/>
                      <a:gd name="connsiteX133" fmla="*/ 88638 w 377999"/>
                      <a:gd name="connsiteY133" fmla="*/ 158277 h 543737"/>
                      <a:gd name="connsiteX134" fmla="*/ 124172 w 377999"/>
                      <a:gd name="connsiteY134" fmla="*/ 137790 h 543737"/>
                      <a:gd name="connsiteX135" fmla="*/ 236513 w 377999"/>
                      <a:gd name="connsiteY135" fmla="*/ 72898 h 543737"/>
                      <a:gd name="connsiteX136" fmla="*/ 247298 w 377999"/>
                      <a:gd name="connsiteY136" fmla="*/ 77990 h 543737"/>
                      <a:gd name="connsiteX137" fmla="*/ 265042 w 377999"/>
                      <a:gd name="connsiteY137" fmla="*/ 123618 h 543737"/>
                      <a:gd name="connsiteX138" fmla="*/ 261424 w 377999"/>
                      <a:gd name="connsiteY138" fmla="*/ 136961 h 543737"/>
                      <a:gd name="connsiteX139" fmla="*/ 225912 w 377999"/>
                      <a:gd name="connsiteY139" fmla="*/ 157470 h 543737"/>
                      <a:gd name="connsiteX140" fmla="*/ 215151 w 377999"/>
                      <a:gd name="connsiteY140" fmla="*/ 152400 h 543737"/>
                      <a:gd name="connsiteX141" fmla="*/ 197407 w 377999"/>
                      <a:gd name="connsiteY141" fmla="*/ 106796 h 543737"/>
                      <a:gd name="connsiteX142" fmla="*/ 200979 w 377999"/>
                      <a:gd name="connsiteY142" fmla="*/ 93430 h 543737"/>
                      <a:gd name="connsiteX143" fmla="*/ 236513 w 377999"/>
                      <a:gd name="connsiteY143" fmla="*/ 72898 h 543737"/>
                      <a:gd name="connsiteX144" fmla="*/ 320602 w 377999"/>
                      <a:gd name="connsiteY144" fmla="*/ 289008 h 543737"/>
                      <a:gd name="connsiteX145" fmla="*/ 331387 w 377999"/>
                      <a:gd name="connsiteY145" fmla="*/ 294077 h 543737"/>
                      <a:gd name="connsiteX146" fmla="*/ 349132 w 377999"/>
                      <a:gd name="connsiteY146" fmla="*/ 339682 h 543737"/>
                      <a:gd name="connsiteX147" fmla="*/ 345513 w 377999"/>
                      <a:gd name="connsiteY147" fmla="*/ 353024 h 543737"/>
                      <a:gd name="connsiteX148" fmla="*/ 310002 w 377999"/>
                      <a:gd name="connsiteY148" fmla="*/ 373557 h 543737"/>
                      <a:gd name="connsiteX149" fmla="*/ 299240 w 377999"/>
                      <a:gd name="connsiteY149" fmla="*/ 368488 h 543737"/>
                      <a:gd name="connsiteX150" fmla="*/ 281495 w 377999"/>
                      <a:gd name="connsiteY150" fmla="*/ 322883 h 543737"/>
                      <a:gd name="connsiteX151" fmla="*/ 285068 w 377999"/>
                      <a:gd name="connsiteY151" fmla="*/ 309517 h 543737"/>
                      <a:gd name="connsiteX152" fmla="*/ 320602 w 377999"/>
                      <a:gd name="connsiteY152" fmla="*/ 289008 h 543737"/>
                      <a:gd name="connsiteX153" fmla="*/ 292580 w 377999"/>
                      <a:gd name="connsiteY153" fmla="*/ 216994 h 543737"/>
                      <a:gd name="connsiteX154" fmla="*/ 303342 w 377999"/>
                      <a:gd name="connsiteY154" fmla="*/ 222017 h 543737"/>
                      <a:gd name="connsiteX155" fmla="*/ 321086 w 377999"/>
                      <a:gd name="connsiteY155" fmla="*/ 267645 h 543737"/>
                      <a:gd name="connsiteX156" fmla="*/ 317491 w 377999"/>
                      <a:gd name="connsiteY156" fmla="*/ 281011 h 543737"/>
                      <a:gd name="connsiteX157" fmla="*/ 281980 w 377999"/>
                      <a:gd name="connsiteY157" fmla="*/ 301521 h 543737"/>
                      <a:gd name="connsiteX158" fmla="*/ 271218 w 377999"/>
                      <a:gd name="connsiteY158" fmla="*/ 296428 h 543737"/>
                      <a:gd name="connsiteX159" fmla="*/ 253451 w 377999"/>
                      <a:gd name="connsiteY159" fmla="*/ 250823 h 543737"/>
                      <a:gd name="connsiteX160" fmla="*/ 257046 w 377999"/>
                      <a:gd name="connsiteY160" fmla="*/ 237503 h 543737"/>
                      <a:gd name="connsiteX161" fmla="*/ 292580 w 377999"/>
                      <a:gd name="connsiteY161" fmla="*/ 216994 h 543737"/>
                      <a:gd name="connsiteX162" fmla="*/ 264535 w 377999"/>
                      <a:gd name="connsiteY162" fmla="*/ 144934 h 543737"/>
                      <a:gd name="connsiteX163" fmla="*/ 275320 w 377999"/>
                      <a:gd name="connsiteY163" fmla="*/ 150004 h 543737"/>
                      <a:gd name="connsiteX164" fmla="*/ 293064 w 377999"/>
                      <a:gd name="connsiteY164" fmla="*/ 195632 h 543737"/>
                      <a:gd name="connsiteX165" fmla="*/ 289446 w 377999"/>
                      <a:gd name="connsiteY165" fmla="*/ 208975 h 543737"/>
                      <a:gd name="connsiteX166" fmla="*/ 253934 w 377999"/>
                      <a:gd name="connsiteY166" fmla="*/ 229484 h 543737"/>
                      <a:gd name="connsiteX167" fmla="*/ 243196 w 377999"/>
                      <a:gd name="connsiteY167" fmla="*/ 224414 h 543737"/>
                      <a:gd name="connsiteX168" fmla="*/ 225429 w 377999"/>
                      <a:gd name="connsiteY168" fmla="*/ 178809 h 543737"/>
                      <a:gd name="connsiteX169" fmla="*/ 229001 w 377999"/>
                      <a:gd name="connsiteY169" fmla="*/ 165444 h 543737"/>
                      <a:gd name="connsiteX170" fmla="*/ 264535 w 377999"/>
                      <a:gd name="connsiteY170" fmla="*/ 144934 h 543737"/>
                      <a:gd name="connsiteX171" fmla="*/ 208376 w 377999"/>
                      <a:gd name="connsiteY171" fmla="*/ 177334 h 543737"/>
                      <a:gd name="connsiteX172" fmla="*/ 219137 w 377999"/>
                      <a:gd name="connsiteY172" fmla="*/ 182451 h 543737"/>
                      <a:gd name="connsiteX173" fmla="*/ 236882 w 377999"/>
                      <a:gd name="connsiteY173" fmla="*/ 228055 h 543737"/>
                      <a:gd name="connsiteX174" fmla="*/ 233287 w 377999"/>
                      <a:gd name="connsiteY174" fmla="*/ 241398 h 543737"/>
                      <a:gd name="connsiteX175" fmla="*/ 197775 w 377999"/>
                      <a:gd name="connsiteY175" fmla="*/ 261907 h 543737"/>
                      <a:gd name="connsiteX176" fmla="*/ 186991 w 377999"/>
                      <a:gd name="connsiteY176" fmla="*/ 256861 h 543737"/>
                      <a:gd name="connsiteX177" fmla="*/ 169247 w 377999"/>
                      <a:gd name="connsiteY177" fmla="*/ 211233 h 543737"/>
                      <a:gd name="connsiteX178" fmla="*/ 172842 w 377999"/>
                      <a:gd name="connsiteY178" fmla="*/ 197867 h 543737"/>
                      <a:gd name="connsiteX179" fmla="*/ 208376 w 377999"/>
                      <a:gd name="connsiteY179" fmla="*/ 177334 h 543737"/>
                      <a:gd name="connsiteX180" fmla="*/ 180354 w 377999"/>
                      <a:gd name="connsiteY180" fmla="*/ 105321 h 543737"/>
                      <a:gd name="connsiteX181" fmla="*/ 191115 w 377999"/>
                      <a:gd name="connsiteY181" fmla="*/ 110437 h 543737"/>
                      <a:gd name="connsiteX182" fmla="*/ 208860 w 377999"/>
                      <a:gd name="connsiteY182" fmla="*/ 156042 h 543737"/>
                      <a:gd name="connsiteX183" fmla="*/ 205265 w 377999"/>
                      <a:gd name="connsiteY183" fmla="*/ 169361 h 543737"/>
                      <a:gd name="connsiteX184" fmla="*/ 169753 w 377999"/>
                      <a:gd name="connsiteY184" fmla="*/ 189871 h 543737"/>
                      <a:gd name="connsiteX185" fmla="*/ 158969 w 377999"/>
                      <a:gd name="connsiteY185" fmla="*/ 184847 h 543737"/>
                      <a:gd name="connsiteX186" fmla="*/ 141225 w 377999"/>
                      <a:gd name="connsiteY186" fmla="*/ 139219 h 543737"/>
                      <a:gd name="connsiteX187" fmla="*/ 144820 w 377999"/>
                      <a:gd name="connsiteY187" fmla="*/ 125831 h 543737"/>
                      <a:gd name="connsiteX188" fmla="*/ 180354 w 377999"/>
                      <a:gd name="connsiteY188" fmla="*/ 105321 h 543737"/>
                      <a:gd name="connsiteX189" fmla="*/ 236420 w 377999"/>
                      <a:gd name="connsiteY189" fmla="*/ 249394 h 543737"/>
                      <a:gd name="connsiteX190" fmla="*/ 247159 w 377999"/>
                      <a:gd name="connsiteY190" fmla="*/ 254464 h 543737"/>
                      <a:gd name="connsiteX191" fmla="*/ 264904 w 377999"/>
                      <a:gd name="connsiteY191" fmla="*/ 300069 h 543737"/>
                      <a:gd name="connsiteX192" fmla="*/ 261331 w 377999"/>
                      <a:gd name="connsiteY192" fmla="*/ 313435 h 543737"/>
                      <a:gd name="connsiteX193" fmla="*/ 225797 w 377999"/>
                      <a:gd name="connsiteY193" fmla="*/ 333944 h 543737"/>
                      <a:gd name="connsiteX194" fmla="*/ 215013 w 377999"/>
                      <a:gd name="connsiteY194" fmla="*/ 328875 h 543737"/>
                      <a:gd name="connsiteX195" fmla="*/ 197269 w 377999"/>
                      <a:gd name="connsiteY195" fmla="*/ 283270 h 543737"/>
                      <a:gd name="connsiteX196" fmla="*/ 200886 w 377999"/>
                      <a:gd name="connsiteY196" fmla="*/ 269904 h 543737"/>
                      <a:gd name="connsiteX197" fmla="*/ 236420 w 377999"/>
                      <a:gd name="connsiteY197" fmla="*/ 249394 h 543737"/>
                      <a:gd name="connsiteX198" fmla="*/ 180239 w 377999"/>
                      <a:gd name="connsiteY198" fmla="*/ 281841 h 543737"/>
                      <a:gd name="connsiteX199" fmla="*/ 191001 w 377999"/>
                      <a:gd name="connsiteY199" fmla="*/ 286887 h 543737"/>
                      <a:gd name="connsiteX200" fmla="*/ 208744 w 377999"/>
                      <a:gd name="connsiteY200" fmla="*/ 332492 h 543737"/>
                      <a:gd name="connsiteX201" fmla="*/ 205149 w 377999"/>
                      <a:gd name="connsiteY201" fmla="*/ 345881 h 543737"/>
                      <a:gd name="connsiteX202" fmla="*/ 169615 w 377999"/>
                      <a:gd name="connsiteY202" fmla="*/ 366391 h 543737"/>
                      <a:gd name="connsiteX203" fmla="*/ 158854 w 377999"/>
                      <a:gd name="connsiteY203" fmla="*/ 361298 h 543737"/>
                      <a:gd name="connsiteX204" fmla="*/ 141133 w 377999"/>
                      <a:gd name="connsiteY204" fmla="*/ 315693 h 543737"/>
                      <a:gd name="connsiteX205" fmla="*/ 144704 w 377999"/>
                      <a:gd name="connsiteY205" fmla="*/ 302350 h 543737"/>
                      <a:gd name="connsiteX206" fmla="*/ 180239 w 377999"/>
                      <a:gd name="connsiteY206" fmla="*/ 281841 h 543737"/>
                      <a:gd name="connsiteX207" fmla="*/ 152194 w 377999"/>
                      <a:gd name="connsiteY207" fmla="*/ 209781 h 543737"/>
                      <a:gd name="connsiteX208" fmla="*/ 162979 w 377999"/>
                      <a:gd name="connsiteY208" fmla="*/ 214850 h 543737"/>
                      <a:gd name="connsiteX209" fmla="*/ 180722 w 377999"/>
                      <a:gd name="connsiteY209" fmla="*/ 260478 h 543737"/>
                      <a:gd name="connsiteX210" fmla="*/ 177105 w 377999"/>
                      <a:gd name="connsiteY210" fmla="*/ 273821 h 543737"/>
                      <a:gd name="connsiteX211" fmla="*/ 141571 w 377999"/>
                      <a:gd name="connsiteY211" fmla="*/ 294354 h 543737"/>
                      <a:gd name="connsiteX212" fmla="*/ 130832 w 377999"/>
                      <a:gd name="connsiteY212" fmla="*/ 289284 h 543737"/>
                      <a:gd name="connsiteX213" fmla="*/ 113087 w 377999"/>
                      <a:gd name="connsiteY213" fmla="*/ 243679 h 543737"/>
                      <a:gd name="connsiteX214" fmla="*/ 116660 w 377999"/>
                      <a:gd name="connsiteY214" fmla="*/ 230314 h 543737"/>
                      <a:gd name="connsiteX215" fmla="*/ 152194 w 377999"/>
                      <a:gd name="connsiteY215" fmla="*/ 209781 h 5437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37">
                        <a:moveTo>
                          <a:pt x="180123" y="458292"/>
                        </a:moveTo>
                        <a:cubicBezTo>
                          <a:pt x="184111" y="456010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05"/>
                          <a:pt x="209022" y="520027"/>
                          <a:pt x="205034" y="522332"/>
                        </a:cubicBezTo>
                        <a:lnTo>
                          <a:pt x="169524" y="542841"/>
                        </a:lnTo>
                        <a:cubicBezTo>
                          <a:pt x="165560" y="545122"/>
                          <a:pt x="160743" y="542910"/>
                          <a:pt x="158739" y="537794"/>
                        </a:cubicBezTo>
                        <a:lnTo>
                          <a:pt x="140994" y="492189"/>
                        </a:lnTo>
                        <a:cubicBezTo>
                          <a:pt x="139012" y="487097"/>
                          <a:pt x="140648" y="481082"/>
                          <a:pt x="144589" y="478801"/>
                        </a:cubicBezTo>
                        <a:lnTo>
                          <a:pt x="180123" y="458292"/>
                        </a:lnTo>
                        <a:close/>
                        <a:moveTo>
                          <a:pt x="264442" y="321408"/>
                        </a:moveTo>
                        <a:cubicBezTo>
                          <a:pt x="268406" y="319127"/>
                          <a:pt x="273199" y="321408"/>
                          <a:pt x="275181" y="326500"/>
                        </a:cubicBezTo>
                        <a:lnTo>
                          <a:pt x="292948" y="372128"/>
                        </a:lnTo>
                        <a:cubicBezTo>
                          <a:pt x="294930" y="377245"/>
                          <a:pt x="293341" y="383167"/>
                          <a:pt x="289353" y="385448"/>
                        </a:cubicBezTo>
                        <a:lnTo>
                          <a:pt x="253819" y="405957"/>
                        </a:lnTo>
                        <a:cubicBezTo>
                          <a:pt x="249856" y="408262"/>
                          <a:pt x="245062" y="406050"/>
                          <a:pt x="243058" y="400934"/>
                        </a:cubicBezTo>
                        <a:lnTo>
                          <a:pt x="225313" y="355306"/>
                        </a:lnTo>
                        <a:cubicBezTo>
                          <a:pt x="223331" y="350213"/>
                          <a:pt x="224922" y="344222"/>
                          <a:pt x="228908" y="341917"/>
                        </a:cubicBezTo>
                        <a:lnTo>
                          <a:pt x="264442" y="321408"/>
                        </a:lnTo>
                        <a:close/>
                        <a:moveTo>
                          <a:pt x="152101" y="386278"/>
                        </a:moveTo>
                        <a:cubicBezTo>
                          <a:pt x="156089" y="383997"/>
                          <a:pt x="160858" y="386278"/>
                          <a:pt x="162840" y="391370"/>
                        </a:cubicBezTo>
                        <a:lnTo>
                          <a:pt x="180585" y="436998"/>
                        </a:lnTo>
                        <a:cubicBezTo>
                          <a:pt x="182589" y="442091"/>
                          <a:pt x="181000" y="448013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781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61" y="353854"/>
                        </a:moveTo>
                        <a:cubicBezTo>
                          <a:pt x="212224" y="351550"/>
                          <a:pt x="217040" y="353831"/>
                          <a:pt x="219046" y="358924"/>
                        </a:cubicBezTo>
                        <a:lnTo>
                          <a:pt x="236790" y="404552"/>
                        </a:lnTo>
                        <a:cubicBezTo>
                          <a:pt x="238772" y="409644"/>
                          <a:pt x="237159" y="415613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50"/>
                          <a:pt x="186898" y="433358"/>
                        </a:cubicBezTo>
                        <a:lnTo>
                          <a:pt x="169154" y="387753"/>
                        </a:lnTo>
                        <a:cubicBezTo>
                          <a:pt x="167172" y="382636"/>
                          <a:pt x="168740" y="376668"/>
                          <a:pt x="172726" y="374364"/>
                        </a:cubicBezTo>
                        <a:lnTo>
                          <a:pt x="208261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70" y="423563"/>
                          <a:pt x="245086" y="425845"/>
                          <a:pt x="247068" y="430938"/>
                        </a:cubicBezTo>
                        <a:lnTo>
                          <a:pt x="264811" y="476566"/>
                        </a:lnTo>
                        <a:cubicBezTo>
                          <a:pt x="266794" y="481658"/>
                          <a:pt x="265181" y="487627"/>
                          <a:pt x="261193" y="489908"/>
                        </a:cubicBezTo>
                        <a:lnTo>
                          <a:pt x="225682" y="510418"/>
                        </a:lnTo>
                        <a:cubicBezTo>
                          <a:pt x="221673" y="512722"/>
                          <a:pt x="216926" y="510463"/>
                          <a:pt x="214920" y="505371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378"/>
                        </a:cubicBezTo>
                        <a:lnTo>
                          <a:pt x="236283" y="425868"/>
                        </a:lnTo>
                        <a:close/>
                        <a:moveTo>
                          <a:pt x="348601" y="361021"/>
                        </a:moveTo>
                        <a:cubicBezTo>
                          <a:pt x="352611" y="358717"/>
                          <a:pt x="357427" y="360975"/>
                          <a:pt x="359409" y="366091"/>
                        </a:cubicBezTo>
                        <a:lnTo>
                          <a:pt x="377152" y="411696"/>
                        </a:lnTo>
                        <a:cubicBezTo>
                          <a:pt x="379135" y="416811"/>
                          <a:pt x="377522" y="422757"/>
                          <a:pt x="373535" y="425038"/>
                        </a:cubicBezTo>
                        <a:lnTo>
                          <a:pt x="338000" y="445571"/>
                        </a:lnTo>
                        <a:cubicBezTo>
                          <a:pt x="334037" y="447852"/>
                          <a:pt x="329267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01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27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78" y="480275"/>
                          <a:pt x="273084" y="478064"/>
                          <a:pt x="271080" y="472947"/>
                        </a:cubicBezTo>
                        <a:lnTo>
                          <a:pt x="253335" y="427319"/>
                        </a:lnTo>
                        <a:cubicBezTo>
                          <a:pt x="251353" y="422227"/>
                          <a:pt x="252944" y="416235"/>
                          <a:pt x="256930" y="413931"/>
                        </a:cubicBezTo>
                        <a:lnTo>
                          <a:pt x="292464" y="393422"/>
                        </a:lnTo>
                        <a:close/>
                        <a:moveTo>
                          <a:pt x="124079" y="314264"/>
                        </a:moveTo>
                        <a:cubicBezTo>
                          <a:pt x="128067" y="311960"/>
                          <a:pt x="132814" y="314218"/>
                          <a:pt x="134818" y="319334"/>
                        </a:cubicBezTo>
                        <a:lnTo>
                          <a:pt x="152563" y="364938"/>
                        </a:lnTo>
                        <a:cubicBezTo>
                          <a:pt x="154544" y="370055"/>
                          <a:pt x="152978" y="376000"/>
                          <a:pt x="148990" y="378304"/>
                        </a:cubicBezTo>
                        <a:lnTo>
                          <a:pt x="113456" y="398814"/>
                        </a:lnTo>
                        <a:cubicBezTo>
                          <a:pt x="109516" y="401095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23"/>
                          <a:pt x="104792" y="242204"/>
                          <a:pt x="106796" y="247297"/>
                        </a:cubicBezTo>
                        <a:lnTo>
                          <a:pt x="124541" y="292925"/>
                        </a:lnTo>
                        <a:cubicBezTo>
                          <a:pt x="126522" y="298018"/>
                          <a:pt x="124933" y="303941"/>
                          <a:pt x="120946" y="306244"/>
                        </a:cubicBezTo>
                        <a:lnTo>
                          <a:pt x="85434" y="326754"/>
                        </a:lnTo>
                        <a:cubicBezTo>
                          <a:pt x="81470" y="329036"/>
                          <a:pt x="76632" y="326823"/>
                          <a:pt x="74650" y="321708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4996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7020" y="51558"/>
                        </a:lnTo>
                        <a:cubicBezTo>
                          <a:pt x="239001" y="56651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904" y="87738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20"/>
                          <a:pt x="168970" y="23721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07"/>
                        </a:moveTo>
                        <a:cubicBezTo>
                          <a:pt x="156295" y="31026"/>
                          <a:pt x="161089" y="33284"/>
                          <a:pt x="163071" y="38377"/>
                        </a:cubicBezTo>
                        <a:lnTo>
                          <a:pt x="180815" y="83982"/>
                        </a:lnTo>
                        <a:cubicBezTo>
                          <a:pt x="182797" y="89097"/>
                          <a:pt x="181230" y="95066"/>
                          <a:pt x="177267" y="97347"/>
                        </a:cubicBezTo>
                        <a:lnTo>
                          <a:pt x="141732" y="117857"/>
                        </a:lnTo>
                        <a:cubicBezTo>
                          <a:pt x="137745" y="120162"/>
                          <a:pt x="132929" y="117903"/>
                          <a:pt x="130923" y="112787"/>
                        </a:cubicBezTo>
                        <a:lnTo>
                          <a:pt x="113203" y="67182"/>
                        </a:lnTo>
                        <a:cubicBezTo>
                          <a:pt x="111221" y="62067"/>
                          <a:pt x="112834" y="56121"/>
                          <a:pt x="116798" y="53817"/>
                        </a:cubicBezTo>
                        <a:lnTo>
                          <a:pt x="152332" y="33307"/>
                        </a:lnTo>
                        <a:close/>
                        <a:moveTo>
                          <a:pt x="96150" y="65754"/>
                        </a:moveTo>
                        <a:cubicBezTo>
                          <a:pt x="100114" y="63450"/>
                          <a:pt x="104930" y="65684"/>
                          <a:pt x="106911" y="70801"/>
                        </a:cubicBezTo>
                        <a:lnTo>
                          <a:pt x="124656" y="116428"/>
                        </a:lnTo>
                        <a:cubicBezTo>
                          <a:pt x="126660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03"/>
                          <a:pt x="74788" y="145211"/>
                        </a:cubicBezTo>
                        <a:lnTo>
                          <a:pt x="57043" y="99606"/>
                        </a:lnTo>
                        <a:cubicBezTo>
                          <a:pt x="55039" y="94490"/>
                          <a:pt x="56628" y="88568"/>
                          <a:pt x="60616" y="86263"/>
                        </a:cubicBezTo>
                        <a:lnTo>
                          <a:pt x="96150" y="65754"/>
                        </a:lnTo>
                        <a:close/>
                        <a:moveTo>
                          <a:pt x="39968" y="98177"/>
                        </a:moveTo>
                        <a:cubicBezTo>
                          <a:pt x="43978" y="95896"/>
                          <a:pt x="48748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13"/>
                          <a:pt x="64925" y="162217"/>
                        </a:cubicBezTo>
                        <a:lnTo>
                          <a:pt x="29367" y="182727"/>
                        </a:lnTo>
                        <a:cubicBezTo>
                          <a:pt x="25426" y="185008"/>
                          <a:pt x="20588" y="182773"/>
                          <a:pt x="18582" y="177657"/>
                        </a:cubicBezTo>
                        <a:lnTo>
                          <a:pt x="839" y="132029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68" y="98177"/>
                        </a:lnTo>
                        <a:close/>
                        <a:moveTo>
                          <a:pt x="68013" y="170191"/>
                        </a:moveTo>
                        <a:cubicBezTo>
                          <a:pt x="71976" y="167909"/>
                          <a:pt x="76770" y="170191"/>
                          <a:pt x="78774" y="175284"/>
                        </a:cubicBezTo>
                        <a:lnTo>
                          <a:pt x="96519" y="220911"/>
                        </a:lnTo>
                        <a:cubicBezTo>
                          <a:pt x="98500" y="226004"/>
                          <a:pt x="96911" y="231927"/>
                          <a:pt x="92924" y="234231"/>
                        </a:cubicBezTo>
                        <a:lnTo>
                          <a:pt x="57412" y="254741"/>
                        </a:lnTo>
                        <a:cubicBezTo>
                          <a:pt x="53448" y="257022"/>
                          <a:pt x="48632" y="254810"/>
                          <a:pt x="46628" y="249694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8013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63"/>
                          <a:pt x="132975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69" y="199526"/>
                          <a:pt x="149083" y="201808"/>
                        </a:cubicBezTo>
                        <a:lnTo>
                          <a:pt x="113549" y="222340"/>
                        </a:lnTo>
                        <a:cubicBezTo>
                          <a:pt x="109585" y="224621"/>
                          <a:pt x="104814" y="222363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277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898"/>
                        </a:moveTo>
                        <a:cubicBezTo>
                          <a:pt x="240477" y="70616"/>
                          <a:pt x="245317" y="72875"/>
                          <a:pt x="247298" y="77990"/>
                        </a:cubicBezTo>
                        <a:lnTo>
                          <a:pt x="265042" y="123618"/>
                        </a:lnTo>
                        <a:cubicBezTo>
                          <a:pt x="267023" y="128711"/>
                          <a:pt x="265410" y="134657"/>
                          <a:pt x="261424" y="136961"/>
                        </a:cubicBezTo>
                        <a:lnTo>
                          <a:pt x="225912" y="157470"/>
                        </a:lnTo>
                        <a:cubicBezTo>
                          <a:pt x="221926" y="159752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7016" y="95735"/>
                          <a:pt x="200979" y="93430"/>
                        </a:cubicBezTo>
                        <a:lnTo>
                          <a:pt x="236513" y="72898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405" y="288961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24"/>
                        </a:cubicBezTo>
                        <a:lnTo>
                          <a:pt x="310002" y="373557"/>
                        </a:lnTo>
                        <a:cubicBezTo>
                          <a:pt x="305992" y="375839"/>
                          <a:pt x="301221" y="373603"/>
                          <a:pt x="299240" y="368488"/>
                        </a:cubicBezTo>
                        <a:lnTo>
                          <a:pt x="281495" y="322883"/>
                        </a:lnTo>
                        <a:cubicBezTo>
                          <a:pt x="279513" y="317767"/>
                          <a:pt x="281082" y="311798"/>
                          <a:pt x="285068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80" y="216994"/>
                        </a:moveTo>
                        <a:cubicBezTo>
                          <a:pt x="296567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91" y="272738"/>
                          <a:pt x="321478" y="278729"/>
                          <a:pt x="317491" y="281011"/>
                        </a:cubicBezTo>
                        <a:lnTo>
                          <a:pt x="281980" y="301521"/>
                        </a:lnTo>
                        <a:cubicBezTo>
                          <a:pt x="277970" y="303825"/>
                          <a:pt x="273199" y="301544"/>
                          <a:pt x="271218" y="296428"/>
                        </a:cubicBezTo>
                        <a:lnTo>
                          <a:pt x="253451" y="250823"/>
                        </a:lnTo>
                        <a:cubicBezTo>
                          <a:pt x="251469" y="245707"/>
                          <a:pt x="253060" y="239784"/>
                          <a:pt x="257046" y="237503"/>
                        </a:cubicBezTo>
                        <a:lnTo>
                          <a:pt x="292580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521" y="142630"/>
                          <a:pt x="273339" y="144888"/>
                          <a:pt x="275320" y="150004"/>
                        </a:cubicBezTo>
                        <a:lnTo>
                          <a:pt x="293064" y="195632"/>
                        </a:lnTo>
                        <a:cubicBezTo>
                          <a:pt x="295045" y="200725"/>
                          <a:pt x="293432" y="206670"/>
                          <a:pt x="289446" y="208975"/>
                        </a:cubicBezTo>
                        <a:lnTo>
                          <a:pt x="253934" y="229484"/>
                        </a:lnTo>
                        <a:cubicBezTo>
                          <a:pt x="249948" y="231765"/>
                          <a:pt x="245177" y="229530"/>
                          <a:pt x="243196" y="224414"/>
                        </a:cubicBezTo>
                        <a:lnTo>
                          <a:pt x="225429" y="178809"/>
                        </a:lnTo>
                        <a:cubicBezTo>
                          <a:pt x="223447" y="173694"/>
                          <a:pt x="225038" y="167748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34"/>
                        </a:moveTo>
                        <a:cubicBezTo>
                          <a:pt x="212362" y="175053"/>
                          <a:pt x="217155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33"/>
                        </a:lnTo>
                        <a:cubicBezTo>
                          <a:pt x="167265" y="206140"/>
                          <a:pt x="168878" y="200148"/>
                          <a:pt x="172842" y="197867"/>
                        </a:cubicBezTo>
                        <a:lnTo>
                          <a:pt x="208376" y="177334"/>
                        </a:lnTo>
                        <a:close/>
                        <a:moveTo>
                          <a:pt x="180354" y="105321"/>
                        </a:moveTo>
                        <a:cubicBezTo>
                          <a:pt x="184341" y="103039"/>
                          <a:pt x="189133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61"/>
                        </a:cubicBezTo>
                        <a:lnTo>
                          <a:pt x="169753" y="189871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19"/>
                        </a:lnTo>
                        <a:cubicBezTo>
                          <a:pt x="139243" y="134126"/>
                          <a:pt x="140856" y="128134"/>
                          <a:pt x="144820" y="125831"/>
                        </a:cubicBezTo>
                        <a:lnTo>
                          <a:pt x="180354" y="105321"/>
                        </a:lnTo>
                        <a:close/>
                        <a:moveTo>
                          <a:pt x="236420" y="249394"/>
                        </a:moveTo>
                        <a:cubicBezTo>
                          <a:pt x="240408" y="247113"/>
                          <a:pt x="245155" y="249348"/>
                          <a:pt x="247159" y="254464"/>
                        </a:cubicBezTo>
                        <a:lnTo>
                          <a:pt x="264904" y="300069"/>
                        </a:lnTo>
                        <a:cubicBezTo>
                          <a:pt x="266886" y="305185"/>
                          <a:pt x="265319" y="311153"/>
                          <a:pt x="261331" y="313435"/>
                        </a:cubicBezTo>
                        <a:lnTo>
                          <a:pt x="225797" y="333944"/>
                        </a:lnTo>
                        <a:cubicBezTo>
                          <a:pt x="221833" y="336248"/>
                          <a:pt x="217018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08"/>
                          <a:pt x="200886" y="269904"/>
                        </a:cubicBezTo>
                        <a:lnTo>
                          <a:pt x="236420" y="249394"/>
                        </a:lnTo>
                        <a:close/>
                        <a:moveTo>
                          <a:pt x="180239" y="281841"/>
                        </a:moveTo>
                        <a:cubicBezTo>
                          <a:pt x="184202" y="279536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37" y="343599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58" y="366391"/>
                          <a:pt x="158854" y="361298"/>
                        </a:cubicBezTo>
                        <a:lnTo>
                          <a:pt x="141133" y="315693"/>
                        </a:lnTo>
                        <a:cubicBezTo>
                          <a:pt x="139151" y="310577"/>
                          <a:pt x="140741" y="304654"/>
                          <a:pt x="144704" y="302350"/>
                        </a:cubicBezTo>
                        <a:lnTo>
                          <a:pt x="180239" y="281841"/>
                        </a:lnTo>
                        <a:close/>
                        <a:moveTo>
                          <a:pt x="152194" y="209781"/>
                        </a:moveTo>
                        <a:cubicBezTo>
                          <a:pt x="156158" y="207499"/>
                          <a:pt x="160997" y="209758"/>
                          <a:pt x="162979" y="214850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54"/>
                        </a:lnTo>
                        <a:cubicBezTo>
                          <a:pt x="137607" y="296635"/>
                          <a:pt x="132836" y="294377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781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4" name="Freeform 1813">
                    <a:extLst>
                      <a:ext uri="{FF2B5EF4-FFF2-40B4-BE49-F238E27FC236}">
                        <a16:creationId xmlns:a16="http://schemas.microsoft.com/office/drawing/2014/main" id="{9139277C-8D1C-92EA-CC80-D1A5AEF5739D}"/>
                      </a:ext>
                    </a:extLst>
                  </p:cNvPr>
                  <p:cNvSpPr/>
                  <p:nvPr/>
                </p:nvSpPr>
                <p:spPr>
                  <a:xfrm>
                    <a:off x="15106271" y="11145195"/>
                    <a:ext cx="232793" cy="575218"/>
                  </a:xfrm>
                  <a:custGeom>
                    <a:avLst/>
                    <a:gdLst>
                      <a:gd name="connsiteX0" fmla="*/ 212353 w 232793"/>
                      <a:gd name="connsiteY0" fmla="*/ 1774 h 575218"/>
                      <a:gd name="connsiteX1" fmla="*/ 232794 w 232793"/>
                      <a:gd name="connsiteY1" fmla="*/ 0 h 575218"/>
                      <a:gd name="connsiteX2" fmla="*/ 226687 w 232793"/>
                      <a:gd name="connsiteY2" fmla="*/ 1959 h 575218"/>
                      <a:gd name="connsiteX3" fmla="*/ 206247 w 232793"/>
                      <a:gd name="connsiteY3" fmla="*/ 3733 h 575218"/>
                      <a:gd name="connsiteX4" fmla="*/ 212353 w 232793"/>
                      <a:gd name="connsiteY4" fmla="*/ 1774 h 575218"/>
                      <a:gd name="connsiteX5" fmla="*/ 189586 w 232793"/>
                      <a:gd name="connsiteY5" fmla="*/ 573389 h 575218"/>
                      <a:gd name="connsiteX6" fmla="*/ 169145 w 232793"/>
                      <a:gd name="connsiteY6" fmla="*/ 575164 h 575218"/>
                      <a:gd name="connsiteX7" fmla="*/ 150871 w 232793"/>
                      <a:gd name="connsiteY7" fmla="*/ 561729 h 575218"/>
                      <a:gd name="connsiteX8" fmla="*/ 171311 w 232793"/>
                      <a:gd name="connsiteY8" fmla="*/ 559978 h 575218"/>
                      <a:gd name="connsiteX9" fmla="*/ 189586 w 232793"/>
                      <a:gd name="connsiteY9" fmla="*/ 573389 h 575218"/>
                      <a:gd name="connsiteX10" fmla="*/ 20439 w 232793"/>
                      <a:gd name="connsiteY10" fmla="*/ 121029 h 575218"/>
                      <a:gd name="connsiteX11" fmla="*/ 0 w 232793"/>
                      <a:gd name="connsiteY11" fmla="*/ 122804 h 575218"/>
                      <a:gd name="connsiteX12" fmla="*/ 206247 w 232793"/>
                      <a:gd name="connsiteY12" fmla="*/ 3733 h 575218"/>
                      <a:gd name="connsiteX13" fmla="*/ 226687 w 232793"/>
                      <a:gd name="connsiteY13" fmla="*/ 1959 h 575218"/>
                      <a:gd name="connsiteX14" fmla="*/ 20439 w 232793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218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50" y="207"/>
                          <a:pt x="228553" y="876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604"/>
                          <a:pt x="210280" y="1959"/>
                          <a:pt x="212353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45" y="575164"/>
                        </a:lnTo>
                        <a:cubicBezTo>
                          <a:pt x="161794" y="575809"/>
                          <a:pt x="154351" y="570693"/>
                          <a:pt x="150871" y="561729"/>
                        </a:cubicBezTo>
                        <a:lnTo>
                          <a:pt x="171311" y="559978"/>
                        </a:lnTo>
                        <a:cubicBezTo>
                          <a:pt x="174791" y="568919"/>
                          <a:pt x="182234" y="574035"/>
                          <a:pt x="189586" y="573389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5" name="Freeform 1814">
                    <a:extLst>
                      <a:ext uri="{FF2B5EF4-FFF2-40B4-BE49-F238E27FC236}">
                        <a16:creationId xmlns:a16="http://schemas.microsoft.com/office/drawing/2014/main" id="{BCEC647C-2DC6-503E-5249-099835CB058E}"/>
                      </a:ext>
                    </a:extLst>
                  </p:cNvPr>
                  <p:cNvSpPr/>
                  <p:nvPr/>
                </p:nvSpPr>
                <p:spPr>
                  <a:xfrm>
                    <a:off x="15096234" y="11266224"/>
                    <a:ext cx="181371" cy="440723"/>
                  </a:xfrm>
                  <a:custGeom>
                    <a:avLst/>
                    <a:gdLst>
                      <a:gd name="connsiteX0" fmla="*/ 10059 w 181371"/>
                      <a:gd name="connsiteY0" fmla="*/ 1798 h 440723"/>
                      <a:gd name="connsiteX1" fmla="*/ 1925 w 181371"/>
                      <a:gd name="connsiteY1" fmla="*/ 32124 h 440723"/>
                      <a:gd name="connsiteX2" fmla="*/ 160908 w 181371"/>
                      <a:gd name="connsiteY2" fmla="*/ 440723 h 440723"/>
                      <a:gd name="connsiteX3" fmla="*/ 181372 w 181371"/>
                      <a:gd name="connsiteY3" fmla="*/ 438949 h 440723"/>
                      <a:gd name="connsiteX4" fmla="*/ 22365 w 181371"/>
                      <a:gd name="connsiteY4" fmla="*/ 30350 h 440723"/>
                      <a:gd name="connsiteX5" fmla="*/ 30500 w 181371"/>
                      <a:gd name="connsiteY5" fmla="*/ 0 h 440723"/>
                      <a:gd name="connsiteX6" fmla="*/ 10059 w 181371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23">
                        <a:moveTo>
                          <a:pt x="10059" y="1798"/>
                        </a:moveTo>
                        <a:cubicBezTo>
                          <a:pt x="1072" y="6959"/>
                          <a:pt x="-2568" y="20579"/>
                          <a:pt x="1925" y="32124"/>
                        </a:cubicBezTo>
                        <a:lnTo>
                          <a:pt x="160908" y="440723"/>
                        </a:lnTo>
                        <a:lnTo>
                          <a:pt x="181372" y="438949"/>
                        </a:lnTo>
                        <a:lnTo>
                          <a:pt x="22365" y="30350"/>
                        </a:lnTo>
                        <a:cubicBezTo>
                          <a:pt x="17849" y="18781"/>
                          <a:pt x="21535" y="5185"/>
                          <a:pt x="30500" y="0"/>
                        </a:cubicBezTo>
                        <a:lnTo>
                          <a:pt x="10059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6" name="Freeform 1815">
                    <a:extLst>
                      <a:ext uri="{FF2B5EF4-FFF2-40B4-BE49-F238E27FC236}">
                        <a16:creationId xmlns:a16="http://schemas.microsoft.com/office/drawing/2014/main" id="{E8160CF0-9035-F12A-6612-D505CA4DF5E6}"/>
                      </a:ext>
                    </a:extLst>
                  </p:cNvPr>
                  <p:cNvSpPr/>
                  <p:nvPr/>
                </p:nvSpPr>
                <p:spPr>
                  <a:xfrm>
                    <a:off x="15116677" y="11145141"/>
                    <a:ext cx="401609" cy="573498"/>
                  </a:xfrm>
                  <a:custGeom>
                    <a:avLst/>
                    <a:gdLst>
                      <a:gd name="connsiteX0" fmla="*/ 216280 w 401609"/>
                      <a:gd name="connsiteY0" fmla="*/ 2012 h 573498"/>
                      <a:gd name="connsiteX1" fmla="*/ 240707 w 401609"/>
                      <a:gd name="connsiteY1" fmla="*/ 13557 h 573498"/>
                      <a:gd name="connsiteX2" fmla="*/ 399714 w 401609"/>
                      <a:gd name="connsiteY2" fmla="*/ 422157 h 573498"/>
                      <a:gd name="connsiteX3" fmla="*/ 391534 w 401609"/>
                      <a:gd name="connsiteY3" fmla="*/ 452414 h 573498"/>
                      <a:gd name="connsiteX4" fmla="*/ 185309 w 401609"/>
                      <a:gd name="connsiteY4" fmla="*/ 571484 h 573498"/>
                      <a:gd name="connsiteX5" fmla="*/ 160904 w 401609"/>
                      <a:gd name="connsiteY5" fmla="*/ 560031 h 573498"/>
                      <a:gd name="connsiteX6" fmla="*/ 1922 w 401609"/>
                      <a:gd name="connsiteY6" fmla="*/ 151432 h 573498"/>
                      <a:gd name="connsiteX7" fmla="*/ 10033 w 401609"/>
                      <a:gd name="connsiteY7" fmla="*/ 121105 h 573498"/>
                      <a:gd name="connsiteX8" fmla="*/ 216280 w 401609"/>
                      <a:gd name="connsiteY8" fmla="*/ 2012 h 573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8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33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31"/>
                        </a:cubicBezTo>
                        <a:lnTo>
                          <a:pt x="1922" y="151432"/>
                        </a:lnTo>
                        <a:cubicBezTo>
                          <a:pt x="-2572" y="139887"/>
                          <a:pt x="1092" y="126267"/>
                          <a:pt x="10033" y="121105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7" name="Freeform 1816">
                    <a:extLst>
                      <a:ext uri="{FF2B5EF4-FFF2-40B4-BE49-F238E27FC236}">
                        <a16:creationId xmlns:a16="http://schemas.microsoft.com/office/drawing/2014/main" id="{CFC19BF9-4439-26D3-B040-8D6D99AE3903}"/>
                      </a:ext>
                    </a:extLst>
                  </p:cNvPr>
                  <p:cNvSpPr/>
                  <p:nvPr/>
                </p:nvSpPr>
                <p:spPr>
                  <a:xfrm>
                    <a:off x="15128476" y="11160027"/>
                    <a:ext cx="378000" cy="543738"/>
                  </a:xfrm>
                  <a:custGeom>
                    <a:avLst/>
                    <a:gdLst>
                      <a:gd name="connsiteX0" fmla="*/ 180123 w 378000"/>
                      <a:gd name="connsiteY0" fmla="*/ 458314 h 543738"/>
                      <a:gd name="connsiteX1" fmla="*/ 190862 w 378000"/>
                      <a:gd name="connsiteY1" fmla="*/ 463384 h 543738"/>
                      <a:gd name="connsiteX2" fmla="*/ 208629 w 378000"/>
                      <a:gd name="connsiteY2" fmla="*/ 509012 h 543738"/>
                      <a:gd name="connsiteX3" fmla="*/ 205034 w 378000"/>
                      <a:gd name="connsiteY3" fmla="*/ 522332 h 543738"/>
                      <a:gd name="connsiteX4" fmla="*/ 169500 w 378000"/>
                      <a:gd name="connsiteY4" fmla="*/ 542841 h 543738"/>
                      <a:gd name="connsiteX5" fmla="*/ 158739 w 378000"/>
                      <a:gd name="connsiteY5" fmla="*/ 537817 h 543738"/>
                      <a:gd name="connsiteX6" fmla="*/ 140994 w 378000"/>
                      <a:gd name="connsiteY6" fmla="*/ 492189 h 543738"/>
                      <a:gd name="connsiteX7" fmla="*/ 144589 w 378000"/>
                      <a:gd name="connsiteY7" fmla="*/ 478801 h 543738"/>
                      <a:gd name="connsiteX8" fmla="*/ 180123 w 378000"/>
                      <a:gd name="connsiteY8" fmla="*/ 458314 h 543738"/>
                      <a:gd name="connsiteX9" fmla="*/ 264442 w 378000"/>
                      <a:gd name="connsiteY9" fmla="*/ 321431 h 543738"/>
                      <a:gd name="connsiteX10" fmla="*/ 275181 w 378000"/>
                      <a:gd name="connsiteY10" fmla="*/ 326524 h 543738"/>
                      <a:gd name="connsiteX11" fmla="*/ 292926 w 378000"/>
                      <a:gd name="connsiteY11" fmla="*/ 372128 h 543738"/>
                      <a:gd name="connsiteX12" fmla="*/ 289353 w 378000"/>
                      <a:gd name="connsiteY12" fmla="*/ 385471 h 543738"/>
                      <a:gd name="connsiteX13" fmla="*/ 253843 w 378000"/>
                      <a:gd name="connsiteY13" fmla="*/ 405980 h 543738"/>
                      <a:gd name="connsiteX14" fmla="*/ 243058 w 378000"/>
                      <a:gd name="connsiteY14" fmla="*/ 400934 h 543738"/>
                      <a:gd name="connsiteX15" fmla="*/ 225313 w 378000"/>
                      <a:gd name="connsiteY15" fmla="*/ 355329 h 543738"/>
                      <a:gd name="connsiteX16" fmla="*/ 228908 w 378000"/>
                      <a:gd name="connsiteY16" fmla="*/ 341940 h 543738"/>
                      <a:gd name="connsiteX17" fmla="*/ 264442 w 378000"/>
                      <a:gd name="connsiteY17" fmla="*/ 321431 h 543738"/>
                      <a:gd name="connsiteX18" fmla="*/ 152101 w 378000"/>
                      <a:gd name="connsiteY18" fmla="*/ 386278 h 543738"/>
                      <a:gd name="connsiteX19" fmla="*/ 162840 w 378000"/>
                      <a:gd name="connsiteY19" fmla="*/ 391370 h 543738"/>
                      <a:gd name="connsiteX20" fmla="*/ 180607 w 378000"/>
                      <a:gd name="connsiteY20" fmla="*/ 436998 h 543738"/>
                      <a:gd name="connsiteX21" fmla="*/ 177012 w 378000"/>
                      <a:gd name="connsiteY21" fmla="*/ 450318 h 543738"/>
                      <a:gd name="connsiteX22" fmla="*/ 141478 w 378000"/>
                      <a:gd name="connsiteY22" fmla="*/ 470827 h 543738"/>
                      <a:gd name="connsiteX23" fmla="*/ 130717 w 378000"/>
                      <a:gd name="connsiteY23" fmla="*/ 465804 h 543738"/>
                      <a:gd name="connsiteX24" fmla="*/ 112949 w 378000"/>
                      <a:gd name="connsiteY24" fmla="*/ 420176 h 543738"/>
                      <a:gd name="connsiteX25" fmla="*/ 116567 w 378000"/>
                      <a:gd name="connsiteY25" fmla="*/ 406787 h 543738"/>
                      <a:gd name="connsiteX26" fmla="*/ 152101 w 378000"/>
                      <a:gd name="connsiteY26" fmla="*/ 386278 h 543738"/>
                      <a:gd name="connsiteX27" fmla="*/ 208238 w 378000"/>
                      <a:gd name="connsiteY27" fmla="*/ 353854 h 543738"/>
                      <a:gd name="connsiteX28" fmla="*/ 219046 w 378000"/>
                      <a:gd name="connsiteY28" fmla="*/ 358947 h 543738"/>
                      <a:gd name="connsiteX29" fmla="*/ 236790 w 378000"/>
                      <a:gd name="connsiteY29" fmla="*/ 404552 h 543738"/>
                      <a:gd name="connsiteX30" fmla="*/ 233171 w 378000"/>
                      <a:gd name="connsiteY30" fmla="*/ 417894 h 543738"/>
                      <a:gd name="connsiteX31" fmla="*/ 197637 w 378000"/>
                      <a:gd name="connsiteY31" fmla="*/ 438404 h 543738"/>
                      <a:gd name="connsiteX32" fmla="*/ 186898 w 378000"/>
                      <a:gd name="connsiteY32" fmla="*/ 433358 h 543738"/>
                      <a:gd name="connsiteX33" fmla="*/ 169155 w 378000"/>
                      <a:gd name="connsiteY33" fmla="*/ 387729 h 543738"/>
                      <a:gd name="connsiteX34" fmla="*/ 172704 w 378000"/>
                      <a:gd name="connsiteY34" fmla="*/ 374364 h 543738"/>
                      <a:gd name="connsiteX35" fmla="*/ 208238 w 378000"/>
                      <a:gd name="connsiteY35" fmla="*/ 353854 h 543738"/>
                      <a:gd name="connsiteX36" fmla="*/ 236283 w 378000"/>
                      <a:gd name="connsiteY36" fmla="*/ 425868 h 543738"/>
                      <a:gd name="connsiteX37" fmla="*/ 247068 w 378000"/>
                      <a:gd name="connsiteY37" fmla="*/ 430961 h 543738"/>
                      <a:gd name="connsiteX38" fmla="*/ 264812 w 378000"/>
                      <a:gd name="connsiteY38" fmla="*/ 476566 h 543738"/>
                      <a:gd name="connsiteX39" fmla="*/ 261193 w 378000"/>
                      <a:gd name="connsiteY39" fmla="*/ 489908 h 543738"/>
                      <a:gd name="connsiteX40" fmla="*/ 225659 w 378000"/>
                      <a:gd name="connsiteY40" fmla="*/ 510418 h 543738"/>
                      <a:gd name="connsiteX41" fmla="*/ 214920 w 378000"/>
                      <a:gd name="connsiteY41" fmla="*/ 505371 h 543738"/>
                      <a:gd name="connsiteX42" fmla="*/ 197176 w 378000"/>
                      <a:gd name="connsiteY42" fmla="*/ 459743 h 543738"/>
                      <a:gd name="connsiteX43" fmla="*/ 200726 w 378000"/>
                      <a:gd name="connsiteY43" fmla="*/ 446400 h 543738"/>
                      <a:gd name="connsiteX44" fmla="*/ 236283 w 378000"/>
                      <a:gd name="connsiteY44" fmla="*/ 425868 h 543738"/>
                      <a:gd name="connsiteX45" fmla="*/ 348624 w 378000"/>
                      <a:gd name="connsiteY45" fmla="*/ 361021 h 543738"/>
                      <a:gd name="connsiteX46" fmla="*/ 359409 w 378000"/>
                      <a:gd name="connsiteY46" fmla="*/ 366091 h 543738"/>
                      <a:gd name="connsiteX47" fmla="*/ 377154 w 378000"/>
                      <a:gd name="connsiteY47" fmla="*/ 411696 h 543738"/>
                      <a:gd name="connsiteX48" fmla="*/ 373535 w 378000"/>
                      <a:gd name="connsiteY48" fmla="*/ 425061 h 543738"/>
                      <a:gd name="connsiteX49" fmla="*/ 338023 w 378000"/>
                      <a:gd name="connsiteY49" fmla="*/ 445571 h 543738"/>
                      <a:gd name="connsiteX50" fmla="*/ 327262 w 378000"/>
                      <a:gd name="connsiteY50" fmla="*/ 440501 h 543738"/>
                      <a:gd name="connsiteX51" fmla="*/ 309517 w 378000"/>
                      <a:gd name="connsiteY51" fmla="*/ 394896 h 543738"/>
                      <a:gd name="connsiteX52" fmla="*/ 313090 w 378000"/>
                      <a:gd name="connsiteY52" fmla="*/ 381530 h 543738"/>
                      <a:gd name="connsiteX53" fmla="*/ 348624 w 378000"/>
                      <a:gd name="connsiteY53" fmla="*/ 361021 h 543738"/>
                      <a:gd name="connsiteX54" fmla="*/ 292464 w 378000"/>
                      <a:gd name="connsiteY54" fmla="*/ 393422 h 543738"/>
                      <a:gd name="connsiteX55" fmla="*/ 303203 w 378000"/>
                      <a:gd name="connsiteY55" fmla="*/ 398537 h 543738"/>
                      <a:gd name="connsiteX56" fmla="*/ 320970 w 378000"/>
                      <a:gd name="connsiteY56" fmla="*/ 444142 h 543738"/>
                      <a:gd name="connsiteX57" fmla="*/ 317375 w 378000"/>
                      <a:gd name="connsiteY57" fmla="*/ 457485 h 543738"/>
                      <a:gd name="connsiteX58" fmla="*/ 281865 w 378000"/>
                      <a:gd name="connsiteY58" fmla="*/ 477994 h 543738"/>
                      <a:gd name="connsiteX59" fmla="*/ 271080 w 378000"/>
                      <a:gd name="connsiteY59" fmla="*/ 472947 h 543738"/>
                      <a:gd name="connsiteX60" fmla="*/ 253335 w 378000"/>
                      <a:gd name="connsiteY60" fmla="*/ 427343 h 543738"/>
                      <a:gd name="connsiteX61" fmla="*/ 256930 w 378000"/>
                      <a:gd name="connsiteY61" fmla="*/ 413954 h 543738"/>
                      <a:gd name="connsiteX62" fmla="*/ 292464 w 378000"/>
                      <a:gd name="connsiteY62" fmla="*/ 393422 h 543738"/>
                      <a:gd name="connsiteX63" fmla="*/ 124057 w 378000"/>
                      <a:gd name="connsiteY63" fmla="*/ 314264 h 543738"/>
                      <a:gd name="connsiteX64" fmla="*/ 134818 w 378000"/>
                      <a:gd name="connsiteY64" fmla="*/ 319334 h 543738"/>
                      <a:gd name="connsiteX65" fmla="*/ 152563 w 378000"/>
                      <a:gd name="connsiteY65" fmla="*/ 364939 h 543738"/>
                      <a:gd name="connsiteX66" fmla="*/ 148991 w 378000"/>
                      <a:gd name="connsiteY66" fmla="*/ 378304 h 543738"/>
                      <a:gd name="connsiteX67" fmla="*/ 113456 w 378000"/>
                      <a:gd name="connsiteY67" fmla="*/ 398814 h 543738"/>
                      <a:gd name="connsiteX68" fmla="*/ 102672 w 378000"/>
                      <a:gd name="connsiteY68" fmla="*/ 393744 h 543738"/>
                      <a:gd name="connsiteX69" fmla="*/ 84927 w 378000"/>
                      <a:gd name="connsiteY69" fmla="*/ 348116 h 543738"/>
                      <a:gd name="connsiteX70" fmla="*/ 88545 w 378000"/>
                      <a:gd name="connsiteY70" fmla="*/ 334773 h 543738"/>
                      <a:gd name="connsiteX71" fmla="*/ 124057 w 378000"/>
                      <a:gd name="connsiteY71" fmla="*/ 314264 h 543738"/>
                      <a:gd name="connsiteX72" fmla="*/ 96035 w 378000"/>
                      <a:gd name="connsiteY72" fmla="*/ 242204 h 543738"/>
                      <a:gd name="connsiteX73" fmla="*/ 106773 w 378000"/>
                      <a:gd name="connsiteY73" fmla="*/ 247297 h 543738"/>
                      <a:gd name="connsiteX74" fmla="*/ 124541 w 378000"/>
                      <a:gd name="connsiteY74" fmla="*/ 292925 h 543738"/>
                      <a:gd name="connsiteX75" fmla="*/ 120946 w 378000"/>
                      <a:gd name="connsiteY75" fmla="*/ 306244 h 543738"/>
                      <a:gd name="connsiteX76" fmla="*/ 85411 w 378000"/>
                      <a:gd name="connsiteY76" fmla="*/ 326754 h 543738"/>
                      <a:gd name="connsiteX77" fmla="*/ 74650 w 378000"/>
                      <a:gd name="connsiteY77" fmla="*/ 321731 h 543738"/>
                      <a:gd name="connsiteX78" fmla="*/ 56905 w 378000"/>
                      <a:gd name="connsiteY78" fmla="*/ 276103 h 543738"/>
                      <a:gd name="connsiteX79" fmla="*/ 60501 w 378000"/>
                      <a:gd name="connsiteY79" fmla="*/ 262714 h 543738"/>
                      <a:gd name="connsiteX80" fmla="*/ 96035 w 378000"/>
                      <a:gd name="connsiteY80" fmla="*/ 242204 h 543738"/>
                      <a:gd name="connsiteX81" fmla="*/ 208491 w 378000"/>
                      <a:gd name="connsiteY81" fmla="*/ 907 h 543738"/>
                      <a:gd name="connsiteX82" fmla="*/ 219253 w 378000"/>
                      <a:gd name="connsiteY82" fmla="*/ 5931 h 543738"/>
                      <a:gd name="connsiteX83" fmla="*/ 236997 w 378000"/>
                      <a:gd name="connsiteY83" fmla="*/ 51558 h 543738"/>
                      <a:gd name="connsiteX84" fmla="*/ 233402 w 378000"/>
                      <a:gd name="connsiteY84" fmla="*/ 64947 h 543738"/>
                      <a:gd name="connsiteX85" fmla="*/ 197868 w 378000"/>
                      <a:gd name="connsiteY85" fmla="*/ 85457 h 543738"/>
                      <a:gd name="connsiteX86" fmla="*/ 187129 w 378000"/>
                      <a:gd name="connsiteY86" fmla="*/ 80341 h 543738"/>
                      <a:gd name="connsiteX87" fmla="*/ 169362 w 378000"/>
                      <a:gd name="connsiteY87" fmla="*/ 34736 h 543738"/>
                      <a:gd name="connsiteX88" fmla="*/ 172957 w 378000"/>
                      <a:gd name="connsiteY88" fmla="*/ 21417 h 543738"/>
                      <a:gd name="connsiteX89" fmla="*/ 208491 w 378000"/>
                      <a:gd name="connsiteY89" fmla="*/ 907 h 543738"/>
                      <a:gd name="connsiteX90" fmla="*/ 152332 w 378000"/>
                      <a:gd name="connsiteY90" fmla="*/ 33330 h 543738"/>
                      <a:gd name="connsiteX91" fmla="*/ 163071 w 378000"/>
                      <a:gd name="connsiteY91" fmla="*/ 38377 h 543738"/>
                      <a:gd name="connsiteX92" fmla="*/ 180815 w 378000"/>
                      <a:gd name="connsiteY92" fmla="*/ 84005 h 543738"/>
                      <a:gd name="connsiteX93" fmla="*/ 177267 w 378000"/>
                      <a:gd name="connsiteY93" fmla="*/ 97370 h 543738"/>
                      <a:gd name="connsiteX94" fmla="*/ 141709 w 378000"/>
                      <a:gd name="connsiteY94" fmla="*/ 117880 h 543738"/>
                      <a:gd name="connsiteX95" fmla="*/ 130923 w 378000"/>
                      <a:gd name="connsiteY95" fmla="*/ 112810 h 543738"/>
                      <a:gd name="connsiteX96" fmla="*/ 113180 w 378000"/>
                      <a:gd name="connsiteY96" fmla="*/ 67182 h 543738"/>
                      <a:gd name="connsiteX97" fmla="*/ 116798 w 378000"/>
                      <a:gd name="connsiteY97" fmla="*/ 53840 h 543738"/>
                      <a:gd name="connsiteX98" fmla="*/ 152332 w 378000"/>
                      <a:gd name="connsiteY98" fmla="*/ 33330 h 543738"/>
                      <a:gd name="connsiteX99" fmla="*/ 96150 w 378000"/>
                      <a:gd name="connsiteY99" fmla="*/ 65777 h 543738"/>
                      <a:gd name="connsiteX100" fmla="*/ 106911 w 378000"/>
                      <a:gd name="connsiteY100" fmla="*/ 70801 h 543738"/>
                      <a:gd name="connsiteX101" fmla="*/ 124656 w 378000"/>
                      <a:gd name="connsiteY101" fmla="*/ 116406 h 543738"/>
                      <a:gd name="connsiteX102" fmla="*/ 121061 w 378000"/>
                      <a:gd name="connsiteY102" fmla="*/ 129794 h 543738"/>
                      <a:gd name="connsiteX103" fmla="*/ 85549 w 378000"/>
                      <a:gd name="connsiteY103" fmla="*/ 150303 h 543738"/>
                      <a:gd name="connsiteX104" fmla="*/ 74788 w 378000"/>
                      <a:gd name="connsiteY104" fmla="*/ 145211 h 543738"/>
                      <a:gd name="connsiteX105" fmla="*/ 57021 w 378000"/>
                      <a:gd name="connsiteY105" fmla="*/ 99606 h 543738"/>
                      <a:gd name="connsiteX106" fmla="*/ 60616 w 378000"/>
                      <a:gd name="connsiteY106" fmla="*/ 86286 h 543738"/>
                      <a:gd name="connsiteX107" fmla="*/ 96150 w 378000"/>
                      <a:gd name="connsiteY107" fmla="*/ 65777 h 543738"/>
                      <a:gd name="connsiteX108" fmla="*/ 39991 w 378000"/>
                      <a:gd name="connsiteY108" fmla="*/ 98177 h 543738"/>
                      <a:gd name="connsiteX109" fmla="*/ 50729 w 378000"/>
                      <a:gd name="connsiteY109" fmla="*/ 103247 h 543738"/>
                      <a:gd name="connsiteX110" fmla="*/ 68474 w 378000"/>
                      <a:gd name="connsiteY110" fmla="*/ 148852 h 543738"/>
                      <a:gd name="connsiteX111" fmla="*/ 64901 w 378000"/>
                      <a:gd name="connsiteY111" fmla="*/ 162217 h 543738"/>
                      <a:gd name="connsiteX112" fmla="*/ 29367 w 378000"/>
                      <a:gd name="connsiteY112" fmla="*/ 182727 h 543738"/>
                      <a:gd name="connsiteX113" fmla="*/ 18582 w 378000"/>
                      <a:gd name="connsiteY113" fmla="*/ 177657 h 543738"/>
                      <a:gd name="connsiteX114" fmla="*/ 839 w 378000"/>
                      <a:gd name="connsiteY114" fmla="*/ 132052 h 543738"/>
                      <a:gd name="connsiteX115" fmla="*/ 4456 w 378000"/>
                      <a:gd name="connsiteY115" fmla="*/ 118687 h 543738"/>
                      <a:gd name="connsiteX116" fmla="*/ 39991 w 378000"/>
                      <a:gd name="connsiteY116" fmla="*/ 98177 h 543738"/>
                      <a:gd name="connsiteX117" fmla="*/ 67990 w 378000"/>
                      <a:gd name="connsiteY117" fmla="*/ 170191 h 543738"/>
                      <a:gd name="connsiteX118" fmla="*/ 78751 w 378000"/>
                      <a:gd name="connsiteY118" fmla="*/ 175284 h 543738"/>
                      <a:gd name="connsiteX119" fmla="*/ 96519 w 378000"/>
                      <a:gd name="connsiteY119" fmla="*/ 220912 h 543738"/>
                      <a:gd name="connsiteX120" fmla="*/ 92924 w 378000"/>
                      <a:gd name="connsiteY120" fmla="*/ 234231 h 543738"/>
                      <a:gd name="connsiteX121" fmla="*/ 57413 w 378000"/>
                      <a:gd name="connsiteY121" fmla="*/ 254741 h 543738"/>
                      <a:gd name="connsiteX122" fmla="*/ 46628 w 378000"/>
                      <a:gd name="connsiteY122" fmla="*/ 249717 h 543738"/>
                      <a:gd name="connsiteX123" fmla="*/ 28883 w 378000"/>
                      <a:gd name="connsiteY123" fmla="*/ 204089 h 543738"/>
                      <a:gd name="connsiteX124" fmla="*/ 32478 w 378000"/>
                      <a:gd name="connsiteY124" fmla="*/ 190701 h 543738"/>
                      <a:gd name="connsiteX125" fmla="*/ 67990 w 378000"/>
                      <a:gd name="connsiteY125" fmla="*/ 170191 h 543738"/>
                      <a:gd name="connsiteX126" fmla="*/ 124172 w 378000"/>
                      <a:gd name="connsiteY126" fmla="*/ 137790 h 543738"/>
                      <a:gd name="connsiteX127" fmla="*/ 134957 w 378000"/>
                      <a:gd name="connsiteY127" fmla="*/ 142860 h 543738"/>
                      <a:gd name="connsiteX128" fmla="*/ 152700 w 378000"/>
                      <a:gd name="connsiteY128" fmla="*/ 188465 h 543738"/>
                      <a:gd name="connsiteX129" fmla="*/ 149083 w 378000"/>
                      <a:gd name="connsiteY129" fmla="*/ 201808 h 543738"/>
                      <a:gd name="connsiteX130" fmla="*/ 113571 w 378000"/>
                      <a:gd name="connsiteY130" fmla="*/ 222317 h 543738"/>
                      <a:gd name="connsiteX131" fmla="*/ 102810 w 378000"/>
                      <a:gd name="connsiteY131" fmla="*/ 217270 h 543738"/>
                      <a:gd name="connsiteX132" fmla="*/ 85065 w 378000"/>
                      <a:gd name="connsiteY132" fmla="*/ 171665 h 543738"/>
                      <a:gd name="connsiteX133" fmla="*/ 88638 w 378000"/>
                      <a:gd name="connsiteY133" fmla="*/ 158300 h 543738"/>
                      <a:gd name="connsiteX134" fmla="*/ 124172 w 378000"/>
                      <a:gd name="connsiteY134" fmla="*/ 137790 h 543738"/>
                      <a:gd name="connsiteX135" fmla="*/ 236513 w 378000"/>
                      <a:gd name="connsiteY135" fmla="*/ 72920 h 543738"/>
                      <a:gd name="connsiteX136" fmla="*/ 247298 w 378000"/>
                      <a:gd name="connsiteY136" fmla="*/ 77990 h 543738"/>
                      <a:gd name="connsiteX137" fmla="*/ 265042 w 378000"/>
                      <a:gd name="connsiteY137" fmla="*/ 123595 h 543738"/>
                      <a:gd name="connsiteX138" fmla="*/ 261424 w 378000"/>
                      <a:gd name="connsiteY138" fmla="*/ 136961 h 543738"/>
                      <a:gd name="connsiteX139" fmla="*/ 225890 w 378000"/>
                      <a:gd name="connsiteY139" fmla="*/ 157470 h 543738"/>
                      <a:gd name="connsiteX140" fmla="*/ 215151 w 378000"/>
                      <a:gd name="connsiteY140" fmla="*/ 152400 h 543738"/>
                      <a:gd name="connsiteX141" fmla="*/ 197407 w 378000"/>
                      <a:gd name="connsiteY141" fmla="*/ 106796 h 543738"/>
                      <a:gd name="connsiteX142" fmla="*/ 200979 w 378000"/>
                      <a:gd name="connsiteY142" fmla="*/ 93430 h 543738"/>
                      <a:gd name="connsiteX143" fmla="*/ 236513 w 378000"/>
                      <a:gd name="connsiteY143" fmla="*/ 72920 h 543738"/>
                      <a:gd name="connsiteX144" fmla="*/ 320602 w 378000"/>
                      <a:gd name="connsiteY144" fmla="*/ 289008 h 543738"/>
                      <a:gd name="connsiteX145" fmla="*/ 331387 w 378000"/>
                      <a:gd name="connsiteY145" fmla="*/ 294077 h 543738"/>
                      <a:gd name="connsiteX146" fmla="*/ 349132 w 378000"/>
                      <a:gd name="connsiteY146" fmla="*/ 339682 h 543738"/>
                      <a:gd name="connsiteX147" fmla="*/ 345513 w 378000"/>
                      <a:gd name="connsiteY147" fmla="*/ 353048 h 543738"/>
                      <a:gd name="connsiteX148" fmla="*/ 310002 w 378000"/>
                      <a:gd name="connsiteY148" fmla="*/ 373557 h 543738"/>
                      <a:gd name="connsiteX149" fmla="*/ 299240 w 378000"/>
                      <a:gd name="connsiteY149" fmla="*/ 368488 h 543738"/>
                      <a:gd name="connsiteX150" fmla="*/ 281496 w 378000"/>
                      <a:gd name="connsiteY150" fmla="*/ 322883 h 543738"/>
                      <a:gd name="connsiteX151" fmla="*/ 285045 w 378000"/>
                      <a:gd name="connsiteY151" fmla="*/ 309517 h 543738"/>
                      <a:gd name="connsiteX152" fmla="*/ 320602 w 378000"/>
                      <a:gd name="connsiteY152" fmla="*/ 289008 h 543738"/>
                      <a:gd name="connsiteX153" fmla="*/ 292557 w 378000"/>
                      <a:gd name="connsiteY153" fmla="*/ 216994 h 543738"/>
                      <a:gd name="connsiteX154" fmla="*/ 303342 w 378000"/>
                      <a:gd name="connsiteY154" fmla="*/ 222017 h 543738"/>
                      <a:gd name="connsiteX155" fmla="*/ 321086 w 378000"/>
                      <a:gd name="connsiteY155" fmla="*/ 267645 h 543738"/>
                      <a:gd name="connsiteX156" fmla="*/ 317491 w 378000"/>
                      <a:gd name="connsiteY156" fmla="*/ 281034 h 543738"/>
                      <a:gd name="connsiteX157" fmla="*/ 281956 w 378000"/>
                      <a:gd name="connsiteY157" fmla="*/ 301544 h 543738"/>
                      <a:gd name="connsiteX158" fmla="*/ 271195 w 378000"/>
                      <a:gd name="connsiteY158" fmla="*/ 296428 h 543738"/>
                      <a:gd name="connsiteX159" fmla="*/ 253451 w 378000"/>
                      <a:gd name="connsiteY159" fmla="*/ 250823 h 543738"/>
                      <a:gd name="connsiteX160" fmla="*/ 257046 w 378000"/>
                      <a:gd name="connsiteY160" fmla="*/ 237503 h 543738"/>
                      <a:gd name="connsiteX161" fmla="*/ 292557 w 378000"/>
                      <a:gd name="connsiteY161" fmla="*/ 216994 h 543738"/>
                      <a:gd name="connsiteX162" fmla="*/ 264535 w 378000"/>
                      <a:gd name="connsiteY162" fmla="*/ 144934 h 543738"/>
                      <a:gd name="connsiteX163" fmla="*/ 275320 w 378000"/>
                      <a:gd name="connsiteY163" fmla="*/ 150004 h 543738"/>
                      <a:gd name="connsiteX164" fmla="*/ 293064 w 378000"/>
                      <a:gd name="connsiteY164" fmla="*/ 195609 h 543738"/>
                      <a:gd name="connsiteX165" fmla="*/ 289446 w 378000"/>
                      <a:gd name="connsiteY165" fmla="*/ 208975 h 543738"/>
                      <a:gd name="connsiteX166" fmla="*/ 253912 w 378000"/>
                      <a:gd name="connsiteY166" fmla="*/ 229484 h 543738"/>
                      <a:gd name="connsiteX167" fmla="*/ 243173 w 378000"/>
                      <a:gd name="connsiteY167" fmla="*/ 224414 h 543738"/>
                      <a:gd name="connsiteX168" fmla="*/ 225429 w 378000"/>
                      <a:gd name="connsiteY168" fmla="*/ 178809 h 543738"/>
                      <a:gd name="connsiteX169" fmla="*/ 229001 w 378000"/>
                      <a:gd name="connsiteY169" fmla="*/ 165444 h 543738"/>
                      <a:gd name="connsiteX170" fmla="*/ 264535 w 378000"/>
                      <a:gd name="connsiteY170" fmla="*/ 144934 h 543738"/>
                      <a:gd name="connsiteX171" fmla="*/ 208376 w 378000"/>
                      <a:gd name="connsiteY171" fmla="*/ 177358 h 543738"/>
                      <a:gd name="connsiteX172" fmla="*/ 219137 w 378000"/>
                      <a:gd name="connsiteY172" fmla="*/ 182451 h 543738"/>
                      <a:gd name="connsiteX173" fmla="*/ 236882 w 378000"/>
                      <a:gd name="connsiteY173" fmla="*/ 228055 h 543738"/>
                      <a:gd name="connsiteX174" fmla="*/ 233287 w 378000"/>
                      <a:gd name="connsiteY174" fmla="*/ 241398 h 543738"/>
                      <a:gd name="connsiteX175" fmla="*/ 197775 w 378000"/>
                      <a:gd name="connsiteY175" fmla="*/ 261907 h 543738"/>
                      <a:gd name="connsiteX176" fmla="*/ 186991 w 378000"/>
                      <a:gd name="connsiteY176" fmla="*/ 256861 h 543738"/>
                      <a:gd name="connsiteX177" fmla="*/ 169247 w 378000"/>
                      <a:gd name="connsiteY177" fmla="*/ 211256 h 543738"/>
                      <a:gd name="connsiteX178" fmla="*/ 172842 w 378000"/>
                      <a:gd name="connsiteY178" fmla="*/ 197867 h 543738"/>
                      <a:gd name="connsiteX179" fmla="*/ 208376 w 378000"/>
                      <a:gd name="connsiteY179" fmla="*/ 177358 h 543738"/>
                      <a:gd name="connsiteX180" fmla="*/ 180354 w 378000"/>
                      <a:gd name="connsiteY180" fmla="*/ 105344 h 543738"/>
                      <a:gd name="connsiteX181" fmla="*/ 191115 w 378000"/>
                      <a:gd name="connsiteY181" fmla="*/ 110437 h 543738"/>
                      <a:gd name="connsiteX182" fmla="*/ 208860 w 378000"/>
                      <a:gd name="connsiteY182" fmla="*/ 156042 h 543738"/>
                      <a:gd name="connsiteX183" fmla="*/ 205265 w 378000"/>
                      <a:gd name="connsiteY183" fmla="*/ 169384 h 543738"/>
                      <a:gd name="connsiteX184" fmla="*/ 169731 w 378000"/>
                      <a:gd name="connsiteY184" fmla="*/ 189894 h 543738"/>
                      <a:gd name="connsiteX185" fmla="*/ 158969 w 378000"/>
                      <a:gd name="connsiteY185" fmla="*/ 184847 h 543738"/>
                      <a:gd name="connsiteX186" fmla="*/ 141225 w 378000"/>
                      <a:gd name="connsiteY186" fmla="*/ 139242 h 543738"/>
                      <a:gd name="connsiteX187" fmla="*/ 144820 w 378000"/>
                      <a:gd name="connsiteY187" fmla="*/ 125854 h 543738"/>
                      <a:gd name="connsiteX188" fmla="*/ 180354 w 378000"/>
                      <a:gd name="connsiteY188" fmla="*/ 105344 h 543738"/>
                      <a:gd name="connsiteX189" fmla="*/ 236420 w 378000"/>
                      <a:gd name="connsiteY189" fmla="*/ 249418 h 543738"/>
                      <a:gd name="connsiteX190" fmla="*/ 247159 w 378000"/>
                      <a:gd name="connsiteY190" fmla="*/ 254464 h 543738"/>
                      <a:gd name="connsiteX191" fmla="*/ 264904 w 378000"/>
                      <a:gd name="connsiteY191" fmla="*/ 300092 h 543738"/>
                      <a:gd name="connsiteX192" fmla="*/ 261333 w 378000"/>
                      <a:gd name="connsiteY192" fmla="*/ 313458 h 543738"/>
                      <a:gd name="connsiteX193" fmla="*/ 225797 w 378000"/>
                      <a:gd name="connsiteY193" fmla="*/ 333967 h 543738"/>
                      <a:gd name="connsiteX194" fmla="*/ 215013 w 378000"/>
                      <a:gd name="connsiteY194" fmla="*/ 328875 h 543738"/>
                      <a:gd name="connsiteX195" fmla="*/ 197269 w 378000"/>
                      <a:gd name="connsiteY195" fmla="*/ 283270 h 543738"/>
                      <a:gd name="connsiteX196" fmla="*/ 200886 w 378000"/>
                      <a:gd name="connsiteY196" fmla="*/ 269927 h 543738"/>
                      <a:gd name="connsiteX197" fmla="*/ 236420 w 378000"/>
                      <a:gd name="connsiteY197" fmla="*/ 249418 h 543738"/>
                      <a:gd name="connsiteX198" fmla="*/ 180216 w 378000"/>
                      <a:gd name="connsiteY198" fmla="*/ 281841 h 543738"/>
                      <a:gd name="connsiteX199" fmla="*/ 191001 w 378000"/>
                      <a:gd name="connsiteY199" fmla="*/ 286887 h 543738"/>
                      <a:gd name="connsiteX200" fmla="*/ 208744 w 378000"/>
                      <a:gd name="connsiteY200" fmla="*/ 332492 h 543738"/>
                      <a:gd name="connsiteX201" fmla="*/ 205149 w 378000"/>
                      <a:gd name="connsiteY201" fmla="*/ 345881 h 543738"/>
                      <a:gd name="connsiteX202" fmla="*/ 169615 w 378000"/>
                      <a:gd name="connsiteY202" fmla="*/ 366391 h 543738"/>
                      <a:gd name="connsiteX203" fmla="*/ 158854 w 378000"/>
                      <a:gd name="connsiteY203" fmla="*/ 361298 h 543738"/>
                      <a:gd name="connsiteX204" fmla="*/ 141109 w 378000"/>
                      <a:gd name="connsiteY204" fmla="*/ 315693 h 543738"/>
                      <a:gd name="connsiteX205" fmla="*/ 144704 w 378000"/>
                      <a:gd name="connsiteY205" fmla="*/ 302350 h 543738"/>
                      <a:gd name="connsiteX206" fmla="*/ 180216 w 378000"/>
                      <a:gd name="connsiteY206" fmla="*/ 281841 h 543738"/>
                      <a:gd name="connsiteX207" fmla="*/ 152194 w 378000"/>
                      <a:gd name="connsiteY207" fmla="*/ 209804 h 543738"/>
                      <a:gd name="connsiteX208" fmla="*/ 162979 w 378000"/>
                      <a:gd name="connsiteY208" fmla="*/ 214874 h 543738"/>
                      <a:gd name="connsiteX209" fmla="*/ 180722 w 378000"/>
                      <a:gd name="connsiteY209" fmla="*/ 260478 h 543738"/>
                      <a:gd name="connsiteX210" fmla="*/ 177105 w 378000"/>
                      <a:gd name="connsiteY210" fmla="*/ 273821 h 543738"/>
                      <a:gd name="connsiteX211" fmla="*/ 141571 w 378000"/>
                      <a:gd name="connsiteY211" fmla="*/ 294331 h 543738"/>
                      <a:gd name="connsiteX212" fmla="*/ 130832 w 378000"/>
                      <a:gd name="connsiteY212" fmla="*/ 289284 h 543738"/>
                      <a:gd name="connsiteX213" fmla="*/ 113087 w 378000"/>
                      <a:gd name="connsiteY213" fmla="*/ 243679 h 543738"/>
                      <a:gd name="connsiteX214" fmla="*/ 116660 w 378000"/>
                      <a:gd name="connsiteY214" fmla="*/ 230314 h 543738"/>
                      <a:gd name="connsiteX215" fmla="*/ 152194 w 378000"/>
                      <a:gd name="connsiteY215" fmla="*/ 209804 h 5437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38">
                        <a:moveTo>
                          <a:pt x="180123" y="458314"/>
                        </a:moveTo>
                        <a:cubicBezTo>
                          <a:pt x="184111" y="455987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28"/>
                          <a:pt x="209022" y="520050"/>
                          <a:pt x="205034" y="522332"/>
                        </a:cubicBezTo>
                        <a:lnTo>
                          <a:pt x="169500" y="542841"/>
                        </a:lnTo>
                        <a:cubicBezTo>
                          <a:pt x="165560" y="545123"/>
                          <a:pt x="160720" y="542910"/>
                          <a:pt x="158739" y="537817"/>
                        </a:cubicBezTo>
                        <a:lnTo>
                          <a:pt x="140994" y="492189"/>
                        </a:lnTo>
                        <a:cubicBezTo>
                          <a:pt x="138990" y="487097"/>
                          <a:pt x="140649" y="481082"/>
                          <a:pt x="144589" y="478801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27"/>
                          <a:pt x="273199" y="321408"/>
                          <a:pt x="275181" y="326524"/>
                        </a:cubicBezTo>
                        <a:lnTo>
                          <a:pt x="292926" y="372128"/>
                        </a:lnTo>
                        <a:cubicBezTo>
                          <a:pt x="294930" y="377245"/>
                          <a:pt x="293341" y="383167"/>
                          <a:pt x="289353" y="385471"/>
                        </a:cubicBezTo>
                        <a:lnTo>
                          <a:pt x="253843" y="405980"/>
                        </a:lnTo>
                        <a:cubicBezTo>
                          <a:pt x="249833" y="408262"/>
                          <a:pt x="245040" y="406027"/>
                          <a:pt x="243058" y="400934"/>
                        </a:cubicBezTo>
                        <a:lnTo>
                          <a:pt x="225313" y="355329"/>
                        </a:lnTo>
                        <a:cubicBezTo>
                          <a:pt x="223309" y="350213"/>
                          <a:pt x="224922" y="344245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278"/>
                        </a:moveTo>
                        <a:cubicBezTo>
                          <a:pt x="156065" y="383973"/>
                          <a:pt x="160858" y="386278"/>
                          <a:pt x="162840" y="391370"/>
                        </a:cubicBezTo>
                        <a:lnTo>
                          <a:pt x="180607" y="436998"/>
                        </a:lnTo>
                        <a:cubicBezTo>
                          <a:pt x="182589" y="442115"/>
                          <a:pt x="181000" y="448037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804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38" y="353854"/>
                        </a:moveTo>
                        <a:cubicBezTo>
                          <a:pt x="212224" y="351573"/>
                          <a:pt x="217040" y="353831"/>
                          <a:pt x="219046" y="358947"/>
                        </a:cubicBezTo>
                        <a:lnTo>
                          <a:pt x="236790" y="404552"/>
                        </a:lnTo>
                        <a:cubicBezTo>
                          <a:pt x="238772" y="409668"/>
                          <a:pt x="237135" y="415590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73"/>
                          <a:pt x="186898" y="433358"/>
                        </a:cubicBezTo>
                        <a:lnTo>
                          <a:pt x="169155" y="387729"/>
                        </a:lnTo>
                        <a:cubicBezTo>
                          <a:pt x="167173" y="382636"/>
                          <a:pt x="168740" y="376668"/>
                          <a:pt x="172704" y="374364"/>
                        </a:cubicBezTo>
                        <a:lnTo>
                          <a:pt x="208238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46" y="423586"/>
                          <a:pt x="245062" y="425845"/>
                          <a:pt x="247068" y="430961"/>
                        </a:cubicBezTo>
                        <a:lnTo>
                          <a:pt x="264812" y="476566"/>
                        </a:lnTo>
                        <a:cubicBezTo>
                          <a:pt x="266794" y="481681"/>
                          <a:pt x="265181" y="487627"/>
                          <a:pt x="261193" y="489908"/>
                        </a:cubicBezTo>
                        <a:lnTo>
                          <a:pt x="225659" y="510418"/>
                        </a:lnTo>
                        <a:cubicBezTo>
                          <a:pt x="221696" y="512722"/>
                          <a:pt x="216926" y="510487"/>
                          <a:pt x="214920" y="505371"/>
                        </a:cubicBezTo>
                        <a:lnTo>
                          <a:pt x="197176" y="459743"/>
                        </a:lnTo>
                        <a:cubicBezTo>
                          <a:pt x="195194" y="454650"/>
                          <a:pt x="196762" y="448682"/>
                          <a:pt x="200726" y="446400"/>
                        </a:cubicBezTo>
                        <a:lnTo>
                          <a:pt x="236283" y="425868"/>
                        </a:lnTo>
                        <a:close/>
                        <a:moveTo>
                          <a:pt x="348624" y="361021"/>
                        </a:moveTo>
                        <a:cubicBezTo>
                          <a:pt x="352587" y="358717"/>
                          <a:pt x="357403" y="360998"/>
                          <a:pt x="359409" y="366091"/>
                        </a:cubicBezTo>
                        <a:lnTo>
                          <a:pt x="377154" y="411696"/>
                        </a:lnTo>
                        <a:cubicBezTo>
                          <a:pt x="379135" y="416811"/>
                          <a:pt x="377522" y="422757"/>
                          <a:pt x="373535" y="425061"/>
                        </a:cubicBezTo>
                        <a:lnTo>
                          <a:pt x="338023" y="445571"/>
                        </a:lnTo>
                        <a:cubicBezTo>
                          <a:pt x="334014" y="447876"/>
                          <a:pt x="329243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24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03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55" y="480275"/>
                          <a:pt x="273062" y="478040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27"/>
                          <a:pt x="252944" y="416259"/>
                          <a:pt x="256930" y="413954"/>
                        </a:cubicBezTo>
                        <a:lnTo>
                          <a:pt x="292464" y="393422"/>
                        </a:lnTo>
                        <a:close/>
                        <a:moveTo>
                          <a:pt x="124057" y="314264"/>
                        </a:moveTo>
                        <a:cubicBezTo>
                          <a:pt x="128043" y="311960"/>
                          <a:pt x="132814" y="314218"/>
                          <a:pt x="134818" y="319334"/>
                        </a:cubicBezTo>
                        <a:lnTo>
                          <a:pt x="152563" y="364939"/>
                        </a:lnTo>
                        <a:cubicBezTo>
                          <a:pt x="154544" y="370055"/>
                          <a:pt x="152978" y="376000"/>
                          <a:pt x="148991" y="378304"/>
                        </a:cubicBezTo>
                        <a:lnTo>
                          <a:pt x="113456" y="398814"/>
                        </a:lnTo>
                        <a:cubicBezTo>
                          <a:pt x="109516" y="401096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57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00"/>
                          <a:pt x="104792" y="242204"/>
                          <a:pt x="106773" y="247297"/>
                        </a:cubicBezTo>
                        <a:lnTo>
                          <a:pt x="124541" y="292925"/>
                        </a:lnTo>
                        <a:cubicBezTo>
                          <a:pt x="126522" y="298041"/>
                          <a:pt x="124933" y="303963"/>
                          <a:pt x="120946" y="306244"/>
                        </a:cubicBezTo>
                        <a:lnTo>
                          <a:pt x="85411" y="326754"/>
                        </a:lnTo>
                        <a:cubicBezTo>
                          <a:pt x="81470" y="329036"/>
                          <a:pt x="76654" y="326823"/>
                          <a:pt x="74650" y="321731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5018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882" y="87761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43"/>
                          <a:pt x="168970" y="23698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6"/>
                          <a:pt x="161066" y="33261"/>
                          <a:pt x="163071" y="38377"/>
                        </a:cubicBezTo>
                        <a:lnTo>
                          <a:pt x="180815" y="84005"/>
                        </a:lnTo>
                        <a:cubicBezTo>
                          <a:pt x="182797" y="89098"/>
                          <a:pt x="181230" y="95066"/>
                          <a:pt x="177267" y="97370"/>
                        </a:cubicBezTo>
                        <a:lnTo>
                          <a:pt x="141709" y="117880"/>
                        </a:lnTo>
                        <a:cubicBezTo>
                          <a:pt x="137745" y="120162"/>
                          <a:pt x="132929" y="117903"/>
                          <a:pt x="130923" y="112810"/>
                        </a:cubicBezTo>
                        <a:lnTo>
                          <a:pt x="113180" y="67182"/>
                        </a:lnTo>
                        <a:cubicBezTo>
                          <a:pt x="111198" y="62067"/>
                          <a:pt x="112812" y="56144"/>
                          <a:pt x="116798" y="53840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3"/>
                          <a:pt x="104907" y="65708"/>
                          <a:pt x="106911" y="70801"/>
                        </a:cubicBezTo>
                        <a:lnTo>
                          <a:pt x="124656" y="116406"/>
                        </a:lnTo>
                        <a:cubicBezTo>
                          <a:pt x="126638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26"/>
                          <a:pt x="74788" y="145211"/>
                        </a:cubicBezTo>
                        <a:lnTo>
                          <a:pt x="57021" y="99606"/>
                        </a:lnTo>
                        <a:cubicBezTo>
                          <a:pt x="55039" y="94490"/>
                          <a:pt x="56628" y="88568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177"/>
                        </a:moveTo>
                        <a:cubicBezTo>
                          <a:pt x="43978" y="95873"/>
                          <a:pt x="48725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36"/>
                          <a:pt x="64901" y="162217"/>
                        </a:cubicBezTo>
                        <a:lnTo>
                          <a:pt x="29367" y="182727"/>
                        </a:lnTo>
                        <a:cubicBezTo>
                          <a:pt x="25428" y="185008"/>
                          <a:pt x="20565" y="182773"/>
                          <a:pt x="18582" y="177657"/>
                        </a:cubicBezTo>
                        <a:lnTo>
                          <a:pt x="839" y="132052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91" y="98177"/>
                        </a:lnTo>
                        <a:close/>
                        <a:moveTo>
                          <a:pt x="67990" y="170191"/>
                        </a:moveTo>
                        <a:cubicBezTo>
                          <a:pt x="72000" y="167909"/>
                          <a:pt x="76770" y="170191"/>
                          <a:pt x="78751" y="175284"/>
                        </a:cubicBezTo>
                        <a:lnTo>
                          <a:pt x="96519" y="220912"/>
                        </a:lnTo>
                        <a:cubicBezTo>
                          <a:pt x="98500" y="226027"/>
                          <a:pt x="96911" y="231949"/>
                          <a:pt x="92924" y="234231"/>
                        </a:cubicBezTo>
                        <a:lnTo>
                          <a:pt x="57413" y="254741"/>
                        </a:lnTo>
                        <a:cubicBezTo>
                          <a:pt x="53448" y="257022"/>
                          <a:pt x="48610" y="254810"/>
                          <a:pt x="46628" y="249717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7990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58" y="135486"/>
                          <a:pt x="132952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70" y="199526"/>
                          <a:pt x="149083" y="201808"/>
                        </a:cubicBezTo>
                        <a:lnTo>
                          <a:pt x="113571" y="222317"/>
                        </a:lnTo>
                        <a:cubicBezTo>
                          <a:pt x="109563" y="224621"/>
                          <a:pt x="104792" y="222387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300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8"/>
                          <a:pt x="247298" y="77990"/>
                        </a:cubicBezTo>
                        <a:lnTo>
                          <a:pt x="265042" y="123595"/>
                        </a:lnTo>
                        <a:cubicBezTo>
                          <a:pt x="267023" y="128711"/>
                          <a:pt x="265412" y="134657"/>
                          <a:pt x="261424" y="136961"/>
                        </a:cubicBezTo>
                        <a:lnTo>
                          <a:pt x="225890" y="157470"/>
                        </a:lnTo>
                        <a:cubicBezTo>
                          <a:pt x="221926" y="159775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6992" y="95711"/>
                          <a:pt x="200979" y="93430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381" y="288984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2"/>
                          <a:pt x="301245" y="373603"/>
                          <a:pt x="299240" y="368488"/>
                        </a:cubicBezTo>
                        <a:lnTo>
                          <a:pt x="281496" y="322883"/>
                        </a:lnTo>
                        <a:cubicBezTo>
                          <a:pt x="279515" y="317767"/>
                          <a:pt x="281082" y="311799"/>
                          <a:pt x="285045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57" y="216994"/>
                        </a:moveTo>
                        <a:cubicBezTo>
                          <a:pt x="296543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67" y="272762"/>
                          <a:pt x="321478" y="278729"/>
                          <a:pt x="317491" y="281034"/>
                        </a:cubicBezTo>
                        <a:lnTo>
                          <a:pt x="281956" y="301544"/>
                        </a:lnTo>
                        <a:cubicBezTo>
                          <a:pt x="277993" y="303825"/>
                          <a:pt x="273199" y="301544"/>
                          <a:pt x="271195" y="296428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785"/>
                          <a:pt x="257046" y="237503"/>
                        </a:cubicBezTo>
                        <a:lnTo>
                          <a:pt x="292557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30"/>
                          <a:pt x="273339" y="144911"/>
                          <a:pt x="275320" y="150004"/>
                        </a:cubicBezTo>
                        <a:lnTo>
                          <a:pt x="293064" y="195609"/>
                        </a:lnTo>
                        <a:cubicBezTo>
                          <a:pt x="295045" y="200748"/>
                          <a:pt x="293432" y="206670"/>
                          <a:pt x="289446" y="208975"/>
                        </a:cubicBezTo>
                        <a:lnTo>
                          <a:pt x="253912" y="229484"/>
                        </a:lnTo>
                        <a:cubicBezTo>
                          <a:pt x="249948" y="231788"/>
                          <a:pt x="245177" y="229530"/>
                          <a:pt x="243173" y="224414"/>
                        </a:cubicBezTo>
                        <a:lnTo>
                          <a:pt x="225429" y="178809"/>
                        </a:lnTo>
                        <a:cubicBezTo>
                          <a:pt x="223447" y="173717"/>
                          <a:pt x="225014" y="167725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8"/>
                        </a:moveTo>
                        <a:cubicBezTo>
                          <a:pt x="212340" y="175053"/>
                          <a:pt x="217133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56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8"/>
                        </a:lnTo>
                        <a:close/>
                        <a:moveTo>
                          <a:pt x="180354" y="105344"/>
                        </a:moveTo>
                        <a:cubicBezTo>
                          <a:pt x="184317" y="103039"/>
                          <a:pt x="189111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84"/>
                        </a:cubicBezTo>
                        <a:lnTo>
                          <a:pt x="169731" y="189894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34" y="128158"/>
                          <a:pt x="144820" y="125854"/>
                        </a:cubicBezTo>
                        <a:lnTo>
                          <a:pt x="180354" y="105344"/>
                        </a:lnTo>
                        <a:close/>
                        <a:moveTo>
                          <a:pt x="236420" y="249418"/>
                        </a:moveTo>
                        <a:cubicBezTo>
                          <a:pt x="240384" y="247113"/>
                          <a:pt x="245155" y="249348"/>
                          <a:pt x="247159" y="254464"/>
                        </a:cubicBezTo>
                        <a:lnTo>
                          <a:pt x="264904" y="300092"/>
                        </a:lnTo>
                        <a:cubicBezTo>
                          <a:pt x="266886" y="305185"/>
                          <a:pt x="265319" y="311153"/>
                          <a:pt x="261333" y="313458"/>
                        </a:cubicBezTo>
                        <a:lnTo>
                          <a:pt x="225797" y="333967"/>
                        </a:lnTo>
                        <a:cubicBezTo>
                          <a:pt x="221833" y="336248"/>
                          <a:pt x="216995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31"/>
                          <a:pt x="200886" y="269927"/>
                        </a:cubicBezTo>
                        <a:lnTo>
                          <a:pt x="236420" y="249418"/>
                        </a:lnTo>
                        <a:close/>
                        <a:moveTo>
                          <a:pt x="180216" y="281841"/>
                        </a:moveTo>
                        <a:cubicBezTo>
                          <a:pt x="184202" y="279559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13" y="343577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36" y="366391"/>
                          <a:pt x="158854" y="361298"/>
                        </a:cubicBezTo>
                        <a:lnTo>
                          <a:pt x="141109" y="315693"/>
                        </a:lnTo>
                        <a:cubicBezTo>
                          <a:pt x="139128" y="310577"/>
                          <a:pt x="140718" y="304654"/>
                          <a:pt x="144704" y="302350"/>
                        </a:cubicBezTo>
                        <a:lnTo>
                          <a:pt x="180216" y="281841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500"/>
                          <a:pt x="160997" y="209758"/>
                          <a:pt x="162979" y="214874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31"/>
                        </a:lnTo>
                        <a:cubicBezTo>
                          <a:pt x="137583" y="296635"/>
                          <a:pt x="132836" y="294400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74" name="Graphic 4">
                  <a:extLst>
                    <a:ext uri="{FF2B5EF4-FFF2-40B4-BE49-F238E27FC236}">
                      <a16:creationId xmlns:a16="http://schemas.microsoft.com/office/drawing/2014/main" id="{28020704-E586-E0D6-8B87-EEF80C310EBB}"/>
                    </a:ext>
                  </a:extLst>
                </p:cNvPr>
                <p:cNvGrpSpPr/>
                <p:nvPr/>
              </p:nvGrpSpPr>
              <p:grpSpPr>
                <a:xfrm>
                  <a:off x="13987805" y="10646300"/>
                  <a:ext cx="691344" cy="923060"/>
                  <a:chOff x="13987805" y="10646300"/>
                  <a:chExt cx="691344" cy="923060"/>
                </a:xfrm>
              </p:grpSpPr>
              <p:sp>
                <p:nvSpPr>
                  <p:cNvPr id="1790" name="Freeform 1789">
                    <a:extLst>
                      <a:ext uri="{FF2B5EF4-FFF2-40B4-BE49-F238E27FC236}">
                        <a16:creationId xmlns:a16="http://schemas.microsoft.com/office/drawing/2014/main" id="{1C4E3A8D-5829-2B6F-3209-23609FD11094}"/>
                      </a:ext>
                    </a:extLst>
                  </p:cNvPr>
                  <p:cNvSpPr/>
                  <p:nvPr/>
                </p:nvSpPr>
                <p:spPr>
                  <a:xfrm>
                    <a:off x="14287067" y="11450924"/>
                    <a:ext cx="239223" cy="118436"/>
                  </a:xfrm>
                  <a:custGeom>
                    <a:avLst/>
                    <a:gdLst>
                      <a:gd name="connsiteX0" fmla="*/ 239223 w 239223"/>
                      <a:gd name="connsiteY0" fmla="*/ 0 h 118436"/>
                      <a:gd name="connsiteX1" fmla="*/ 239178 w 239223"/>
                      <a:gd name="connsiteY1" fmla="*/ 30695 h 118436"/>
                      <a:gd name="connsiteX2" fmla="*/ 236205 w 239223"/>
                      <a:gd name="connsiteY2" fmla="*/ 34843 h 118436"/>
                      <a:gd name="connsiteX3" fmla="*/ 95311 w 239223"/>
                      <a:gd name="connsiteY3" fmla="*/ 116697 h 118436"/>
                      <a:gd name="connsiteX4" fmla="*/ 80977 w 239223"/>
                      <a:gd name="connsiteY4" fmla="*/ 116720 h 118436"/>
                      <a:gd name="connsiteX5" fmla="*/ 2996 w 239223"/>
                      <a:gd name="connsiteY5" fmla="*/ 71691 h 118436"/>
                      <a:gd name="connsiteX6" fmla="*/ 0 w 239223"/>
                      <a:gd name="connsiteY6" fmla="*/ 67474 h 118436"/>
                      <a:gd name="connsiteX7" fmla="*/ 46 w 239223"/>
                      <a:gd name="connsiteY7" fmla="*/ 36779 h 118436"/>
                      <a:gd name="connsiteX8" fmla="*/ 3042 w 239223"/>
                      <a:gd name="connsiteY8" fmla="*/ 40973 h 118436"/>
                      <a:gd name="connsiteX9" fmla="*/ 81048 w 239223"/>
                      <a:gd name="connsiteY9" fmla="*/ 86001 h 118436"/>
                      <a:gd name="connsiteX10" fmla="*/ 95380 w 239223"/>
                      <a:gd name="connsiteY10" fmla="*/ 86001 h 118436"/>
                      <a:gd name="connsiteX11" fmla="*/ 236274 w 239223"/>
                      <a:gd name="connsiteY11" fmla="*/ 4148 h 118436"/>
                      <a:gd name="connsiteX12" fmla="*/ 239223 w 239223"/>
                      <a:gd name="connsiteY12" fmla="*/ 0 h 118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36">
                        <a:moveTo>
                          <a:pt x="239223" y="0"/>
                        </a:moveTo>
                        <a:lnTo>
                          <a:pt x="239178" y="30695"/>
                        </a:lnTo>
                        <a:cubicBezTo>
                          <a:pt x="239178" y="32216"/>
                          <a:pt x="238186" y="33691"/>
                          <a:pt x="236205" y="34843"/>
                        </a:cubicBezTo>
                        <a:lnTo>
                          <a:pt x="95311" y="116697"/>
                        </a:lnTo>
                        <a:cubicBezTo>
                          <a:pt x="91394" y="119001"/>
                          <a:pt x="84965" y="119024"/>
                          <a:pt x="80977" y="116720"/>
                        </a:cubicBezTo>
                        <a:lnTo>
                          <a:pt x="2996" y="71691"/>
                        </a:lnTo>
                        <a:cubicBezTo>
                          <a:pt x="990" y="70539"/>
                          <a:pt x="0" y="69018"/>
                          <a:pt x="0" y="67474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44"/>
                          <a:pt x="3042" y="40973"/>
                        </a:cubicBezTo>
                        <a:lnTo>
                          <a:pt x="81048" y="86001"/>
                        </a:lnTo>
                        <a:cubicBezTo>
                          <a:pt x="85034" y="88329"/>
                          <a:pt x="91440" y="88306"/>
                          <a:pt x="95380" y="86001"/>
                        </a:cubicBezTo>
                        <a:lnTo>
                          <a:pt x="236274" y="4148"/>
                        </a:lnTo>
                        <a:cubicBezTo>
                          <a:pt x="238233" y="3019"/>
                          <a:pt x="239201" y="1521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1" name="Freeform 1790">
                    <a:extLst>
                      <a:ext uri="{FF2B5EF4-FFF2-40B4-BE49-F238E27FC236}">
                        <a16:creationId xmlns:a16="http://schemas.microsoft.com/office/drawing/2014/main" id="{B9E44D21-9076-C4F0-D4A8-AADC609D35A8}"/>
                      </a:ext>
                    </a:extLst>
                  </p:cNvPr>
                  <p:cNvSpPr/>
                  <p:nvPr/>
                </p:nvSpPr>
                <p:spPr>
                  <a:xfrm>
                    <a:off x="14287122" y="11399982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72 h 138663"/>
                      <a:gd name="connsiteX1" fmla="*/ 236219 w 239159"/>
                      <a:gd name="connsiteY1" fmla="*/ 55090 h 138663"/>
                      <a:gd name="connsiteX2" fmla="*/ 95349 w 239159"/>
                      <a:gd name="connsiteY2" fmla="*/ 136944 h 138663"/>
                      <a:gd name="connsiteX3" fmla="*/ 80993 w 239159"/>
                      <a:gd name="connsiteY3" fmla="*/ 136944 h 138663"/>
                      <a:gd name="connsiteX4" fmla="*/ 2987 w 239159"/>
                      <a:gd name="connsiteY4" fmla="*/ 91915 h 138663"/>
                      <a:gd name="connsiteX5" fmla="*/ 2941 w 239159"/>
                      <a:gd name="connsiteY5" fmla="*/ 83596 h 138663"/>
                      <a:gd name="connsiteX6" fmla="*/ 143811 w 239159"/>
                      <a:gd name="connsiteY6" fmla="*/ 1719 h 138663"/>
                      <a:gd name="connsiteX7" fmla="*/ 158168 w 239159"/>
                      <a:gd name="connsiteY7" fmla="*/ 1719 h 138663"/>
                      <a:gd name="connsiteX8" fmla="*/ 236172 w 239159"/>
                      <a:gd name="connsiteY8" fmla="*/ 46772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72"/>
                        </a:moveTo>
                        <a:cubicBezTo>
                          <a:pt x="240136" y="49076"/>
                          <a:pt x="240160" y="52786"/>
                          <a:pt x="236219" y="55090"/>
                        </a:cubicBezTo>
                        <a:lnTo>
                          <a:pt x="95349" y="136944"/>
                        </a:lnTo>
                        <a:cubicBezTo>
                          <a:pt x="91408" y="139225"/>
                          <a:pt x="84979" y="139249"/>
                          <a:pt x="80993" y="136944"/>
                        </a:cubicBezTo>
                        <a:lnTo>
                          <a:pt x="2987" y="91915"/>
                        </a:lnTo>
                        <a:cubicBezTo>
                          <a:pt x="-976" y="89611"/>
                          <a:pt x="-1000" y="85878"/>
                          <a:pt x="2941" y="83596"/>
                        </a:cubicBezTo>
                        <a:lnTo>
                          <a:pt x="143811" y="1719"/>
                        </a:lnTo>
                        <a:cubicBezTo>
                          <a:pt x="147774" y="-584"/>
                          <a:pt x="154203" y="-562"/>
                          <a:pt x="158168" y="1719"/>
                        </a:cubicBezTo>
                        <a:lnTo>
                          <a:pt x="236172" y="46772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2" name="Freeform 1791">
                    <a:extLst>
                      <a:ext uri="{FF2B5EF4-FFF2-40B4-BE49-F238E27FC236}">
                        <a16:creationId xmlns:a16="http://schemas.microsoft.com/office/drawing/2014/main" id="{0C9C8310-1E39-B386-4198-9224689C7A69}"/>
                      </a:ext>
                    </a:extLst>
                  </p:cNvPr>
                  <p:cNvSpPr/>
                  <p:nvPr/>
                </p:nvSpPr>
                <p:spPr>
                  <a:xfrm>
                    <a:off x="14367169" y="11385479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684 w 58048"/>
                      <a:gd name="connsiteY7" fmla="*/ 11845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9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73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684" y="11845"/>
                        </a:cubicBezTo>
                        <a:cubicBezTo>
                          <a:pt x="55261" y="8595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3" name="Freeform 1792">
                    <a:extLst>
                      <a:ext uri="{FF2B5EF4-FFF2-40B4-BE49-F238E27FC236}">
                        <a16:creationId xmlns:a16="http://schemas.microsoft.com/office/drawing/2014/main" id="{0E7CC929-AC18-8665-D97A-45066599005F}"/>
                      </a:ext>
                    </a:extLst>
                  </p:cNvPr>
                  <p:cNvSpPr/>
                  <p:nvPr/>
                </p:nvSpPr>
                <p:spPr>
                  <a:xfrm>
                    <a:off x="14367717" y="11368909"/>
                    <a:ext cx="57495" cy="33299"/>
                  </a:xfrm>
                  <a:custGeom>
                    <a:avLst/>
                    <a:gdLst>
                      <a:gd name="connsiteX0" fmla="*/ 49021 w 57495"/>
                      <a:gd name="connsiteY0" fmla="*/ 4885 h 33299"/>
                      <a:gd name="connsiteX1" fmla="*/ 49137 w 57495"/>
                      <a:gd name="connsiteY1" fmla="*/ 28414 h 33299"/>
                      <a:gd name="connsiteX2" fmla="*/ 8485 w 57495"/>
                      <a:gd name="connsiteY2" fmla="*/ 28437 h 33299"/>
                      <a:gd name="connsiteX3" fmla="*/ 8348 w 57495"/>
                      <a:gd name="connsiteY3" fmla="*/ 4863 h 33299"/>
                      <a:gd name="connsiteX4" fmla="*/ 49021 w 57495"/>
                      <a:gd name="connsiteY4" fmla="*/ 4885 h 332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5" h="33299">
                        <a:moveTo>
                          <a:pt x="49021" y="4885"/>
                        </a:moveTo>
                        <a:cubicBezTo>
                          <a:pt x="60266" y="11384"/>
                          <a:pt x="60335" y="21915"/>
                          <a:pt x="49137" y="28414"/>
                        </a:cubicBezTo>
                        <a:cubicBezTo>
                          <a:pt x="37959" y="34912"/>
                          <a:pt x="19754" y="34935"/>
                          <a:pt x="8485" y="28437"/>
                        </a:cubicBezTo>
                        <a:cubicBezTo>
                          <a:pt x="-2782" y="21938"/>
                          <a:pt x="-2829" y="11384"/>
                          <a:pt x="8348" y="4863"/>
                        </a:cubicBezTo>
                        <a:cubicBezTo>
                          <a:pt x="19524" y="-1636"/>
                          <a:pt x="37752" y="-1613"/>
                          <a:pt x="49021" y="4885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4" name="Freeform 1793">
                    <a:extLst>
                      <a:ext uri="{FF2B5EF4-FFF2-40B4-BE49-F238E27FC236}">
                        <a16:creationId xmlns:a16="http://schemas.microsoft.com/office/drawing/2014/main" id="{FF3727CC-1D4F-EDAE-B195-E1D74C19080E}"/>
                      </a:ext>
                    </a:extLst>
                  </p:cNvPr>
                  <p:cNvSpPr/>
                  <p:nvPr/>
                </p:nvSpPr>
                <p:spPr>
                  <a:xfrm>
                    <a:off x="14378299" y="11068181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92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05 h 325863"/>
                      <a:gd name="connsiteX7" fmla="*/ 35789 w 35788"/>
                      <a:gd name="connsiteY7" fmla="*/ 92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1"/>
                          <a:pt x="2075" y="5300"/>
                          <a:pt x="5554" y="7328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719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5" name="Freeform 1794">
                    <a:extLst>
                      <a:ext uri="{FF2B5EF4-FFF2-40B4-BE49-F238E27FC236}">
                        <a16:creationId xmlns:a16="http://schemas.microsoft.com/office/drawing/2014/main" id="{4839696E-81C7-8AD0-5383-B46CBCD02690}"/>
                      </a:ext>
                    </a:extLst>
                  </p:cNvPr>
                  <p:cNvSpPr/>
                  <p:nvPr/>
                </p:nvSpPr>
                <p:spPr>
                  <a:xfrm>
                    <a:off x="14378622" y="11057958"/>
                    <a:ext cx="35463" cy="20535"/>
                  </a:xfrm>
                  <a:custGeom>
                    <a:avLst/>
                    <a:gdLst>
                      <a:gd name="connsiteX0" fmla="*/ 30234 w 35463"/>
                      <a:gd name="connsiteY0" fmla="*/ 3010 h 20535"/>
                      <a:gd name="connsiteX1" fmla="*/ 30304 w 35463"/>
                      <a:gd name="connsiteY1" fmla="*/ 17528 h 20535"/>
                      <a:gd name="connsiteX2" fmla="*/ 5232 w 35463"/>
                      <a:gd name="connsiteY2" fmla="*/ 17528 h 20535"/>
                      <a:gd name="connsiteX3" fmla="*/ 5139 w 35463"/>
                      <a:gd name="connsiteY3" fmla="*/ 2987 h 20535"/>
                      <a:gd name="connsiteX4" fmla="*/ 30234 w 35463"/>
                      <a:gd name="connsiteY4" fmla="*/ 3010 h 205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5">
                        <a:moveTo>
                          <a:pt x="30234" y="3010"/>
                        </a:moveTo>
                        <a:cubicBezTo>
                          <a:pt x="37171" y="7020"/>
                          <a:pt x="37217" y="13518"/>
                          <a:pt x="30304" y="17528"/>
                        </a:cubicBezTo>
                        <a:cubicBezTo>
                          <a:pt x="23414" y="21538"/>
                          <a:pt x="12167" y="21538"/>
                          <a:pt x="5232" y="17528"/>
                        </a:cubicBezTo>
                        <a:cubicBezTo>
                          <a:pt x="-1705" y="13518"/>
                          <a:pt x="-1752" y="7020"/>
                          <a:pt x="5139" y="2987"/>
                        </a:cubicBezTo>
                        <a:cubicBezTo>
                          <a:pt x="12052" y="-1000"/>
                          <a:pt x="23275" y="-1000"/>
                          <a:pt x="30234" y="3010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6" name="Freeform 1795">
                    <a:extLst>
                      <a:ext uri="{FF2B5EF4-FFF2-40B4-BE49-F238E27FC236}">
                        <a16:creationId xmlns:a16="http://schemas.microsoft.com/office/drawing/2014/main" id="{8BE04B3D-32D8-9140-AB34-C6D405A8EFDF}"/>
                      </a:ext>
                    </a:extLst>
                  </p:cNvPr>
                  <p:cNvSpPr/>
                  <p:nvPr/>
                </p:nvSpPr>
                <p:spPr>
                  <a:xfrm>
                    <a:off x="13997883" y="10801811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33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2 h 575218"/>
                      <a:gd name="connsiteX8" fmla="*/ 171288 w 232771"/>
                      <a:gd name="connsiteY8" fmla="*/ 559955 h 575218"/>
                      <a:gd name="connsiteX9" fmla="*/ 189563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33"/>
                        </a:lnTo>
                        <a:cubicBezTo>
                          <a:pt x="208207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3"/>
                          <a:pt x="150849" y="561752"/>
                        </a:cubicBezTo>
                        <a:lnTo>
                          <a:pt x="171288" y="559955"/>
                        </a:lnTo>
                        <a:cubicBezTo>
                          <a:pt x="174768" y="568919"/>
                          <a:pt x="182211" y="574035"/>
                          <a:pt x="189563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7" name="Freeform 1796">
                    <a:extLst>
                      <a:ext uri="{FF2B5EF4-FFF2-40B4-BE49-F238E27FC236}">
                        <a16:creationId xmlns:a16="http://schemas.microsoft.com/office/drawing/2014/main" id="{834BF362-8772-07D5-D3EE-27E772EDDCB0}"/>
                      </a:ext>
                    </a:extLst>
                  </p:cNvPr>
                  <p:cNvSpPr/>
                  <p:nvPr/>
                </p:nvSpPr>
                <p:spPr>
                  <a:xfrm>
                    <a:off x="13987805" y="10922840"/>
                    <a:ext cx="181366" cy="440700"/>
                  </a:xfrm>
                  <a:custGeom>
                    <a:avLst/>
                    <a:gdLst>
                      <a:gd name="connsiteX0" fmla="*/ 181367 w 181366"/>
                      <a:gd name="connsiteY0" fmla="*/ 438926 h 440700"/>
                      <a:gd name="connsiteX1" fmla="*/ 160927 w 181366"/>
                      <a:gd name="connsiteY1" fmla="*/ 440701 h 440700"/>
                      <a:gd name="connsiteX2" fmla="*/ 1921 w 181366"/>
                      <a:gd name="connsiteY2" fmla="*/ 32124 h 440700"/>
                      <a:gd name="connsiteX3" fmla="*/ 22384 w 181366"/>
                      <a:gd name="connsiteY3" fmla="*/ 30327 h 440700"/>
                      <a:gd name="connsiteX4" fmla="*/ 181367 w 181366"/>
                      <a:gd name="connsiteY4" fmla="*/ 438926 h 440700"/>
                      <a:gd name="connsiteX5" fmla="*/ 22384 w 181366"/>
                      <a:gd name="connsiteY5" fmla="*/ 30327 h 440700"/>
                      <a:gd name="connsiteX6" fmla="*/ 1921 w 181366"/>
                      <a:gd name="connsiteY6" fmla="*/ 32124 h 440700"/>
                      <a:gd name="connsiteX7" fmla="*/ 10078 w 181366"/>
                      <a:gd name="connsiteY7" fmla="*/ 1775 h 440700"/>
                      <a:gd name="connsiteX8" fmla="*/ 30495 w 181366"/>
                      <a:gd name="connsiteY8" fmla="*/ 0 h 440700"/>
                      <a:gd name="connsiteX9" fmla="*/ 22384 w 18136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66" h="440700">
                        <a:moveTo>
                          <a:pt x="181367" y="438926"/>
                        </a:moveTo>
                        <a:lnTo>
                          <a:pt x="160927" y="440701"/>
                        </a:lnTo>
                        <a:lnTo>
                          <a:pt x="1921" y="32124"/>
                        </a:lnTo>
                        <a:lnTo>
                          <a:pt x="22384" y="30327"/>
                        </a:lnTo>
                        <a:lnTo>
                          <a:pt x="181367" y="438926"/>
                        </a:lnTo>
                        <a:close/>
                        <a:moveTo>
                          <a:pt x="22384" y="30327"/>
                        </a:moveTo>
                        <a:lnTo>
                          <a:pt x="1921" y="32124"/>
                        </a:lnTo>
                        <a:cubicBezTo>
                          <a:pt x="-2573" y="20556"/>
                          <a:pt x="1091" y="6959"/>
                          <a:pt x="10078" y="1775"/>
                        </a:cubicBezTo>
                        <a:lnTo>
                          <a:pt x="30495" y="0"/>
                        </a:lnTo>
                        <a:cubicBezTo>
                          <a:pt x="21554" y="5185"/>
                          <a:pt x="17868" y="18781"/>
                          <a:pt x="22384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8" name="Freeform 1797">
                    <a:extLst>
                      <a:ext uri="{FF2B5EF4-FFF2-40B4-BE49-F238E27FC236}">
                        <a16:creationId xmlns:a16="http://schemas.microsoft.com/office/drawing/2014/main" id="{8B6C03D0-1401-8DDB-3FD4-D1F3BA41F2A4}"/>
                      </a:ext>
                    </a:extLst>
                  </p:cNvPr>
                  <p:cNvSpPr/>
                  <p:nvPr/>
                </p:nvSpPr>
                <p:spPr>
                  <a:xfrm>
                    <a:off x="14008245" y="10801758"/>
                    <a:ext cx="401641" cy="573497"/>
                  </a:xfrm>
                  <a:custGeom>
                    <a:avLst/>
                    <a:gdLst>
                      <a:gd name="connsiteX0" fmla="*/ 216302 w 401641"/>
                      <a:gd name="connsiteY0" fmla="*/ 2012 h 573497"/>
                      <a:gd name="connsiteX1" fmla="*/ 240729 w 401641"/>
                      <a:gd name="connsiteY1" fmla="*/ 13557 h 573497"/>
                      <a:gd name="connsiteX2" fmla="*/ 399736 w 401641"/>
                      <a:gd name="connsiteY2" fmla="*/ 422157 h 573497"/>
                      <a:gd name="connsiteX3" fmla="*/ 391578 w 401641"/>
                      <a:gd name="connsiteY3" fmla="*/ 452414 h 573497"/>
                      <a:gd name="connsiteX4" fmla="*/ 185331 w 401641"/>
                      <a:gd name="connsiteY4" fmla="*/ 571484 h 573497"/>
                      <a:gd name="connsiteX5" fmla="*/ 160950 w 401641"/>
                      <a:gd name="connsiteY5" fmla="*/ 560009 h 573497"/>
                      <a:gd name="connsiteX6" fmla="*/ 1921 w 401641"/>
                      <a:gd name="connsiteY6" fmla="*/ 151432 h 573497"/>
                      <a:gd name="connsiteX7" fmla="*/ 10055 w 401641"/>
                      <a:gd name="connsiteY7" fmla="*/ 121082 h 573497"/>
                      <a:gd name="connsiteX8" fmla="*/ 216302 w 401641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97">
                        <a:moveTo>
                          <a:pt x="216302" y="2012"/>
                        </a:moveTo>
                        <a:cubicBezTo>
                          <a:pt x="225267" y="-3173"/>
                          <a:pt x="236235" y="2012"/>
                          <a:pt x="240729" y="13557"/>
                        </a:cubicBezTo>
                        <a:lnTo>
                          <a:pt x="399736" y="422157"/>
                        </a:lnTo>
                        <a:cubicBezTo>
                          <a:pt x="404206" y="433633"/>
                          <a:pt x="400542" y="447252"/>
                          <a:pt x="391578" y="452414"/>
                        </a:cubicBezTo>
                        <a:lnTo>
                          <a:pt x="185331" y="571484"/>
                        </a:lnTo>
                        <a:cubicBezTo>
                          <a:pt x="176367" y="576669"/>
                          <a:pt x="165398" y="571484"/>
                          <a:pt x="160950" y="560009"/>
                        </a:cubicBezTo>
                        <a:lnTo>
                          <a:pt x="1921" y="151432"/>
                        </a:lnTo>
                        <a:cubicBezTo>
                          <a:pt x="-2573" y="139863"/>
                          <a:pt x="1091" y="126267"/>
                          <a:pt x="10055" y="121082"/>
                        </a:cubicBezTo>
                        <a:lnTo>
                          <a:pt x="216302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9" name="Freeform 1798">
                    <a:extLst>
                      <a:ext uri="{FF2B5EF4-FFF2-40B4-BE49-F238E27FC236}">
                        <a16:creationId xmlns:a16="http://schemas.microsoft.com/office/drawing/2014/main" id="{714D0A0F-A693-F59D-2DD5-9C21CB5C57E8}"/>
                      </a:ext>
                    </a:extLst>
                  </p:cNvPr>
                  <p:cNvSpPr/>
                  <p:nvPr/>
                </p:nvSpPr>
                <p:spPr>
                  <a:xfrm>
                    <a:off x="14020066" y="10816621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291 h 543760"/>
                      <a:gd name="connsiteX1" fmla="*/ 190862 w 378000"/>
                      <a:gd name="connsiteY1" fmla="*/ 463406 h 543760"/>
                      <a:gd name="connsiteX2" fmla="*/ 208607 w 378000"/>
                      <a:gd name="connsiteY2" fmla="*/ 509011 h 543760"/>
                      <a:gd name="connsiteX3" fmla="*/ 205034 w 378000"/>
                      <a:gd name="connsiteY3" fmla="*/ 522354 h 543760"/>
                      <a:gd name="connsiteX4" fmla="*/ 169524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94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291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48 w 378000"/>
                      <a:gd name="connsiteY11" fmla="*/ 372151 h 543760"/>
                      <a:gd name="connsiteX12" fmla="*/ 289353 w 378000"/>
                      <a:gd name="connsiteY12" fmla="*/ 385471 h 543760"/>
                      <a:gd name="connsiteX13" fmla="*/ 253819 w 378000"/>
                      <a:gd name="connsiteY13" fmla="*/ 405980 h 543760"/>
                      <a:gd name="connsiteX14" fmla="*/ 243058 w 378000"/>
                      <a:gd name="connsiteY14" fmla="*/ 400956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585 w 378000"/>
                      <a:gd name="connsiteY20" fmla="*/ 436998 h 543760"/>
                      <a:gd name="connsiteX21" fmla="*/ 177012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8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61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51 h 543760"/>
                      <a:gd name="connsiteX30" fmla="*/ 233171 w 378000"/>
                      <a:gd name="connsiteY30" fmla="*/ 417894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57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61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82 w 378000"/>
                      <a:gd name="connsiteY40" fmla="*/ 510440 h 543760"/>
                      <a:gd name="connsiteX41" fmla="*/ 214920 w 378000"/>
                      <a:gd name="connsiteY41" fmla="*/ 505370 h 543760"/>
                      <a:gd name="connsiteX42" fmla="*/ 197176 w 378000"/>
                      <a:gd name="connsiteY42" fmla="*/ 459766 h 543760"/>
                      <a:gd name="connsiteX43" fmla="*/ 200748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01 w 378000"/>
                      <a:gd name="connsiteY45" fmla="*/ 361020 h 543760"/>
                      <a:gd name="connsiteX46" fmla="*/ 359409 w 378000"/>
                      <a:gd name="connsiteY46" fmla="*/ 366090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00 w 378000"/>
                      <a:gd name="connsiteY49" fmla="*/ 445570 h 543760"/>
                      <a:gd name="connsiteX50" fmla="*/ 327262 w 378000"/>
                      <a:gd name="connsiteY50" fmla="*/ 440524 h 543760"/>
                      <a:gd name="connsiteX51" fmla="*/ 309517 w 378000"/>
                      <a:gd name="connsiteY51" fmla="*/ 394896 h 543760"/>
                      <a:gd name="connsiteX52" fmla="*/ 313090 w 378000"/>
                      <a:gd name="connsiteY52" fmla="*/ 381530 h 543760"/>
                      <a:gd name="connsiteX53" fmla="*/ 348601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70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41 w 378000"/>
                      <a:gd name="connsiteY58" fmla="*/ 477994 h 543760"/>
                      <a:gd name="connsiteX59" fmla="*/ 271080 w 378000"/>
                      <a:gd name="connsiteY59" fmla="*/ 472970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79 w 378000"/>
                      <a:gd name="connsiteY63" fmla="*/ 314264 h 543760"/>
                      <a:gd name="connsiteX64" fmla="*/ 134818 w 378000"/>
                      <a:gd name="connsiteY64" fmla="*/ 319357 h 543760"/>
                      <a:gd name="connsiteX65" fmla="*/ 152563 w 378000"/>
                      <a:gd name="connsiteY65" fmla="*/ 364938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79 w 378000"/>
                      <a:gd name="connsiteY71" fmla="*/ 314264 h 543760"/>
                      <a:gd name="connsiteX72" fmla="*/ 96035 w 378000"/>
                      <a:gd name="connsiteY72" fmla="*/ 242227 h 543760"/>
                      <a:gd name="connsiteX73" fmla="*/ 106796 w 378000"/>
                      <a:gd name="connsiteY73" fmla="*/ 247320 h 543760"/>
                      <a:gd name="connsiteX74" fmla="*/ 124541 w 378000"/>
                      <a:gd name="connsiteY74" fmla="*/ 292925 h 543760"/>
                      <a:gd name="connsiteX75" fmla="*/ 120946 w 378000"/>
                      <a:gd name="connsiteY75" fmla="*/ 306267 h 543760"/>
                      <a:gd name="connsiteX76" fmla="*/ 85434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58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56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67 w 378000"/>
                      <a:gd name="connsiteY93" fmla="*/ 97370 h 543760"/>
                      <a:gd name="connsiteX94" fmla="*/ 141732 w 378000"/>
                      <a:gd name="connsiteY94" fmla="*/ 117880 h 543760"/>
                      <a:gd name="connsiteX95" fmla="*/ 130923 w 378000"/>
                      <a:gd name="connsiteY95" fmla="*/ 112810 h 543760"/>
                      <a:gd name="connsiteX96" fmla="*/ 113203 w 378000"/>
                      <a:gd name="connsiteY96" fmla="*/ 67205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00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10 h 543760"/>
                      <a:gd name="connsiteX105" fmla="*/ 57043 w 378000"/>
                      <a:gd name="connsiteY105" fmla="*/ 99605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68 w 378000"/>
                      <a:gd name="connsiteY108" fmla="*/ 98200 h 543760"/>
                      <a:gd name="connsiteX109" fmla="*/ 50729 w 378000"/>
                      <a:gd name="connsiteY109" fmla="*/ 103246 h 543760"/>
                      <a:gd name="connsiteX110" fmla="*/ 68474 w 378000"/>
                      <a:gd name="connsiteY110" fmla="*/ 148874 h 543760"/>
                      <a:gd name="connsiteX111" fmla="*/ 64925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2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68 w 378000"/>
                      <a:gd name="connsiteY116" fmla="*/ 98200 h 543760"/>
                      <a:gd name="connsiteX117" fmla="*/ 68013 w 378000"/>
                      <a:gd name="connsiteY117" fmla="*/ 170213 h 543760"/>
                      <a:gd name="connsiteX118" fmla="*/ 78774 w 378000"/>
                      <a:gd name="connsiteY118" fmla="*/ 175306 h 543760"/>
                      <a:gd name="connsiteX119" fmla="*/ 96519 w 378000"/>
                      <a:gd name="connsiteY119" fmla="*/ 220911 h 543760"/>
                      <a:gd name="connsiteX120" fmla="*/ 92924 w 378000"/>
                      <a:gd name="connsiteY120" fmla="*/ 234253 h 543760"/>
                      <a:gd name="connsiteX121" fmla="*/ 57389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8013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49 w 378000"/>
                      <a:gd name="connsiteY130" fmla="*/ 222339 h 543760"/>
                      <a:gd name="connsiteX131" fmla="*/ 102810 w 378000"/>
                      <a:gd name="connsiteY131" fmla="*/ 217270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20 h 543760"/>
                      <a:gd name="connsiteX136" fmla="*/ 247298 w 378000"/>
                      <a:gd name="connsiteY136" fmla="*/ 77990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69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796 h 543760"/>
                      <a:gd name="connsiteX142" fmla="*/ 200979 w 378000"/>
                      <a:gd name="connsiteY142" fmla="*/ 93429 h 543760"/>
                      <a:gd name="connsiteX143" fmla="*/ 236513 w 378000"/>
                      <a:gd name="connsiteY143" fmla="*/ 72920 h 543760"/>
                      <a:gd name="connsiteX144" fmla="*/ 320602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882 h 543760"/>
                      <a:gd name="connsiteX151" fmla="*/ 285068 w 378000"/>
                      <a:gd name="connsiteY151" fmla="*/ 309517 h 543760"/>
                      <a:gd name="connsiteX152" fmla="*/ 320602 w 378000"/>
                      <a:gd name="connsiteY152" fmla="*/ 289007 h 543760"/>
                      <a:gd name="connsiteX153" fmla="*/ 292580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45 h 543760"/>
                      <a:gd name="connsiteX156" fmla="*/ 317491 w 378000"/>
                      <a:gd name="connsiteY156" fmla="*/ 281034 h 543760"/>
                      <a:gd name="connsiteX157" fmla="*/ 281980 w 378000"/>
                      <a:gd name="connsiteY157" fmla="*/ 301543 h 543760"/>
                      <a:gd name="connsiteX158" fmla="*/ 271218 w 378000"/>
                      <a:gd name="connsiteY158" fmla="*/ 296450 h 543760"/>
                      <a:gd name="connsiteX159" fmla="*/ 253451 w 378000"/>
                      <a:gd name="connsiteY159" fmla="*/ 250823 h 543760"/>
                      <a:gd name="connsiteX160" fmla="*/ 257046 w 378000"/>
                      <a:gd name="connsiteY160" fmla="*/ 237503 h 543760"/>
                      <a:gd name="connsiteX161" fmla="*/ 292580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04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34 w 378000"/>
                      <a:gd name="connsiteY166" fmla="*/ 229483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09 h 543760"/>
                      <a:gd name="connsiteX169" fmla="*/ 229001 w 378000"/>
                      <a:gd name="connsiteY169" fmla="*/ 165443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115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54 w 378000"/>
                      <a:gd name="connsiteY184" fmla="*/ 189893 h 543760"/>
                      <a:gd name="connsiteX185" fmla="*/ 158969 w 378000"/>
                      <a:gd name="connsiteY185" fmla="*/ 184870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887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881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297 h 543760"/>
                      <a:gd name="connsiteX204" fmla="*/ 141133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283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291"/>
                        </a:moveTo>
                        <a:cubicBezTo>
                          <a:pt x="184111" y="456009"/>
                          <a:pt x="188880" y="458291"/>
                          <a:pt x="190862" y="463406"/>
                        </a:cubicBezTo>
                        <a:lnTo>
                          <a:pt x="208607" y="509011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24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94" y="492212"/>
                        </a:lnTo>
                        <a:cubicBezTo>
                          <a:pt x="138990" y="487096"/>
                          <a:pt x="140649" y="481105"/>
                          <a:pt x="144589" y="478823"/>
                        </a:cubicBezTo>
                        <a:lnTo>
                          <a:pt x="180123" y="458291"/>
                        </a:lnTo>
                        <a:close/>
                        <a:moveTo>
                          <a:pt x="264442" y="321431"/>
                        </a:moveTo>
                        <a:cubicBezTo>
                          <a:pt x="268406" y="319126"/>
                          <a:pt x="273199" y="321431"/>
                          <a:pt x="275181" y="326524"/>
                        </a:cubicBezTo>
                        <a:lnTo>
                          <a:pt x="292948" y="372151"/>
                        </a:lnTo>
                        <a:cubicBezTo>
                          <a:pt x="294930" y="377244"/>
                          <a:pt x="293341" y="383189"/>
                          <a:pt x="289353" y="385471"/>
                        </a:cubicBezTo>
                        <a:lnTo>
                          <a:pt x="253819" y="405980"/>
                        </a:lnTo>
                        <a:cubicBezTo>
                          <a:pt x="249856" y="408284"/>
                          <a:pt x="245040" y="406049"/>
                          <a:pt x="243058" y="400956"/>
                        </a:cubicBezTo>
                        <a:lnTo>
                          <a:pt x="225313" y="355329"/>
                        </a:lnTo>
                        <a:cubicBezTo>
                          <a:pt x="223331" y="350213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89" y="383996"/>
                          <a:pt x="160858" y="386277"/>
                          <a:pt x="162840" y="391393"/>
                        </a:cubicBezTo>
                        <a:lnTo>
                          <a:pt x="180585" y="436998"/>
                        </a:lnTo>
                        <a:cubicBezTo>
                          <a:pt x="182589" y="442114"/>
                          <a:pt x="181000" y="448036"/>
                          <a:pt x="177012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8"/>
                        </a:lnTo>
                        <a:cubicBezTo>
                          <a:pt x="110968" y="415083"/>
                          <a:pt x="112603" y="409068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61" y="353877"/>
                        </a:moveTo>
                        <a:cubicBezTo>
                          <a:pt x="212224" y="351572"/>
                          <a:pt x="217040" y="353854"/>
                          <a:pt x="219046" y="358947"/>
                        </a:cubicBezTo>
                        <a:lnTo>
                          <a:pt x="236790" y="404551"/>
                        </a:lnTo>
                        <a:cubicBezTo>
                          <a:pt x="238772" y="409667"/>
                          <a:pt x="237159" y="415613"/>
                          <a:pt x="233171" y="417894"/>
                        </a:cubicBezTo>
                        <a:lnTo>
                          <a:pt x="197637" y="438427"/>
                        </a:lnTo>
                        <a:cubicBezTo>
                          <a:pt x="193674" y="440708"/>
                          <a:pt x="188904" y="438472"/>
                          <a:pt x="186898" y="433357"/>
                        </a:cubicBezTo>
                        <a:lnTo>
                          <a:pt x="169155" y="387752"/>
                        </a:lnTo>
                        <a:cubicBezTo>
                          <a:pt x="167172" y="382659"/>
                          <a:pt x="168740" y="376668"/>
                          <a:pt x="172704" y="374387"/>
                        </a:cubicBezTo>
                        <a:lnTo>
                          <a:pt x="208261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86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0"/>
                          <a:pt x="265181" y="487627"/>
                          <a:pt x="261193" y="489930"/>
                        </a:cubicBezTo>
                        <a:lnTo>
                          <a:pt x="225682" y="510440"/>
                        </a:lnTo>
                        <a:cubicBezTo>
                          <a:pt x="221673" y="512745"/>
                          <a:pt x="216926" y="510486"/>
                          <a:pt x="214920" y="505370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01" y="361020"/>
                        </a:moveTo>
                        <a:cubicBezTo>
                          <a:pt x="352611" y="358716"/>
                          <a:pt x="357427" y="360997"/>
                          <a:pt x="359409" y="366090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57"/>
                          <a:pt x="373535" y="425061"/>
                        </a:cubicBezTo>
                        <a:lnTo>
                          <a:pt x="338000" y="445570"/>
                        </a:lnTo>
                        <a:cubicBezTo>
                          <a:pt x="334037" y="447875"/>
                          <a:pt x="329267" y="445617"/>
                          <a:pt x="327262" y="440524"/>
                        </a:cubicBezTo>
                        <a:lnTo>
                          <a:pt x="309517" y="394896"/>
                        </a:lnTo>
                        <a:cubicBezTo>
                          <a:pt x="307535" y="389803"/>
                          <a:pt x="309104" y="383835"/>
                          <a:pt x="313090" y="381530"/>
                        </a:cubicBezTo>
                        <a:lnTo>
                          <a:pt x="348601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40"/>
                          <a:pt x="301221" y="393444"/>
                          <a:pt x="303203" y="398537"/>
                        </a:cubicBezTo>
                        <a:lnTo>
                          <a:pt x="320970" y="444165"/>
                        </a:lnTo>
                        <a:cubicBezTo>
                          <a:pt x="322952" y="449257"/>
                          <a:pt x="321363" y="455203"/>
                          <a:pt x="317375" y="457484"/>
                        </a:cubicBezTo>
                        <a:lnTo>
                          <a:pt x="281841" y="477994"/>
                        </a:lnTo>
                        <a:cubicBezTo>
                          <a:pt x="277878" y="480298"/>
                          <a:pt x="273084" y="478063"/>
                          <a:pt x="271080" y="472970"/>
                        </a:cubicBezTo>
                        <a:lnTo>
                          <a:pt x="253335" y="427343"/>
                        </a:lnTo>
                        <a:cubicBezTo>
                          <a:pt x="251353" y="422226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79" y="314264"/>
                        </a:moveTo>
                        <a:cubicBezTo>
                          <a:pt x="128043" y="311982"/>
                          <a:pt x="132814" y="314240"/>
                          <a:pt x="134818" y="319357"/>
                        </a:cubicBezTo>
                        <a:lnTo>
                          <a:pt x="152563" y="364938"/>
                        </a:lnTo>
                        <a:cubicBezTo>
                          <a:pt x="154544" y="370054"/>
                          <a:pt x="152978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095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96" y="247320"/>
                        </a:cubicBezTo>
                        <a:lnTo>
                          <a:pt x="124541" y="292925"/>
                        </a:lnTo>
                        <a:cubicBezTo>
                          <a:pt x="126522" y="298040"/>
                          <a:pt x="124933" y="303963"/>
                          <a:pt x="120946" y="306267"/>
                        </a:cubicBezTo>
                        <a:lnTo>
                          <a:pt x="85434" y="326777"/>
                        </a:lnTo>
                        <a:cubicBezTo>
                          <a:pt x="81470" y="329058"/>
                          <a:pt x="76632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2"/>
                          <a:pt x="233402" y="64947"/>
                        </a:cubicBezTo>
                        <a:lnTo>
                          <a:pt x="197868" y="85456"/>
                        </a:lnTo>
                        <a:cubicBezTo>
                          <a:pt x="193904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5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097"/>
                          <a:pt x="181230" y="95066"/>
                          <a:pt x="177267" y="97370"/>
                        </a:cubicBezTo>
                        <a:lnTo>
                          <a:pt x="141732" y="117880"/>
                        </a:lnTo>
                        <a:cubicBezTo>
                          <a:pt x="137745" y="120184"/>
                          <a:pt x="132929" y="117903"/>
                          <a:pt x="130923" y="112810"/>
                        </a:cubicBezTo>
                        <a:lnTo>
                          <a:pt x="113203" y="67205"/>
                        </a:lnTo>
                        <a:cubicBezTo>
                          <a:pt x="111221" y="62066"/>
                          <a:pt x="112834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30" y="65707"/>
                          <a:pt x="106911" y="70800"/>
                        </a:cubicBezTo>
                        <a:lnTo>
                          <a:pt x="124656" y="116428"/>
                        </a:lnTo>
                        <a:cubicBezTo>
                          <a:pt x="126660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07"/>
                          <a:pt x="76770" y="150326"/>
                          <a:pt x="74788" y="145210"/>
                        </a:cubicBezTo>
                        <a:lnTo>
                          <a:pt x="57043" y="99605"/>
                        </a:lnTo>
                        <a:cubicBezTo>
                          <a:pt x="55039" y="94512"/>
                          <a:pt x="56628" y="88567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68" y="98200"/>
                        </a:moveTo>
                        <a:cubicBezTo>
                          <a:pt x="43978" y="95895"/>
                          <a:pt x="48748" y="98154"/>
                          <a:pt x="50729" y="103246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25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88" y="182773"/>
                          <a:pt x="18582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68" y="98200"/>
                        </a:lnTo>
                        <a:close/>
                        <a:moveTo>
                          <a:pt x="68013" y="170213"/>
                        </a:moveTo>
                        <a:cubicBezTo>
                          <a:pt x="71976" y="167909"/>
                          <a:pt x="76770" y="170190"/>
                          <a:pt x="78774" y="175306"/>
                        </a:cubicBezTo>
                        <a:lnTo>
                          <a:pt x="96519" y="220911"/>
                        </a:lnTo>
                        <a:cubicBezTo>
                          <a:pt x="98500" y="226027"/>
                          <a:pt x="96911" y="231949"/>
                          <a:pt x="92924" y="234253"/>
                        </a:cubicBezTo>
                        <a:lnTo>
                          <a:pt x="57389" y="254763"/>
                        </a:lnTo>
                        <a:cubicBezTo>
                          <a:pt x="53448" y="257044"/>
                          <a:pt x="48632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902" y="198995"/>
                          <a:pt x="28537" y="192981"/>
                          <a:pt x="32478" y="190723"/>
                        </a:cubicBezTo>
                        <a:lnTo>
                          <a:pt x="68013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75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69" y="199526"/>
                          <a:pt x="149083" y="201830"/>
                        </a:cubicBezTo>
                        <a:lnTo>
                          <a:pt x="113549" y="222339"/>
                        </a:lnTo>
                        <a:cubicBezTo>
                          <a:pt x="109561" y="224644"/>
                          <a:pt x="104814" y="222386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72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7"/>
                          <a:pt x="247298" y="77990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0" y="134656"/>
                          <a:pt x="261424" y="136960"/>
                        </a:cubicBezTo>
                        <a:lnTo>
                          <a:pt x="225890" y="157469"/>
                        </a:lnTo>
                        <a:cubicBezTo>
                          <a:pt x="221926" y="159774"/>
                          <a:pt x="217155" y="157516"/>
                          <a:pt x="215151" y="152423"/>
                        </a:cubicBezTo>
                        <a:lnTo>
                          <a:pt x="197407" y="106796"/>
                        </a:lnTo>
                        <a:cubicBezTo>
                          <a:pt x="195425" y="101703"/>
                          <a:pt x="196992" y="95734"/>
                          <a:pt x="200979" y="93429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7"/>
                        </a:moveTo>
                        <a:cubicBezTo>
                          <a:pt x="324565" y="286702"/>
                          <a:pt x="329405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820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21" y="373603"/>
                          <a:pt x="299240" y="368510"/>
                        </a:cubicBezTo>
                        <a:lnTo>
                          <a:pt x="281496" y="322882"/>
                        </a:lnTo>
                        <a:cubicBezTo>
                          <a:pt x="279513" y="317789"/>
                          <a:pt x="281082" y="311821"/>
                          <a:pt x="285068" y="309517"/>
                        </a:cubicBezTo>
                        <a:lnTo>
                          <a:pt x="320602" y="289007"/>
                        </a:lnTo>
                        <a:close/>
                        <a:moveTo>
                          <a:pt x="292580" y="216993"/>
                        </a:moveTo>
                        <a:cubicBezTo>
                          <a:pt x="296543" y="214689"/>
                          <a:pt x="301337" y="216924"/>
                          <a:pt x="303342" y="222040"/>
                        </a:cubicBezTo>
                        <a:lnTo>
                          <a:pt x="321086" y="267645"/>
                        </a:lnTo>
                        <a:cubicBezTo>
                          <a:pt x="323067" y="272761"/>
                          <a:pt x="321478" y="278729"/>
                          <a:pt x="317491" y="281034"/>
                        </a:cubicBezTo>
                        <a:lnTo>
                          <a:pt x="281980" y="301543"/>
                        </a:lnTo>
                        <a:cubicBezTo>
                          <a:pt x="277970" y="303848"/>
                          <a:pt x="273199" y="301566"/>
                          <a:pt x="271218" y="296450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80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29"/>
                          <a:pt x="273339" y="144911"/>
                          <a:pt x="275320" y="150004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69"/>
                          <a:pt x="289446" y="208974"/>
                        </a:cubicBezTo>
                        <a:lnTo>
                          <a:pt x="253934" y="229483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09"/>
                        </a:lnTo>
                        <a:cubicBezTo>
                          <a:pt x="223447" y="173716"/>
                          <a:pt x="225038" y="167748"/>
                          <a:pt x="229001" y="165443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63" y="175076"/>
                          <a:pt x="217155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70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39"/>
                          <a:pt x="189111" y="105343"/>
                          <a:pt x="191115" y="110436"/>
                        </a:cubicBezTo>
                        <a:lnTo>
                          <a:pt x="208860" y="156064"/>
                        </a:lnTo>
                        <a:cubicBezTo>
                          <a:pt x="210842" y="161157"/>
                          <a:pt x="209252" y="167103"/>
                          <a:pt x="205265" y="169384"/>
                        </a:cubicBezTo>
                        <a:lnTo>
                          <a:pt x="169754" y="189893"/>
                        </a:lnTo>
                        <a:cubicBezTo>
                          <a:pt x="165767" y="192198"/>
                          <a:pt x="160951" y="189962"/>
                          <a:pt x="158969" y="184870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56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408" y="247112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184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7018" y="333989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53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887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37" y="343599"/>
                          <a:pt x="205149" y="345881"/>
                        </a:cubicBezTo>
                        <a:lnTo>
                          <a:pt x="169615" y="366413"/>
                        </a:lnTo>
                        <a:cubicBezTo>
                          <a:pt x="165652" y="368694"/>
                          <a:pt x="160858" y="366413"/>
                          <a:pt x="158854" y="361297"/>
                        </a:cubicBezTo>
                        <a:lnTo>
                          <a:pt x="141133" y="315693"/>
                        </a:lnTo>
                        <a:cubicBezTo>
                          <a:pt x="139151" y="310600"/>
                          <a:pt x="140718" y="304654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594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607" y="296658"/>
                          <a:pt x="132836" y="294399"/>
                          <a:pt x="130832" y="289283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0" name="Freeform 1799">
                    <a:extLst>
                      <a:ext uri="{FF2B5EF4-FFF2-40B4-BE49-F238E27FC236}">
                        <a16:creationId xmlns:a16="http://schemas.microsoft.com/office/drawing/2014/main" id="{C327064C-95DD-E3ED-442E-839BE82F9FD2}"/>
                      </a:ext>
                    </a:extLst>
                  </p:cNvPr>
                  <p:cNvSpPr/>
                  <p:nvPr/>
                </p:nvSpPr>
                <p:spPr>
                  <a:xfrm>
                    <a:off x="14267134" y="10646354"/>
                    <a:ext cx="232793" cy="575195"/>
                  </a:xfrm>
                  <a:custGeom>
                    <a:avLst/>
                    <a:gdLst>
                      <a:gd name="connsiteX0" fmla="*/ 212353 w 232793"/>
                      <a:gd name="connsiteY0" fmla="*/ 1774 h 575195"/>
                      <a:gd name="connsiteX1" fmla="*/ 232794 w 232793"/>
                      <a:gd name="connsiteY1" fmla="*/ 0 h 575195"/>
                      <a:gd name="connsiteX2" fmla="*/ 226687 w 232793"/>
                      <a:gd name="connsiteY2" fmla="*/ 1959 h 575195"/>
                      <a:gd name="connsiteX3" fmla="*/ 206247 w 232793"/>
                      <a:gd name="connsiteY3" fmla="*/ 3733 h 575195"/>
                      <a:gd name="connsiteX4" fmla="*/ 212353 w 232793"/>
                      <a:gd name="connsiteY4" fmla="*/ 1774 h 575195"/>
                      <a:gd name="connsiteX5" fmla="*/ 189586 w 232793"/>
                      <a:gd name="connsiteY5" fmla="*/ 573367 h 575195"/>
                      <a:gd name="connsiteX6" fmla="*/ 169145 w 232793"/>
                      <a:gd name="connsiteY6" fmla="*/ 575141 h 575195"/>
                      <a:gd name="connsiteX7" fmla="*/ 150871 w 232793"/>
                      <a:gd name="connsiteY7" fmla="*/ 561729 h 575195"/>
                      <a:gd name="connsiteX8" fmla="*/ 171311 w 232793"/>
                      <a:gd name="connsiteY8" fmla="*/ 559955 h 575195"/>
                      <a:gd name="connsiteX9" fmla="*/ 189586 w 232793"/>
                      <a:gd name="connsiteY9" fmla="*/ 573367 h 575195"/>
                      <a:gd name="connsiteX10" fmla="*/ 20439 w 232793"/>
                      <a:gd name="connsiteY10" fmla="*/ 121029 h 575195"/>
                      <a:gd name="connsiteX11" fmla="*/ 0 w 232793"/>
                      <a:gd name="connsiteY11" fmla="*/ 122804 h 575195"/>
                      <a:gd name="connsiteX12" fmla="*/ 206247 w 232793"/>
                      <a:gd name="connsiteY12" fmla="*/ 3733 h 575195"/>
                      <a:gd name="connsiteX13" fmla="*/ 226687 w 232793"/>
                      <a:gd name="connsiteY13" fmla="*/ 1959 h 575195"/>
                      <a:gd name="connsiteX14" fmla="*/ 20439 w 232793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195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28" y="184"/>
                          <a:pt x="228553" y="852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581"/>
                          <a:pt x="210280" y="1959"/>
                          <a:pt x="212353" y="1774"/>
                        </a:cubicBezTo>
                        <a:close/>
                        <a:moveTo>
                          <a:pt x="189586" y="573367"/>
                        </a:moveTo>
                        <a:lnTo>
                          <a:pt x="169145" y="575141"/>
                        </a:lnTo>
                        <a:cubicBezTo>
                          <a:pt x="161794" y="575786"/>
                          <a:pt x="154351" y="570671"/>
                          <a:pt x="150871" y="561729"/>
                        </a:cubicBezTo>
                        <a:lnTo>
                          <a:pt x="171311" y="559955"/>
                        </a:lnTo>
                        <a:cubicBezTo>
                          <a:pt x="174791" y="568919"/>
                          <a:pt x="182234" y="574012"/>
                          <a:pt x="189586" y="573367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1" name="Freeform 1800">
                    <a:extLst>
                      <a:ext uri="{FF2B5EF4-FFF2-40B4-BE49-F238E27FC236}">
                        <a16:creationId xmlns:a16="http://schemas.microsoft.com/office/drawing/2014/main" id="{1C01538D-6C7E-0B3A-C8E2-4BE5ED453B78}"/>
                      </a:ext>
                    </a:extLst>
                  </p:cNvPr>
                  <p:cNvSpPr/>
                  <p:nvPr/>
                </p:nvSpPr>
                <p:spPr>
                  <a:xfrm>
                    <a:off x="14257097" y="10767383"/>
                    <a:ext cx="181371" cy="440700"/>
                  </a:xfrm>
                  <a:custGeom>
                    <a:avLst/>
                    <a:gdLst>
                      <a:gd name="connsiteX0" fmla="*/ 10059 w 181371"/>
                      <a:gd name="connsiteY0" fmla="*/ 1774 h 440700"/>
                      <a:gd name="connsiteX1" fmla="*/ 1925 w 181371"/>
                      <a:gd name="connsiteY1" fmla="*/ 32100 h 440700"/>
                      <a:gd name="connsiteX2" fmla="*/ 160908 w 181371"/>
                      <a:gd name="connsiteY2" fmla="*/ 440700 h 440700"/>
                      <a:gd name="connsiteX3" fmla="*/ 181372 w 181371"/>
                      <a:gd name="connsiteY3" fmla="*/ 438926 h 440700"/>
                      <a:gd name="connsiteX4" fmla="*/ 22365 w 181371"/>
                      <a:gd name="connsiteY4" fmla="*/ 30326 h 440700"/>
                      <a:gd name="connsiteX5" fmla="*/ 30476 w 181371"/>
                      <a:gd name="connsiteY5" fmla="*/ 0 h 440700"/>
                      <a:gd name="connsiteX6" fmla="*/ 10059 w 181371"/>
                      <a:gd name="connsiteY6" fmla="*/ 1774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00">
                        <a:moveTo>
                          <a:pt x="10059" y="1774"/>
                        </a:moveTo>
                        <a:cubicBezTo>
                          <a:pt x="1072" y="6959"/>
                          <a:pt x="-2568" y="20556"/>
                          <a:pt x="1925" y="32100"/>
                        </a:cubicBezTo>
                        <a:lnTo>
                          <a:pt x="160908" y="440700"/>
                        </a:lnTo>
                        <a:lnTo>
                          <a:pt x="181372" y="438926"/>
                        </a:lnTo>
                        <a:lnTo>
                          <a:pt x="22365" y="30326"/>
                        </a:lnTo>
                        <a:cubicBezTo>
                          <a:pt x="17849" y="18781"/>
                          <a:pt x="21535" y="5184"/>
                          <a:pt x="30476" y="0"/>
                        </a:cubicBezTo>
                        <a:lnTo>
                          <a:pt x="10059" y="1774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2" name="Freeform 1801">
                    <a:extLst>
                      <a:ext uri="{FF2B5EF4-FFF2-40B4-BE49-F238E27FC236}">
                        <a16:creationId xmlns:a16="http://schemas.microsoft.com/office/drawing/2014/main" id="{FD9762E6-11C6-AE3D-7C3A-E52D60ECC5CA}"/>
                      </a:ext>
                    </a:extLst>
                  </p:cNvPr>
                  <p:cNvSpPr/>
                  <p:nvPr/>
                </p:nvSpPr>
                <p:spPr>
                  <a:xfrm>
                    <a:off x="14277540" y="10646300"/>
                    <a:ext cx="401609" cy="573497"/>
                  </a:xfrm>
                  <a:custGeom>
                    <a:avLst/>
                    <a:gdLst>
                      <a:gd name="connsiteX0" fmla="*/ 216280 w 401609"/>
                      <a:gd name="connsiteY0" fmla="*/ 2012 h 573497"/>
                      <a:gd name="connsiteX1" fmla="*/ 240707 w 401609"/>
                      <a:gd name="connsiteY1" fmla="*/ 13557 h 573497"/>
                      <a:gd name="connsiteX2" fmla="*/ 399714 w 401609"/>
                      <a:gd name="connsiteY2" fmla="*/ 422157 h 573497"/>
                      <a:gd name="connsiteX3" fmla="*/ 391534 w 401609"/>
                      <a:gd name="connsiteY3" fmla="*/ 452414 h 573497"/>
                      <a:gd name="connsiteX4" fmla="*/ 185309 w 401609"/>
                      <a:gd name="connsiteY4" fmla="*/ 571484 h 573497"/>
                      <a:gd name="connsiteX5" fmla="*/ 160904 w 401609"/>
                      <a:gd name="connsiteY5" fmla="*/ 560009 h 573497"/>
                      <a:gd name="connsiteX6" fmla="*/ 1922 w 401609"/>
                      <a:gd name="connsiteY6" fmla="*/ 151409 h 573497"/>
                      <a:gd name="connsiteX7" fmla="*/ 10033 w 401609"/>
                      <a:gd name="connsiteY7" fmla="*/ 121083 h 573497"/>
                      <a:gd name="connsiteX8" fmla="*/ 216280 w 401609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7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10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09"/>
                        </a:cubicBezTo>
                        <a:lnTo>
                          <a:pt x="1922" y="151409"/>
                        </a:lnTo>
                        <a:cubicBezTo>
                          <a:pt x="-2572" y="139863"/>
                          <a:pt x="1092" y="126267"/>
                          <a:pt x="10033" y="121083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3" name="Freeform 1802">
                    <a:extLst>
                      <a:ext uri="{FF2B5EF4-FFF2-40B4-BE49-F238E27FC236}">
                        <a16:creationId xmlns:a16="http://schemas.microsoft.com/office/drawing/2014/main" id="{14AAFD8A-7ABE-8D79-CF2B-0C6BA2E3F400}"/>
                      </a:ext>
                    </a:extLst>
                  </p:cNvPr>
                  <p:cNvSpPr/>
                  <p:nvPr/>
                </p:nvSpPr>
                <p:spPr>
                  <a:xfrm>
                    <a:off x="14289339" y="10661164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314 h 543760"/>
                      <a:gd name="connsiteX1" fmla="*/ 190862 w 378000"/>
                      <a:gd name="connsiteY1" fmla="*/ 463407 h 543760"/>
                      <a:gd name="connsiteX2" fmla="*/ 208629 w 378000"/>
                      <a:gd name="connsiteY2" fmla="*/ 509034 h 543760"/>
                      <a:gd name="connsiteX3" fmla="*/ 205034 w 378000"/>
                      <a:gd name="connsiteY3" fmla="*/ 522354 h 543760"/>
                      <a:gd name="connsiteX4" fmla="*/ 169500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71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314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26 w 378000"/>
                      <a:gd name="connsiteY11" fmla="*/ 372151 h 543760"/>
                      <a:gd name="connsiteX12" fmla="*/ 289355 w 378000"/>
                      <a:gd name="connsiteY12" fmla="*/ 385471 h 543760"/>
                      <a:gd name="connsiteX13" fmla="*/ 253843 w 378000"/>
                      <a:gd name="connsiteY13" fmla="*/ 405980 h 543760"/>
                      <a:gd name="connsiteX14" fmla="*/ 243058 w 378000"/>
                      <a:gd name="connsiteY14" fmla="*/ 400933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607 w 378000"/>
                      <a:gd name="connsiteY20" fmla="*/ 437021 h 543760"/>
                      <a:gd name="connsiteX21" fmla="*/ 177013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9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38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75 h 543760"/>
                      <a:gd name="connsiteX30" fmla="*/ 233171 w 378000"/>
                      <a:gd name="connsiteY30" fmla="*/ 417917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80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38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59 w 378000"/>
                      <a:gd name="connsiteY40" fmla="*/ 510440 h 543760"/>
                      <a:gd name="connsiteX41" fmla="*/ 214920 w 378000"/>
                      <a:gd name="connsiteY41" fmla="*/ 505394 h 543760"/>
                      <a:gd name="connsiteX42" fmla="*/ 197177 w 378000"/>
                      <a:gd name="connsiteY42" fmla="*/ 459766 h 543760"/>
                      <a:gd name="connsiteX43" fmla="*/ 200726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24 w 378000"/>
                      <a:gd name="connsiteY45" fmla="*/ 361020 h 543760"/>
                      <a:gd name="connsiteX46" fmla="*/ 359409 w 378000"/>
                      <a:gd name="connsiteY46" fmla="*/ 366113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24 w 378000"/>
                      <a:gd name="connsiteY49" fmla="*/ 445594 h 543760"/>
                      <a:gd name="connsiteX50" fmla="*/ 327262 w 378000"/>
                      <a:gd name="connsiteY50" fmla="*/ 440524 h 543760"/>
                      <a:gd name="connsiteX51" fmla="*/ 309518 w 378000"/>
                      <a:gd name="connsiteY51" fmla="*/ 394919 h 543760"/>
                      <a:gd name="connsiteX52" fmla="*/ 313090 w 378000"/>
                      <a:gd name="connsiteY52" fmla="*/ 381553 h 543760"/>
                      <a:gd name="connsiteX53" fmla="*/ 348624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48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65 w 378000"/>
                      <a:gd name="connsiteY58" fmla="*/ 477994 h 543760"/>
                      <a:gd name="connsiteX59" fmla="*/ 271080 w 378000"/>
                      <a:gd name="connsiteY59" fmla="*/ 472947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57 w 378000"/>
                      <a:gd name="connsiteY63" fmla="*/ 314287 h 543760"/>
                      <a:gd name="connsiteX64" fmla="*/ 134818 w 378000"/>
                      <a:gd name="connsiteY64" fmla="*/ 319333 h 543760"/>
                      <a:gd name="connsiteX65" fmla="*/ 152563 w 378000"/>
                      <a:gd name="connsiteY65" fmla="*/ 364961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57 w 378000"/>
                      <a:gd name="connsiteY71" fmla="*/ 314287 h 543760"/>
                      <a:gd name="connsiteX72" fmla="*/ 96035 w 378000"/>
                      <a:gd name="connsiteY72" fmla="*/ 242227 h 543760"/>
                      <a:gd name="connsiteX73" fmla="*/ 106773 w 378000"/>
                      <a:gd name="connsiteY73" fmla="*/ 247320 h 543760"/>
                      <a:gd name="connsiteX74" fmla="*/ 124541 w 378000"/>
                      <a:gd name="connsiteY74" fmla="*/ 292948 h 543760"/>
                      <a:gd name="connsiteX75" fmla="*/ 120946 w 378000"/>
                      <a:gd name="connsiteY75" fmla="*/ 306268 h 543760"/>
                      <a:gd name="connsiteX76" fmla="*/ 85411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81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79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43 w 378000"/>
                      <a:gd name="connsiteY93" fmla="*/ 97370 h 543760"/>
                      <a:gd name="connsiteX94" fmla="*/ 141709 w 378000"/>
                      <a:gd name="connsiteY94" fmla="*/ 117880 h 543760"/>
                      <a:gd name="connsiteX95" fmla="*/ 130925 w 378000"/>
                      <a:gd name="connsiteY95" fmla="*/ 112810 h 543760"/>
                      <a:gd name="connsiteX96" fmla="*/ 113180 w 378000"/>
                      <a:gd name="connsiteY96" fmla="*/ 67182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23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33 h 543760"/>
                      <a:gd name="connsiteX105" fmla="*/ 57021 w 378000"/>
                      <a:gd name="connsiteY105" fmla="*/ 99629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91 w 378000"/>
                      <a:gd name="connsiteY108" fmla="*/ 98200 h 543760"/>
                      <a:gd name="connsiteX109" fmla="*/ 50729 w 378000"/>
                      <a:gd name="connsiteY109" fmla="*/ 103269 h 543760"/>
                      <a:gd name="connsiteX110" fmla="*/ 68474 w 378000"/>
                      <a:gd name="connsiteY110" fmla="*/ 148874 h 543760"/>
                      <a:gd name="connsiteX111" fmla="*/ 64901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4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91 w 378000"/>
                      <a:gd name="connsiteY116" fmla="*/ 98200 h 543760"/>
                      <a:gd name="connsiteX117" fmla="*/ 67990 w 378000"/>
                      <a:gd name="connsiteY117" fmla="*/ 170213 h 543760"/>
                      <a:gd name="connsiteX118" fmla="*/ 78751 w 378000"/>
                      <a:gd name="connsiteY118" fmla="*/ 175306 h 543760"/>
                      <a:gd name="connsiteX119" fmla="*/ 96519 w 378000"/>
                      <a:gd name="connsiteY119" fmla="*/ 220934 h 543760"/>
                      <a:gd name="connsiteX120" fmla="*/ 92924 w 378000"/>
                      <a:gd name="connsiteY120" fmla="*/ 234254 h 543760"/>
                      <a:gd name="connsiteX121" fmla="*/ 57413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7990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71 w 378000"/>
                      <a:gd name="connsiteY130" fmla="*/ 222339 h 543760"/>
                      <a:gd name="connsiteX131" fmla="*/ 102810 w 378000"/>
                      <a:gd name="connsiteY131" fmla="*/ 217293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43 h 543760"/>
                      <a:gd name="connsiteX136" fmla="*/ 247298 w 378000"/>
                      <a:gd name="connsiteY136" fmla="*/ 78013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93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818 h 543760"/>
                      <a:gd name="connsiteX142" fmla="*/ 200979 w 378000"/>
                      <a:gd name="connsiteY142" fmla="*/ 93453 h 543760"/>
                      <a:gd name="connsiteX143" fmla="*/ 236513 w 378000"/>
                      <a:gd name="connsiteY143" fmla="*/ 72943 h 543760"/>
                      <a:gd name="connsiteX144" fmla="*/ 320579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905 h 543760"/>
                      <a:gd name="connsiteX151" fmla="*/ 285045 w 378000"/>
                      <a:gd name="connsiteY151" fmla="*/ 309540 h 543760"/>
                      <a:gd name="connsiteX152" fmla="*/ 320579 w 378000"/>
                      <a:gd name="connsiteY152" fmla="*/ 289007 h 543760"/>
                      <a:gd name="connsiteX153" fmla="*/ 292557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68 h 543760"/>
                      <a:gd name="connsiteX156" fmla="*/ 317491 w 378000"/>
                      <a:gd name="connsiteY156" fmla="*/ 281034 h 543760"/>
                      <a:gd name="connsiteX157" fmla="*/ 281956 w 378000"/>
                      <a:gd name="connsiteY157" fmla="*/ 301543 h 543760"/>
                      <a:gd name="connsiteX158" fmla="*/ 271195 w 378000"/>
                      <a:gd name="connsiteY158" fmla="*/ 296450 h 543760"/>
                      <a:gd name="connsiteX159" fmla="*/ 253451 w 378000"/>
                      <a:gd name="connsiteY159" fmla="*/ 250845 h 543760"/>
                      <a:gd name="connsiteX160" fmla="*/ 257046 w 378000"/>
                      <a:gd name="connsiteY160" fmla="*/ 237503 h 543760"/>
                      <a:gd name="connsiteX161" fmla="*/ 292557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26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12 w 378000"/>
                      <a:gd name="connsiteY166" fmla="*/ 229506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32 h 543760"/>
                      <a:gd name="connsiteX169" fmla="*/ 229001 w 378000"/>
                      <a:gd name="connsiteY169" fmla="*/ 165466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093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31 w 378000"/>
                      <a:gd name="connsiteY184" fmla="*/ 189893 h 543760"/>
                      <a:gd name="connsiteX185" fmla="*/ 158969 w 378000"/>
                      <a:gd name="connsiteY185" fmla="*/ 184847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910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903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320 h 543760"/>
                      <a:gd name="connsiteX204" fmla="*/ 141109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306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314"/>
                        </a:moveTo>
                        <a:cubicBezTo>
                          <a:pt x="184087" y="456009"/>
                          <a:pt x="188880" y="458291"/>
                          <a:pt x="190862" y="463407"/>
                        </a:cubicBezTo>
                        <a:lnTo>
                          <a:pt x="208629" y="509034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00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71" y="492212"/>
                        </a:lnTo>
                        <a:cubicBezTo>
                          <a:pt x="138990" y="487096"/>
                          <a:pt x="140625" y="481105"/>
                          <a:pt x="144589" y="478823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49"/>
                          <a:pt x="273199" y="321431"/>
                          <a:pt x="275181" y="326524"/>
                        </a:cubicBezTo>
                        <a:lnTo>
                          <a:pt x="292926" y="372151"/>
                        </a:lnTo>
                        <a:cubicBezTo>
                          <a:pt x="294930" y="377244"/>
                          <a:pt x="293341" y="383166"/>
                          <a:pt x="289355" y="385471"/>
                        </a:cubicBezTo>
                        <a:lnTo>
                          <a:pt x="253843" y="405980"/>
                        </a:lnTo>
                        <a:cubicBezTo>
                          <a:pt x="249833" y="408284"/>
                          <a:pt x="245040" y="406049"/>
                          <a:pt x="243058" y="400933"/>
                        </a:cubicBezTo>
                        <a:lnTo>
                          <a:pt x="225313" y="355329"/>
                        </a:lnTo>
                        <a:cubicBezTo>
                          <a:pt x="223309" y="350236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65" y="383996"/>
                          <a:pt x="160858" y="386300"/>
                          <a:pt x="162840" y="391393"/>
                        </a:cubicBezTo>
                        <a:lnTo>
                          <a:pt x="180607" y="437021"/>
                        </a:lnTo>
                        <a:cubicBezTo>
                          <a:pt x="182589" y="442114"/>
                          <a:pt x="181000" y="448036"/>
                          <a:pt x="177013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9"/>
                        </a:lnTo>
                        <a:cubicBezTo>
                          <a:pt x="110968" y="415083"/>
                          <a:pt x="112603" y="409091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38" y="353877"/>
                        </a:moveTo>
                        <a:cubicBezTo>
                          <a:pt x="212224" y="351572"/>
                          <a:pt x="217041" y="353854"/>
                          <a:pt x="219046" y="358947"/>
                        </a:cubicBezTo>
                        <a:lnTo>
                          <a:pt x="236790" y="404575"/>
                        </a:lnTo>
                        <a:cubicBezTo>
                          <a:pt x="238772" y="409668"/>
                          <a:pt x="237135" y="415613"/>
                          <a:pt x="233171" y="417917"/>
                        </a:cubicBezTo>
                        <a:lnTo>
                          <a:pt x="197637" y="438427"/>
                        </a:lnTo>
                        <a:cubicBezTo>
                          <a:pt x="193674" y="440731"/>
                          <a:pt x="188880" y="438473"/>
                          <a:pt x="186898" y="433380"/>
                        </a:cubicBezTo>
                        <a:lnTo>
                          <a:pt x="169155" y="387752"/>
                        </a:lnTo>
                        <a:cubicBezTo>
                          <a:pt x="167150" y="382636"/>
                          <a:pt x="168740" y="376691"/>
                          <a:pt x="172704" y="374387"/>
                        </a:cubicBezTo>
                        <a:lnTo>
                          <a:pt x="208238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62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1"/>
                          <a:pt x="265181" y="487627"/>
                          <a:pt x="261193" y="489930"/>
                        </a:cubicBezTo>
                        <a:lnTo>
                          <a:pt x="225659" y="510440"/>
                        </a:lnTo>
                        <a:cubicBezTo>
                          <a:pt x="221696" y="512745"/>
                          <a:pt x="216926" y="510487"/>
                          <a:pt x="214920" y="505394"/>
                        </a:cubicBezTo>
                        <a:lnTo>
                          <a:pt x="197177" y="459766"/>
                        </a:lnTo>
                        <a:cubicBezTo>
                          <a:pt x="195194" y="454650"/>
                          <a:pt x="196762" y="448705"/>
                          <a:pt x="200726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24" y="361020"/>
                        </a:moveTo>
                        <a:cubicBezTo>
                          <a:pt x="352587" y="358739"/>
                          <a:pt x="357403" y="360998"/>
                          <a:pt x="359409" y="366113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80"/>
                          <a:pt x="373535" y="425061"/>
                        </a:cubicBezTo>
                        <a:lnTo>
                          <a:pt x="338024" y="445594"/>
                        </a:lnTo>
                        <a:cubicBezTo>
                          <a:pt x="334014" y="447875"/>
                          <a:pt x="329243" y="445617"/>
                          <a:pt x="327262" y="440524"/>
                        </a:cubicBezTo>
                        <a:lnTo>
                          <a:pt x="309518" y="394919"/>
                        </a:lnTo>
                        <a:cubicBezTo>
                          <a:pt x="307535" y="389803"/>
                          <a:pt x="309104" y="383835"/>
                          <a:pt x="313090" y="381553"/>
                        </a:cubicBezTo>
                        <a:lnTo>
                          <a:pt x="348624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63"/>
                          <a:pt x="301221" y="393444"/>
                          <a:pt x="303203" y="398537"/>
                        </a:cubicBezTo>
                        <a:lnTo>
                          <a:pt x="320948" y="444165"/>
                        </a:lnTo>
                        <a:cubicBezTo>
                          <a:pt x="322952" y="449281"/>
                          <a:pt x="321363" y="455180"/>
                          <a:pt x="317375" y="457484"/>
                        </a:cubicBezTo>
                        <a:lnTo>
                          <a:pt x="281865" y="477994"/>
                        </a:lnTo>
                        <a:cubicBezTo>
                          <a:pt x="277855" y="480298"/>
                          <a:pt x="273062" y="478063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50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57" y="314287"/>
                        </a:moveTo>
                        <a:cubicBezTo>
                          <a:pt x="128044" y="311982"/>
                          <a:pt x="132814" y="314217"/>
                          <a:pt x="134818" y="319333"/>
                        </a:cubicBezTo>
                        <a:lnTo>
                          <a:pt x="152563" y="364961"/>
                        </a:lnTo>
                        <a:cubicBezTo>
                          <a:pt x="154544" y="370054"/>
                          <a:pt x="152955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118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57" y="314287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73" y="247320"/>
                        </a:cubicBezTo>
                        <a:lnTo>
                          <a:pt x="124541" y="292948"/>
                        </a:lnTo>
                        <a:cubicBezTo>
                          <a:pt x="126522" y="298040"/>
                          <a:pt x="124933" y="303963"/>
                          <a:pt x="120946" y="306268"/>
                        </a:cubicBezTo>
                        <a:lnTo>
                          <a:pt x="85411" y="326777"/>
                        </a:lnTo>
                        <a:cubicBezTo>
                          <a:pt x="81470" y="329058"/>
                          <a:pt x="76654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81"/>
                        </a:lnTo>
                        <a:cubicBezTo>
                          <a:pt x="238979" y="56674"/>
                          <a:pt x="237390" y="62665"/>
                          <a:pt x="233402" y="64947"/>
                        </a:cubicBezTo>
                        <a:lnTo>
                          <a:pt x="197868" y="85479"/>
                        </a:lnTo>
                        <a:cubicBezTo>
                          <a:pt x="193882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48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121"/>
                          <a:pt x="181230" y="95066"/>
                          <a:pt x="177243" y="97370"/>
                        </a:cubicBezTo>
                        <a:lnTo>
                          <a:pt x="141709" y="117880"/>
                        </a:lnTo>
                        <a:cubicBezTo>
                          <a:pt x="137745" y="120184"/>
                          <a:pt x="132929" y="117926"/>
                          <a:pt x="130925" y="112810"/>
                        </a:cubicBezTo>
                        <a:lnTo>
                          <a:pt x="113180" y="67182"/>
                        </a:lnTo>
                        <a:cubicBezTo>
                          <a:pt x="111198" y="62089"/>
                          <a:pt x="112812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07" y="65707"/>
                          <a:pt x="106911" y="70823"/>
                        </a:cubicBezTo>
                        <a:lnTo>
                          <a:pt x="124656" y="116428"/>
                        </a:lnTo>
                        <a:cubicBezTo>
                          <a:pt x="126638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30"/>
                          <a:pt x="76770" y="150326"/>
                          <a:pt x="74788" y="145233"/>
                        </a:cubicBezTo>
                        <a:lnTo>
                          <a:pt x="57021" y="99629"/>
                        </a:lnTo>
                        <a:cubicBezTo>
                          <a:pt x="55039" y="94512"/>
                          <a:pt x="56628" y="88590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200"/>
                        </a:moveTo>
                        <a:cubicBezTo>
                          <a:pt x="43978" y="95895"/>
                          <a:pt x="48725" y="98154"/>
                          <a:pt x="50729" y="103269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01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65" y="182773"/>
                          <a:pt x="18584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91" y="98200"/>
                        </a:lnTo>
                        <a:close/>
                        <a:moveTo>
                          <a:pt x="67990" y="170213"/>
                        </a:moveTo>
                        <a:cubicBezTo>
                          <a:pt x="72000" y="167909"/>
                          <a:pt x="76770" y="170213"/>
                          <a:pt x="78751" y="175306"/>
                        </a:cubicBezTo>
                        <a:lnTo>
                          <a:pt x="96519" y="220934"/>
                        </a:lnTo>
                        <a:cubicBezTo>
                          <a:pt x="98500" y="226027"/>
                          <a:pt x="96911" y="231949"/>
                          <a:pt x="92924" y="234254"/>
                        </a:cubicBezTo>
                        <a:lnTo>
                          <a:pt x="57413" y="254763"/>
                        </a:lnTo>
                        <a:cubicBezTo>
                          <a:pt x="53448" y="257044"/>
                          <a:pt x="48610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879" y="198995"/>
                          <a:pt x="28537" y="193004"/>
                          <a:pt x="32478" y="190723"/>
                        </a:cubicBezTo>
                        <a:lnTo>
                          <a:pt x="67990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52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70" y="199526"/>
                          <a:pt x="149083" y="201830"/>
                        </a:cubicBezTo>
                        <a:lnTo>
                          <a:pt x="113571" y="222339"/>
                        </a:lnTo>
                        <a:cubicBezTo>
                          <a:pt x="109563" y="224644"/>
                          <a:pt x="104792" y="222386"/>
                          <a:pt x="102810" y="217293"/>
                        </a:cubicBezTo>
                        <a:lnTo>
                          <a:pt x="85065" y="171665"/>
                        </a:lnTo>
                        <a:cubicBezTo>
                          <a:pt x="83084" y="166549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43"/>
                        </a:moveTo>
                        <a:cubicBezTo>
                          <a:pt x="240477" y="70639"/>
                          <a:pt x="245317" y="72897"/>
                          <a:pt x="247298" y="78013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2" y="134679"/>
                          <a:pt x="261424" y="136960"/>
                        </a:cubicBezTo>
                        <a:lnTo>
                          <a:pt x="225890" y="157493"/>
                        </a:lnTo>
                        <a:cubicBezTo>
                          <a:pt x="221904" y="159774"/>
                          <a:pt x="217155" y="157516"/>
                          <a:pt x="215151" y="152423"/>
                        </a:cubicBezTo>
                        <a:lnTo>
                          <a:pt x="197407" y="106818"/>
                        </a:lnTo>
                        <a:cubicBezTo>
                          <a:pt x="195425" y="101703"/>
                          <a:pt x="196992" y="95734"/>
                          <a:pt x="200979" y="93453"/>
                        </a:cubicBezTo>
                        <a:lnTo>
                          <a:pt x="236513" y="72943"/>
                        </a:lnTo>
                        <a:close/>
                        <a:moveTo>
                          <a:pt x="320579" y="289007"/>
                        </a:moveTo>
                        <a:cubicBezTo>
                          <a:pt x="324565" y="286703"/>
                          <a:pt x="329383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798"/>
                          <a:pt x="349500" y="350766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45" y="373603"/>
                          <a:pt x="299240" y="368510"/>
                        </a:cubicBezTo>
                        <a:lnTo>
                          <a:pt x="281496" y="322905"/>
                        </a:lnTo>
                        <a:cubicBezTo>
                          <a:pt x="279515" y="317790"/>
                          <a:pt x="281082" y="311821"/>
                          <a:pt x="285045" y="309540"/>
                        </a:cubicBezTo>
                        <a:lnTo>
                          <a:pt x="320579" y="289007"/>
                        </a:lnTo>
                        <a:close/>
                        <a:moveTo>
                          <a:pt x="292557" y="216993"/>
                        </a:moveTo>
                        <a:cubicBezTo>
                          <a:pt x="296543" y="214689"/>
                          <a:pt x="301361" y="216924"/>
                          <a:pt x="303342" y="222040"/>
                        </a:cubicBezTo>
                        <a:lnTo>
                          <a:pt x="321086" y="267668"/>
                        </a:lnTo>
                        <a:cubicBezTo>
                          <a:pt x="323067" y="272761"/>
                          <a:pt x="321478" y="278753"/>
                          <a:pt x="317491" y="281034"/>
                        </a:cubicBezTo>
                        <a:lnTo>
                          <a:pt x="281956" y="301543"/>
                        </a:lnTo>
                        <a:cubicBezTo>
                          <a:pt x="277993" y="303848"/>
                          <a:pt x="273199" y="301543"/>
                          <a:pt x="271195" y="296450"/>
                        </a:cubicBezTo>
                        <a:lnTo>
                          <a:pt x="253451" y="250845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57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53"/>
                          <a:pt x="273339" y="144911"/>
                          <a:pt x="275320" y="150026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93"/>
                          <a:pt x="289446" y="208974"/>
                        </a:cubicBezTo>
                        <a:lnTo>
                          <a:pt x="253912" y="229506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32"/>
                        </a:lnTo>
                        <a:cubicBezTo>
                          <a:pt x="223447" y="173716"/>
                          <a:pt x="225014" y="167748"/>
                          <a:pt x="229001" y="165466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40" y="175076"/>
                          <a:pt x="217133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93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62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62"/>
                          <a:pt x="189111" y="105343"/>
                          <a:pt x="191093" y="110436"/>
                        </a:cubicBezTo>
                        <a:lnTo>
                          <a:pt x="208860" y="156064"/>
                        </a:lnTo>
                        <a:cubicBezTo>
                          <a:pt x="210842" y="161180"/>
                          <a:pt x="209252" y="167079"/>
                          <a:pt x="205265" y="169384"/>
                        </a:cubicBezTo>
                        <a:lnTo>
                          <a:pt x="169731" y="189893"/>
                        </a:lnTo>
                        <a:cubicBezTo>
                          <a:pt x="165767" y="192198"/>
                          <a:pt x="160951" y="189962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49"/>
                          <a:pt x="140834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385" y="247136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207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6995" y="334013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76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910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13" y="343599"/>
                          <a:pt x="205149" y="345903"/>
                        </a:cubicBezTo>
                        <a:lnTo>
                          <a:pt x="169615" y="366413"/>
                        </a:lnTo>
                        <a:cubicBezTo>
                          <a:pt x="165629" y="368718"/>
                          <a:pt x="160836" y="366413"/>
                          <a:pt x="158854" y="361320"/>
                        </a:cubicBezTo>
                        <a:lnTo>
                          <a:pt x="141109" y="315693"/>
                        </a:lnTo>
                        <a:cubicBezTo>
                          <a:pt x="139128" y="310600"/>
                          <a:pt x="140718" y="304678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617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583" y="296658"/>
                          <a:pt x="132836" y="294399"/>
                          <a:pt x="130832" y="289306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75" name="Graphic 4">
                  <a:extLst>
                    <a:ext uri="{FF2B5EF4-FFF2-40B4-BE49-F238E27FC236}">
                      <a16:creationId xmlns:a16="http://schemas.microsoft.com/office/drawing/2014/main" id="{0E7BF3D9-F2F2-D71A-B89C-C0AB0BA5A35F}"/>
                    </a:ext>
                  </a:extLst>
                </p:cNvPr>
                <p:cNvGrpSpPr/>
                <p:nvPr/>
              </p:nvGrpSpPr>
              <p:grpSpPr>
                <a:xfrm>
                  <a:off x="15758267" y="11687952"/>
                  <a:ext cx="691344" cy="923060"/>
                  <a:chOff x="15758267" y="11687952"/>
                  <a:chExt cx="691344" cy="923060"/>
                </a:xfrm>
              </p:grpSpPr>
              <p:sp>
                <p:nvSpPr>
                  <p:cNvPr id="1776" name="Freeform 1775">
                    <a:extLst>
                      <a:ext uri="{FF2B5EF4-FFF2-40B4-BE49-F238E27FC236}">
                        <a16:creationId xmlns:a16="http://schemas.microsoft.com/office/drawing/2014/main" id="{2B273702-5303-30A4-4CA5-85303CBE7BAB}"/>
                      </a:ext>
                    </a:extLst>
                  </p:cNvPr>
                  <p:cNvSpPr/>
                  <p:nvPr/>
                </p:nvSpPr>
                <p:spPr>
                  <a:xfrm>
                    <a:off x="16057519" y="12492598"/>
                    <a:ext cx="239246" cy="118413"/>
                  </a:xfrm>
                  <a:custGeom>
                    <a:avLst/>
                    <a:gdLst>
                      <a:gd name="connsiteX0" fmla="*/ 239247 w 239246"/>
                      <a:gd name="connsiteY0" fmla="*/ 0 h 118413"/>
                      <a:gd name="connsiteX1" fmla="*/ 239177 w 239246"/>
                      <a:gd name="connsiteY1" fmla="*/ 30672 h 118413"/>
                      <a:gd name="connsiteX2" fmla="*/ 236205 w 239246"/>
                      <a:gd name="connsiteY2" fmla="*/ 34820 h 118413"/>
                      <a:gd name="connsiteX3" fmla="*/ 95335 w 239246"/>
                      <a:gd name="connsiteY3" fmla="*/ 116673 h 118413"/>
                      <a:gd name="connsiteX4" fmla="*/ 81001 w 239246"/>
                      <a:gd name="connsiteY4" fmla="*/ 116697 h 118413"/>
                      <a:gd name="connsiteX5" fmla="*/ 2996 w 239246"/>
                      <a:gd name="connsiteY5" fmla="*/ 71668 h 118413"/>
                      <a:gd name="connsiteX6" fmla="*/ 0 w 239246"/>
                      <a:gd name="connsiteY6" fmla="*/ 67451 h 118413"/>
                      <a:gd name="connsiteX7" fmla="*/ 46 w 239246"/>
                      <a:gd name="connsiteY7" fmla="*/ 36779 h 118413"/>
                      <a:gd name="connsiteX8" fmla="*/ 3042 w 239246"/>
                      <a:gd name="connsiteY8" fmla="*/ 40950 h 118413"/>
                      <a:gd name="connsiteX9" fmla="*/ 81046 w 239246"/>
                      <a:gd name="connsiteY9" fmla="*/ 85978 h 118413"/>
                      <a:gd name="connsiteX10" fmla="*/ 95380 w 239246"/>
                      <a:gd name="connsiteY10" fmla="*/ 85978 h 118413"/>
                      <a:gd name="connsiteX11" fmla="*/ 236274 w 239246"/>
                      <a:gd name="connsiteY11" fmla="*/ 4125 h 118413"/>
                      <a:gd name="connsiteX12" fmla="*/ 239247 w 239246"/>
                      <a:gd name="connsiteY12" fmla="*/ 0 h 118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46" h="118413">
                        <a:moveTo>
                          <a:pt x="239247" y="0"/>
                        </a:moveTo>
                        <a:lnTo>
                          <a:pt x="239177" y="30672"/>
                        </a:lnTo>
                        <a:cubicBezTo>
                          <a:pt x="239177" y="32193"/>
                          <a:pt x="238186" y="33691"/>
                          <a:pt x="236205" y="34820"/>
                        </a:cubicBezTo>
                        <a:lnTo>
                          <a:pt x="95335" y="116673"/>
                        </a:lnTo>
                        <a:cubicBezTo>
                          <a:pt x="91394" y="118978"/>
                          <a:pt x="84965" y="119001"/>
                          <a:pt x="81001" y="116697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51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21"/>
                          <a:pt x="3042" y="40950"/>
                        </a:cubicBezTo>
                        <a:lnTo>
                          <a:pt x="81046" y="85978"/>
                        </a:lnTo>
                        <a:cubicBezTo>
                          <a:pt x="85034" y="88306"/>
                          <a:pt x="91440" y="88283"/>
                          <a:pt x="95380" y="85978"/>
                        </a:cubicBezTo>
                        <a:lnTo>
                          <a:pt x="236274" y="4125"/>
                        </a:lnTo>
                        <a:cubicBezTo>
                          <a:pt x="238233" y="2996"/>
                          <a:pt x="239201" y="1498"/>
                          <a:pt x="239247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7" name="Freeform 1776">
                    <a:extLst>
                      <a:ext uri="{FF2B5EF4-FFF2-40B4-BE49-F238E27FC236}">
                        <a16:creationId xmlns:a16="http://schemas.microsoft.com/office/drawing/2014/main" id="{E79BDEDD-5150-D817-8798-1F945A2D3FB7}"/>
                      </a:ext>
                    </a:extLst>
                  </p:cNvPr>
                  <p:cNvSpPr/>
                  <p:nvPr/>
                </p:nvSpPr>
                <p:spPr>
                  <a:xfrm>
                    <a:off x="16057573" y="12441647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80 h 138663"/>
                      <a:gd name="connsiteX1" fmla="*/ 236219 w 239159"/>
                      <a:gd name="connsiteY1" fmla="*/ 55076 h 138663"/>
                      <a:gd name="connsiteX2" fmla="*/ 95349 w 239159"/>
                      <a:gd name="connsiteY2" fmla="*/ 136952 h 138663"/>
                      <a:gd name="connsiteX3" fmla="*/ 80991 w 239159"/>
                      <a:gd name="connsiteY3" fmla="*/ 136952 h 138663"/>
                      <a:gd name="connsiteX4" fmla="*/ 2987 w 239159"/>
                      <a:gd name="connsiteY4" fmla="*/ 91924 h 138663"/>
                      <a:gd name="connsiteX5" fmla="*/ 2941 w 239159"/>
                      <a:gd name="connsiteY5" fmla="*/ 83581 h 138663"/>
                      <a:gd name="connsiteX6" fmla="*/ 143811 w 239159"/>
                      <a:gd name="connsiteY6" fmla="*/ 1728 h 138663"/>
                      <a:gd name="connsiteX7" fmla="*/ 158167 w 239159"/>
                      <a:gd name="connsiteY7" fmla="*/ 1728 h 138663"/>
                      <a:gd name="connsiteX8" fmla="*/ 236172 w 239159"/>
                      <a:gd name="connsiteY8" fmla="*/ 46780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80"/>
                        </a:moveTo>
                        <a:cubicBezTo>
                          <a:pt x="240136" y="49061"/>
                          <a:pt x="240160" y="52794"/>
                          <a:pt x="236219" y="55076"/>
                        </a:cubicBezTo>
                        <a:lnTo>
                          <a:pt x="95349" y="136952"/>
                        </a:lnTo>
                        <a:cubicBezTo>
                          <a:pt x="91408" y="139234"/>
                          <a:pt x="84979" y="139234"/>
                          <a:pt x="80991" y="136952"/>
                        </a:cubicBezTo>
                        <a:lnTo>
                          <a:pt x="2987" y="91924"/>
                        </a:lnTo>
                        <a:cubicBezTo>
                          <a:pt x="-976" y="89620"/>
                          <a:pt x="-1000" y="85886"/>
                          <a:pt x="2941" y="83581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7" y="1728"/>
                        </a:cubicBezTo>
                        <a:lnTo>
                          <a:pt x="236172" y="46780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8" name="Freeform 1777">
                    <a:extLst>
                      <a:ext uri="{FF2B5EF4-FFF2-40B4-BE49-F238E27FC236}">
                        <a16:creationId xmlns:a16="http://schemas.microsoft.com/office/drawing/2014/main" id="{77554F09-1F1C-84C8-B4F4-22A9FAE8BCCF}"/>
                      </a:ext>
                    </a:extLst>
                  </p:cNvPr>
                  <p:cNvSpPr/>
                  <p:nvPr/>
                </p:nvSpPr>
                <p:spPr>
                  <a:xfrm>
                    <a:off x="16137621" y="12427153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706 w 58048"/>
                      <a:gd name="connsiteY7" fmla="*/ 11844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8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302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9" name="Freeform 1778">
                    <a:extLst>
                      <a:ext uri="{FF2B5EF4-FFF2-40B4-BE49-F238E27FC236}">
                        <a16:creationId xmlns:a16="http://schemas.microsoft.com/office/drawing/2014/main" id="{1FFDE77A-2CF1-7206-3974-218CE60FD609}"/>
                      </a:ext>
                    </a:extLst>
                  </p:cNvPr>
                  <p:cNvSpPr/>
                  <p:nvPr/>
                </p:nvSpPr>
                <p:spPr>
                  <a:xfrm>
                    <a:off x="16138168" y="12410572"/>
                    <a:ext cx="57496" cy="33304"/>
                  </a:xfrm>
                  <a:custGeom>
                    <a:avLst/>
                    <a:gdLst>
                      <a:gd name="connsiteX0" fmla="*/ 49022 w 57496"/>
                      <a:gd name="connsiteY0" fmla="*/ 4874 h 33304"/>
                      <a:gd name="connsiteX1" fmla="*/ 49137 w 57496"/>
                      <a:gd name="connsiteY1" fmla="*/ 28402 h 33304"/>
                      <a:gd name="connsiteX2" fmla="*/ 8486 w 57496"/>
                      <a:gd name="connsiteY2" fmla="*/ 28425 h 33304"/>
                      <a:gd name="connsiteX3" fmla="*/ 8348 w 57496"/>
                      <a:gd name="connsiteY3" fmla="*/ 4874 h 33304"/>
                      <a:gd name="connsiteX4" fmla="*/ 49022 w 57496"/>
                      <a:gd name="connsiteY4" fmla="*/ 4874 h 33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04">
                        <a:moveTo>
                          <a:pt x="49022" y="4874"/>
                        </a:moveTo>
                        <a:cubicBezTo>
                          <a:pt x="60267" y="11395"/>
                          <a:pt x="60336" y="21904"/>
                          <a:pt x="49137" y="28402"/>
                        </a:cubicBezTo>
                        <a:cubicBezTo>
                          <a:pt x="37960" y="34924"/>
                          <a:pt x="19755" y="34947"/>
                          <a:pt x="8486" y="28425"/>
                        </a:cubicBezTo>
                        <a:cubicBezTo>
                          <a:pt x="-2783" y="21927"/>
                          <a:pt x="-2828" y="11372"/>
                          <a:pt x="8348" y="4874"/>
                        </a:cubicBezTo>
                        <a:cubicBezTo>
                          <a:pt x="19524" y="-1648"/>
                          <a:pt x="37753" y="-1601"/>
                          <a:pt x="49022" y="4874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0" name="Freeform 1779">
                    <a:extLst>
                      <a:ext uri="{FF2B5EF4-FFF2-40B4-BE49-F238E27FC236}">
                        <a16:creationId xmlns:a16="http://schemas.microsoft.com/office/drawing/2014/main" id="{F76A049E-331E-B696-EC09-696B7C5BB599}"/>
                      </a:ext>
                    </a:extLst>
                  </p:cNvPr>
                  <p:cNvSpPr/>
                  <p:nvPr/>
                </p:nvSpPr>
                <p:spPr>
                  <a:xfrm>
                    <a:off x="16148751" y="12109855"/>
                    <a:ext cx="35788" cy="325844"/>
                  </a:xfrm>
                  <a:custGeom>
                    <a:avLst/>
                    <a:gdLst>
                      <a:gd name="connsiteX0" fmla="*/ 35789 w 35788"/>
                      <a:gd name="connsiteY0" fmla="*/ 92 h 325844"/>
                      <a:gd name="connsiteX1" fmla="*/ 35443 w 35788"/>
                      <a:gd name="connsiteY1" fmla="*/ 315662 h 325844"/>
                      <a:gd name="connsiteX2" fmla="*/ 30303 w 35788"/>
                      <a:gd name="connsiteY2" fmla="*/ 322852 h 325844"/>
                      <a:gd name="connsiteX3" fmla="*/ 0 w 35788"/>
                      <a:gd name="connsiteY3" fmla="*/ 315546 h 325844"/>
                      <a:gd name="connsiteX4" fmla="*/ 324 w 35788"/>
                      <a:gd name="connsiteY4" fmla="*/ 0 h 325844"/>
                      <a:gd name="connsiteX5" fmla="*/ 5554 w 35788"/>
                      <a:gd name="connsiteY5" fmla="*/ 7305 h 325844"/>
                      <a:gd name="connsiteX6" fmla="*/ 30649 w 35788"/>
                      <a:gd name="connsiteY6" fmla="*/ 7305 h 325844"/>
                      <a:gd name="connsiteX7" fmla="*/ 35789 w 35788"/>
                      <a:gd name="connsiteY7" fmla="*/ 92 h 325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44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52"/>
                        </a:cubicBezTo>
                        <a:cubicBezTo>
                          <a:pt x="19404" y="329189"/>
                          <a:pt x="-46" y="324857"/>
                          <a:pt x="0" y="315546"/>
                        </a:cubicBezTo>
                        <a:lnTo>
                          <a:pt x="324" y="0"/>
                        </a:lnTo>
                        <a:cubicBezTo>
                          <a:pt x="324" y="2627"/>
                          <a:pt x="2075" y="5277"/>
                          <a:pt x="5554" y="7305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696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1" name="Freeform 1780">
                    <a:extLst>
                      <a:ext uri="{FF2B5EF4-FFF2-40B4-BE49-F238E27FC236}">
                        <a16:creationId xmlns:a16="http://schemas.microsoft.com/office/drawing/2014/main" id="{7190BBBA-3D59-411B-0CC9-A280F3BF812D}"/>
                      </a:ext>
                    </a:extLst>
                  </p:cNvPr>
                  <p:cNvSpPr/>
                  <p:nvPr/>
                </p:nvSpPr>
                <p:spPr>
                  <a:xfrm>
                    <a:off x="16149073" y="12099620"/>
                    <a:ext cx="35463" cy="20532"/>
                  </a:xfrm>
                  <a:custGeom>
                    <a:avLst/>
                    <a:gdLst>
                      <a:gd name="connsiteX0" fmla="*/ 30234 w 35463"/>
                      <a:gd name="connsiteY0" fmla="*/ 2999 h 20532"/>
                      <a:gd name="connsiteX1" fmla="*/ 30304 w 35463"/>
                      <a:gd name="connsiteY1" fmla="*/ 17517 h 20532"/>
                      <a:gd name="connsiteX2" fmla="*/ 5232 w 35463"/>
                      <a:gd name="connsiteY2" fmla="*/ 17517 h 20532"/>
                      <a:gd name="connsiteX3" fmla="*/ 5139 w 35463"/>
                      <a:gd name="connsiteY3" fmla="*/ 2999 h 20532"/>
                      <a:gd name="connsiteX4" fmla="*/ 30234 w 35463"/>
                      <a:gd name="connsiteY4" fmla="*/ 2999 h 2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2">
                        <a:moveTo>
                          <a:pt x="30234" y="2999"/>
                        </a:moveTo>
                        <a:cubicBezTo>
                          <a:pt x="37171" y="7031"/>
                          <a:pt x="37217" y="13507"/>
                          <a:pt x="30304" y="17517"/>
                        </a:cubicBezTo>
                        <a:cubicBezTo>
                          <a:pt x="23414" y="21526"/>
                          <a:pt x="12167" y="21549"/>
                          <a:pt x="5232" y="17517"/>
                        </a:cubicBezTo>
                        <a:cubicBezTo>
                          <a:pt x="-1705" y="13507"/>
                          <a:pt x="-1752" y="7009"/>
                          <a:pt x="5139" y="2999"/>
                        </a:cubicBezTo>
                        <a:cubicBezTo>
                          <a:pt x="12052" y="-1011"/>
                          <a:pt x="23275" y="-988"/>
                          <a:pt x="30234" y="2999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2" name="Freeform 1781">
                    <a:extLst>
                      <a:ext uri="{FF2B5EF4-FFF2-40B4-BE49-F238E27FC236}">
                        <a16:creationId xmlns:a16="http://schemas.microsoft.com/office/drawing/2014/main" id="{6AABC016-4424-1254-0483-9E592475F502}"/>
                      </a:ext>
                    </a:extLst>
                  </p:cNvPr>
                  <p:cNvSpPr/>
                  <p:nvPr/>
                </p:nvSpPr>
                <p:spPr>
                  <a:xfrm>
                    <a:off x="15768335" y="11843485"/>
                    <a:ext cx="232771" cy="575218"/>
                  </a:xfrm>
                  <a:custGeom>
                    <a:avLst/>
                    <a:gdLst>
                      <a:gd name="connsiteX0" fmla="*/ 212354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35 h 575218"/>
                      <a:gd name="connsiteX3" fmla="*/ 206225 w 232771"/>
                      <a:gd name="connsiteY3" fmla="*/ 3733 h 575218"/>
                      <a:gd name="connsiteX4" fmla="*/ 212354 w 232771"/>
                      <a:gd name="connsiteY4" fmla="*/ 1774 h 575218"/>
                      <a:gd name="connsiteX5" fmla="*/ 189586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29 h 575218"/>
                      <a:gd name="connsiteX8" fmla="*/ 171312 w 232771"/>
                      <a:gd name="connsiteY8" fmla="*/ 559954 h 575218"/>
                      <a:gd name="connsiteX9" fmla="*/ 189586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3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54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54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51" y="570693"/>
                          <a:pt x="150849" y="561729"/>
                        </a:cubicBezTo>
                        <a:lnTo>
                          <a:pt x="171312" y="559954"/>
                        </a:lnTo>
                        <a:cubicBezTo>
                          <a:pt x="174768" y="568919"/>
                          <a:pt x="182211" y="574012"/>
                          <a:pt x="189586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3" name="Freeform 1782">
                    <a:extLst>
                      <a:ext uri="{FF2B5EF4-FFF2-40B4-BE49-F238E27FC236}">
                        <a16:creationId xmlns:a16="http://schemas.microsoft.com/office/drawing/2014/main" id="{666B7E4F-A616-9276-10B4-993E3EBDD6B1}"/>
                      </a:ext>
                    </a:extLst>
                  </p:cNvPr>
                  <p:cNvSpPr/>
                  <p:nvPr/>
                </p:nvSpPr>
                <p:spPr>
                  <a:xfrm>
                    <a:off x="15758267" y="11964514"/>
                    <a:ext cx="181356" cy="440700"/>
                  </a:xfrm>
                  <a:custGeom>
                    <a:avLst/>
                    <a:gdLst>
                      <a:gd name="connsiteX0" fmla="*/ 181356 w 181356"/>
                      <a:gd name="connsiteY0" fmla="*/ 438926 h 440700"/>
                      <a:gd name="connsiteX1" fmla="*/ 160917 w 181356"/>
                      <a:gd name="connsiteY1" fmla="*/ 440701 h 440700"/>
                      <a:gd name="connsiteX2" fmla="*/ 1910 w 181356"/>
                      <a:gd name="connsiteY2" fmla="*/ 32101 h 440700"/>
                      <a:gd name="connsiteX3" fmla="*/ 22373 w 181356"/>
                      <a:gd name="connsiteY3" fmla="*/ 30327 h 440700"/>
                      <a:gd name="connsiteX4" fmla="*/ 181356 w 181356"/>
                      <a:gd name="connsiteY4" fmla="*/ 438926 h 440700"/>
                      <a:gd name="connsiteX5" fmla="*/ 22373 w 181356"/>
                      <a:gd name="connsiteY5" fmla="*/ 30327 h 440700"/>
                      <a:gd name="connsiteX6" fmla="*/ 1910 w 181356"/>
                      <a:gd name="connsiteY6" fmla="*/ 32101 h 440700"/>
                      <a:gd name="connsiteX7" fmla="*/ 10068 w 181356"/>
                      <a:gd name="connsiteY7" fmla="*/ 1752 h 440700"/>
                      <a:gd name="connsiteX8" fmla="*/ 30485 w 181356"/>
                      <a:gd name="connsiteY8" fmla="*/ 0 h 440700"/>
                      <a:gd name="connsiteX9" fmla="*/ 22373 w 18135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00">
                        <a:moveTo>
                          <a:pt x="181356" y="438926"/>
                        </a:moveTo>
                        <a:lnTo>
                          <a:pt x="160917" y="440701"/>
                        </a:lnTo>
                        <a:lnTo>
                          <a:pt x="1910" y="32101"/>
                        </a:lnTo>
                        <a:lnTo>
                          <a:pt x="22373" y="30327"/>
                        </a:lnTo>
                        <a:lnTo>
                          <a:pt x="181356" y="438926"/>
                        </a:lnTo>
                        <a:close/>
                        <a:moveTo>
                          <a:pt x="22373" y="30327"/>
                        </a:moveTo>
                        <a:lnTo>
                          <a:pt x="1910" y="32101"/>
                        </a:lnTo>
                        <a:cubicBezTo>
                          <a:pt x="-2560" y="20556"/>
                          <a:pt x="1080" y="6937"/>
                          <a:pt x="10068" y="1752"/>
                        </a:cubicBezTo>
                        <a:lnTo>
                          <a:pt x="30485" y="0"/>
                        </a:lnTo>
                        <a:cubicBezTo>
                          <a:pt x="21544" y="5162"/>
                          <a:pt x="17857" y="18781"/>
                          <a:pt x="22373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4" name="Freeform 1783">
                    <a:extLst>
                      <a:ext uri="{FF2B5EF4-FFF2-40B4-BE49-F238E27FC236}">
                        <a16:creationId xmlns:a16="http://schemas.microsoft.com/office/drawing/2014/main" id="{A8738A8C-2B21-7C4F-1971-5CF413ACC06B}"/>
                      </a:ext>
                    </a:extLst>
                  </p:cNvPr>
                  <p:cNvSpPr/>
                  <p:nvPr/>
                </p:nvSpPr>
                <p:spPr>
                  <a:xfrm>
                    <a:off x="15778707" y="11843428"/>
                    <a:ext cx="401631" cy="573491"/>
                  </a:xfrm>
                  <a:custGeom>
                    <a:avLst/>
                    <a:gdLst>
                      <a:gd name="connsiteX0" fmla="*/ 216292 w 401631"/>
                      <a:gd name="connsiteY0" fmla="*/ 2016 h 573491"/>
                      <a:gd name="connsiteX1" fmla="*/ 240719 w 401631"/>
                      <a:gd name="connsiteY1" fmla="*/ 13561 h 573491"/>
                      <a:gd name="connsiteX2" fmla="*/ 399726 w 401631"/>
                      <a:gd name="connsiteY2" fmla="*/ 422160 h 573491"/>
                      <a:gd name="connsiteX3" fmla="*/ 391568 w 401631"/>
                      <a:gd name="connsiteY3" fmla="*/ 452418 h 573491"/>
                      <a:gd name="connsiteX4" fmla="*/ 185321 w 401631"/>
                      <a:gd name="connsiteY4" fmla="*/ 571488 h 573491"/>
                      <a:gd name="connsiteX5" fmla="*/ 160940 w 401631"/>
                      <a:gd name="connsiteY5" fmla="*/ 560011 h 573491"/>
                      <a:gd name="connsiteX6" fmla="*/ 1911 w 401631"/>
                      <a:gd name="connsiteY6" fmla="*/ 151412 h 573491"/>
                      <a:gd name="connsiteX7" fmla="*/ 10045 w 401631"/>
                      <a:gd name="connsiteY7" fmla="*/ 121086 h 573491"/>
                      <a:gd name="connsiteX8" fmla="*/ 216292 w 401631"/>
                      <a:gd name="connsiteY8" fmla="*/ 2016 h 5734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31" h="573491">
                        <a:moveTo>
                          <a:pt x="216292" y="2016"/>
                        </a:moveTo>
                        <a:cubicBezTo>
                          <a:pt x="225258" y="-3169"/>
                          <a:pt x="236226" y="1992"/>
                          <a:pt x="240719" y="13561"/>
                        </a:cubicBezTo>
                        <a:lnTo>
                          <a:pt x="399726" y="422160"/>
                        </a:lnTo>
                        <a:cubicBezTo>
                          <a:pt x="404196" y="433613"/>
                          <a:pt x="400532" y="447233"/>
                          <a:pt x="391568" y="452418"/>
                        </a:cubicBezTo>
                        <a:lnTo>
                          <a:pt x="185321" y="571488"/>
                        </a:lnTo>
                        <a:cubicBezTo>
                          <a:pt x="176380" y="576650"/>
                          <a:pt x="165388" y="571488"/>
                          <a:pt x="160940" y="560011"/>
                        </a:cubicBezTo>
                        <a:lnTo>
                          <a:pt x="1911" y="151412"/>
                        </a:lnTo>
                        <a:cubicBezTo>
                          <a:pt x="-2560" y="139867"/>
                          <a:pt x="1081" y="126271"/>
                          <a:pt x="10045" y="121086"/>
                        </a:cubicBezTo>
                        <a:lnTo>
                          <a:pt x="21629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5" name="Freeform 1784">
                    <a:extLst>
                      <a:ext uri="{FF2B5EF4-FFF2-40B4-BE49-F238E27FC236}">
                        <a16:creationId xmlns:a16="http://schemas.microsoft.com/office/drawing/2014/main" id="{DE932D42-E6E6-A7A7-0B2F-5C9083A154A7}"/>
                      </a:ext>
                    </a:extLst>
                  </p:cNvPr>
                  <p:cNvSpPr/>
                  <p:nvPr/>
                </p:nvSpPr>
                <p:spPr>
                  <a:xfrm>
                    <a:off x="15790518" y="11858308"/>
                    <a:ext cx="377999" cy="543746"/>
                  </a:xfrm>
                  <a:custGeom>
                    <a:avLst/>
                    <a:gdLst>
                      <a:gd name="connsiteX0" fmla="*/ 180123 w 377999"/>
                      <a:gd name="connsiteY0" fmla="*/ 458300 h 543746"/>
                      <a:gd name="connsiteX1" fmla="*/ 190862 w 377999"/>
                      <a:gd name="connsiteY1" fmla="*/ 463393 h 543746"/>
                      <a:gd name="connsiteX2" fmla="*/ 208629 w 377999"/>
                      <a:gd name="connsiteY2" fmla="*/ 508998 h 543746"/>
                      <a:gd name="connsiteX3" fmla="*/ 205034 w 377999"/>
                      <a:gd name="connsiteY3" fmla="*/ 522341 h 543746"/>
                      <a:gd name="connsiteX4" fmla="*/ 169524 w 377999"/>
                      <a:gd name="connsiteY4" fmla="*/ 542850 h 543746"/>
                      <a:gd name="connsiteX5" fmla="*/ 158739 w 377999"/>
                      <a:gd name="connsiteY5" fmla="*/ 537803 h 543746"/>
                      <a:gd name="connsiteX6" fmla="*/ 140994 w 377999"/>
                      <a:gd name="connsiteY6" fmla="*/ 492198 h 543746"/>
                      <a:gd name="connsiteX7" fmla="*/ 144589 w 377999"/>
                      <a:gd name="connsiteY7" fmla="*/ 478810 h 543746"/>
                      <a:gd name="connsiteX8" fmla="*/ 180123 w 377999"/>
                      <a:gd name="connsiteY8" fmla="*/ 458300 h 543746"/>
                      <a:gd name="connsiteX9" fmla="*/ 264442 w 377999"/>
                      <a:gd name="connsiteY9" fmla="*/ 321417 h 543746"/>
                      <a:gd name="connsiteX10" fmla="*/ 275205 w 377999"/>
                      <a:gd name="connsiteY10" fmla="*/ 326509 h 543746"/>
                      <a:gd name="connsiteX11" fmla="*/ 292948 w 377999"/>
                      <a:gd name="connsiteY11" fmla="*/ 372137 h 543746"/>
                      <a:gd name="connsiteX12" fmla="*/ 289353 w 377999"/>
                      <a:gd name="connsiteY12" fmla="*/ 385457 h 543746"/>
                      <a:gd name="connsiteX13" fmla="*/ 253843 w 377999"/>
                      <a:gd name="connsiteY13" fmla="*/ 405967 h 543746"/>
                      <a:gd name="connsiteX14" fmla="*/ 243058 w 377999"/>
                      <a:gd name="connsiteY14" fmla="*/ 400943 h 543746"/>
                      <a:gd name="connsiteX15" fmla="*/ 225313 w 377999"/>
                      <a:gd name="connsiteY15" fmla="*/ 355315 h 543746"/>
                      <a:gd name="connsiteX16" fmla="*/ 228908 w 377999"/>
                      <a:gd name="connsiteY16" fmla="*/ 341926 h 543746"/>
                      <a:gd name="connsiteX17" fmla="*/ 264442 w 377999"/>
                      <a:gd name="connsiteY17" fmla="*/ 321417 h 543746"/>
                      <a:gd name="connsiteX18" fmla="*/ 152101 w 377999"/>
                      <a:gd name="connsiteY18" fmla="*/ 386287 h 543746"/>
                      <a:gd name="connsiteX19" fmla="*/ 162840 w 377999"/>
                      <a:gd name="connsiteY19" fmla="*/ 391379 h 543746"/>
                      <a:gd name="connsiteX20" fmla="*/ 180607 w 377999"/>
                      <a:gd name="connsiteY20" fmla="*/ 436984 h 543746"/>
                      <a:gd name="connsiteX21" fmla="*/ 177012 w 377999"/>
                      <a:gd name="connsiteY21" fmla="*/ 450327 h 543746"/>
                      <a:gd name="connsiteX22" fmla="*/ 141478 w 377999"/>
                      <a:gd name="connsiteY22" fmla="*/ 470836 h 543746"/>
                      <a:gd name="connsiteX23" fmla="*/ 130717 w 377999"/>
                      <a:gd name="connsiteY23" fmla="*/ 465789 h 543746"/>
                      <a:gd name="connsiteX24" fmla="*/ 112949 w 377999"/>
                      <a:gd name="connsiteY24" fmla="*/ 420185 h 543746"/>
                      <a:gd name="connsiteX25" fmla="*/ 116567 w 377999"/>
                      <a:gd name="connsiteY25" fmla="*/ 406796 h 543746"/>
                      <a:gd name="connsiteX26" fmla="*/ 152101 w 377999"/>
                      <a:gd name="connsiteY26" fmla="*/ 386287 h 543746"/>
                      <a:gd name="connsiteX27" fmla="*/ 208261 w 377999"/>
                      <a:gd name="connsiteY27" fmla="*/ 353863 h 543746"/>
                      <a:gd name="connsiteX28" fmla="*/ 219046 w 377999"/>
                      <a:gd name="connsiteY28" fmla="*/ 358933 h 543746"/>
                      <a:gd name="connsiteX29" fmla="*/ 236790 w 377999"/>
                      <a:gd name="connsiteY29" fmla="*/ 404561 h 543746"/>
                      <a:gd name="connsiteX30" fmla="*/ 233171 w 377999"/>
                      <a:gd name="connsiteY30" fmla="*/ 417903 h 543746"/>
                      <a:gd name="connsiteX31" fmla="*/ 197637 w 377999"/>
                      <a:gd name="connsiteY31" fmla="*/ 438413 h 543746"/>
                      <a:gd name="connsiteX32" fmla="*/ 186898 w 377999"/>
                      <a:gd name="connsiteY32" fmla="*/ 433343 h 543746"/>
                      <a:gd name="connsiteX33" fmla="*/ 169154 w 377999"/>
                      <a:gd name="connsiteY33" fmla="*/ 387738 h 543746"/>
                      <a:gd name="connsiteX34" fmla="*/ 172726 w 377999"/>
                      <a:gd name="connsiteY34" fmla="*/ 374373 h 543746"/>
                      <a:gd name="connsiteX35" fmla="*/ 208261 w 377999"/>
                      <a:gd name="connsiteY35" fmla="*/ 353863 h 543746"/>
                      <a:gd name="connsiteX36" fmla="*/ 236283 w 377999"/>
                      <a:gd name="connsiteY36" fmla="*/ 425877 h 543746"/>
                      <a:gd name="connsiteX37" fmla="*/ 247068 w 377999"/>
                      <a:gd name="connsiteY37" fmla="*/ 430947 h 543746"/>
                      <a:gd name="connsiteX38" fmla="*/ 264811 w 377999"/>
                      <a:gd name="connsiteY38" fmla="*/ 476575 h 543746"/>
                      <a:gd name="connsiteX39" fmla="*/ 261193 w 377999"/>
                      <a:gd name="connsiteY39" fmla="*/ 489917 h 543746"/>
                      <a:gd name="connsiteX40" fmla="*/ 225682 w 377999"/>
                      <a:gd name="connsiteY40" fmla="*/ 510427 h 543746"/>
                      <a:gd name="connsiteX41" fmla="*/ 214920 w 377999"/>
                      <a:gd name="connsiteY41" fmla="*/ 505357 h 543746"/>
                      <a:gd name="connsiteX42" fmla="*/ 197176 w 377999"/>
                      <a:gd name="connsiteY42" fmla="*/ 459752 h 543746"/>
                      <a:gd name="connsiteX43" fmla="*/ 200748 w 377999"/>
                      <a:gd name="connsiteY43" fmla="*/ 446387 h 543746"/>
                      <a:gd name="connsiteX44" fmla="*/ 236283 w 377999"/>
                      <a:gd name="connsiteY44" fmla="*/ 425877 h 543746"/>
                      <a:gd name="connsiteX45" fmla="*/ 348624 w 377999"/>
                      <a:gd name="connsiteY45" fmla="*/ 361007 h 543746"/>
                      <a:gd name="connsiteX46" fmla="*/ 359409 w 377999"/>
                      <a:gd name="connsiteY46" fmla="*/ 366100 h 543746"/>
                      <a:gd name="connsiteX47" fmla="*/ 377152 w 377999"/>
                      <a:gd name="connsiteY47" fmla="*/ 411705 h 543746"/>
                      <a:gd name="connsiteX48" fmla="*/ 373535 w 377999"/>
                      <a:gd name="connsiteY48" fmla="*/ 425047 h 543746"/>
                      <a:gd name="connsiteX49" fmla="*/ 338000 w 377999"/>
                      <a:gd name="connsiteY49" fmla="*/ 445557 h 543746"/>
                      <a:gd name="connsiteX50" fmla="*/ 327262 w 377999"/>
                      <a:gd name="connsiteY50" fmla="*/ 440510 h 543746"/>
                      <a:gd name="connsiteX51" fmla="*/ 309517 w 377999"/>
                      <a:gd name="connsiteY51" fmla="*/ 394882 h 543746"/>
                      <a:gd name="connsiteX52" fmla="*/ 313090 w 377999"/>
                      <a:gd name="connsiteY52" fmla="*/ 381517 h 543746"/>
                      <a:gd name="connsiteX53" fmla="*/ 348624 w 377999"/>
                      <a:gd name="connsiteY53" fmla="*/ 361007 h 543746"/>
                      <a:gd name="connsiteX54" fmla="*/ 292464 w 377999"/>
                      <a:gd name="connsiteY54" fmla="*/ 393431 h 543746"/>
                      <a:gd name="connsiteX55" fmla="*/ 303227 w 377999"/>
                      <a:gd name="connsiteY55" fmla="*/ 398523 h 543746"/>
                      <a:gd name="connsiteX56" fmla="*/ 320970 w 377999"/>
                      <a:gd name="connsiteY56" fmla="*/ 444151 h 543746"/>
                      <a:gd name="connsiteX57" fmla="*/ 317375 w 377999"/>
                      <a:gd name="connsiteY57" fmla="*/ 457471 h 543746"/>
                      <a:gd name="connsiteX58" fmla="*/ 281865 w 377999"/>
                      <a:gd name="connsiteY58" fmla="*/ 477980 h 543746"/>
                      <a:gd name="connsiteX59" fmla="*/ 271080 w 377999"/>
                      <a:gd name="connsiteY59" fmla="*/ 472956 h 543746"/>
                      <a:gd name="connsiteX60" fmla="*/ 253335 w 377999"/>
                      <a:gd name="connsiteY60" fmla="*/ 427328 h 543746"/>
                      <a:gd name="connsiteX61" fmla="*/ 256930 w 377999"/>
                      <a:gd name="connsiteY61" fmla="*/ 413940 h 543746"/>
                      <a:gd name="connsiteX62" fmla="*/ 292464 w 377999"/>
                      <a:gd name="connsiteY62" fmla="*/ 393431 h 543746"/>
                      <a:gd name="connsiteX63" fmla="*/ 124079 w 377999"/>
                      <a:gd name="connsiteY63" fmla="*/ 314250 h 543746"/>
                      <a:gd name="connsiteX64" fmla="*/ 134818 w 377999"/>
                      <a:gd name="connsiteY64" fmla="*/ 319343 h 543746"/>
                      <a:gd name="connsiteX65" fmla="*/ 152563 w 377999"/>
                      <a:gd name="connsiteY65" fmla="*/ 364925 h 543746"/>
                      <a:gd name="connsiteX66" fmla="*/ 148990 w 377999"/>
                      <a:gd name="connsiteY66" fmla="*/ 378313 h 543746"/>
                      <a:gd name="connsiteX67" fmla="*/ 113456 w 377999"/>
                      <a:gd name="connsiteY67" fmla="*/ 398822 h 543746"/>
                      <a:gd name="connsiteX68" fmla="*/ 102672 w 377999"/>
                      <a:gd name="connsiteY68" fmla="*/ 393753 h 543746"/>
                      <a:gd name="connsiteX69" fmla="*/ 84927 w 377999"/>
                      <a:gd name="connsiteY69" fmla="*/ 348125 h 543746"/>
                      <a:gd name="connsiteX70" fmla="*/ 88545 w 377999"/>
                      <a:gd name="connsiteY70" fmla="*/ 334782 h 543746"/>
                      <a:gd name="connsiteX71" fmla="*/ 124079 w 377999"/>
                      <a:gd name="connsiteY71" fmla="*/ 314250 h 543746"/>
                      <a:gd name="connsiteX72" fmla="*/ 96035 w 377999"/>
                      <a:gd name="connsiteY72" fmla="*/ 242213 h 543746"/>
                      <a:gd name="connsiteX73" fmla="*/ 106796 w 377999"/>
                      <a:gd name="connsiteY73" fmla="*/ 247306 h 543746"/>
                      <a:gd name="connsiteX74" fmla="*/ 124541 w 377999"/>
                      <a:gd name="connsiteY74" fmla="*/ 292911 h 543746"/>
                      <a:gd name="connsiteX75" fmla="*/ 120946 w 377999"/>
                      <a:gd name="connsiteY75" fmla="*/ 306253 h 543746"/>
                      <a:gd name="connsiteX76" fmla="*/ 85434 w 377999"/>
                      <a:gd name="connsiteY76" fmla="*/ 326763 h 543746"/>
                      <a:gd name="connsiteX77" fmla="*/ 74650 w 377999"/>
                      <a:gd name="connsiteY77" fmla="*/ 321717 h 543746"/>
                      <a:gd name="connsiteX78" fmla="*/ 56905 w 377999"/>
                      <a:gd name="connsiteY78" fmla="*/ 276112 h 543746"/>
                      <a:gd name="connsiteX79" fmla="*/ 60501 w 377999"/>
                      <a:gd name="connsiteY79" fmla="*/ 262723 h 543746"/>
                      <a:gd name="connsiteX80" fmla="*/ 96035 w 377999"/>
                      <a:gd name="connsiteY80" fmla="*/ 242213 h 543746"/>
                      <a:gd name="connsiteX81" fmla="*/ 208491 w 377999"/>
                      <a:gd name="connsiteY81" fmla="*/ 893 h 543746"/>
                      <a:gd name="connsiteX82" fmla="*/ 219253 w 377999"/>
                      <a:gd name="connsiteY82" fmla="*/ 5940 h 543746"/>
                      <a:gd name="connsiteX83" fmla="*/ 237020 w 377999"/>
                      <a:gd name="connsiteY83" fmla="*/ 51545 h 543746"/>
                      <a:gd name="connsiteX84" fmla="*/ 233402 w 377999"/>
                      <a:gd name="connsiteY84" fmla="*/ 64933 h 543746"/>
                      <a:gd name="connsiteX85" fmla="*/ 197868 w 377999"/>
                      <a:gd name="connsiteY85" fmla="*/ 85442 h 543746"/>
                      <a:gd name="connsiteX86" fmla="*/ 187129 w 377999"/>
                      <a:gd name="connsiteY86" fmla="*/ 80350 h 543746"/>
                      <a:gd name="connsiteX87" fmla="*/ 169362 w 377999"/>
                      <a:gd name="connsiteY87" fmla="*/ 34745 h 543746"/>
                      <a:gd name="connsiteX88" fmla="*/ 172957 w 377999"/>
                      <a:gd name="connsiteY88" fmla="*/ 21402 h 543746"/>
                      <a:gd name="connsiteX89" fmla="*/ 208491 w 377999"/>
                      <a:gd name="connsiteY89" fmla="*/ 893 h 543746"/>
                      <a:gd name="connsiteX90" fmla="*/ 152332 w 377999"/>
                      <a:gd name="connsiteY90" fmla="*/ 33316 h 543746"/>
                      <a:gd name="connsiteX91" fmla="*/ 163071 w 377999"/>
                      <a:gd name="connsiteY91" fmla="*/ 38386 h 543746"/>
                      <a:gd name="connsiteX92" fmla="*/ 180815 w 377999"/>
                      <a:gd name="connsiteY92" fmla="*/ 83991 h 543746"/>
                      <a:gd name="connsiteX93" fmla="*/ 177267 w 377999"/>
                      <a:gd name="connsiteY93" fmla="*/ 97356 h 543746"/>
                      <a:gd name="connsiteX94" fmla="*/ 141732 w 377999"/>
                      <a:gd name="connsiteY94" fmla="*/ 117866 h 543746"/>
                      <a:gd name="connsiteX95" fmla="*/ 130923 w 377999"/>
                      <a:gd name="connsiteY95" fmla="*/ 112796 h 543746"/>
                      <a:gd name="connsiteX96" fmla="*/ 113203 w 377999"/>
                      <a:gd name="connsiteY96" fmla="*/ 67191 h 543746"/>
                      <a:gd name="connsiteX97" fmla="*/ 116798 w 377999"/>
                      <a:gd name="connsiteY97" fmla="*/ 53826 h 543746"/>
                      <a:gd name="connsiteX98" fmla="*/ 152332 w 377999"/>
                      <a:gd name="connsiteY98" fmla="*/ 33316 h 543746"/>
                      <a:gd name="connsiteX99" fmla="*/ 96150 w 377999"/>
                      <a:gd name="connsiteY99" fmla="*/ 65763 h 543746"/>
                      <a:gd name="connsiteX100" fmla="*/ 106911 w 377999"/>
                      <a:gd name="connsiteY100" fmla="*/ 70810 h 543746"/>
                      <a:gd name="connsiteX101" fmla="*/ 124656 w 377999"/>
                      <a:gd name="connsiteY101" fmla="*/ 116414 h 543746"/>
                      <a:gd name="connsiteX102" fmla="*/ 121061 w 377999"/>
                      <a:gd name="connsiteY102" fmla="*/ 129803 h 543746"/>
                      <a:gd name="connsiteX103" fmla="*/ 85549 w 377999"/>
                      <a:gd name="connsiteY103" fmla="*/ 150312 h 543746"/>
                      <a:gd name="connsiteX104" fmla="*/ 74788 w 377999"/>
                      <a:gd name="connsiteY104" fmla="*/ 145220 h 543746"/>
                      <a:gd name="connsiteX105" fmla="*/ 57043 w 377999"/>
                      <a:gd name="connsiteY105" fmla="*/ 99592 h 543746"/>
                      <a:gd name="connsiteX106" fmla="*/ 60616 w 377999"/>
                      <a:gd name="connsiteY106" fmla="*/ 86272 h 543746"/>
                      <a:gd name="connsiteX107" fmla="*/ 96150 w 377999"/>
                      <a:gd name="connsiteY107" fmla="*/ 65763 h 543746"/>
                      <a:gd name="connsiteX108" fmla="*/ 39991 w 377999"/>
                      <a:gd name="connsiteY108" fmla="*/ 98186 h 543746"/>
                      <a:gd name="connsiteX109" fmla="*/ 50729 w 377999"/>
                      <a:gd name="connsiteY109" fmla="*/ 103233 h 543746"/>
                      <a:gd name="connsiteX110" fmla="*/ 68474 w 377999"/>
                      <a:gd name="connsiteY110" fmla="*/ 148861 h 543746"/>
                      <a:gd name="connsiteX111" fmla="*/ 64925 w 377999"/>
                      <a:gd name="connsiteY111" fmla="*/ 162226 h 543746"/>
                      <a:gd name="connsiteX112" fmla="*/ 29391 w 377999"/>
                      <a:gd name="connsiteY112" fmla="*/ 182736 h 543746"/>
                      <a:gd name="connsiteX113" fmla="*/ 18606 w 377999"/>
                      <a:gd name="connsiteY113" fmla="*/ 177666 h 543746"/>
                      <a:gd name="connsiteX114" fmla="*/ 839 w 377999"/>
                      <a:gd name="connsiteY114" fmla="*/ 132038 h 543746"/>
                      <a:gd name="connsiteX115" fmla="*/ 4456 w 377999"/>
                      <a:gd name="connsiteY115" fmla="*/ 118696 h 543746"/>
                      <a:gd name="connsiteX116" fmla="*/ 39991 w 377999"/>
                      <a:gd name="connsiteY116" fmla="*/ 98186 h 543746"/>
                      <a:gd name="connsiteX117" fmla="*/ 68013 w 377999"/>
                      <a:gd name="connsiteY117" fmla="*/ 170200 h 543746"/>
                      <a:gd name="connsiteX118" fmla="*/ 78774 w 377999"/>
                      <a:gd name="connsiteY118" fmla="*/ 175293 h 543746"/>
                      <a:gd name="connsiteX119" fmla="*/ 96519 w 377999"/>
                      <a:gd name="connsiteY119" fmla="*/ 220897 h 543746"/>
                      <a:gd name="connsiteX120" fmla="*/ 92924 w 377999"/>
                      <a:gd name="connsiteY120" fmla="*/ 234240 h 543746"/>
                      <a:gd name="connsiteX121" fmla="*/ 57412 w 377999"/>
                      <a:gd name="connsiteY121" fmla="*/ 254749 h 543746"/>
                      <a:gd name="connsiteX122" fmla="*/ 46628 w 377999"/>
                      <a:gd name="connsiteY122" fmla="*/ 249703 h 543746"/>
                      <a:gd name="connsiteX123" fmla="*/ 28883 w 377999"/>
                      <a:gd name="connsiteY123" fmla="*/ 204098 h 543746"/>
                      <a:gd name="connsiteX124" fmla="*/ 32478 w 377999"/>
                      <a:gd name="connsiteY124" fmla="*/ 190709 h 543746"/>
                      <a:gd name="connsiteX125" fmla="*/ 68013 w 377999"/>
                      <a:gd name="connsiteY125" fmla="*/ 170200 h 543746"/>
                      <a:gd name="connsiteX126" fmla="*/ 124172 w 377999"/>
                      <a:gd name="connsiteY126" fmla="*/ 137777 h 543746"/>
                      <a:gd name="connsiteX127" fmla="*/ 134957 w 377999"/>
                      <a:gd name="connsiteY127" fmla="*/ 142846 h 543746"/>
                      <a:gd name="connsiteX128" fmla="*/ 152700 w 377999"/>
                      <a:gd name="connsiteY128" fmla="*/ 188474 h 543746"/>
                      <a:gd name="connsiteX129" fmla="*/ 149083 w 377999"/>
                      <a:gd name="connsiteY129" fmla="*/ 201817 h 543746"/>
                      <a:gd name="connsiteX130" fmla="*/ 113549 w 377999"/>
                      <a:gd name="connsiteY130" fmla="*/ 222326 h 543746"/>
                      <a:gd name="connsiteX131" fmla="*/ 102810 w 377999"/>
                      <a:gd name="connsiteY131" fmla="*/ 217256 h 543746"/>
                      <a:gd name="connsiteX132" fmla="*/ 85065 w 377999"/>
                      <a:gd name="connsiteY132" fmla="*/ 171651 h 543746"/>
                      <a:gd name="connsiteX133" fmla="*/ 88638 w 377999"/>
                      <a:gd name="connsiteY133" fmla="*/ 158286 h 543746"/>
                      <a:gd name="connsiteX134" fmla="*/ 124172 w 377999"/>
                      <a:gd name="connsiteY134" fmla="*/ 137777 h 543746"/>
                      <a:gd name="connsiteX135" fmla="*/ 236513 w 377999"/>
                      <a:gd name="connsiteY135" fmla="*/ 72907 h 543746"/>
                      <a:gd name="connsiteX136" fmla="*/ 247298 w 377999"/>
                      <a:gd name="connsiteY136" fmla="*/ 77999 h 543746"/>
                      <a:gd name="connsiteX137" fmla="*/ 265042 w 377999"/>
                      <a:gd name="connsiteY137" fmla="*/ 123604 h 543746"/>
                      <a:gd name="connsiteX138" fmla="*/ 261424 w 377999"/>
                      <a:gd name="connsiteY138" fmla="*/ 136947 h 543746"/>
                      <a:gd name="connsiteX139" fmla="*/ 225912 w 377999"/>
                      <a:gd name="connsiteY139" fmla="*/ 157456 h 543746"/>
                      <a:gd name="connsiteX140" fmla="*/ 215151 w 377999"/>
                      <a:gd name="connsiteY140" fmla="*/ 152409 h 543746"/>
                      <a:gd name="connsiteX141" fmla="*/ 197407 w 377999"/>
                      <a:gd name="connsiteY141" fmla="*/ 106782 h 543746"/>
                      <a:gd name="connsiteX142" fmla="*/ 200979 w 377999"/>
                      <a:gd name="connsiteY142" fmla="*/ 93416 h 543746"/>
                      <a:gd name="connsiteX143" fmla="*/ 236513 w 377999"/>
                      <a:gd name="connsiteY143" fmla="*/ 72907 h 543746"/>
                      <a:gd name="connsiteX144" fmla="*/ 320602 w 377999"/>
                      <a:gd name="connsiteY144" fmla="*/ 288993 h 543746"/>
                      <a:gd name="connsiteX145" fmla="*/ 331387 w 377999"/>
                      <a:gd name="connsiteY145" fmla="*/ 294063 h 543746"/>
                      <a:gd name="connsiteX146" fmla="*/ 349132 w 377999"/>
                      <a:gd name="connsiteY146" fmla="*/ 339691 h 543746"/>
                      <a:gd name="connsiteX147" fmla="*/ 345513 w 377999"/>
                      <a:gd name="connsiteY147" fmla="*/ 353033 h 543746"/>
                      <a:gd name="connsiteX148" fmla="*/ 310001 w 377999"/>
                      <a:gd name="connsiteY148" fmla="*/ 373543 h 543746"/>
                      <a:gd name="connsiteX149" fmla="*/ 299240 w 377999"/>
                      <a:gd name="connsiteY149" fmla="*/ 368497 h 543746"/>
                      <a:gd name="connsiteX150" fmla="*/ 281495 w 377999"/>
                      <a:gd name="connsiteY150" fmla="*/ 322868 h 543746"/>
                      <a:gd name="connsiteX151" fmla="*/ 285068 w 377999"/>
                      <a:gd name="connsiteY151" fmla="*/ 309503 h 543746"/>
                      <a:gd name="connsiteX152" fmla="*/ 320602 w 377999"/>
                      <a:gd name="connsiteY152" fmla="*/ 288993 h 543746"/>
                      <a:gd name="connsiteX153" fmla="*/ 292580 w 377999"/>
                      <a:gd name="connsiteY153" fmla="*/ 216980 h 543746"/>
                      <a:gd name="connsiteX154" fmla="*/ 303342 w 377999"/>
                      <a:gd name="connsiteY154" fmla="*/ 222026 h 543746"/>
                      <a:gd name="connsiteX155" fmla="*/ 321086 w 377999"/>
                      <a:gd name="connsiteY155" fmla="*/ 267631 h 543746"/>
                      <a:gd name="connsiteX156" fmla="*/ 317491 w 377999"/>
                      <a:gd name="connsiteY156" fmla="*/ 281020 h 543746"/>
                      <a:gd name="connsiteX157" fmla="*/ 281980 w 377999"/>
                      <a:gd name="connsiteY157" fmla="*/ 301530 h 543746"/>
                      <a:gd name="connsiteX158" fmla="*/ 271218 w 377999"/>
                      <a:gd name="connsiteY158" fmla="*/ 296437 h 543746"/>
                      <a:gd name="connsiteX159" fmla="*/ 253474 w 377999"/>
                      <a:gd name="connsiteY159" fmla="*/ 250809 h 543746"/>
                      <a:gd name="connsiteX160" fmla="*/ 257046 w 377999"/>
                      <a:gd name="connsiteY160" fmla="*/ 237489 h 543746"/>
                      <a:gd name="connsiteX161" fmla="*/ 292580 w 377999"/>
                      <a:gd name="connsiteY161" fmla="*/ 216980 h 543746"/>
                      <a:gd name="connsiteX162" fmla="*/ 264535 w 377999"/>
                      <a:gd name="connsiteY162" fmla="*/ 144920 h 543746"/>
                      <a:gd name="connsiteX163" fmla="*/ 275320 w 377999"/>
                      <a:gd name="connsiteY163" fmla="*/ 150013 h 543746"/>
                      <a:gd name="connsiteX164" fmla="*/ 293064 w 377999"/>
                      <a:gd name="connsiteY164" fmla="*/ 195617 h 543746"/>
                      <a:gd name="connsiteX165" fmla="*/ 289446 w 377999"/>
                      <a:gd name="connsiteY165" fmla="*/ 208960 h 543746"/>
                      <a:gd name="connsiteX166" fmla="*/ 253934 w 377999"/>
                      <a:gd name="connsiteY166" fmla="*/ 229469 h 543746"/>
                      <a:gd name="connsiteX167" fmla="*/ 243196 w 377999"/>
                      <a:gd name="connsiteY167" fmla="*/ 224423 h 543746"/>
                      <a:gd name="connsiteX168" fmla="*/ 225429 w 377999"/>
                      <a:gd name="connsiteY168" fmla="*/ 178796 h 543746"/>
                      <a:gd name="connsiteX169" fmla="*/ 229001 w 377999"/>
                      <a:gd name="connsiteY169" fmla="*/ 165429 h 543746"/>
                      <a:gd name="connsiteX170" fmla="*/ 264535 w 377999"/>
                      <a:gd name="connsiteY170" fmla="*/ 144920 h 543746"/>
                      <a:gd name="connsiteX171" fmla="*/ 208376 w 377999"/>
                      <a:gd name="connsiteY171" fmla="*/ 177343 h 543746"/>
                      <a:gd name="connsiteX172" fmla="*/ 219137 w 377999"/>
                      <a:gd name="connsiteY172" fmla="*/ 182459 h 543746"/>
                      <a:gd name="connsiteX173" fmla="*/ 236882 w 377999"/>
                      <a:gd name="connsiteY173" fmla="*/ 228064 h 543746"/>
                      <a:gd name="connsiteX174" fmla="*/ 233311 w 377999"/>
                      <a:gd name="connsiteY174" fmla="*/ 241383 h 543746"/>
                      <a:gd name="connsiteX175" fmla="*/ 197775 w 377999"/>
                      <a:gd name="connsiteY175" fmla="*/ 261916 h 543746"/>
                      <a:gd name="connsiteX176" fmla="*/ 186991 w 377999"/>
                      <a:gd name="connsiteY176" fmla="*/ 256870 h 543746"/>
                      <a:gd name="connsiteX177" fmla="*/ 169247 w 377999"/>
                      <a:gd name="connsiteY177" fmla="*/ 211242 h 543746"/>
                      <a:gd name="connsiteX178" fmla="*/ 172842 w 377999"/>
                      <a:gd name="connsiteY178" fmla="*/ 197853 h 543746"/>
                      <a:gd name="connsiteX179" fmla="*/ 208376 w 377999"/>
                      <a:gd name="connsiteY179" fmla="*/ 177343 h 543746"/>
                      <a:gd name="connsiteX180" fmla="*/ 180354 w 377999"/>
                      <a:gd name="connsiteY180" fmla="*/ 105330 h 543746"/>
                      <a:gd name="connsiteX181" fmla="*/ 191115 w 377999"/>
                      <a:gd name="connsiteY181" fmla="*/ 110423 h 543746"/>
                      <a:gd name="connsiteX182" fmla="*/ 208860 w 377999"/>
                      <a:gd name="connsiteY182" fmla="*/ 156051 h 543746"/>
                      <a:gd name="connsiteX183" fmla="*/ 205265 w 377999"/>
                      <a:gd name="connsiteY183" fmla="*/ 169370 h 543746"/>
                      <a:gd name="connsiteX184" fmla="*/ 169753 w 377999"/>
                      <a:gd name="connsiteY184" fmla="*/ 189880 h 543746"/>
                      <a:gd name="connsiteX185" fmla="*/ 158969 w 377999"/>
                      <a:gd name="connsiteY185" fmla="*/ 184856 h 543746"/>
                      <a:gd name="connsiteX186" fmla="*/ 141225 w 377999"/>
                      <a:gd name="connsiteY186" fmla="*/ 139228 h 543746"/>
                      <a:gd name="connsiteX187" fmla="*/ 144820 w 377999"/>
                      <a:gd name="connsiteY187" fmla="*/ 125839 h 543746"/>
                      <a:gd name="connsiteX188" fmla="*/ 180354 w 377999"/>
                      <a:gd name="connsiteY188" fmla="*/ 105330 h 543746"/>
                      <a:gd name="connsiteX189" fmla="*/ 236420 w 377999"/>
                      <a:gd name="connsiteY189" fmla="*/ 249403 h 543746"/>
                      <a:gd name="connsiteX190" fmla="*/ 247159 w 377999"/>
                      <a:gd name="connsiteY190" fmla="*/ 254473 h 543746"/>
                      <a:gd name="connsiteX191" fmla="*/ 264904 w 377999"/>
                      <a:gd name="connsiteY191" fmla="*/ 300078 h 543746"/>
                      <a:gd name="connsiteX192" fmla="*/ 261355 w 377999"/>
                      <a:gd name="connsiteY192" fmla="*/ 313443 h 543746"/>
                      <a:gd name="connsiteX193" fmla="*/ 225797 w 377999"/>
                      <a:gd name="connsiteY193" fmla="*/ 333953 h 543746"/>
                      <a:gd name="connsiteX194" fmla="*/ 215013 w 377999"/>
                      <a:gd name="connsiteY194" fmla="*/ 328883 h 543746"/>
                      <a:gd name="connsiteX195" fmla="*/ 197269 w 377999"/>
                      <a:gd name="connsiteY195" fmla="*/ 283279 h 543746"/>
                      <a:gd name="connsiteX196" fmla="*/ 200886 w 377999"/>
                      <a:gd name="connsiteY196" fmla="*/ 269912 h 543746"/>
                      <a:gd name="connsiteX197" fmla="*/ 236420 w 377999"/>
                      <a:gd name="connsiteY197" fmla="*/ 249403 h 543746"/>
                      <a:gd name="connsiteX198" fmla="*/ 180239 w 377999"/>
                      <a:gd name="connsiteY198" fmla="*/ 281850 h 543746"/>
                      <a:gd name="connsiteX199" fmla="*/ 191001 w 377999"/>
                      <a:gd name="connsiteY199" fmla="*/ 286896 h 543746"/>
                      <a:gd name="connsiteX200" fmla="*/ 208744 w 377999"/>
                      <a:gd name="connsiteY200" fmla="*/ 332501 h 543746"/>
                      <a:gd name="connsiteX201" fmla="*/ 205149 w 377999"/>
                      <a:gd name="connsiteY201" fmla="*/ 345890 h 543746"/>
                      <a:gd name="connsiteX202" fmla="*/ 169615 w 377999"/>
                      <a:gd name="connsiteY202" fmla="*/ 366399 h 543746"/>
                      <a:gd name="connsiteX203" fmla="*/ 158876 w 377999"/>
                      <a:gd name="connsiteY203" fmla="*/ 361306 h 543746"/>
                      <a:gd name="connsiteX204" fmla="*/ 141133 w 377999"/>
                      <a:gd name="connsiteY204" fmla="*/ 315678 h 543746"/>
                      <a:gd name="connsiteX205" fmla="*/ 144704 w 377999"/>
                      <a:gd name="connsiteY205" fmla="*/ 302359 h 543746"/>
                      <a:gd name="connsiteX206" fmla="*/ 180239 w 377999"/>
                      <a:gd name="connsiteY206" fmla="*/ 281850 h 543746"/>
                      <a:gd name="connsiteX207" fmla="*/ 152194 w 377999"/>
                      <a:gd name="connsiteY207" fmla="*/ 209790 h 543746"/>
                      <a:gd name="connsiteX208" fmla="*/ 162979 w 377999"/>
                      <a:gd name="connsiteY208" fmla="*/ 214859 h 543746"/>
                      <a:gd name="connsiteX209" fmla="*/ 180722 w 377999"/>
                      <a:gd name="connsiteY209" fmla="*/ 260487 h 543746"/>
                      <a:gd name="connsiteX210" fmla="*/ 177105 w 377999"/>
                      <a:gd name="connsiteY210" fmla="*/ 273830 h 543746"/>
                      <a:gd name="connsiteX211" fmla="*/ 141593 w 377999"/>
                      <a:gd name="connsiteY211" fmla="*/ 294339 h 543746"/>
                      <a:gd name="connsiteX212" fmla="*/ 130832 w 377999"/>
                      <a:gd name="connsiteY212" fmla="*/ 289293 h 543746"/>
                      <a:gd name="connsiteX213" fmla="*/ 113087 w 377999"/>
                      <a:gd name="connsiteY213" fmla="*/ 243665 h 543746"/>
                      <a:gd name="connsiteX214" fmla="*/ 116660 w 377999"/>
                      <a:gd name="connsiteY214" fmla="*/ 230299 h 543746"/>
                      <a:gd name="connsiteX215" fmla="*/ 152194 w 377999"/>
                      <a:gd name="connsiteY215" fmla="*/ 209790 h 5437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46">
                        <a:moveTo>
                          <a:pt x="180123" y="458300"/>
                        </a:moveTo>
                        <a:cubicBezTo>
                          <a:pt x="184111" y="455996"/>
                          <a:pt x="188880" y="458300"/>
                          <a:pt x="190862" y="463393"/>
                        </a:cubicBezTo>
                        <a:lnTo>
                          <a:pt x="208629" y="508998"/>
                        </a:lnTo>
                        <a:cubicBezTo>
                          <a:pt x="210611" y="514114"/>
                          <a:pt x="209022" y="520036"/>
                          <a:pt x="205034" y="522341"/>
                        </a:cubicBezTo>
                        <a:lnTo>
                          <a:pt x="169524" y="542850"/>
                        </a:lnTo>
                        <a:cubicBezTo>
                          <a:pt x="165560" y="545131"/>
                          <a:pt x="160743" y="542919"/>
                          <a:pt x="158739" y="537803"/>
                        </a:cubicBezTo>
                        <a:lnTo>
                          <a:pt x="140994" y="492198"/>
                        </a:lnTo>
                        <a:cubicBezTo>
                          <a:pt x="139012" y="487083"/>
                          <a:pt x="140648" y="481091"/>
                          <a:pt x="144589" y="478810"/>
                        </a:cubicBezTo>
                        <a:lnTo>
                          <a:pt x="180123" y="458300"/>
                        </a:lnTo>
                        <a:close/>
                        <a:moveTo>
                          <a:pt x="264442" y="321417"/>
                        </a:moveTo>
                        <a:cubicBezTo>
                          <a:pt x="268406" y="319112"/>
                          <a:pt x="273199" y="321417"/>
                          <a:pt x="275205" y="326509"/>
                        </a:cubicBezTo>
                        <a:lnTo>
                          <a:pt x="292948" y="372137"/>
                        </a:lnTo>
                        <a:cubicBezTo>
                          <a:pt x="294930" y="377230"/>
                          <a:pt x="293341" y="383176"/>
                          <a:pt x="289353" y="385457"/>
                        </a:cubicBezTo>
                        <a:lnTo>
                          <a:pt x="253843" y="405967"/>
                        </a:lnTo>
                        <a:cubicBezTo>
                          <a:pt x="249856" y="408271"/>
                          <a:pt x="245062" y="406036"/>
                          <a:pt x="243058" y="400943"/>
                        </a:cubicBezTo>
                        <a:lnTo>
                          <a:pt x="225313" y="355315"/>
                        </a:lnTo>
                        <a:cubicBezTo>
                          <a:pt x="223331" y="350199"/>
                          <a:pt x="224922" y="344231"/>
                          <a:pt x="228908" y="341926"/>
                        </a:cubicBezTo>
                        <a:lnTo>
                          <a:pt x="264442" y="321417"/>
                        </a:lnTo>
                        <a:close/>
                        <a:moveTo>
                          <a:pt x="152101" y="386287"/>
                        </a:moveTo>
                        <a:cubicBezTo>
                          <a:pt x="156089" y="383982"/>
                          <a:pt x="160858" y="386287"/>
                          <a:pt x="162840" y="391379"/>
                        </a:cubicBezTo>
                        <a:lnTo>
                          <a:pt x="180607" y="436984"/>
                        </a:lnTo>
                        <a:cubicBezTo>
                          <a:pt x="182589" y="442100"/>
                          <a:pt x="181000" y="448022"/>
                          <a:pt x="177012" y="450327"/>
                        </a:cubicBezTo>
                        <a:lnTo>
                          <a:pt x="141478" y="470836"/>
                        </a:lnTo>
                        <a:cubicBezTo>
                          <a:pt x="137538" y="473117"/>
                          <a:pt x="132698" y="470906"/>
                          <a:pt x="130717" y="465789"/>
                        </a:cubicBezTo>
                        <a:lnTo>
                          <a:pt x="112949" y="420185"/>
                        </a:lnTo>
                        <a:cubicBezTo>
                          <a:pt x="110968" y="415069"/>
                          <a:pt x="112603" y="409054"/>
                          <a:pt x="116567" y="406796"/>
                        </a:cubicBezTo>
                        <a:lnTo>
                          <a:pt x="152101" y="386287"/>
                        </a:lnTo>
                        <a:close/>
                        <a:moveTo>
                          <a:pt x="208261" y="353863"/>
                        </a:moveTo>
                        <a:cubicBezTo>
                          <a:pt x="212248" y="351559"/>
                          <a:pt x="217040" y="353840"/>
                          <a:pt x="219046" y="358933"/>
                        </a:cubicBezTo>
                        <a:lnTo>
                          <a:pt x="236790" y="404561"/>
                        </a:lnTo>
                        <a:cubicBezTo>
                          <a:pt x="238772" y="409653"/>
                          <a:pt x="237159" y="415599"/>
                          <a:pt x="233171" y="417903"/>
                        </a:cubicBezTo>
                        <a:lnTo>
                          <a:pt x="197637" y="438413"/>
                        </a:lnTo>
                        <a:cubicBezTo>
                          <a:pt x="193674" y="440694"/>
                          <a:pt x="188904" y="438459"/>
                          <a:pt x="186898" y="433343"/>
                        </a:cubicBezTo>
                        <a:lnTo>
                          <a:pt x="169154" y="387738"/>
                        </a:lnTo>
                        <a:cubicBezTo>
                          <a:pt x="167172" y="382645"/>
                          <a:pt x="168740" y="376677"/>
                          <a:pt x="172726" y="374373"/>
                        </a:cubicBezTo>
                        <a:lnTo>
                          <a:pt x="208261" y="353863"/>
                        </a:lnTo>
                        <a:close/>
                        <a:moveTo>
                          <a:pt x="236283" y="425877"/>
                        </a:moveTo>
                        <a:cubicBezTo>
                          <a:pt x="240269" y="423572"/>
                          <a:pt x="245086" y="425854"/>
                          <a:pt x="247068" y="430947"/>
                        </a:cubicBezTo>
                        <a:lnTo>
                          <a:pt x="264811" y="476575"/>
                        </a:lnTo>
                        <a:cubicBezTo>
                          <a:pt x="266793" y="481667"/>
                          <a:pt x="265181" y="487613"/>
                          <a:pt x="261193" y="489917"/>
                        </a:cubicBezTo>
                        <a:lnTo>
                          <a:pt x="225682" y="510427"/>
                        </a:lnTo>
                        <a:cubicBezTo>
                          <a:pt x="221673" y="512731"/>
                          <a:pt x="216926" y="510472"/>
                          <a:pt x="214920" y="505357"/>
                        </a:cubicBezTo>
                        <a:lnTo>
                          <a:pt x="197176" y="459752"/>
                        </a:lnTo>
                        <a:cubicBezTo>
                          <a:pt x="195194" y="454659"/>
                          <a:pt x="196762" y="448690"/>
                          <a:pt x="200748" y="446387"/>
                        </a:cubicBezTo>
                        <a:lnTo>
                          <a:pt x="236283" y="425877"/>
                        </a:lnTo>
                        <a:close/>
                        <a:moveTo>
                          <a:pt x="348624" y="361007"/>
                        </a:moveTo>
                        <a:cubicBezTo>
                          <a:pt x="352610" y="358725"/>
                          <a:pt x="357427" y="360984"/>
                          <a:pt x="359409" y="366100"/>
                        </a:cubicBezTo>
                        <a:lnTo>
                          <a:pt x="377152" y="411705"/>
                        </a:lnTo>
                        <a:cubicBezTo>
                          <a:pt x="379134" y="416820"/>
                          <a:pt x="377522" y="422743"/>
                          <a:pt x="373535" y="425047"/>
                        </a:cubicBezTo>
                        <a:lnTo>
                          <a:pt x="338000" y="445557"/>
                        </a:lnTo>
                        <a:cubicBezTo>
                          <a:pt x="334037" y="447861"/>
                          <a:pt x="329267" y="445626"/>
                          <a:pt x="327262" y="440510"/>
                        </a:cubicBezTo>
                        <a:lnTo>
                          <a:pt x="309517" y="394882"/>
                        </a:lnTo>
                        <a:cubicBezTo>
                          <a:pt x="307535" y="389789"/>
                          <a:pt x="309104" y="383821"/>
                          <a:pt x="313090" y="381517"/>
                        </a:cubicBezTo>
                        <a:lnTo>
                          <a:pt x="348624" y="361007"/>
                        </a:lnTo>
                        <a:close/>
                        <a:moveTo>
                          <a:pt x="292464" y="393431"/>
                        </a:moveTo>
                        <a:cubicBezTo>
                          <a:pt x="296428" y="391126"/>
                          <a:pt x="301221" y="393431"/>
                          <a:pt x="303227" y="398523"/>
                        </a:cubicBezTo>
                        <a:lnTo>
                          <a:pt x="320970" y="444151"/>
                        </a:lnTo>
                        <a:cubicBezTo>
                          <a:pt x="322952" y="449244"/>
                          <a:pt x="321363" y="455189"/>
                          <a:pt x="317375" y="457471"/>
                        </a:cubicBezTo>
                        <a:lnTo>
                          <a:pt x="281865" y="477980"/>
                        </a:lnTo>
                        <a:cubicBezTo>
                          <a:pt x="277878" y="480284"/>
                          <a:pt x="273084" y="478049"/>
                          <a:pt x="271080" y="472956"/>
                        </a:cubicBezTo>
                        <a:lnTo>
                          <a:pt x="253335" y="427328"/>
                        </a:lnTo>
                        <a:cubicBezTo>
                          <a:pt x="251353" y="422213"/>
                          <a:pt x="252967" y="416244"/>
                          <a:pt x="256930" y="413940"/>
                        </a:cubicBezTo>
                        <a:lnTo>
                          <a:pt x="292464" y="393431"/>
                        </a:lnTo>
                        <a:close/>
                        <a:moveTo>
                          <a:pt x="124079" y="314250"/>
                        </a:moveTo>
                        <a:cubicBezTo>
                          <a:pt x="128067" y="311969"/>
                          <a:pt x="132814" y="314227"/>
                          <a:pt x="134818" y="319343"/>
                        </a:cubicBezTo>
                        <a:lnTo>
                          <a:pt x="152563" y="364925"/>
                        </a:lnTo>
                        <a:cubicBezTo>
                          <a:pt x="154544" y="370040"/>
                          <a:pt x="152978" y="376009"/>
                          <a:pt x="148990" y="378313"/>
                        </a:cubicBezTo>
                        <a:lnTo>
                          <a:pt x="113456" y="398822"/>
                        </a:lnTo>
                        <a:cubicBezTo>
                          <a:pt x="109516" y="401104"/>
                          <a:pt x="104654" y="398846"/>
                          <a:pt x="102672" y="393753"/>
                        </a:cubicBezTo>
                        <a:lnTo>
                          <a:pt x="84927" y="348125"/>
                        </a:lnTo>
                        <a:cubicBezTo>
                          <a:pt x="82946" y="343009"/>
                          <a:pt x="84605" y="337064"/>
                          <a:pt x="88545" y="334782"/>
                        </a:cubicBezTo>
                        <a:lnTo>
                          <a:pt x="124079" y="314250"/>
                        </a:lnTo>
                        <a:close/>
                        <a:moveTo>
                          <a:pt x="96035" y="242213"/>
                        </a:moveTo>
                        <a:cubicBezTo>
                          <a:pt x="100021" y="239909"/>
                          <a:pt x="104814" y="242213"/>
                          <a:pt x="106796" y="247306"/>
                        </a:cubicBezTo>
                        <a:lnTo>
                          <a:pt x="124541" y="292911"/>
                        </a:lnTo>
                        <a:cubicBezTo>
                          <a:pt x="126522" y="298027"/>
                          <a:pt x="124933" y="303949"/>
                          <a:pt x="120946" y="306253"/>
                        </a:cubicBezTo>
                        <a:lnTo>
                          <a:pt x="85434" y="326763"/>
                        </a:lnTo>
                        <a:cubicBezTo>
                          <a:pt x="81470" y="329044"/>
                          <a:pt x="76632" y="326832"/>
                          <a:pt x="74650" y="321717"/>
                        </a:cubicBezTo>
                        <a:lnTo>
                          <a:pt x="56905" y="276112"/>
                        </a:lnTo>
                        <a:cubicBezTo>
                          <a:pt x="54924" y="270995"/>
                          <a:pt x="56559" y="265004"/>
                          <a:pt x="60501" y="262723"/>
                        </a:cubicBezTo>
                        <a:lnTo>
                          <a:pt x="96035" y="242213"/>
                        </a:lnTo>
                        <a:close/>
                        <a:moveTo>
                          <a:pt x="208491" y="893"/>
                        </a:moveTo>
                        <a:cubicBezTo>
                          <a:pt x="212455" y="-1388"/>
                          <a:pt x="217271" y="847"/>
                          <a:pt x="219253" y="5940"/>
                        </a:cubicBezTo>
                        <a:lnTo>
                          <a:pt x="237020" y="51545"/>
                        </a:lnTo>
                        <a:cubicBezTo>
                          <a:pt x="239001" y="56660"/>
                          <a:pt x="237388" y="62629"/>
                          <a:pt x="233402" y="64933"/>
                        </a:cubicBezTo>
                        <a:lnTo>
                          <a:pt x="197868" y="85442"/>
                        </a:lnTo>
                        <a:cubicBezTo>
                          <a:pt x="193904" y="87747"/>
                          <a:pt x="189111" y="85465"/>
                          <a:pt x="187129" y="80350"/>
                        </a:cubicBezTo>
                        <a:lnTo>
                          <a:pt x="169362" y="34745"/>
                        </a:lnTo>
                        <a:cubicBezTo>
                          <a:pt x="167380" y="29629"/>
                          <a:pt x="168970" y="23707"/>
                          <a:pt x="172957" y="21402"/>
                        </a:cubicBezTo>
                        <a:lnTo>
                          <a:pt x="208491" y="893"/>
                        </a:lnTo>
                        <a:close/>
                        <a:moveTo>
                          <a:pt x="152332" y="33316"/>
                        </a:moveTo>
                        <a:cubicBezTo>
                          <a:pt x="156319" y="31012"/>
                          <a:pt x="161089" y="33270"/>
                          <a:pt x="163071" y="38386"/>
                        </a:cubicBezTo>
                        <a:lnTo>
                          <a:pt x="180815" y="83991"/>
                        </a:lnTo>
                        <a:cubicBezTo>
                          <a:pt x="182820" y="89107"/>
                          <a:pt x="181230" y="95075"/>
                          <a:pt x="177267" y="97356"/>
                        </a:cubicBezTo>
                        <a:lnTo>
                          <a:pt x="141732" y="117866"/>
                        </a:lnTo>
                        <a:cubicBezTo>
                          <a:pt x="137745" y="120171"/>
                          <a:pt x="132929" y="117889"/>
                          <a:pt x="130923" y="112796"/>
                        </a:cubicBezTo>
                        <a:lnTo>
                          <a:pt x="113203" y="67191"/>
                        </a:lnTo>
                        <a:cubicBezTo>
                          <a:pt x="111221" y="62076"/>
                          <a:pt x="112834" y="56130"/>
                          <a:pt x="116798" y="53826"/>
                        </a:cubicBezTo>
                        <a:lnTo>
                          <a:pt x="152332" y="33316"/>
                        </a:lnTo>
                        <a:close/>
                        <a:moveTo>
                          <a:pt x="96150" y="65763"/>
                        </a:moveTo>
                        <a:cubicBezTo>
                          <a:pt x="100114" y="63458"/>
                          <a:pt x="104930" y="65693"/>
                          <a:pt x="106911" y="70810"/>
                        </a:cubicBezTo>
                        <a:lnTo>
                          <a:pt x="124656" y="116414"/>
                        </a:lnTo>
                        <a:cubicBezTo>
                          <a:pt x="126660" y="121530"/>
                          <a:pt x="125047" y="127498"/>
                          <a:pt x="121061" y="129803"/>
                        </a:cubicBezTo>
                        <a:lnTo>
                          <a:pt x="85549" y="150312"/>
                        </a:lnTo>
                        <a:cubicBezTo>
                          <a:pt x="81563" y="152594"/>
                          <a:pt x="76770" y="150312"/>
                          <a:pt x="74788" y="145220"/>
                        </a:cubicBezTo>
                        <a:lnTo>
                          <a:pt x="57043" y="99592"/>
                        </a:lnTo>
                        <a:cubicBezTo>
                          <a:pt x="55039" y="94499"/>
                          <a:pt x="56628" y="88577"/>
                          <a:pt x="60616" y="86272"/>
                        </a:cubicBezTo>
                        <a:lnTo>
                          <a:pt x="96150" y="65763"/>
                        </a:lnTo>
                        <a:close/>
                        <a:moveTo>
                          <a:pt x="39991" y="98186"/>
                        </a:moveTo>
                        <a:cubicBezTo>
                          <a:pt x="43978" y="95881"/>
                          <a:pt x="48748" y="98140"/>
                          <a:pt x="50729" y="103233"/>
                        </a:cubicBezTo>
                        <a:lnTo>
                          <a:pt x="68474" y="148861"/>
                        </a:lnTo>
                        <a:cubicBezTo>
                          <a:pt x="70456" y="153954"/>
                          <a:pt x="68889" y="159922"/>
                          <a:pt x="64925" y="162226"/>
                        </a:cubicBezTo>
                        <a:lnTo>
                          <a:pt x="29391" y="182736"/>
                        </a:lnTo>
                        <a:cubicBezTo>
                          <a:pt x="25426" y="185017"/>
                          <a:pt x="20588" y="182759"/>
                          <a:pt x="18606" y="177666"/>
                        </a:cubicBezTo>
                        <a:lnTo>
                          <a:pt x="839" y="132038"/>
                        </a:lnTo>
                        <a:cubicBezTo>
                          <a:pt x="-1143" y="126923"/>
                          <a:pt x="515" y="120977"/>
                          <a:pt x="4456" y="118696"/>
                        </a:cubicBezTo>
                        <a:lnTo>
                          <a:pt x="39991" y="98186"/>
                        </a:lnTo>
                        <a:close/>
                        <a:moveTo>
                          <a:pt x="68013" y="170200"/>
                        </a:moveTo>
                        <a:cubicBezTo>
                          <a:pt x="71976" y="167895"/>
                          <a:pt x="76770" y="170200"/>
                          <a:pt x="78774" y="175293"/>
                        </a:cubicBezTo>
                        <a:lnTo>
                          <a:pt x="96519" y="220897"/>
                        </a:lnTo>
                        <a:cubicBezTo>
                          <a:pt x="98500" y="226013"/>
                          <a:pt x="96911" y="231936"/>
                          <a:pt x="92924" y="234240"/>
                        </a:cubicBezTo>
                        <a:lnTo>
                          <a:pt x="57412" y="254749"/>
                        </a:lnTo>
                        <a:cubicBezTo>
                          <a:pt x="53448" y="257031"/>
                          <a:pt x="48632" y="254818"/>
                          <a:pt x="46628" y="249703"/>
                        </a:cubicBezTo>
                        <a:lnTo>
                          <a:pt x="28883" y="204098"/>
                        </a:lnTo>
                        <a:cubicBezTo>
                          <a:pt x="26902" y="198982"/>
                          <a:pt x="28537" y="192968"/>
                          <a:pt x="32478" y="190709"/>
                        </a:cubicBezTo>
                        <a:lnTo>
                          <a:pt x="68013" y="170200"/>
                        </a:lnTo>
                        <a:close/>
                        <a:moveTo>
                          <a:pt x="124172" y="137777"/>
                        </a:moveTo>
                        <a:cubicBezTo>
                          <a:pt x="128136" y="135472"/>
                          <a:pt x="132975" y="137753"/>
                          <a:pt x="134957" y="142846"/>
                        </a:cubicBezTo>
                        <a:lnTo>
                          <a:pt x="152700" y="188474"/>
                        </a:lnTo>
                        <a:cubicBezTo>
                          <a:pt x="154682" y="193567"/>
                          <a:pt x="153069" y="199512"/>
                          <a:pt x="149083" y="201817"/>
                        </a:cubicBezTo>
                        <a:lnTo>
                          <a:pt x="113549" y="222326"/>
                        </a:lnTo>
                        <a:cubicBezTo>
                          <a:pt x="109585" y="224630"/>
                          <a:pt x="104814" y="222372"/>
                          <a:pt x="102810" y="217256"/>
                        </a:cubicBezTo>
                        <a:lnTo>
                          <a:pt x="85065" y="171651"/>
                        </a:lnTo>
                        <a:cubicBezTo>
                          <a:pt x="83084" y="166559"/>
                          <a:pt x="84650" y="160590"/>
                          <a:pt x="88638" y="158286"/>
                        </a:cubicBezTo>
                        <a:lnTo>
                          <a:pt x="124172" y="137777"/>
                        </a:lnTo>
                        <a:close/>
                        <a:moveTo>
                          <a:pt x="236513" y="72907"/>
                        </a:moveTo>
                        <a:cubicBezTo>
                          <a:pt x="240499" y="70625"/>
                          <a:pt x="245317" y="72883"/>
                          <a:pt x="247298" y="77999"/>
                        </a:cubicBezTo>
                        <a:lnTo>
                          <a:pt x="265042" y="123604"/>
                        </a:lnTo>
                        <a:cubicBezTo>
                          <a:pt x="267023" y="128720"/>
                          <a:pt x="265410" y="134642"/>
                          <a:pt x="261424" y="136947"/>
                        </a:cubicBezTo>
                        <a:lnTo>
                          <a:pt x="225912" y="157456"/>
                        </a:lnTo>
                        <a:cubicBezTo>
                          <a:pt x="221926" y="159760"/>
                          <a:pt x="217155" y="157525"/>
                          <a:pt x="215151" y="152409"/>
                        </a:cubicBezTo>
                        <a:lnTo>
                          <a:pt x="197407" y="106782"/>
                        </a:lnTo>
                        <a:cubicBezTo>
                          <a:pt x="195425" y="101689"/>
                          <a:pt x="197016" y="95720"/>
                          <a:pt x="200979" y="93416"/>
                        </a:cubicBezTo>
                        <a:lnTo>
                          <a:pt x="236513" y="72907"/>
                        </a:lnTo>
                        <a:close/>
                        <a:moveTo>
                          <a:pt x="320602" y="288993"/>
                        </a:moveTo>
                        <a:cubicBezTo>
                          <a:pt x="324565" y="286712"/>
                          <a:pt x="329405" y="288970"/>
                          <a:pt x="331387" y="294063"/>
                        </a:cubicBezTo>
                        <a:lnTo>
                          <a:pt x="349132" y="339691"/>
                        </a:lnTo>
                        <a:cubicBezTo>
                          <a:pt x="351113" y="344807"/>
                          <a:pt x="349500" y="350729"/>
                          <a:pt x="345513" y="353033"/>
                        </a:cubicBezTo>
                        <a:lnTo>
                          <a:pt x="310001" y="373543"/>
                        </a:lnTo>
                        <a:cubicBezTo>
                          <a:pt x="306015" y="375848"/>
                          <a:pt x="301221" y="373612"/>
                          <a:pt x="299240" y="368497"/>
                        </a:cubicBezTo>
                        <a:lnTo>
                          <a:pt x="281495" y="322868"/>
                        </a:lnTo>
                        <a:cubicBezTo>
                          <a:pt x="279513" y="317775"/>
                          <a:pt x="281082" y="311807"/>
                          <a:pt x="285068" y="309503"/>
                        </a:cubicBezTo>
                        <a:lnTo>
                          <a:pt x="320602" y="288993"/>
                        </a:lnTo>
                        <a:close/>
                        <a:moveTo>
                          <a:pt x="292580" y="216980"/>
                        </a:moveTo>
                        <a:cubicBezTo>
                          <a:pt x="296567" y="214698"/>
                          <a:pt x="301359" y="216911"/>
                          <a:pt x="303342" y="222026"/>
                        </a:cubicBezTo>
                        <a:lnTo>
                          <a:pt x="321086" y="267631"/>
                        </a:lnTo>
                        <a:cubicBezTo>
                          <a:pt x="323091" y="272747"/>
                          <a:pt x="321478" y="278716"/>
                          <a:pt x="317491" y="281020"/>
                        </a:cubicBezTo>
                        <a:lnTo>
                          <a:pt x="281980" y="301530"/>
                        </a:lnTo>
                        <a:cubicBezTo>
                          <a:pt x="277970" y="303834"/>
                          <a:pt x="273199" y="301553"/>
                          <a:pt x="271218" y="296437"/>
                        </a:cubicBezTo>
                        <a:lnTo>
                          <a:pt x="253474" y="250809"/>
                        </a:lnTo>
                        <a:cubicBezTo>
                          <a:pt x="251469" y="245716"/>
                          <a:pt x="253060" y="239793"/>
                          <a:pt x="257046" y="237489"/>
                        </a:cubicBezTo>
                        <a:lnTo>
                          <a:pt x="292580" y="216980"/>
                        </a:lnTo>
                        <a:close/>
                        <a:moveTo>
                          <a:pt x="264535" y="144920"/>
                        </a:moveTo>
                        <a:cubicBezTo>
                          <a:pt x="268521" y="142639"/>
                          <a:pt x="273339" y="144897"/>
                          <a:pt x="275320" y="150013"/>
                        </a:cubicBezTo>
                        <a:lnTo>
                          <a:pt x="293064" y="195617"/>
                        </a:lnTo>
                        <a:cubicBezTo>
                          <a:pt x="295069" y="200734"/>
                          <a:pt x="293432" y="206656"/>
                          <a:pt x="289446" y="208960"/>
                        </a:cubicBezTo>
                        <a:lnTo>
                          <a:pt x="253934" y="229469"/>
                        </a:lnTo>
                        <a:cubicBezTo>
                          <a:pt x="249948" y="231774"/>
                          <a:pt x="245177" y="229539"/>
                          <a:pt x="243196" y="224423"/>
                        </a:cubicBezTo>
                        <a:lnTo>
                          <a:pt x="225429" y="178796"/>
                        </a:lnTo>
                        <a:cubicBezTo>
                          <a:pt x="223447" y="173703"/>
                          <a:pt x="225038" y="167734"/>
                          <a:pt x="229001" y="165429"/>
                        </a:cubicBezTo>
                        <a:lnTo>
                          <a:pt x="264535" y="144920"/>
                        </a:lnTo>
                        <a:close/>
                        <a:moveTo>
                          <a:pt x="208376" y="177343"/>
                        </a:moveTo>
                        <a:cubicBezTo>
                          <a:pt x="212362" y="175062"/>
                          <a:pt x="217155" y="177343"/>
                          <a:pt x="219137" y="182459"/>
                        </a:cubicBezTo>
                        <a:lnTo>
                          <a:pt x="236882" y="228064"/>
                        </a:lnTo>
                        <a:cubicBezTo>
                          <a:pt x="238864" y="233180"/>
                          <a:pt x="237274" y="239102"/>
                          <a:pt x="233311" y="241383"/>
                        </a:cubicBezTo>
                        <a:lnTo>
                          <a:pt x="197775" y="261916"/>
                        </a:lnTo>
                        <a:cubicBezTo>
                          <a:pt x="193789" y="264198"/>
                          <a:pt x="188996" y="261962"/>
                          <a:pt x="186991" y="256870"/>
                        </a:cubicBezTo>
                        <a:lnTo>
                          <a:pt x="169247" y="211242"/>
                        </a:lnTo>
                        <a:cubicBezTo>
                          <a:pt x="167265" y="206149"/>
                          <a:pt x="168878" y="200157"/>
                          <a:pt x="172842" y="197853"/>
                        </a:cubicBezTo>
                        <a:lnTo>
                          <a:pt x="208376" y="177343"/>
                        </a:lnTo>
                        <a:close/>
                        <a:moveTo>
                          <a:pt x="180354" y="105330"/>
                        </a:moveTo>
                        <a:cubicBezTo>
                          <a:pt x="184341" y="103025"/>
                          <a:pt x="189133" y="105330"/>
                          <a:pt x="191115" y="110423"/>
                        </a:cubicBezTo>
                        <a:lnTo>
                          <a:pt x="208860" y="156051"/>
                        </a:lnTo>
                        <a:cubicBezTo>
                          <a:pt x="210842" y="161143"/>
                          <a:pt x="209252" y="167088"/>
                          <a:pt x="205265" y="169370"/>
                        </a:cubicBezTo>
                        <a:lnTo>
                          <a:pt x="169753" y="189880"/>
                        </a:lnTo>
                        <a:cubicBezTo>
                          <a:pt x="165767" y="192184"/>
                          <a:pt x="160951" y="189948"/>
                          <a:pt x="158969" y="184856"/>
                        </a:cubicBezTo>
                        <a:lnTo>
                          <a:pt x="141225" y="139228"/>
                        </a:lnTo>
                        <a:cubicBezTo>
                          <a:pt x="139243" y="134112"/>
                          <a:pt x="140856" y="128143"/>
                          <a:pt x="144820" y="125839"/>
                        </a:cubicBezTo>
                        <a:lnTo>
                          <a:pt x="180354" y="105330"/>
                        </a:lnTo>
                        <a:close/>
                        <a:moveTo>
                          <a:pt x="236420" y="249403"/>
                        </a:moveTo>
                        <a:cubicBezTo>
                          <a:pt x="240408" y="247099"/>
                          <a:pt x="245155" y="249357"/>
                          <a:pt x="247159" y="254473"/>
                        </a:cubicBezTo>
                        <a:lnTo>
                          <a:pt x="264904" y="300078"/>
                        </a:lnTo>
                        <a:cubicBezTo>
                          <a:pt x="266886" y="305193"/>
                          <a:pt x="265319" y="311162"/>
                          <a:pt x="261355" y="313443"/>
                        </a:cubicBezTo>
                        <a:lnTo>
                          <a:pt x="225797" y="333953"/>
                        </a:lnTo>
                        <a:cubicBezTo>
                          <a:pt x="221833" y="336257"/>
                          <a:pt x="217018" y="333976"/>
                          <a:pt x="215013" y="328883"/>
                        </a:cubicBezTo>
                        <a:lnTo>
                          <a:pt x="197269" y="283279"/>
                        </a:lnTo>
                        <a:cubicBezTo>
                          <a:pt x="195287" y="278162"/>
                          <a:pt x="196900" y="272217"/>
                          <a:pt x="200886" y="269912"/>
                        </a:cubicBezTo>
                        <a:lnTo>
                          <a:pt x="236420" y="249403"/>
                        </a:lnTo>
                        <a:close/>
                        <a:moveTo>
                          <a:pt x="180239" y="281850"/>
                        </a:moveTo>
                        <a:cubicBezTo>
                          <a:pt x="184202" y="279545"/>
                          <a:pt x="189018" y="281781"/>
                          <a:pt x="191001" y="286896"/>
                        </a:cubicBezTo>
                        <a:lnTo>
                          <a:pt x="208744" y="332501"/>
                        </a:lnTo>
                        <a:cubicBezTo>
                          <a:pt x="210726" y="337617"/>
                          <a:pt x="209137" y="343586"/>
                          <a:pt x="205149" y="345890"/>
                        </a:cubicBezTo>
                        <a:lnTo>
                          <a:pt x="169615" y="366399"/>
                        </a:lnTo>
                        <a:cubicBezTo>
                          <a:pt x="165652" y="368681"/>
                          <a:pt x="160858" y="366399"/>
                          <a:pt x="158876" y="361306"/>
                        </a:cubicBezTo>
                        <a:lnTo>
                          <a:pt x="141133" y="315678"/>
                        </a:lnTo>
                        <a:cubicBezTo>
                          <a:pt x="139151" y="310586"/>
                          <a:pt x="140741" y="304663"/>
                          <a:pt x="144704" y="302359"/>
                        </a:cubicBezTo>
                        <a:lnTo>
                          <a:pt x="180239" y="281850"/>
                        </a:lnTo>
                        <a:close/>
                        <a:moveTo>
                          <a:pt x="152194" y="209790"/>
                        </a:moveTo>
                        <a:cubicBezTo>
                          <a:pt x="156158" y="207508"/>
                          <a:pt x="160997" y="209767"/>
                          <a:pt x="162979" y="214859"/>
                        </a:cubicBezTo>
                        <a:lnTo>
                          <a:pt x="180722" y="260487"/>
                        </a:lnTo>
                        <a:cubicBezTo>
                          <a:pt x="182704" y="265580"/>
                          <a:pt x="181091" y="271526"/>
                          <a:pt x="177105" y="273830"/>
                        </a:cubicBezTo>
                        <a:lnTo>
                          <a:pt x="141593" y="294339"/>
                        </a:lnTo>
                        <a:cubicBezTo>
                          <a:pt x="137607" y="296644"/>
                          <a:pt x="132836" y="294386"/>
                          <a:pt x="130832" y="289293"/>
                        </a:cubicBezTo>
                        <a:lnTo>
                          <a:pt x="113087" y="243665"/>
                        </a:lnTo>
                        <a:cubicBezTo>
                          <a:pt x="111106" y="238572"/>
                          <a:pt x="112696" y="232604"/>
                          <a:pt x="116660" y="230299"/>
                        </a:cubicBezTo>
                        <a:lnTo>
                          <a:pt x="152194" y="209790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6" name="Freeform 1785">
                    <a:extLst>
                      <a:ext uri="{FF2B5EF4-FFF2-40B4-BE49-F238E27FC236}">
                        <a16:creationId xmlns:a16="http://schemas.microsoft.com/office/drawing/2014/main" id="{28CA45DB-400E-D3D6-166C-A4DCE8516A3B}"/>
                      </a:ext>
                    </a:extLst>
                  </p:cNvPr>
                  <p:cNvSpPr/>
                  <p:nvPr/>
                </p:nvSpPr>
                <p:spPr>
                  <a:xfrm>
                    <a:off x="16037608" y="11688005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56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90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3 h 575218"/>
                      <a:gd name="connsiteX8" fmla="*/ 171288 w 232771"/>
                      <a:gd name="connsiteY8" fmla="*/ 559978 h 575218"/>
                      <a:gd name="connsiteX9" fmla="*/ 189563 w 232771"/>
                      <a:gd name="connsiteY9" fmla="*/ 573390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56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56"/>
                        </a:lnTo>
                        <a:cubicBezTo>
                          <a:pt x="208183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90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4"/>
                          <a:pt x="150849" y="561753"/>
                        </a:cubicBezTo>
                        <a:lnTo>
                          <a:pt x="171288" y="559978"/>
                        </a:lnTo>
                        <a:cubicBezTo>
                          <a:pt x="174768" y="568919"/>
                          <a:pt x="182211" y="574035"/>
                          <a:pt x="189563" y="573390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56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7" name="Freeform 1786">
                    <a:extLst>
                      <a:ext uri="{FF2B5EF4-FFF2-40B4-BE49-F238E27FC236}">
                        <a16:creationId xmlns:a16="http://schemas.microsoft.com/office/drawing/2014/main" id="{3CCE84F7-C797-8743-9BA5-C813FCDABF5C}"/>
                      </a:ext>
                    </a:extLst>
                  </p:cNvPr>
                  <p:cNvSpPr/>
                  <p:nvPr/>
                </p:nvSpPr>
                <p:spPr>
                  <a:xfrm>
                    <a:off x="16027553" y="11809034"/>
                    <a:ext cx="181367" cy="440723"/>
                  </a:xfrm>
                  <a:custGeom>
                    <a:avLst/>
                    <a:gdLst>
                      <a:gd name="connsiteX0" fmla="*/ 10055 w 181367"/>
                      <a:gd name="connsiteY0" fmla="*/ 1798 h 440723"/>
                      <a:gd name="connsiteX1" fmla="*/ 1921 w 181367"/>
                      <a:gd name="connsiteY1" fmla="*/ 32123 h 440723"/>
                      <a:gd name="connsiteX2" fmla="*/ 160904 w 181367"/>
                      <a:gd name="connsiteY2" fmla="*/ 440723 h 440723"/>
                      <a:gd name="connsiteX3" fmla="*/ 181367 w 181367"/>
                      <a:gd name="connsiteY3" fmla="*/ 438949 h 440723"/>
                      <a:gd name="connsiteX4" fmla="*/ 22361 w 181367"/>
                      <a:gd name="connsiteY4" fmla="*/ 30349 h 440723"/>
                      <a:gd name="connsiteX5" fmla="*/ 30496 w 181367"/>
                      <a:gd name="connsiteY5" fmla="*/ 0 h 440723"/>
                      <a:gd name="connsiteX6" fmla="*/ 10055 w 181367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67" h="440723">
                        <a:moveTo>
                          <a:pt x="10055" y="1798"/>
                        </a:moveTo>
                        <a:cubicBezTo>
                          <a:pt x="1091" y="6982"/>
                          <a:pt x="-2573" y="20578"/>
                          <a:pt x="1921" y="32123"/>
                        </a:cubicBezTo>
                        <a:lnTo>
                          <a:pt x="160904" y="440723"/>
                        </a:lnTo>
                        <a:lnTo>
                          <a:pt x="181367" y="438949"/>
                        </a:lnTo>
                        <a:lnTo>
                          <a:pt x="22361" y="30349"/>
                        </a:lnTo>
                        <a:cubicBezTo>
                          <a:pt x="17844" y="18804"/>
                          <a:pt x="21531" y="5184"/>
                          <a:pt x="30496" y="0"/>
                        </a:cubicBezTo>
                        <a:lnTo>
                          <a:pt x="10055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8" name="Freeform 1787">
                    <a:extLst>
                      <a:ext uri="{FF2B5EF4-FFF2-40B4-BE49-F238E27FC236}">
                        <a16:creationId xmlns:a16="http://schemas.microsoft.com/office/drawing/2014/main" id="{37E1551A-A57D-B26B-0E38-84C4B357B332}"/>
                      </a:ext>
                    </a:extLst>
                  </p:cNvPr>
                  <p:cNvSpPr/>
                  <p:nvPr/>
                </p:nvSpPr>
                <p:spPr>
                  <a:xfrm>
                    <a:off x="16047992" y="11687952"/>
                    <a:ext cx="401619" cy="573497"/>
                  </a:xfrm>
                  <a:custGeom>
                    <a:avLst/>
                    <a:gdLst>
                      <a:gd name="connsiteX0" fmla="*/ 216280 w 401619"/>
                      <a:gd name="connsiteY0" fmla="*/ 2011 h 573497"/>
                      <a:gd name="connsiteX1" fmla="*/ 240707 w 401619"/>
                      <a:gd name="connsiteY1" fmla="*/ 13580 h 573497"/>
                      <a:gd name="connsiteX2" fmla="*/ 399714 w 401619"/>
                      <a:gd name="connsiteY2" fmla="*/ 422157 h 573497"/>
                      <a:gd name="connsiteX3" fmla="*/ 391534 w 401619"/>
                      <a:gd name="connsiteY3" fmla="*/ 452414 h 573497"/>
                      <a:gd name="connsiteX4" fmla="*/ 185309 w 401619"/>
                      <a:gd name="connsiteY4" fmla="*/ 571484 h 573497"/>
                      <a:gd name="connsiteX5" fmla="*/ 160928 w 401619"/>
                      <a:gd name="connsiteY5" fmla="*/ 560031 h 573497"/>
                      <a:gd name="connsiteX6" fmla="*/ 1922 w 401619"/>
                      <a:gd name="connsiteY6" fmla="*/ 151431 h 573497"/>
                      <a:gd name="connsiteX7" fmla="*/ 10033 w 401619"/>
                      <a:gd name="connsiteY7" fmla="*/ 121105 h 573497"/>
                      <a:gd name="connsiteX8" fmla="*/ 216280 w 401619"/>
                      <a:gd name="connsiteY8" fmla="*/ 2011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19" h="573497">
                        <a:moveTo>
                          <a:pt x="216280" y="2011"/>
                        </a:moveTo>
                        <a:cubicBezTo>
                          <a:pt x="225245" y="-3173"/>
                          <a:pt x="236213" y="2011"/>
                          <a:pt x="240707" y="13580"/>
                        </a:cubicBezTo>
                        <a:lnTo>
                          <a:pt x="399714" y="422157"/>
                        </a:lnTo>
                        <a:cubicBezTo>
                          <a:pt x="404184" y="433632"/>
                          <a:pt x="400520" y="447252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28" y="560031"/>
                        </a:cubicBezTo>
                        <a:lnTo>
                          <a:pt x="1922" y="151431"/>
                        </a:lnTo>
                        <a:cubicBezTo>
                          <a:pt x="-2572" y="139886"/>
                          <a:pt x="1092" y="126267"/>
                          <a:pt x="10033" y="121105"/>
                        </a:cubicBezTo>
                        <a:lnTo>
                          <a:pt x="216280" y="2011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9" name="Freeform 1788">
                    <a:extLst>
                      <a:ext uri="{FF2B5EF4-FFF2-40B4-BE49-F238E27FC236}">
                        <a16:creationId xmlns:a16="http://schemas.microsoft.com/office/drawing/2014/main" id="{0A9B98F0-64F5-330D-9D19-ED493AEEEBC5}"/>
                      </a:ext>
                    </a:extLst>
                  </p:cNvPr>
                  <p:cNvSpPr/>
                  <p:nvPr/>
                </p:nvSpPr>
                <p:spPr>
                  <a:xfrm>
                    <a:off x="16059791" y="11702824"/>
                    <a:ext cx="377999" cy="543750"/>
                  </a:xfrm>
                  <a:custGeom>
                    <a:avLst/>
                    <a:gdLst>
                      <a:gd name="connsiteX0" fmla="*/ 180123 w 377999"/>
                      <a:gd name="connsiteY0" fmla="*/ 458304 h 543750"/>
                      <a:gd name="connsiteX1" fmla="*/ 190862 w 377999"/>
                      <a:gd name="connsiteY1" fmla="*/ 463397 h 543750"/>
                      <a:gd name="connsiteX2" fmla="*/ 208629 w 377999"/>
                      <a:gd name="connsiteY2" fmla="*/ 509024 h 543750"/>
                      <a:gd name="connsiteX3" fmla="*/ 205034 w 377999"/>
                      <a:gd name="connsiteY3" fmla="*/ 522344 h 543750"/>
                      <a:gd name="connsiteX4" fmla="*/ 169500 w 377999"/>
                      <a:gd name="connsiteY4" fmla="*/ 542854 h 543750"/>
                      <a:gd name="connsiteX5" fmla="*/ 158739 w 377999"/>
                      <a:gd name="connsiteY5" fmla="*/ 537807 h 543750"/>
                      <a:gd name="connsiteX6" fmla="*/ 140994 w 377999"/>
                      <a:gd name="connsiteY6" fmla="*/ 492202 h 543750"/>
                      <a:gd name="connsiteX7" fmla="*/ 144589 w 377999"/>
                      <a:gd name="connsiteY7" fmla="*/ 478813 h 543750"/>
                      <a:gd name="connsiteX8" fmla="*/ 180123 w 377999"/>
                      <a:gd name="connsiteY8" fmla="*/ 458304 h 543750"/>
                      <a:gd name="connsiteX9" fmla="*/ 264442 w 377999"/>
                      <a:gd name="connsiteY9" fmla="*/ 321420 h 543750"/>
                      <a:gd name="connsiteX10" fmla="*/ 275181 w 377999"/>
                      <a:gd name="connsiteY10" fmla="*/ 326537 h 543750"/>
                      <a:gd name="connsiteX11" fmla="*/ 292948 w 377999"/>
                      <a:gd name="connsiteY11" fmla="*/ 372141 h 543750"/>
                      <a:gd name="connsiteX12" fmla="*/ 289353 w 377999"/>
                      <a:gd name="connsiteY12" fmla="*/ 385461 h 543750"/>
                      <a:gd name="connsiteX13" fmla="*/ 253843 w 377999"/>
                      <a:gd name="connsiteY13" fmla="*/ 405970 h 543750"/>
                      <a:gd name="connsiteX14" fmla="*/ 243058 w 377999"/>
                      <a:gd name="connsiteY14" fmla="*/ 400946 h 543750"/>
                      <a:gd name="connsiteX15" fmla="*/ 225313 w 377999"/>
                      <a:gd name="connsiteY15" fmla="*/ 355319 h 543750"/>
                      <a:gd name="connsiteX16" fmla="*/ 228908 w 377999"/>
                      <a:gd name="connsiteY16" fmla="*/ 341930 h 543750"/>
                      <a:gd name="connsiteX17" fmla="*/ 264442 w 377999"/>
                      <a:gd name="connsiteY17" fmla="*/ 321420 h 543750"/>
                      <a:gd name="connsiteX18" fmla="*/ 152101 w 377999"/>
                      <a:gd name="connsiteY18" fmla="*/ 386290 h 543750"/>
                      <a:gd name="connsiteX19" fmla="*/ 162840 w 377999"/>
                      <a:gd name="connsiteY19" fmla="*/ 391383 h 543750"/>
                      <a:gd name="connsiteX20" fmla="*/ 180607 w 377999"/>
                      <a:gd name="connsiteY20" fmla="*/ 437011 h 543750"/>
                      <a:gd name="connsiteX21" fmla="*/ 177012 w 377999"/>
                      <a:gd name="connsiteY21" fmla="*/ 450330 h 543750"/>
                      <a:gd name="connsiteX22" fmla="*/ 141478 w 377999"/>
                      <a:gd name="connsiteY22" fmla="*/ 470840 h 543750"/>
                      <a:gd name="connsiteX23" fmla="*/ 130717 w 377999"/>
                      <a:gd name="connsiteY23" fmla="*/ 465794 h 543750"/>
                      <a:gd name="connsiteX24" fmla="*/ 112949 w 377999"/>
                      <a:gd name="connsiteY24" fmla="*/ 420189 h 543750"/>
                      <a:gd name="connsiteX25" fmla="*/ 116567 w 377999"/>
                      <a:gd name="connsiteY25" fmla="*/ 406799 h 543750"/>
                      <a:gd name="connsiteX26" fmla="*/ 152101 w 377999"/>
                      <a:gd name="connsiteY26" fmla="*/ 386290 h 543750"/>
                      <a:gd name="connsiteX27" fmla="*/ 208261 w 377999"/>
                      <a:gd name="connsiteY27" fmla="*/ 353867 h 543750"/>
                      <a:gd name="connsiteX28" fmla="*/ 219046 w 377999"/>
                      <a:gd name="connsiteY28" fmla="*/ 358936 h 543750"/>
                      <a:gd name="connsiteX29" fmla="*/ 236790 w 377999"/>
                      <a:gd name="connsiteY29" fmla="*/ 404565 h 543750"/>
                      <a:gd name="connsiteX30" fmla="*/ 233171 w 377999"/>
                      <a:gd name="connsiteY30" fmla="*/ 417907 h 543750"/>
                      <a:gd name="connsiteX31" fmla="*/ 197637 w 377999"/>
                      <a:gd name="connsiteY31" fmla="*/ 438417 h 543750"/>
                      <a:gd name="connsiteX32" fmla="*/ 186898 w 377999"/>
                      <a:gd name="connsiteY32" fmla="*/ 433370 h 543750"/>
                      <a:gd name="connsiteX33" fmla="*/ 169155 w 377999"/>
                      <a:gd name="connsiteY33" fmla="*/ 387742 h 543750"/>
                      <a:gd name="connsiteX34" fmla="*/ 172704 w 377999"/>
                      <a:gd name="connsiteY34" fmla="*/ 374376 h 543750"/>
                      <a:gd name="connsiteX35" fmla="*/ 208261 w 377999"/>
                      <a:gd name="connsiteY35" fmla="*/ 353867 h 543750"/>
                      <a:gd name="connsiteX36" fmla="*/ 236283 w 377999"/>
                      <a:gd name="connsiteY36" fmla="*/ 425880 h 543750"/>
                      <a:gd name="connsiteX37" fmla="*/ 247068 w 377999"/>
                      <a:gd name="connsiteY37" fmla="*/ 430950 h 543750"/>
                      <a:gd name="connsiteX38" fmla="*/ 264811 w 377999"/>
                      <a:gd name="connsiteY38" fmla="*/ 476578 h 543750"/>
                      <a:gd name="connsiteX39" fmla="*/ 261193 w 377999"/>
                      <a:gd name="connsiteY39" fmla="*/ 489921 h 543750"/>
                      <a:gd name="connsiteX40" fmla="*/ 225659 w 377999"/>
                      <a:gd name="connsiteY40" fmla="*/ 510430 h 543750"/>
                      <a:gd name="connsiteX41" fmla="*/ 214920 w 377999"/>
                      <a:gd name="connsiteY41" fmla="*/ 505384 h 543750"/>
                      <a:gd name="connsiteX42" fmla="*/ 197176 w 377999"/>
                      <a:gd name="connsiteY42" fmla="*/ 459755 h 543750"/>
                      <a:gd name="connsiteX43" fmla="*/ 200748 w 377999"/>
                      <a:gd name="connsiteY43" fmla="*/ 446390 h 543750"/>
                      <a:gd name="connsiteX44" fmla="*/ 236283 w 377999"/>
                      <a:gd name="connsiteY44" fmla="*/ 425880 h 543750"/>
                      <a:gd name="connsiteX45" fmla="*/ 348624 w 377999"/>
                      <a:gd name="connsiteY45" fmla="*/ 361010 h 543750"/>
                      <a:gd name="connsiteX46" fmla="*/ 359409 w 377999"/>
                      <a:gd name="connsiteY46" fmla="*/ 366103 h 543750"/>
                      <a:gd name="connsiteX47" fmla="*/ 377152 w 377999"/>
                      <a:gd name="connsiteY47" fmla="*/ 411708 h 543750"/>
                      <a:gd name="connsiteX48" fmla="*/ 373535 w 377999"/>
                      <a:gd name="connsiteY48" fmla="*/ 425074 h 543750"/>
                      <a:gd name="connsiteX49" fmla="*/ 338023 w 377999"/>
                      <a:gd name="connsiteY49" fmla="*/ 445583 h 543750"/>
                      <a:gd name="connsiteX50" fmla="*/ 327262 w 377999"/>
                      <a:gd name="connsiteY50" fmla="*/ 440514 h 543750"/>
                      <a:gd name="connsiteX51" fmla="*/ 309517 w 377999"/>
                      <a:gd name="connsiteY51" fmla="*/ 394909 h 543750"/>
                      <a:gd name="connsiteX52" fmla="*/ 313090 w 377999"/>
                      <a:gd name="connsiteY52" fmla="*/ 381543 h 543750"/>
                      <a:gd name="connsiteX53" fmla="*/ 348624 w 377999"/>
                      <a:gd name="connsiteY53" fmla="*/ 361010 h 543750"/>
                      <a:gd name="connsiteX54" fmla="*/ 292464 w 377999"/>
                      <a:gd name="connsiteY54" fmla="*/ 393434 h 543750"/>
                      <a:gd name="connsiteX55" fmla="*/ 303203 w 377999"/>
                      <a:gd name="connsiteY55" fmla="*/ 398550 h 543750"/>
                      <a:gd name="connsiteX56" fmla="*/ 320970 w 377999"/>
                      <a:gd name="connsiteY56" fmla="*/ 444154 h 543750"/>
                      <a:gd name="connsiteX57" fmla="*/ 317375 w 377999"/>
                      <a:gd name="connsiteY57" fmla="*/ 457474 h 543750"/>
                      <a:gd name="connsiteX58" fmla="*/ 281865 w 377999"/>
                      <a:gd name="connsiteY58" fmla="*/ 477984 h 543750"/>
                      <a:gd name="connsiteX59" fmla="*/ 271080 w 377999"/>
                      <a:gd name="connsiteY59" fmla="*/ 472960 h 543750"/>
                      <a:gd name="connsiteX60" fmla="*/ 253335 w 377999"/>
                      <a:gd name="connsiteY60" fmla="*/ 427332 h 543750"/>
                      <a:gd name="connsiteX61" fmla="*/ 256930 w 377999"/>
                      <a:gd name="connsiteY61" fmla="*/ 413966 h 543750"/>
                      <a:gd name="connsiteX62" fmla="*/ 292464 w 377999"/>
                      <a:gd name="connsiteY62" fmla="*/ 393434 h 543750"/>
                      <a:gd name="connsiteX63" fmla="*/ 124079 w 377999"/>
                      <a:gd name="connsiteY63" fmla="*/ 314277 h 543750"/>
                      <a:gd name="connsiteX64" fmla="*/ 134818 w 377999"/>
                      <a:gd name="connsiteY64" fmla="*/ 319347 h 543750"/>
                      <a:gd name="connsiteX65" fmla="*/ 152563 w 377999"/>
                      <a:gd name="connsiteY65" fmla="*/ 364951 h 543750"/>
                      <a:gd name="connsiteX66" fmla="*/ 148991 w 377999"/>
                      <a:gd name="connsiteY66" fmla="*/ 378317 h 543750"/>
                      <a:gd name="connsiteX67" fmla="*/ 113456 w 377999"/>
                      <a:gd name="connsiteY67" fmla="*/ 398827 h 543750"/>
                      <a:gd name="connsiteX68" fmla="*/ 102672 w 377999"/>
                      <a:gd name="connsiteY68" fmla="*/ 393757 h 543750"/>
                      <a:gd name="connsiteX69" fmla="*/ 84927 w 377999"/>
                      <a:gd name="connsiteY69" fmla="*/ 348129 h 543750"/>
                      <a:gd name="connsiteX70" fmla="*/ 88545 w 377999"/>
                      <a:gd name="connsiteY70" fmla="*/ 334786 h 543750"/>
                      <a:gd name="connsiteX71" fmla="*/ 124079 w 377999"/>
                      <a:gd name="connsiteY71" fmla="*/ 314277 h 543750"/>
                      <a:gd name="connsiteX72" fmla="*/ 96035 w 377999"/>
                      <a:gd name="connsiteY72" fmla="*/ 242217 h 543750"/>
                      <a:gd name="connsiteX73" fmla="*/ 106796 w 377999"/>
                      <a:gd name="connsiteY73" fmla="*/ 247310 h 543750"/>
                      <a:gd name="connsiteX74" fmla="*/ 124541 w 377999"/>
                      <a:gd name="connsiteY74" fmla="*/ 292938 h 543750"/>
                      <a:gd name="connsiteX75" fmla="*/ 120946 w 377999"/>
                      <a:gd name="connsiteY75" fmla="*/ 306257 h 543750"/>
                      <a:gd name="connsiteX76" fmla="*/ 85411 w 377999"/>
                      <a:gd name="connsiteY76" fmla="*/ 326767 h 543750"/>
                      <a:gd name="connsiteX77" fmla="*/ 74650 w 377999"/>
                      <a:gd name="connsiteY77" fmla="*/ 321743 h 543750"/>
                      <a:gd name="connsiteX78" fmla="*/ 56905 w 377999"/>
                      <a:gd name="connsiteY78" fmla="*/ 276115 h 543750"/>
                      <a:gd name="connsiteX79" fmla="*/ 60501 w 377999"/>
                      <a:gd name="connsiteY79" fmla="*/ 262727 h 543750"/>
                      <a:gd name="connsiteX80" fmla="*/ 96035 w 377999"/>
                      <a:gd name="connsiteY80" fmla="*/ 242217 h 543750"/>
                      <a:gd name="connsiteX81" fmla="*/ 208491 w 377999"/>
                      <a:gd name="connsiteY81" fmla="*/ 897 h 543750"/>
                      <a:gd name="connsiteX82" fmla="*/ 219253 w 377999"/>
                      <a:gd name="connsiteY82" fmla="*/ 5943 h 543750"/>
                      <a:gd name="connsiteX83" fmla="*/ 236997 w 377999"/>
                      <a:gd name="connsiteY83" fmla="*/ 51571 h 543750"/>
                      <a:gd name="connsiteX84" fmla="*/ 233402 w 377999"/>
                      <a:gd name="connsiteY84" fmla="*/ 64960 h 543750"/>
                      <a:gd name="connsiteX85" fmla="*/ 197868 w 377999"/>
                      <a:gd name="connsiteY85" fmla="*/ 85469 h 543750"/>
                      <a:gd name="connsiteX86" fmla="*/ 187129 w 377999"/>
                      <a:gd name="connsiteY86" fmla="*/ 80353 h 543750"/>
                      <a:gd name="connsiteX87" fmla="*/ 169362 w 377999"/>
                      <a:gd name="connsiteY87" fmla="*/ 34749 h 543750"/>
                      <a:gd name="connsiteX88" fmla="*/ 172957 w 377999"/>
                      <a:gd name="connsiteY88" fmla="*/ 21406 h 543750"/>
                      <a:gd name="connsiteX89" fmla="*/ 208491 w 377999"/>
                      <a:gd name="connsiteY89" fmla="*/ 897 h 543750"/>
                      <a:gd name="connsiteX90" fmla="*/ 152332 w 377999"/>
                      <a:gd name="connsiteY90" fmla="*/ 33343 h 543750"/>
                      <a:gd name="connsiteX91" fmla="*/ 163071 w 377999"/>
                      <a:gd name="connsiteY91" fmla="*/ 38389 h 543750"/>
                      <a:gd name="connsiteX92" fmla="*/ 180815 w 377999"/>
                      <a:gd name="connsiteY92" fmla="*/ 83994 h 543750"/>
                      <a:gd name="connsiteX93" fmla="*/ 177267 w 377999"/>
                      <a:gd name="connsiteY93" fmla="*/ 97360 h 543750"/>
                      <a:gd name="connsiteX94" fmla="*/ 141709 w 377999"/>
                      <a:gd name="connsiteY94" fmla="*/ 117869 h 543750"/>
                      <a:gd name="connsiteX95" fmla="*/ 130923 w 377999"/>
                      <a:gd name="connsiteY95" fmla="*/ 112800 h 543750"/>
                      <a:gd name="connsiteX96" fmla="*/ 113180 w 377999"/>
                      <a:gd name="connsiteY96" fmla="*/ 67195 h 543750"/>
                      <a:gd name="connsiteX97" fmla="*/ 116798 w 377999"/>
                      <a:gd name="connsiteY97" fmla="*/ 53853 h 543750"/>
                      <a:gd name="connsiteX98" fmla="*/ 152332 w 377999"/>
                      <a:gd name="connsiteY98" fmla="*/ 33343 h 543750"/>
                      <a:gd name="connsiteX99" fmla="*/ 96150 w 377999"/>
                      <a:gd name="connsiteY99" fmla="*/ 65766 h 543750"/>
                      <a:gd name="connsiteX100" fmla="*/ 106911 w 377999"/>
                      <a:gd name="connsiteY100" fmla="*/ 70813 h 543750"/>
                      <a:gd name="connsiteX101" fmla="*/ 124656 w 377999"/>
                      <a:gd name="connsiteY101" fmla="*/ 116418 h 543750"/>
                      <a:gd name="connsiteX102" fmla="*/ 121061 w 377999"/>
                      <a:gd name="connsiteY102" fmla="*/ 129807 h 543750"/>
                      <a:gd name="connsiteX103" fmla="*/ 85549 w 377999"/>
                      <a:gd name="connsiteY103" fmla="*/ 150316 h 543750"/>
                      <a:gd name="connsiteX104" fmla="*/ 74788 w 377999"/>
                      <a:gd name="connsiteY104" fmla="*/ 145223 h 543750"/>
                      <a:gd name="connsiteX105" fmla="*/ 57021 w 377999"/>
                      <a:gd name="connsiteY105" fmla="*/ 99619 h 543750"/>
                      <a:gd name="connsiteX106" fmla="*/ 60616 w 377999"/>
                      <a:gd name="connsiteY106" fmla="*/ 86276 h 543750"/>
                      <a:gd name="connsiteX107" fmla="*/ 96150 w 377999"/>
                      <a:gd name="connsiteY107" fmla="*/ 65766 h 543750"/>
                      <a:gd name="connsiteX108" fmla="*/ 39991 w 377999"/>
                      <a:gd name="connsiteY108" fmla="*/ 98189 h 543750"/>
                      <a:gd name="connsiteX109" fmla="*/ 50729 w 377999"/>
                      <a:gd name="connsiteY109" fmla="*/ 103259 h 543750"/>
                      <a:gd name="connsiteX110" fmla="*/ 68474 w 377999"/>
                      <a:gd name="connsiteY110" fmla="*/ 148864 h 543750"/>
                      <a:gd name="connsiteX111" fmla="*/ 64901 w 377999"/>
                      <a:gd name="connsiteY111" fmla="*/ 162230 h 543750"/>
                      <a:gd name="connsiteX112" fmla="*/ 29367 w 377999"/>
                      <a:gd name="connsiteY112" fmla="*/ 182739 h 543750"/>
                      <a:gd name="connsiteX113" fmla="*/ 18582 w 377999"/>
                      <a:gd name="connsiteY113" fmla="*/ 177670 h 543750"/>
                      <a:gd name="connsiteX114" fmla="*/ 839 w 377999"/>
                      <a:gd name="connsiteY114" fmla="*/ 132042 h 543750"/>
                      <a:gd name="connsiteX115" fmla="*/ 4456 w 377999"/>
                      <a:gd name="connsiteY115" fmla="*/ 118699 h 543750"/>
                      <a:gd name="connsiteX116" fmla="*/ 39991 w 377999"/>
                      <a:gd name="connsiteY116" fmla="*/ 98189 h 543750"/>
                      <a:gd name="connsiteX117" fmla="*/ 67990 w 377999"/>
                      <a:gd name="connsiteY117" fmla="*/ 170203 h 543750"/>
                      <a:gd name="connsiteX118" fmla="*/ 78751 w 377999"/>
                      <a:gd name="connsiteY118" fmla="*/ 175296 h 543750"/>
                      <a:gd name="connsiteX119" fmla="*/ 96519 w 377999"/>
                      <a:gd name="connsiteY119" fmla="*/ 220924 h 543750"/>
                      <a:gd name="connsiteX120" fmla="*/ 92924 w 377999"/>
                      <a:gd name="connsiteY120" fmla="*/ 234244 h 543750"/>
                      <a:gd name="connsiteX121" fmla="*/ 57412 w 377999"/>
                      <a:gd name="connsiteY121" fmla="*/ 254753 h 543750"/>
                      <a:gd name="connsiteX122" fmla="*/ 46628 w 377999"/>
                      <a:gd name="connsiteY122" fmla="*/ 249730 h 543750"/>
                      <a:gd name="connsiteX123" fmla="*/ 28883 w 377999"/>
                      <a:gd name="connsiteY123" fmla="*/ 204102 h 543750"/>
                      <a:gd name="connsiteX124" fmla="*/ 32478 w 377999"/>
                      <a:gd name="connsiteY124" fmla="*/ 190713 h 543750"/>
                      <a:gd name="connsiteX125" fmla="*/ 67990 w 377999"/>
                      <a:gd name="connsiteY125" fmla="*/ 170203 h 543750"/>
                      <a:gd name="connsiteX126" fmla="*/ 124172 w 377999"/>
                      <a:gd name="connsiteY126" fmla="*/ 137780 h 543750"/>
                      <a:gd name="connsiteX127" fmla="*/ 134957 w 377999"/>
                      <a:gd name="connsiteY127" fmla="*/ 142850 h 543750"/>
                      <a:gd name="connsiteX128" fmla="*/ 152700 w 377999"/>
                      <a:gd name="connsiteY128" fmla="*/ 188477 h 543750"/>
                      <a:gd name="connsiteX129" fmla="*/ 149083 w 377999"/>
                      <a:gd name="connsiteY129" fmla="*/ 201820 h 543750"/>
                      <a:gd name="connsiteX130" fmla="*/ 113571 w 377999"/>
                      <a:gd name="connsiteY130" fmla="*/ 222330 h 543750"/>
                      <a:gd name="connsiteX131" fmla="*/ 102810 w 377999"/>
                      <a:gd name="connsiteY131" fmla="*/ 217283 h 543750"/>
                      <a:gd name="connsiteX132" fmla="*/ 85065 w 377999"/>
                      <a:gd name="connsiteY132" fmla="*/ 171655 h 543750"/>
                      <a:gd name="connsiteX133" fmla="*/ 88638 w 377999"/>
                      <a:gd name="connsiteY133" fmla="*/ 158289 h 543750"/>
                      <a:gd name="connsiteX134" fmla="*/ 124172 w 377999"/>
                      <a:gd name="connsiteY134" fmla="*/ 137780 h 543750"/>
                      <a:gd name="connsiteX135" fmla="*/ 236513 w 377999"/>
                      <a:gd name="connsiteY135" fmla="*/ 72933 h 543750"/>
                      <a:gd name="connsiteX136" fmla="*/ 247298 w 377999"/>
                      <a:gd name="connsiteY136" fmla="*/ 78003 h 543750"/>
                      <a:gd name="connsiteX137" fmla="*/ 265042 w 377999"/>
                      <a:gd name="connsiteY137" fmla="*/ 123608 h 543750"/>
                      <a:gd name="connsiteX138" fmla="*/ 261424 w 377999"/>
                      <a:gd name="connsiteY138" fmla="*/ 136973 h 543750"/>
                      <a:gd name="connsiteX139" fmla="*/ 225890 w 377999"/>
                      <a:gd name="connsiteY139" fmla="*/ 157483 h 543750"/>
                      <a:gd name="connsiteX140" fmla="*/ 215151 w 377999"/>
                      <a:gd name="connsiteY140" fmla="*/ 152413 h 543750"/>
                      <a:gd name="connsiteX141" fmla="*/ 197407 w 377999"/>
                      <a:gd name="connsiteY141" fmla="*/ 106809 h 543750"/>
                      <a:gd name="connsiteX142" fmla="*/ 200979 w 377999"/>
                      <a:gd name="connsiteY142" fmla="*/ 93443 h 543750"/>
                      <a:gd name="connsiteX143" fmla="*/ 236513 w 377999"/>
                      <a:gd name="connsiteY143" fmla="*/ 72933 h 543750"/>
                      <a:gd name="connsiteX144" fmla="*/ 320602 w 377999"/>
                      <a:gd name="connsiteY144" fmla="*/ 288997 h 543750"/>
                      <a:gd name="connsiteX145" fmla="*/ 331387 w 377999"/>
                      <a:gd name="connsiteY145" fmla="*/ 294067 h 543750"/>
                      <a:gd name="connsiteX146" fmla="*/ 349132 w 377999"/>
                      <a:gd name="connsiteY146" fmla="*/ 339695 h 543750"/>
                      <a:gd name="connsiteX147" fmla="*/ 345513 w 377999"/>
                      <a:gd name="connsiteY147" fmla="*/ 353060 h 543750"/>
                      <a:gd name="connsiteX148" fmla="*/ 310002 w 377999"/>
                      <a:gd name="connsiteY148" fmla="*/ 373570 h 543750"/>
                      <a:gd name="connsiteX149" fmla="*/ 299240 w 377999"/>
                      <a:gd name="connsiteY149" fmla="*/ 368500 h 543750"/>
                      <a:gd name="connsiteX150" fmla="*/ 281496 w 377999"/>
                      <a:gd name="connsiteY150" fmla="*/ 322895 h 543750"/>
                      <a:gd name="connsiteX151" fmla="*/ 285068 w 377999"/>
                      <a:gd name="connsiteY151" fmla="*/ 309530 h 543750"/>
                      <a:gd name="connsiteX152" fmla="*/ 320602 w 377999"/>
                      <a:gd name="connsiteY152" fmla="*/ 288997 h 543750"/>
                      <a:gd name="connsiteX153" fmla="*/ 292580 w 377999"/>
                      <a:gd name="connsiteY153" fmla="*/ 216983 h 543750"/>
                      <a:gd name="connsiteX154" fmla="*/ 303342 w 377999"/>
                      <a:gd name="connsiteY154" fmla="*/ 222030 h 543750"/>
                      <a:gd name="connsiteX155" fmla="*/ 321086 w 377999"/>
                      <a:gd name="connsiteY155" fmla="*/ 267658 h 543750"/>
                      <a:gd name="connsiteX156" fmla="*/ 317491 w 377999"/>
                      <a:gd name="connsiteY156" fmla="*/ 281046 h 543750"/>
                      <a:gd name="connsiteX157" fmla="*/ 281956 w 377999"/>
                      <a:gd name="connsiteY157" fmla="*/ 301556 h 543750"/>
                      <a:gd name="connsiteX158" fmla="*/ 271218 w 377999"/>
                      <a:gd name="connsiteY158" fmla="*/ 296441 h 543750"/>
                      <a:gd name="connsiteX159" fmla="*/ 253451 w 377999"/>
                      <a:gd name="connsiteY159" fmla="*/ 250836 h 543750"/>
                      <a:gd name="connsiteX160" fmla="*/ 257046 w 377999"/>
                      <a:gd name="connsiteY160" fmla="*/ 237493 h 543750"/>
                      <a:gd name="connsiteX161" fmla="*/ 292580 w 377999"/>
                      <a:gd name="connsiteY161" fmla="*/ 216983 h 543750"/>
                      <a:gd name="connsiteX162" fmla="*/ 264535 w 377999"/>
                      <a:gd name="connsiteY162" fmla="*/ 144924 h 543750"/>
                      <a:gd name="connsiteX163" fmla="*/ 275320 w 377999"/>
                      <a:gd name="connsiteY163" fmla="*/ 150017 h 543750"/>
                      <a:gd name="connsiteX164" fmla="*/ 293064 w 377999"/>
                      <a:gd name="connsiteY164" fmla="*/ 195622 h 543750"/>
                      <a:gd name="connsiteX165" fmla="*/ 289446 w 377999"/>
                      <a:gd name="connsiteY165" fmla="*/ 208987 h 543750"/>
                      <a:gd name="connsiteX166" fmla="*/ 253934 w 377999"/>
                      <a:gd name="connsiteY166" fmla="*/ 229496 h 543750"/>
                      <a:gd name="connsiteX167" fmla="*/ 243173 w 377999"/>
                      <a:gd name="connsiteY167" fmla="*/ 224427 h 543750"/>
                      <a:gd name="connsiteX168" fmla="*/ 225429 w 377999"/>
                      <a:gd name="connsiteY168" fmla="*/ 178822 h 543750"/>
                      <a:gd name="connsiteX169" fmla="*/ 229001 w 377999"/>
                      <a:gd name="connsiteY169" fmla="*/ 165456 h 543750"/>
                      <a:gd name="connsiteX170" fmla="*/ 264535 w 377999"/>
                      <a:gd name="connsiteY170" fmla="*/ 144924 h 543750"/>
                      <a:gd name="connsiteX171" fmla="*/ 208376 w 377999"/>
                      <a:gd name="connsiteY171" fmla="*/ 177370 h 543750"/>
                      <a:gd name="connsiteX172" fmla="*/ 219137 w 377999"/>
                      <a:gd name="connsiteY172" fmla="*/ 182463 h 543750"/>
                      <a:gd name="connsiteX173" fmla="*/ 236882 w 377999"/>
                      <a:gd name="connsiteY173" fmla="*/ 228068 h 543750"/>
                      <a:gd name="connsiteX174" fmla="*/ 233287 w 377999"/>
                      <a:gd name="connsiteY174" fmla="*/ 241388 h 543750"/>
                      <a:gd name="connsiteX175" fmla="*/ 197775 w 377999"/>
                      <a:gd name="connsiteY175" fmla="*/ 261897 h 543750"/>
                      <a:gd name="connsiteX176" fmla="*/ 186991 w 377999"/>
                      <a:gd name="connsiteY176" fmla="*/ 256873 h 543750"/>
                      <a:gd name="connsiteX177" fmla="*/ 169247 w 377999"/>
                      <a:gd name="connsiteY177" fmla="*/ 211245 h 543750"/>
                      <a:gd name="connsiteX178" fmla="*/ 172842 w 377999"/>
                      <a:gd name="connsiteY178" fmla="*/ 197880 h 543750"/>
                      <a:gd name="connsiteX179" fmla="*/ 208376 w 377999"/>
                      <a:gd name="connsiteY179" fmla="*/ 177370 h 543750"/>
                      <a:gd name="connsiteX180" fmla="*/ 180354 w 377999"/>
                      <a:gd name="connsiteY180" fmla="*/ 105356 h 543750"/>
                      <a:gd name="connsiteX181" fmla="*/ 191115 w 377999"/>
                      <a:gd name="connsiteY181" fmla="*/ 110449 h 543750"/>
                      <a:gd name="connsiteX182" fmla="*/ 208860 w 377999"/>
                      <a:gd name="connsiteY182" fmla="*/ 156054 h 543750"/>
                      <a:gd name="connsiteX183" fmla="*/ 205265 w 377999"/>
                      <a:gd name="connsiteY183" fmla="*/ 169374 h 543750"/>
                      <a:gd name="connsiteX184" fmla="*/ 169753 w 377999"/>
                      <a:gd name="connsiteY184" fmla="*/ 189883 h 543750"/>
                      <a:gd name="connsiteX185" fmla="*/ 158969 w 377999"/>
                      <a:gd name="connsiteY185" fmla="*/ 184860 h 543750"/>
                      <a:gd name="connsiteX186" fmla="*/ 141225 w 377999"/>
                      <a:gd name="connsiteY186" fmla="*/ 139232 h 543750"/>
                      <a:gd name="connsiteX187" fmla="*/ 144820 w 377999"/>
                      <a:gd name="connsiteY187" fmla="*/ 125866 h 543750"/>
                      <a:gd name="connsiteX188" fmla="*/ 180354 w 377999"/>
                      <a:gd name="connsiteY188" fmla="*/ 105356 h 543750"/>
                      <a:gd name="connsiteX189" fmla="*/ 236420 w 377999"/>
                      <a:gd name="connsiteY189" fmla="*/ 249407 h 543750"/>
                      <a:gd name="connsiteX190" fmla="*/ 247159 w 377999"/>
                      <a:gd name="connsiteY190" fmla="*/ 254477 h 543750"/>
                      <a:gd name="connsiteX191" fmla="*/ 264904 w 377999"/>
                      <a:gd name="connsiteY191" fmla="*/ 300081 h 543750"/>
                      <a:gd name="connsiteX192" fmla="*/ 261333 w 377999"/>
                      <a:gd name="connsiteY192" fmla="*/ 313447 h 543750"/>
                      <a:gd name="connsiteX193" fmla="*/ 225797 w 377999"/>
                      <a:gd name="connsiteY193" fmla="*/ 333957 h 543750"/>
                      <a:gd name="connsiteX194" fmla="*/ 215013 w 377999"/>
                      <a:gd name="connsiteY194" fmla="*/ 328887 h 543750"/>
                      <a:gd name="connsiteX195" fmla="*/ 197269 w 377999"/>
                      <a:gd name="connsiteY195" fmla="*/ 283259 h 543750"/>
                      <a:gd name="connsiteX196" fmla="*/ 200886 w 377999"/>
                      <a:gd name="connsiteY196" fmla="*/ 269917 h 543750"/>
                      <a:gd name="connsiteX197" fmla="*/ 236420 w 377999"/>
                      <a:gd name="connsiteY197" fmla="*/ 249407 h 543750"/>
                      <a:gd name="connsiteX198" fmla="*/ 180216 w 377999"/>
                      <a:gd name="connsiteY198" fmla="*/ 281853 h 543750"/>
                      <a:gd name="connsiteX199" fmla="*/ 191001 w 377999"/>
                      <a:gd name="connsiteY199" fmla="*/ 286900 h 543750"/>
                      <a:gd name="connsiteX200" fmla="*/ 208744 w 377999"/>
                      <a:gd name="connsiteY200" fmla="*/ 332504 h 543750"/>
                      <a:gd name="connsiteX201" fmla="*/ 205149 w 377999"/>
                      <a:gd name="connsiteY201" fmla="*/ 345894 h 543750"/>
                      <a:gd name="connsiteX202" fmla="*/ 169615 w 377999"/>
                      <a:gd name="connsiteY202" fmla="*/ 366403 h 543750"/>
                      <a:gd name="connsiteX203" fmla="*/ 158854 w 377999"/>
                      <a:gd name="connsiteY203" fmla="*/ 361310 h 543750"/>
                      <a:gd name="connsiteX204" fmla="*/ 141109 w 377999"/>
                      <a:gd name="connsiteY204" fmla="*/ 315683 h 543750"/>
                      <a:gd name="connsiteX205" fmla="*/ 144704 w 377999"/>
                      <a:gd name="connsiteY205" fmla="*/ 302363 h 543750"/>
                      <a:gd name="connsiteX206" fmla="*/ 180216 w 377999"/>
                      <a:gd name="connsiteY206" fmla="*/ 281853 h 543750"/>
                      <a:gd name="connsiteX207" fmla="*/ 152194 w 377999"/>
                      <a:gd name="connsiteY207" fmla="*/ 209794 h 543750"/>
                      <a:gd name="connsiteX208" fmla="*/ 162979 w 377999"/>
                      <a:gd name="connsiteY208" fmla="*/ 214864 h 543750"/>
                      <a:gd name="connsiteX209" fmla="*/ 180722 w 377999"/>
                      <a:gd name="connsiteY209" fmla="*/ 260491 h 543750"/>
                      <a:gd name="connsiteX210" fmla="*/ 177105 w 377999"/>
                      <a:gd name="connsiteY210" fmla="*/ 273834 h 543750"/>
                      <a:gd name="connsiteX211" fmla="*/ 141571 w 377999"/>
                      <a:gd name="connsiteY211" fmla="*/ 294344 h 543750"/>
                      <a:gd name="connsiteX212" fmla="*/ 130832 w 377999"/>
                      <a:gd name="connsiteY212" fmla="*/ 289296 h 543750"/>
                      <a:gd name="connsiteX213" fmla="*/ 113087 w 377999"/>
                      <a:gd name="connsiteY213" fmla="*/ 243669 h 543750"/>
                      <a:gd name="connsiteX214" fmla="*/ 116660 w 377999"/>
                      <a:gd name="connsiteY214" fmla="*/ 230303 h 543750"/>
                      <a:gd name="connsiteX215" fmla="*/ 152194 w 377999"/>
                      <a:gd name="connsiteY215" fmla="*/ 209794 h 5437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50">
                        <a:moveTo>
                          <a:pt x="180123" y="458304"/>
                        </a:moveTo>
                        <a:cubicBezTo>
                          <a:pt x="184111" y="455999"/>
                          <a:pt x="188880" y="458281"/>
                          <a:pt x="190862" y="463397"/>
                        </a:cubicBezTo>
                        <a:lnTo>
                          <a:pt x="208629" y="509024"/>
                        </a:lnTo>
                        <a:cubicBezTo>
                          <a:pt x="210611" y="514117"/>
                          <a:pt x="209022" y="520039"/>
                          <a:pt x="205034" y="522344"/>
                        </a:cubicBezTo>
                        <a:lnTo>
                          <a:pt x="169500" y="542854"/>
                        </a:lnTo>
                        <a:cubicBezTo>
                          <a:pt x="165560" y="545135"/>
                          <a:pt x="160720" y="542923"/>
                          <a:pt x="158739" y="537807"/>
                        </a:cubicBezTo>
                        <a:lnTo>
                          <a:pt x="140994" y="492202"/>
                        </a:lnTo>
                        <a:cubicBezTo>
                          <a:pt x="138990" y="487086"/>
                          <a:pt x="140649" y="481094"/>
                          <a:pt x="144589" y="478813"/>
                        </a:cubicBezTo>
                        <a:lnTo>
                          <a:pt x="180123" y="458304"/>
                        </a:lnTo>
                        <a:close/>
                        <a:moveTo>
                          <a:pt x="264442" y="321420"/>
                        </a:moveTo>
                        <a:cubicBezTo>
                          <a:pt x="268430" y="319139"/>
                          <a:pt x="273199" y="321420"/>
                          <a:pt x="275181" y="326537"/>
                        </a:cubicBezTo>
                        <a:lnTo>
                          <a:pt x="292948" y="372141"/>
                        </a:lnTo>
                        <a:cubicBezTo>
                          <a:pt x="294930" y="377234"/>
                          <a:pt x="293341" y="383179"/>
                          <a:pt x="289353" y="385461"/>
                        </a:cubicBezTo>
                        <a:lnTo>
                          <a:pt x="253843" y="405970"/>
                        </a:lnTo>
                        <a:cubicBezTo>
                          <a:pt x="249833" y="408275"/>
                          <a:pt x="245040" y="406039"/>
                          <a:pt x="243058" y="400946"/>
                        </a:cubicBezTo>
                        <a:lnTo>
                          <a:pt x="225313" y="355319"/>
                        </a:lnTo>
                        <a:cubicBezTo>
                          <a:pt x="223309" y="350226"/>
                          <a:pt x="224922" y="344234"/>
                          <a:pt x="228908" y="341930"/>
                        </a:cubicBezTo>
                        <a:lnTo>
                          <a:pt x="264442" y="321420"/>
                        </a:lnTo>
                        <a:close/>
                        <a:moveTo>
                          <a:pt x="152101" y="386290"/>
                        </a:moveTo>
                        <a:cubicBezTo>
                          <a:pt x="156089" y="383986"/>
                          <a:pt x="160858" y="386290"/>
                          <a:pt x="162840" y="391383"/>
                        </a:cubicBezTo>
                        <a:lnTo>
                          <a:pt x="180607" y="437011"/>
                        </a:lnTo>
                        <a:cubicBezTo>
                          <a:pt x="182589" y="442104"/>
                          <a:pt x="181000" y="448026"/>
                          <a:pt x="177012" y="450330"/>
                        </a:cubicBezTo>
                        <a:lnTo>
                          <a:pt x="141478" y="470840"/>
                        </a:lnTo>
                        <a:cubicBezTo>
                          <a:pt x="137538" y="473122"/>
                          <a:pt x="132698" y="470909"/>
                          <a:pt x="130717" y="465794"/>
                        </a:cubicBezTo>
                        <a:lnTo>
                          <a:pt x="112949" y="420189"/>
                        </a:lnTo>
                        <a:cubicBezTo>
                          <a:pt x="110968" y="415073"/>
                          <a:pt x="112627" y="409081"/>
                          <a:pt x="116567" y="406799"/>
                        </a:cubicBezTo>
                        <a:lnTo>
                          <a:pt x="152101" y="386290"/>
                        </a:lnTo>
                        <a:close/>
                        <a:moveTo>
                          <a:pt x="208261" y="353867"/>
                        </a:moveTo>
                        <a:cubicBezTo>
                          <a:pt x="212224" y="351563"/>
                          <a:pt x="217040" y="353844"/>
                          <a:pt x="219046" y="358936"/>
                        </a:cubicBezTo>
                        <a:lnTo>
                          <a:pt x="236790" y="404565"/>
                        </a:lnTo>
                        <a:cubicBezTo>
                          <a:pt x="238772" y="409680"/>
                          <a:pt x="237159" y="415603"/>
                          <a:pt x="233171" y="417907"/>
                        </a:cubicBezTo>
                        <a:lnTo>
                          <a:pt x="197637" y="438417"/>
                        </a:lnTo>
                        <a:cubicBezTo>
                          <a:pt x="193674" y="440721"/>
                          <a:pt x="188904" y="438463"/>
                          <a:pt x="186898" y="433370"/>
                        </a:cubicBezTo>
                        <a:lnTo>
                          <a:pt x="169155" y="387742"/>
                        </a:lnTo>
                        <a:cubicBezTo>
                          <a:pt x="167172" y="382650"/>
                          <a:pt x="168740" y="376681"/>
                          <a:pt x="172704" y="374376"/>
                        </a:cubicBezTo>
                        <a:lnTo>
                          <a:pt x="208261" y="353867"/>
                        </a:lnTo>
                        <a:close/>
                        <a:moveTo>
                          <a:pt x="236283" y="425880"/>
                        </a:moveTo>
                        <a:cubicBezTo>
                          <a:pt x="240246" y="423576"/>
                          <a:pt x="245062" y="425858"/>
                          <a:pt x="247068" y="430950"/>
                        </a:cubicBezTo>
                        <a:lnTo>
                          <a:pt x="264811" y="476578"/>
                        </a:lnTo>
                        <a:cubicBezTo>
                          <a:pt x="266794" y="481694"/>
                          <a:pt x="265181" y="487616"/>
                          <a:pt x="261193" y="489921"/>
                        </a:cubicBezTo>
                        <a:lnTo>
                          <a:pt x="225659" y="510430"/>
                        </a:lnTo>
                        <a:cubicBezTo>
                          <a:pt x="221696" y="512735"/>
                          <a:pt x="216926" y="510477"/>
                          <a:pt x="214920" y="505384"/>
                        </a:cubicBezTo>
                        <a:lnTo>
                          <a:pt x="197176" y="459755"/>
                        </a:lnTo>
                        <a:cubicBezTo>
                          <a:pt x="195194" y="454663"/>
                          <a:pt x="196762" y="448695"/>
                          <a:pt x="200748" y="446390"/>
                        </a:cubicBezTo>
                        <a:lnTo>
                          <a:pt x="236283" y="425880"/>
                        </a:lnTo>
                        <a:close/>
                        <a:moveTo>
                          <a:pt x="348624" y="361010"/>
                        </a:moveTo>
                        <a:cubicBezTo>
                          <a:pt x="352587" y="358729"/>
                          <a:pt x="357427" y="360988"/>
                          <a:pt x="359409" y="366103"/>
                        </a:cubicBezTo>
                        <a:lnTo>
                          <a:pt x="377152" y="411708"/>
                        </a:lnTo>
                        <a:cubicBezTo>
                          <a:pt x="379135" y="416824"/>
                          <a:pt x="377522" y="422770"/>
                          <a:pt x="373535" y="425074"/>
                        </a:cubicBezTo>
                        <a:lnTo>
                          <a:pt x="338023" y="445583"/>
                        </a:lnTo>
                        <a:cubicBezTo>
                          <a:pt x="334014" y="447865"/>
                          <a:pt x="329243" y="445607"/>
                          <a:pt x="327262" y="440514"/>
                        </a:cubicBezTo>
                        <a:lnTo>
                          <a:pt x="309517" y="394909"/>
                        </a:lnTo>
                        <a:cubicBezTo>
                          <a:pt x="307535" y="389793"/>
                          <a:pt x="309104" y="383825"/>
                          <a:pt x="313090" y="381543"/>
                        </a:cubicBezTo>
                        <a:lnTo>
                          <a:pt x="348624" y="361010"/>
                        </a:lnTo>
                        <a:close/>
                        <a:moveTo>
                          <a:pt x="292464" y="393434"/>
                        </a:moveTo>
                        <a:cubicBezTo>
                          <a:pt x="296428" y="391153"/>
                          <a:pt x="301221" y="393434"/>
                          <a:pt x="303203" y="398550"/>
                        </a:cubicBezTo>
                        <a:lnTo>
                          <a:pt x="320970" y="444154"/>
                        </a:lnTo>
                        <a:cubicBezTo>
                          <a:pt x="322952" y="449271"/>
                          <a:pt x="321363" y="455193"/>
                          <a:pt x="317375" y="457474"/>
                        </a:cubicBezTo>
                        <a:lnTo>
                          <a:pt x="281865" y="477984"/>
                        </a:lnTo>
                        <a:cubicBezTo>
                          <a:pt x="277878" y="480289"/>
                          <a:pt x="273084" y="478053"/>
                          <a:pt x="271080" y="472960"/>
                        </a:cubicBezTo>
                        <a:lnTo>
                          <a:pt x="253335" y="427332"/>
                        </a:lnTo>
                        <a:cubicBezTo>
                          <a:pt x="251353" y="422239"/>
                          <a:pt x="252944" y="416248"/>
                          <a:pt x="256930" y="413966"/>
                        </a:cubicBezTo>
                        <a:lnTo>
                          <a:pt x="292464" y="393434"/>
                        </a:lnTo>
                        <a:close/>
                        <a:moveTo>
                          <a:pt x="124079" y="314277"/>
                        </a:moveTo>
                        <a:cubicBezTo>
                          <a:pt x="128043" y="311972"/>
                          <a:pt x="132814" y="314230"/>
                          <a:pt x="134818" y="319347"/>
                        </a:cubicBezTo>
                        <a:lnTo>
                          <a:pt x="152563" y="364951"/>
                        </a:lnTo>
                        <a:cubicBezTo>
                          <a:pt x="154544" y="370044"/>
                          <a:pt x="152978" y="376012"/>
                          <a:pt x="148991" y="378317"/>
                        </a:cubicBezTo>
                        <a:lnTo>
                          <a:pt x="113456" y="398827"/>
                        </a:lnTo>
                        <a:cubicBezTo>
                          <a:pt x="109516" y="401108"/>
                          <a:pt x="104654" y="398849"/>
                          <a:pt x="102672" y="393757"/>
                        </a:cubicBezTo>
                        <a:lnTo>
                          <a:pt x="84927" y="348129"/>
                        </a:lnTo>
                        <a:cubicBezTo>
                          <a:pt x="82946" y="343013"/>
                          <a:pt x="84605" y="337067"/>
                          <a:pt x="88545" y="334786"/>
                        </a:cubicBezTo>
                        <a:lnTo>
                          <a:pt x="124079" y="314277"/>
                        </a:lnTo>
                        <a:close/>
                        <a:moveTo>
                          <a:pt x="96035" y="242217"/>
                        </a:moveTo>
                        <a:cubicBezTo>
                          <a:pt x="99998" y="239913"/>
                          <a:pt x="104792" y="242217"/>
                          <a:pt x="106796" y="247310"/>
                        </a:cubicBezTo>
                        <a:lnTo>
                          <a:pt x="124541" y="292938"/>
                        </a:lnTo>
                        <a:cubicBezTo>
                          <a:pt x="126522" y="298030"/>
                          <a:pt x="124933" y="303953"/>
                          <a:pt x="120946" y="306257"/>
                        </a:cubicBezTo>
                        <a:lnTo>
                          <a:pt x="85411" y="326767"/>
                        </a:lnTo>
                        <a:cubicBezTo>
                          <a:pt x="81470" y="329048"/>
                          <a:pt x="76654" y="326836"/>
                          <a:pt x="74650" y="321743"/>
                        </a:cubicBezTo>
                        <a:lnTo>
                          <a:pt x="56905" y="276115"/>
                        </a:lnTo>
                        <a:cubicBezTo>
                          <a:pt x="54924" y="271000"/>
                          <a:pt x="56559" y="265008"/>
                          <a:pt x="60501" y="262727"/>
                        </a:cubicBezTo>
                        <a:lnTo>
                          <a:pt x="96035" y="242217"/>
                        </a:lnTo>
                        <a:close/>
                        <a:moveTo>
                          <a:pt x="208491" y="897"/>
                        </a:moveTo>
                        <a:cubicBezTo>
                          <a:pt x="212455" y="-1385"/>
                          <a:pt x="217271" y="828"/>
                          <a:pt x="219253" y="5943"/>
                        </a:cubicBezTo>
                        <a:lnTo>
                          <a:pt x="236997" y="51571"/>
                        </a:lnTo>
                        <a:cubicBezTo>
                          <a:pt x="239001" y="56664"/>
                          <a:pt x="237390" y="62655"/>
                          <a:pt x="233402" y="64960"/>
                        </a:cubicBezTo>
                        <a:lnTo>
                          <a:pt x="197868" y="85469"/>
                        </a:lnTo>
                        <a:cubicBezTo>
                          <a:pt x="193904" y="87750"/>
                          <a:pt x="189111" y="85469"/>
                          <a:pt x="187129" y="80353"/>
                        </a:cubicBezTo>
                        <a:lnTo>
                          <a:pt x="169362" y="34749"/>
                        </a:lnTo>
                        <a:cubicBezTo>
                          <a:pt x="167380" y="29633"/>
                          <a:pt x="168970" y="23710"/>
                          <a:pt x="172957" y="21406"/>
                        </a:cubicBezTo>
                        <a:lnTo>
                          <a:pt x="208491" y="897"/>
                        </a:lnTo>
                        <a:close/>
                        <a:moveTo>
                          <a:pt x="152332" y="33343"/>
                        </a:moveTo>
                        <a:cubicBezTo>
                          <a:pt x="156295" y="31038"/>
                          <a:pt x="161066" y="33274"/>
                          <a:pt x="163071" y="38389"/>
                        </a:cubicBezTo>
                        <a:lnTo>
                          <a:pt x="180815" y="83994"/>
                        </a:lnTo>
                        <a:cubicBezTo>
                          <a:pt x="182797" y="89110"/>
                          <a:pt x="181230" y="95079"/>
                          <a:pt x="177267" y="97360"/>
                        </a:cubicBezTo>
                        <a:lnTo>
                          <a:pt x="141709" y="117869"/>
                        </a:lnTo>
                        <a:cubicBezTo>
                          <a:pt x="137745" y="120174"/>
                          <a:pt x="132929" y="117916"/>
                          <a:pt x="130923" y="112800"/>
                        </a:cubicBezTo>
                        <a:lnTo>
                          <a:pt x="113180" y="67195"/>
                        </a:lnTo>
                        <a:cubicBezTo>
                          <a:pt x="111198" y="62079"/>
                          <a:pt x="112812" y="56134"/>
                          <a:pt x="116798" y="53853"/>
                        </a:cubicBezTo>
                        <a:lnTo>
                          <a:pt x="152332" y="33343"/>
                        </a:lnTo>
                        <a:close/>
                        <a:moveTo>
                          <a:pt x="96150" y="65766"/>
                        </a:moveTo>
                        <a:cubicBezTo>
                          <a:pt x="100136" y="63462"/>
                          <a:pt x="104930" y="65698"/>
                          <a:pt x="106911" y="70813"/>
                        </a:cubicBezTo>
                        <a:lnTo>
                          <a:pt x="124656" y="116418"/>
                        </a:lnTo>
                        <a:cubicBezTo>
                          <a:pt x="126638" y="121533"/>
                          <a:pt x="125048" y="127502"/>
                          <a:pt x="121061" y="129807"/>
                        </a:cubicBezTo>
                        <a:lnTo>
                          <a:pt x="85549" y="150316"/>
                        </a:lnTo>
                        <a:cubicBezTo>
                          <a:pt x="81541" y="152620"/>
                          <a:pt x="76770" y="150339"/>
                          <a:pt x="74788" y="145223"/>
                        </a:cubicBezTo>
                        <a:lnTo>
                          <a:pt x="57021" y="99619"/>
                        </a:lnTo>
                        <a:cubicBezTo>
                          <a:pt x="55039" y="94503"/>
                          <a:pt x="56628" y="88580"/>
                          <a:pt x="60616" y="86276"/>
                        </a:cubicBezTo>
                        <a:lnTo>
                          <a:pt x="96150" y="65766"/>
                        </a:lnTo>
                        <a:close/>
                        <a:moveTo>
                          <a:pt x="39991" y="98189"/>
                        </a:moveTo>
                        <a:cubicBezTo>
                          <a:pt x="43978" y="95886"/>
                          <a:pt x="48725" y="98144"/>
                          <a:pt x="50729" y="103259"/>
                        </a:cubicBezTo>
                        <a:lnTo>
                          <a:pt x="68474" y="148864"/>
                        </a:lnTo>
                        <a:cubicBezTo>
                          <a:pt x="70456" y="153957"/>
                          <a:pt x="68889" y="159926"/>
                          <a:pt x="64901" y="162230"/>
                        </a:cubicBezTo>
                        <a:lnTo>
                          <a:pt x="29367" y="182739"/>
                        </a:lnTo>
                        <a:cubicBezTo>
                          <a:pt x="25428" y="185021"/>
                          <a:pt x="20588" y="182763"/>
                          <a:pt x="18582" y="177670"/>
                        </a:cubicBezTo>
                        <a:lnTo>
                          <a:pt x="839" y="132042"/>
                        </a:lnTo>
                        <a:cubicBezTo>
                          <a:pt x="-1143" y="126926"/>
                          <a:pt x="515" y="120981"/>
                          <a:pt x="4456" y="118699"/>
                        </a:cubicBezTo>
                        <a:lnTo>
                          <a:pt x="39991" y="98189"/>
                        </a:lnTo>
                        <a:close/>
                        <a:moveTo>
                          <a:pt x="67990" y="170203"/>
                        </a:moveTo>
                        <a:cubicBezTo>
                          <a:pt x="72000" y="167899"/>
                          <a:pt x="76770" y="170203"/>
                          <a:pt x="78751" y="175296"/>
                        </a:cubicBezTo>
                        <a:lnTo>
                          <a:pt x="96519" y="220924"/>
                        </a:lnTo>
                        <a:cubicBezTo>
                          <a:pt x="98500" y="226016"/>
                          <a:pt x="96911" y="231939"/>
                          <a:pt x="92924" y="234244"/>
                        </a:cubicBezTo>
                        <a:lnTo>
                          <a:pt x="57412" y="254753"/>
                        </a:lnTo>
                        <a:cubicBezTo>
                          <a:pt x="53448" y="257034"/>
                          <a:pt x="48632" y="254822"/>
                          <a:pt x="46628" y="249730"/>
                        </a:cubicBezTo>
                        <a:lnTo>
                          <a:pt x="28883" y="204102"/>
                        </a:lnTo>
                        <a:cubicBezTo>
                          <a:pt x="26902" y="198986"/>
                          <a:pt x="28537" y="192994"/>
                          <a:pt x="32478" y="190713"/>
                        </a:cubicBezTo>
                        <a:lnTo>
                          <a:pt x="67990" y="170203"/>
                        </a:lnTo>
                        <a:close/>
                        <a:moveTo>
                          <a:pt x="124172" y="137780"/>
                        </a:moveTo>
                        <a:cubicBezTo>
                          <a:pt x="128158" y="135476"/>
                          <a:pt x="132975" y="137757"/>
                          <a:pt x="134957" y="142850"/>
                        </a:cubicBezTo>
                        <a:lnTo>
                          <a:pt x="152700" y="188477"/>
                        </a:lnTo>
                        <a:cubicBezTo>
                          <a:pt x="154682" y="193593"/>
                          <a:pt x="153069" y="199516"/>
                          <a:pt x="149083" y="201820"/>
                        </a:cubicBezTo>
                        <a:lnTo>
                          <a:pt x="113571" y="222330"/>
                        </a:lnTo>
                        <a:cubicBezTo>
                          <a:pt x="109561" y="224634"/>
                          <a:pt x="104792" y="222376"/>
                          <a:pt x="102810" y="217283"/>
                        </a:cubicBezTo>
                        <a:lnTo>
                          <a:pt x="85065" y="171655"/>
                        </a:lnTo>
                        <a:cubicBezTo>
                          <a:pt x="83084" y="166562"/>
                          <a:pt x="84650" y="160594"/>
                          <a:pt x="88638" y="158289"/>
                        </a:cubicBezTo>
                        <a:lnTo>
                          <a:pt x="124172" y="137780"/>
                        </a:lnTo>
                        <a:close/>
                        <a:moveTo>
                          <a:pt x="236513" y="72933"/>
                        </a:moveTo>
                        <a:cubicBezTo>
                          <a:pt x="240477" y="70629"/>
                          <a:pt x="245317" y="72887"/>
                          <a:pt x="247298" y="78003"/>
                        </a:cubicBezTo>
                        <a:lnTo>
                          <a:pt x="265042" y="123608"/>
                        </a:lnTo>
                        <a:cubicBezTo>
                          <a:pt x="267023" y="128724"/>
                          <a:pt x="265410" y="134669"/>
                          <a:pt x="261424" y="136973"/>
                        </a:cubicBezTo>
                        <a:lnTo>
                          <a:pt x="225890" y="157483"/>
                        </a:lnTo>
                        <a:cubicBezTo>
                          <a:pt x="221926" y="159764"/>
                          <a:pt x="217155" y="157529"/>
                          <a:pt x="215151" y="152413"/>
                        </a:cubicBezTo>
                        <a:lnTo>
                          <a:pt x="197407" y="106809"/>
                        </a:lnTo>
                        <a:cubicBezTo>
                          <a:pt x="195425" y="101692"/>
                          <a:pt x="196992" y="95724"/>
                          <a:pt x="200979" y="93443"/>
                        </a:cubicBezTo>
                        <a:lnTo>
                          <a:pt x="236513" y="72933"/>
                        </a:lnTo>
                        <a:close/>
                        <a:moveTo>
                          <a:pt x="320602" y="288997"/>
                        </a:moveTo>
                        <a:cubicBezTo>
                          <a:pt x="324589" y="286693"/>
                          <a:pt x="329381" y="288974"/>
                          <a:pt x="331387" y="294067"/>
                        </a:cubicBezTo>
                        <a:lnTo>
                          <a:pt x="349132" y="339695"/>
                        </a:lnTo>
                        <a:cubicBezTo>
                          <a:pt x="351113" y="344811"/>
                          <a:pt x="349500" y="350756"/>
                          <a:pt x="345513" y="353060"/>
                        </a:cubicBezTo>
                        <a:lnTo>
                          <a:pt x="310002" y="373570"/>
                        </a:lnTo>
                        <a:cubicBezTo>
                          <a:pt x="305992" y="375851"/>
                          <a:pt x="301245" y="373593"/>
                          <a:pt x="299240" y="368500"/>
                        </a:cubicBezTo>
                        <a:lnTo>
                          <a:pt x="281496" y="322895"/>
                        </a:lnTo>
                        <a:cubicBezTo>
                          <a:pt x="279513" y="317780"/>
                          <a:pt x="281082" y="311811"/>
                          <a:pt x="285068" y="309530"/>
                        </a:cubicBezTo>
                        <a:lnTo>
                          <a:pt x="320602" y="288997"/>
                        </a:lnTo>
                        <a:close/>
                        <a:moveTo>
                          <a:pt x="292580" y="216983"/>
                        </a:moveTo>
                        <a:cubicBezTo>
                          <a:pt x="296543" y="214679"/>
                          <a:pt x="301361" y="216914"/>
                          <a:pt x="303342" y="222030"/>
                        </a:cubicBezTo>
                        <a:lnTo>
                          <a:pt x="321086" y="267658"/>
                        </a:lnTo>
                        <a:cubicBezTo>
                          <a:pt x="323067" y="272751"/>
                          <a:pt x="321478" y="278743"/>
                          <a:pt x="317491" y="281046"/>
                        </a:cubicBezTo>
                        <a:lnTo>
                          <a:pt x="281956" y="301556"/>
                        </a:lnTo>
                        <a:cubicBezTo>
                          <a:pt x="277993" y="303838"/>
                          <a:pt x="273199" y="301556"/>
                          <a:pt x="271218" y="296441"/>
                        </a:cubicBezTo>
                        <a:lnTo>
                          <a:pt x="253451" y="250836"/>
                        </a:lnTo>
                        <a:cubicBezTo>
                          <a:pt x="251469" y="245720"/>
                          <a:pt x="253060" y="239798"/>
                          <a:pt x="257046" y="237493"/>
                        </a:cubicBezTo>
                        <a:lnTo>
                          <a:pt x="292580" y="216983"/>
                        </a:lnTo>
                        <a:close/>
                        <a:moveTo>
                          <a:pt x="264535" y="144924"/>
                        </a:moveTo>
                        <a:cubicBezTo>
                          <a:pt x="268499" y="142642"/>
                          <a:pt x="273339" y="144901"/>
                          <a:pt x="275320" y="150017"/>
                        </a:cubicBezTo>
                        <a:lnTo>
                          <a:pt x="293064" y="195622"/>
                        </a:lnTo>
                        <a:cubicBezTo>
                          <a:pt x="295045" y="200737"/>
                          <a:pt x="293432" y="206683"/>
                          <a:pt x="289446" y="208987"/>
                        </a:cubicBezTo>
                        <a:lnTo>
                          <a:pt x="253934" y="229496"/>
                        </a:lnTo>
                        <a:cubicBezTo>
                          <a:pt x="249948" y="231778"/>
                          <a:pt x="245177" y="229543"/>
                          <a:pt x="243173" y="224427"/>
                        </a:cubicBezTo>
                        <a:lnTo>
                          <a:pt x="225429" y="178822"/>
                        </a:lnTo>
                        <a:cubicBezTo>
                          <a:pt x="223447" y="173706"/>
                          <a:pt x="225014" y="167737"/>
                          <a:pt x="229001" y="165456"/>
                        </a:cubicBezTo>
                        <a:lnTo>
                          <a:pt x="264535" y="144924"/>
                        </a:lnTo>
                        <a:close/>
                        <a:moveTo>
                          <a:pt x="208376" y="177370"/>
                        </a:moveTo>
                        <a:cubicBezTo>
                          <a:pt x="212363" y="175065"/>
                          <a:pt x="217133" y="177347"/>
                          <a:pt x="219137" y="182463"/>
                        </a:cubicBezTo>
                        <a:lnTo>
                          <a:pt x="236882" y="228068"/>
                        </a:lnTo>
                        <a:cubicBezTo>
                          <a:pt x="238864" y="233183"/>
                          <a:pt x="237274" y="239106"/>
                          <a:pt x="233287" y="241388"/>
                        </a:cubicBezTo>
                        <a:lnTo>
                          <a:pt x="197775" y="261897"/>
                        </a:lnTo>
                        <a:cubicBezTo>
                          <a:pt x="193789" y="264201"/>
                          <a:pt x="188973" y="261966"/>
                          <a:pt x="186991" y="256873"/>
                        </a:cubicBezTo>
                        <a:lnTo>
                          <a:pt x="169247" y="211245"/>
                        </a:lnTo>
                        <a:cubicBezTo>
                          <a:pt x="167265" y="206152"/>
                          <a:pt x="168878" y="200161"/>
                          <a:pt x="172842" y="197880"/>
                        </a:cubicBezTo>
                        <a:lnTo>
                          <a:pt x="208376" y="177370"/>
                        </a:lnTo>
                        <a:close/>
                        <a:moveTo>
                          <a:pt x="180354" y="105356"/>
                        </a:moveTo>
                        <a:cubicBezTo>
                          <a:pt x="184317" y="103052"/>
                          <a:pt x="189111" y="105333"/>
                          <a:pt x="191115" y="110449"/>
                        </a:cubicBezTo>
                        <a:lnTo>
                          <a:pt x="208860" y="156054"/>
                        </a:lnTo>
                        <a:cubicBezTo>
                          <a:pt x="210842" y="161170"/>
                          <a:pt x="209252" y="167093"/>
                          <a:pt x="205265" y="169374"/>
                        </a:cubicBezTo>
                        <a:lnTo>
                          <a:pt x="169753" y="189883"/>
                        </a:lnTo>
                        <a:cubicBezTo>
                          <a:pt x="165767" y="192188"/>
                          <a:pt x="160951" y="189953"/>
                          <a:pt x="158969" y="184860"/>
                        </a:cubicBezTo>
                        <a:lnTo>
                          <a:pt x="141225" y="139232"/>
                        </a:lnTo>
                        <a:cubicBezTo>
                          <a:pt x="139243" y="134139"/>
                          <a:pt x="140856" y="128148"/>
                          <a:pt x="144820" y="125866"/>
                        </a:cubicBezTo>
                        <a:lnTo>
                          <a:pt x="180354" y="105356"/>
                        </a:lnTo>
                        <a:close/>
                        <a:moveTo>
                          <a:pt x="236420" y="249407"/>
                        </a:moveTo>
                        <a:cubicBezTo>
                          <a:pt x="240408" y="247125"/>
                          <a:pt x="245155" y="249360"/>
                          <a:pt x="247159" y="254477"/>
                        </a:cubicBezTo>
                        <a:lnTo>
                          <a:pt x="264904" y="300081"/>
                        </a:lnTo>
                        <a:cubicBezTo>
                          <a:pt x="266886" y="305197"/>
                          <a:pt x="265319" y="311142"/>
                          <a:pt x="261333" y="313447"/>
                        </a:cubicBezTo>
                        <a:lnTo>
                          <a:pt x="225797" y="333957"/>
                        </a:lnTo>
                        <a:cubicBezTo>
                          <a:pt x="221833" y="336261"/>
                          <a:pt x="216995" y="334002"/>
                          <a:pt x="215013" y="328887"/>
                        </a:cubicBezTo>
                        <a:lnTo>
                          <a:pt x="197269" y="283259"/>
                        </a:lnTo>
                        <a:cubicBezTo>
                          <a:pt x="195287" y="278166"/>
                          <a:pt x="196900" y="272221"/>
                          <a:pt x="200886" y="269917"/>
                        </a:cubicBezTo>
                        <a:lnTo>
                          <a:pt x="236420" y="249407"/>
                        </a:lnTo>
                        <a:close/>
                        <a:moveTo>
                          <a:pt x="180216" y="281853"/>
                        </a:moveTo>
                        <a:cubicBezTo>
                          <a:pt x="184202" y="279549"/>
                          <a:pt x="189019" y="281784"/>
                          <a:pt x="191001" y="286900"/>
                        </a:cubicBezTo>
                        <a:lnTo>
                          <a:pt x="208744" y="332504"/>
                        </a:lnTo>
                        <a:cubicBezTo>
                          <a:pt x="210726" y="337621"/>
                          <a:pt x="209113" y="343589"/>
                          <a:pt x="205149" y="345894"/>
                        </a:cubicBezTo>
                        <a:lnTo>
                          <a:pt x="169615" y="366403"/>
                        </a:lnTo>
                        <a:cubicBezTo>
                          <a:pt x="165652" y="368707"/>
                          <a:pt x="160858" y="366403"/>
                          <a:pt x="158854" y="361310"/>
                        </a:cubicBezTo>
                        <a:lnTo>
                          <a:pt x="141109" y="315683"/>
                        </a:lnTo>
                        <a:cubicBezTo>
                          <a:pt x="139128" y="310590"/>
                          <a:pt x="140718" y="304667"/>
                          <a:pt x="144704" y="302363"/>
                        </a:cubicBezTo>
                        <a:lnTo>
                          <a:pt x="180216" y="281853"/>
                        </a:lnTo>
                        <a:close/>
                        <a:moveTo>
                          <a:pt x="152194" y="209794"/>
                        </a:moveTo>
                        <a:cubicBezTo>
                          <a:pt x="156158" y="207489"/>
                          <a:pt x="160997" y="209771"/>
                          <a:pt x="162979" y="214864"/>
                        </a:cubicBezTo>
                        <a:lnTo>
                          <a:pt x="180722" y="260491"/>
                        </a:lnTo>
                        <a:cubicBezTo>
                          <a:pt x="182704" y="265607"/>
                          <a:pt x="181091" y="271529"/>
                          <a:pt x="177105" y="273834"/>
                        </a:cubicBezTo>
                        <a:lnTo>
                          <a:pt x="141571" y="294344"/>
                        </a:lnTo>
                        <a:cubicBezTo>
                          <a:pt x="137607" y="296647"/>
                          <a:pt x="132836" y="294389"/>
                          <a:pt x="130832" y="289296"/>
                        </a:cubicBezTo>
                        <a:lnTo>
                          <a:pt x="113087" y="243669"/>
                        </a:lnTo>
                        <a:cubicBezTo>
                          <a:pt x="111106" y="238576"/>
                          <a:pt x="112672" y="232607"/>
                          <a:pt x="116660" y="230303"/>
                        </a:cubicBezTo>
                        <a:lnTo>
                          <a:pt x="152194" y="20979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</p:grpSp>
          <p:grpSp>
            <p:nvGrpSpPr>
              <p:cNvPr id="1727" name="Group 1726">
                <a:extLst>
                  <a:ext uri="{FF2B5EF4-FFF2-40B4-BE49-F238E27FC236}">
                    <a16:creationId xmlns:a16="http://schemas.microsoft.com/office/drawing/2014/main" id="{D7B1727D-F095-B552-B49E-CACD2CAC5E76}"/>
                  </a:ext>
                </a:extLst>
              </p:cNvPr>
              <p:cNvGrpSpPr/>
              <p:nvPr/>
            </p:nvGrpSpPr>
            <p:grpSpPr>
              <a:xfrm>
                <a:off x="12984110" y="11298746"/>
                <a:ext cx="2461806" cy="1964712"/>
                <a:chOff x="13987805" y="10646300"/>
                <a:chExt cx="2461806" cy="1964712"/>
              </a:xfrm>
            </p:grpSpPr>
            <p:grpSp>
              <p:nvGrpSpPr>
                <p:cNvPr id="1728" name="Graphic 4">
                  <a:extLst>
                    <a:ext uri="{FF2B5EF4-FFF2-40B4-BE49-F238E27FC236}">
                      <a16:creationId xmlns:a16="http://schemas.microsoft.com/office/drawing/2014/main" id="{95A75400-502E-730A-8BD1-8B32B6AF5638}"/>
                    </a:ext>
                  </a:extLst>
                </p:cNvPr>
                <p:cNvGrpSpPr/>
                <p:nvPr/>
              </p:nvGrpSpPr>
              <p:grpSpPr>
                <a:xfrm>
                  <a:off x="14826952" y="11145141"/>
                  <a:ext cx="691334" cy="923075"/>
                  <a:chOff x="14826952" y="11145141"/>
                  <a:chExt cx="691334" cy="923075"/>
                </a:xfrm>
              </p:grpSpPr>
              <p:sp>
                <p:nvSpPr>
                  <p:cNvPr id="1759" name="Freeform 1758">
                    <a:extLst>
                      <a:ext uri="{FF2B5EF4-FFF2-40B4-BE49-F238E27FC236}">
                        <a16:creationId xmlns:a16="http://schemas.microsoft.com/office/drawing/2014/main" id="{A1C55D32-DC40-5F7F-527B-24EED5B786C3}"/>
                      </a:ext>
                    </a:extLst>
                  </p:cNvPr>
                  <p:cNvSpPr/>
                  <p:nvPr/>
                </p:nvSpPr>
                <p:spPr>
                  <a:xfrm>
                    <a:off x="15126204" y="11949789"/>
                    <a:ext cx="239223" cy="118427"/>
                  </a:xfrm>
                  <a:custGeom>
                    <a:avLst/>
                    <a:gdLst>
                      <a:gd name="connsiteX0" fmla="*/ 239223 w 239223"/>
                      <a:gd name="connsiteY0" fmla="*/ 0 h 118427"/>
                      <a:gd name="connsiteX1" fmla="*/ 239177 w 239223"/>
                      <a:gd name="connsiteY1" fmla="*/ 30695 h 118427"/>
                      <a:gd name="connsiteX2" fmla="*/ 236205 w 239223"/>
                      <a:gd name="connsiteY2" fmla="*/ 34820 h 118427"/>
                      <a:gd name="connsiteX3" fmla="*/ 95335 w 239223"/>
                      <a:gd name="connsiteY3" fmla="*/ 116697 h 118427"/>
                      <a:gd name="connsiteX4" fmla="*/ 80977 w 239223"/>
                      <a:gd name="connsiteY4" fmla="*/ 116720 h 118427"/>
                      <a:gd name="connsiteX5" fmla="*/ 2996 w 239223"/>
                      <a:gd name="connsiteY5" fmla="*/ 71668 h 118427"/>
                      <a:gd name="connsiteX6" fmla="*/ 0 w 239223"/>
                      <a:gd name="connsiteY6" fmla="*/ 67473 h 118427"/>
                      <a:gd name="connsiteX7" fmla="*/ 46 w 239223"/>
                      <a:gd name="connsiteY7" fmla="*/ 36778 h 118427"/>
                      <a:gd name="connsiteX8" fmla="*/ 3042 w 239223"/>
                      <a:gd name="connsiteY8" fmla="*/ 40949 h 118427"/>
                      <a:gd name="connsiteX9" fmla="*/ 81046 w 239223"/>
                      <a:gd name="connsiteY9" fmla="*/ 86001 h 118427"/>
                      <a:gd name="connsiteX10" fmla="*/ 95380 w 239223"/>
                      <a:gd name="connsiteY10" fmla="*/ 86001 h 118427"/>
                      <a:gd name="connsiteX11" fmla="*/ 236274 w 239223"/>
                      <a:gd name="connsiteY11" fmla="*/ 4125 h 118427"/>
                      <a:gd name="connsiteX12" fmla="*/ 239223 w 239223"/>
                      <a:gd name="connsiteY12" fmla="*/ 0 h 1184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27">
                        <a:moveTo>
                          <a:pt x="239223" y="0"/>
                        </a:moveTo>
                        <a:lnTo>
                          <a:pt x="239177" y="30695"/>
                        </a:lnTo>
                        <a:cubicBezTo>
                          <a:pt x="239177" y="32193"/>
                          <a:pt x="238186" y="33690"/>
                          <a:pt x="236205" y="34820"/>
                        </a:cubicBezTo>
                        <a:lnTo>
                          <a:pt x="95335" y="116697"/>
                        </a:lnTo>
                        <a:cubicBezTo>
                          <a:pt x="91394" y="118978"/>
                          <a:pt x="84965" y="119024"/>
                          <a:pt x="80977" y="116720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73"/>
                        </a:cubicBezTo>
                        <a:lnTo>
                          <a:pt x="46" y="36778"/>
                        </a:lnTo>
                        <a:cubicBezTo>
                          <a:pt x="46" y="38299"/>
                          <a:pt x="1037" y="39821"/>
                          <a:pt x="3042" y="40949"/>
                        </a:cubicBezTo>
                        <a:lnTo>
                          <a:pt x="81046" y="86001"/>
                        </a:lnTo>
                        <a:cubicBezTo>
                          <a:pt x="85034" y="88306"/>
                          <a:pt x="91440" y="88283"/>
                          <a:pt x="95380" y="86001"/>
                        </a:cubicBezTo>
                        <a:lnTo>
                          <a:pt x="236274" y="4125"/>
                        </a:lnTo>
                        <a:cubicBezTo>
                          <a:pt x="238233" y="2995"/>
                          <a:pt x="239201" y="1498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0" name="Freeform 1759">
                    <a:extLst>
                      <a:ext uri="{FF2B5EF4-FFF2-40B4-BE49-F238E27FC236}">
                        <a16:creationId xmlns:a16="http://schemas.microsoft.com/office/drawing/2014/main" id="{3C5A0AEF-0E2B-EC7B-858F-3CA185F516AA}"/>
                      </a:ext>
                    </a:extLst>
                  </p:cNvPr>
                  <p:cNvSpPr/>
                  <p:nvPr/>
                </p:nvSpPr>
                <p:spPr>
                  <a:xfrm>
                    <a:off x="15126259" y="11898837"/>
                    <a:ext cx="239159" cy="138658"/>
                  </a:xfrm>
                  <a:custGeom>
                    <a:avLst/>
                    <a:gdLst>
                      <a:gd name="connsiteX0" fmla="*/ 236172 w 239159"/>
                      <a:gd name="connsiteY0" fmla="*/ 46781 h 138658"/>
                      <a:gd name="connsiteX1" fmla="*/ 236219 w 239159"/>
                      <a:gd name="connsiteY1" fmla="*/ 55076 h 138658"/>
                      <a:gd name="connsiteX2" fmla="*/ 95349 w 239159"/>
                      <a:gd name="connsiteY2" fmla="*/ 136930 h 138658"/>
                      <a:gd name="connsiteX3" fmla="*/ 80991 w 239159"/>
                      <a:gd name="connsiteY3" fmla="*/ 136930 h 138658"/>
                      <a:gd name="connsiteX4" fmla="*/ 2987 w 239159"/>
                      <a:gd name="connsiteY4" fmla="*/ 91901 h 138658"/>
                      <a:gd name="connsiteX5" fmla="*/ 2941 w 239159"/>
                      <a:gd name="connsiteY5" fmla="*/ 83582 h 138658"/>
                      <a:gd name="connsiteX6" fmla="*/ 143811 w 239159"/>
                      <a:gd name="connsiteY6" fmla="*/ 1728 h 138658"/>
                      <a:gd name="connsiteX7" fmla="*/ 158168 w 239159"/>
                      <a:gd name="connsiteY7" fmla="*/ 1728 h 138658"/>
                      <a:gd name="connsiteX8" fmla="*/ 236172 w 239159"/>
                      <a:gd name="connsiteY8" fmla="*/ 46781 h 138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58">
                        <a:moveTo>
                          <a:pt x="236172" y="46781"/>
                        </a:moveTo>
                        <a:cubicBezTo>
                          <a:pt x="240136" y="49062"/>
                          <a:pt x="240160" y="52772"/>
                          <a:pt x="236219" y="55076"/>
                        </a:cubicBezTo>
                        <a:lnTo>
                          <a:pt x="95349" y="136930"/>
                        </a:lnTo>
                        <a:cubicBezTo>
                          <a:pt x="91408" y="139234"/>
                          <a:pt x="84979" y="139234"/>
                          <a:pt x="80991" y="136930"/>
                        </a:cubicBezTo>
                        <a:lnTo>
                          <a:pt x="2987" y="91901"/>
                        </a:lnTo>
                        <a:cubicBezTo>
                          <a:pt x="-976" y="89619"/>
                          <a:pt x="-1000" y="85887"/>
                          <a:pt x="2941" y="83582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8" y="1728"/>
                        </a:cubicBezTo>
                        <a:lnTo>
                          <a:pt x="236172" y="46781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1" name="Freeform 1760">
                    <a:extLst>
                      <a:ext uri="{FF2B5EF4-FFF2-40B4-BE49-F238E27FC236}">
                        <a16:creationId xmlns:a16="http://schemas.microsoft.com/office/drawing/2014/main" id="{6F7B91D1-C1ED-3E64-9031-B2E529080218}"/>
                      </a:ext>
                    </a:extLst>
                  </p:cNvPr>
                  <p:cNvSpPr/>
                  <p:nvPr/>
                </p:nvSpPr>
                <p:spPr>
                  <a:xfrm>
                    <a:off x="15206306" y="11884320"/>
                    <a:ext cx="58048" cy="99493"/>
                  </a:xfrm>
                  <a:custGeom>
                    <a:avLst/>
                    <a:gdLst>
                      <a:gd name="connsiteX0" fmla="*/ 58048 w 58048"/>
                      <a:gd name="connsiteY0" fmla="*/ 161 h 99493"/>
                      <a:gd name="connsiteX1" fmla="*/ 57496 w 58048"/>
                      <a:gd name="connsiteY1" fmla="*/ 82913 h 99493"/>
                      <a:gd name="connsiteX2" fmla="*/ 49154 w 58048"/>
                      <a:gd name="connsiteY2" fmla="*/ 94620 h 99493"/>
                      <a:gd name="connsiteX3" fmla="*/ 8480 w 58048"/>
                      <a:gd name="connsiteY3" fmla="*/ 94620 h 99493"/>
                      <a:gd name="connsiteX4" fmla="*/ 0 w 58048"/>
                      <a:gd name="connsiteY4" fmla="*/ 82752 h 99493"/>
                      <a:gd name="connsiteX5" fmla="*/ 553 w 58048"/>
                      <a:gd name="connsiteY5" fmla="*/ 0 h 99493"/>
                      <a:gd name="connsiteX6" fmla="*/ 9033 w 58048"/>
                      <a:gd name="connsiteY6" fmla="*/ 11867 h 99493"/>
                      <a:gd name="connsiteX7" fmla="*/ 49706 w 58048"/>
                      <a:gd name="connsiteY7" fmla="*/ 11844 h 99493"/>
                      <a:gd name="connsiteX8" fmla="*/ 58048 w 58048"/>
                      <a:gd name="connsiteY8" fmla="*/ 161 h 99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93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53"/>
                          <a:pt x="54684" y="91371"/>
                          <a:pt x="49154" y="94620"/>
                        </a:cubicBezTo>
                        <a:cubicBezTo>
                          <a:pt x="37954" y="101119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61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401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2" name="Freeform 1761">
                    <a:extLst>
                      <a:ext uri="{FF2B5EF4-FFF2-40B4-BE49-F238E27FC236}">
                        <a16:creationId xmlns:a16="http://schemas.microsoft.com/office/drawing/2014/main" id="{CE0D6214-6B33-FB6D-A880-8151192E44BC}"/>
                      </a:ext>
                    </a:extLst>
                  </p:cNvPr>
                  <p:cNvSpPr/>
                  <p:nvPr/>
                </p:nvSpPr>
                <p:spPr>
                  <a:xfrm>
                    <a:off x="15206853" y="11867754"/>
                    <a:ext cx="57496" cy="33313"/>
                  </a:xfrm>
                  <a:custGeom>
                    <a:avLst/>
                    <a:gdLst>
                      <a:gd name="connsiteX0" fmla="*/ 49022 w 57496"/>
                      <a:gd name="connsiteY0" fmla="*/ 4882 h 33313"/>
                      <a:gd name="connsiteX1" fmla="*/ 49137 w 57496"/>
                      <a:gd name="connsiteY1" fmla="*/ 28410 h 33313"/>
                      <a:gd name="connsiteX2" fmla="*/ 8486 w 57496"/>
                      <a:gd name="connsiteY2" fmla="*/ 28434 h 33313"/>
                      <a:gd name="connsiteX3" fmla="*/ 8348 w 57496"/>
                      <a:gd name="connsiteY3" fmla="*/ 4882 h 33313"/>
                      <a:gd name="connsiteX4" fmla="*/ 49022 w 57496"/>
                      <a:gd name="connsiteY4" fmla="*/ 4882 h 33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13">
                        <a:moveTo>
                          <a:pt x="49022" y="4882"/>
                        </a:moveTo>
                        <a:cubicBezTo>
                          <a:pt x="60267" y="11381"/>
                          <a:pt x="60336" y="21912"/>
                          <a:pt x="49137" y="28410"/>
                        </a:cubicBezTo>
                        <a:cubicBezTo>
                          <a:pt x="37960" y="34932"/>
                          <a:pt x="19755" y="34956"/>
                          <a:pt x="8486" y="28434"/>
                        </a:cubicBezTo>
                        <a:cubicBezTo>
                          <a:pt x="-2783" y="21936"/>
                          <a:pt x="-2828" y="11381"/>
                          <a:pt x="8348" y="4882"/>
                        </a:cubicBezTo>
                        <a:cubicBezTo>
                          <a:pt x="19524" y="-1639"/>
                          <a:pt x="37753" y="-1616"/>
                          <a:pt x="49022" y="4882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3" name="Freeform 1762">
                    <a:extLst>
                      <a:ext uri="{FF2B5EF4-FFF2-40B4-BE49-F238E27FC236}">
                        <a16:creationId xmlns:a16="http://schemas.microsoft.com/office/drawing/2014/main" id="{6692A2B3-0C66-91FE-4EBD-F27E834D1D3B}"/>
                      </a:ext>
                    </a:extLst>
                  </p:cNvPr>
                  <p:cNvSpPr/>
                  <p:nvPr/>
                </p:nvSpPr>
                <p:spPr>
                  <a:xfrm>
                    <a:off x="15217436" y="11567022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115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28 h 325863"/>
                      <a:gd name="connsiteX7" fmla="*/ 35789 w 35788"/>
                      <a:gd name="connsiteY7" fmla="*/ 115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115"/>
                        </a:moveTo>
                        <a:lnTo>
                          <a:pt x="35443" y="315662"/>
                        </a:lnTo>
                        <a:cubicBezTo>
                          <a:pt x="35443" y="318289"/>
                          <a:pt x="33714" y="320893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0"/>
                          <a:pt x="2075" y="5300"/>
                          <a:pt x="5554" y="7328"/>
                        </a:cubicBezTo>
                        <a:cubicBezTo>
                          <a:pt x="12514" y="11338"/>
                          <a:pt x="23736" y="11315"/>
                          <a:pt x="30649" y="7328"/>
                        </a:cubicBezTo>
                        <a:cubicBezTo>
                          <a:pt x="34060" y="5324"/>
                          <a:pt x="35789" y="2719"/>
                          <a:pt x="35789" y="115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4" name="Freeform 1763">
                    <a:extLst>
                      <a:ext uri="{FF2B5EF4-FFF2-40B4-BE49-F238E27FC236}">
                        <a16:creationId xmlns:a16="http://schemas.microsoft.com/office/drawing/2014/main" id="{6A984210-F410-0267-9218-93A5392250F3}"/>
                      </a:ext>
                    </a:extLst>
                  </p:cNvPr>
                  <p:cNvSpPr/>
                  <p:nvPr/>
                </p:nvSpPr>
                <p:spPr>
                  <a:xfrm>
                    <a:off x="15217759" y="11556802"/>
                    <a:ext cx="35463" cy="20541"/>
                  </a:xfrm>
                  <a:custGeom>
                    <a:avLst/>
                    <a:gdLst>
                      <a:gd name="connsiteX0" fmla="*/ 30234 w 35463"/>
                      <a:gd name="connsiteY0" fmla="*/ 3007 h 20541"/>
                      <a:gd name="connsiteX1" fmla="*/ 30304 w 35463"/>
                      <a:gd name="connsiteY1" fmla="*/ 17526 h 20541"/>
                      <a:gd name="connsiteX2" fmla="*/ 5232 w 35463"/>
                      <a:gd name="connsiteY2" fmla="*/ 17526 h 20541"/>
                      <a:gd name="connsiteX3" fmla="*/ 5139 w 35463"/>
                      <a:gd name="connsiteY3" fmla="*/ 3007 h 20541"/>
                      <a:gd name="connsiteX4" fmla="*/ 30234 w 35463"/>
                      <a:gd name="connsiteY4" fmla="*/ 3007 h 205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41">
                        <a:moveTo>
                          <a:pt x="30234" y="3007"/>
                        </a:moveTo>
                        <a:cubicBezTo>
                          <a:pt x="37171" y="7017"/>
                          <a:pt x="37217" y="13516"/>
                          <a:pt x="30304" y="17526"/>
                        </a:cubicBezTo>
                        <a:cubicBezTo>
                          <a:pt x="23414" y="21535"/>
                          <a:pt x="12167" y="21558"/>
                          <a:pt x="5232" y="17526"/>
                        </a:cubicBezTo>
                        <a:cubicBezTo>
                          <a:pt x="-1705" y="13516"/>
                          <a:pt x="-1752" y="7017"/>
                          <a:pt x="5139" y="3007"/>
                        </a:cubicBezTo>
                        <a:cubicBezTo>
                          <a:pt x="12052" y="-1002"/>
                          <a:pt x="23275" y="-1002"/>
                          <a:pt x="30234" y="3007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5" name="Freeform 1764">
                    <a:extLst>
                      <a:ext uri="{FF2B5EF4-FFF2-40B4-BE49-F238E27FC236}">
                        <a16:creationId xmlns:a16="http://schemas.microsoft.com/office/drawing/2014/main" id="{EC4222E2-F6A2-351F-4299-1E718E62C009}"/>
                      </a:ext>
                    </a:extLst>
                  </p:cNvPr>
                  <p:cNvSpPr/>
                  <p:nvPr/>
                </p:nvSpPr>
                <p:spPr>
                  <a:xfrm>
                    <a:off x="14837020" y="11300675"/>
                    <a:ext cx="232771" cy="575195"/>
                  </a:xfrm>
                  <a:custGeom>
                    <a:avLst/>
                    <a:gdLst>
                      <a:gd name="connsiteX0" fmla="*/ 212330 w 232771"/>
                      <a:gd name="connsiteY0" fmla="*/ 1774 h 575195"/>
                      <a:gd name="connsiteX1" fmla="*/ 232771 w 232771"/>
                      <a:gd name="connsiteY1" fmla="*/ 0 h 575195"/>
                      <a:gd name="connsiteX2" fmla="*/ 226664 w 232771"/>
                      <a:gd name="connsiteY2" fmla="*/ 1935 h 575195"/>
                      <a:gd name="connsiteX3" fmla="*/ 206225 w 232771"/>
                      <a:gd name="connsiteY3" fmla="*/ 3733 h 575195"/>
                      <a:gd name="connsiteX4" fmla="*/ 212330 w 232771"/>
                      <a:gd name="connsiteY4" fmla="*/ 1774 h 575195"/>
                      <a:gd name="connsiteX5" fmla="*/ 189586 w 232771"/>
                      <a:gd name="connsiteY5" fmla="*/ 573366 h 575195"/>
                      <a:gd name="connsiteX6" fmla="*/ 169122 w 232771"/>
                      <a:gd name="connsiteY6" fmla="*/ 575140 h 575195"/>
                      <a:gd name="connsiteX7" fmla="*/ 150849 w 232771"/>
                      <a:gd name="connsiteY7" fmla="*/ 561729 h 575195"/>
                      <a:gd name="connsiteX8" fmla="*/ 171288 w 232771"/>
                      <a:gd name="connsiteY8" fmla="*/ 559954 h 575195"/>
                      <a:gd name="connsiteX9" fmla="*/ 189586 w 232771"/>
                      <a:gd name="connsiteY9" fmla="*/ 573366 h 575195"/>
                      <a:gd name="connsiteX10" fmla="*/ 20417 w 232771"/>
                      <a:gd name="connsiteY10" fmla="*/ 121029 h 575195"/>
                      <a:gd name="connsiteX11" fmla="*/ 0 w 232771"/>
                      <a:gd name="connsiteY11" fmla="*/ 122803 h 575195"/>
                      <a:gd name="connsiteX12" fmla="*/ 206225 w 232771"/>
                      <a:gd name="connsiteY12" fmla="*/ 3733 h 575195"/>
                      <a:gd name="connsiteX13" fmla="*/ 226664 w 232771"/>
                      <a:gd name="connsiteY13" fmla="*/ 1959 h 575195"/>
                      <a:gd name="connsiteX14" fmla="*/ 20417 w 232771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195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30" y="1774"/>
                        </a:cubicBezTo>
                        <a:close/>
                        <a:moveTo>
                          <a:pt x="189586" y="573366"/>
                        </a:moveTo>
                        <a:lnTo>
                          <a:pt x="169122" y="575140"/>
                        </a:lnTo>
                        <a:cubicBezTo>
                          <a:pt x="161772" y="575786"/>
                          <a:pt x="154351" y="570670"/>
                          <a:pt x="150849" y="561729"/>
                        </a:cubicBezTo>
                        <a:lnTo>
                          <a:pt x="171288" y="559954"/>
                        </a:lnTo>
                        <a:cubicBezTo>
                          <a:pt x="174768" y="568919"/>
                          <a:pt x="182211" y="574012"/>
                          <a:pt x="189586" y="573366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6" name="Freeform 1765">
                    <a:extLst>
                      <a:ext uri="{FF2B5EF4-FFF2-40B4-BE49-F238E27FC236}">
                        <a16:creationId xmlns:a16="http://schemas.microsoft.com/office/drawing/2014/main" id="{B1B6B6C7-9245-4804-B5F1-2EAF18BE962D}"/>
                      </a:ext>
                    </a:extLst>
                  </p:cNvPr>
                  <p:cNvSpPr/>
                  <p:nvPr/>
                </p:nvSpPr>
                <p:spPr>
                  <a:xfrm>
                    <a:off x="14826952" y="11421681"/>
                    <a:ext cx="181356" cy="440723"/>
                  </a:xfrm>
                  <a:custGeom>
                    <a:avLst/>
                    <a:gdLst>
                      <a:gd name="connsiteX0" fmla="*/ 181356 w 181356"/>
                      <a:gd name="connsiteY0" fmla="*/ 438926 h 440723"/>
                      <a:gd name="connsiteX1" fmla="*/ 160917 w 181356"/>
                      <a:gd name="connsiteY1" fmla="*/ 440723 h 440723"/>
                      <a:gd name="connsiteX2" fmla="*/ 1910 w 181356"/>
                      <a:gd name="connsiteY2" fmla="*/ 32124 h 440723"/>
                      <a:gd name="connsiteX3" fmla="*/ 22373 w 181356"/>
                      <a:gd name="connsiteY3" fmla="*/ 30350 h 440723"/>
                      <a:gd name="connsiteX4" fmla="*/ 181356 w 181356"/>
                      <a:gd name="connsiteY4" fmla="*/ 438926 h 440723"/>
                      <a:gd name="connsiteX5" fmla="*/ 22373 w 181356"/>
                      <a:gd name="connsiteY5" fmla="*/ 30350 h 440723"/>
                      <a:gd name="connsiteX6" fmla="*/ 1910 w 181356"/>
                      <a:gd name="connsiteY6" fmla="*/ 32124 h 440723"/>
                      <a:gd name="connsiteX7" fmla="*/ 10068 w 181356"/>
                      <a:gd name="connsiteY7" fmla="*/ 1774 h 440723"/>
                      <a:gd name="connsiteX8" fmla="*/ 30485 w 181356"/>
                      <a:gd name="connsiteY8" fmla="*/ 0 h 440723"/>
                      <a:gd name="connsiteX9" fmla="*/ 22373 w 181356"/>
                      <a:gd name="connsiteY9" fmla="*/ 30350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23">
                        <a:moveTo>
                          <a:pt x="181356" y="438926"/>
                        </a:moveTo>
                        <a:lnTo>
                          <a:pt x="160917" y="440723"/>
                        </a:lnTo>
                        <a:lnTo>
                          <a:pt x="1910" y="32124"/>
                        </a:lnTo>
                        <a:lnTo>
                          <a:pt x="22373" y="30350"/>
                        </a:lnTo>
                        <a:lnTo>
                          <a:pt x="181356" y="438926"/>
                        </a:lnTo>
                        <a:close/>
                        <a:moveTo>
                          <a:pt x="22373" y="30350"/>
                        </a:moveTo>
                        <a:lnTo>
                          <a:pt x="1910" y="32124"/>
                        </a:lnTo>
                        <a:cubicBezTo>
                          <a:pt x="-2560" y="20579"/>
                          <a:pt x="1080" y="6959"/>
                          <a:pt x="10068" y="1774"/>
                        </a:cubicBezTo>
                        <a:lnTo>
                          <a:pt x="30485" y="0"/>
                        </a:lnTo>
                        <a:cubicBezTo>
                          <a:pt x="21544" y="5185"/>
                          <a:pt x="17857" y="18781"/>
                          <a:pt x="22373" y="30350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7" name="Freeform 1766">
                    <a:extLst>
                      <a:ext uri="{FF2B5EF4-FFF2-40B4-BE49-F238E27FC236}">
                        <a16:creationId xmlns:a16="http://schemas.microsoft.com/office/drawing/2014/main" id="{19B1D71B-8DB6-4830-7BA6-A3BEBF29707A}"/>
                      </a:ext>
                    </a:extLst>
                  </p:cNvPr>
                  <p:cNvSpPr/>
                  <p:nvPr/>
                </p:nvSpPr>
                <p:spPr>
                  <a:xfrm>
                    <a:off x="14847382" y="11300618"/>
                    <a:ext cx="401641" cy="573482"/>
                  </a:xfrm>
                  <a:custGeom>
                    <a:avLst/>
                    <a:gdLst>
                      <a:gd name="connsiteX0" fmla="*/ 216302 w 401641"/>
                      <a:gd name="connsiteY0" fmla="*/ 2016 h 573482"/>
                      <a:gd name="connsiteX1" fmla="*/ 240729 w 401641"/>
                      <a:gd name="connsiteY1" fmla="*/ 13561 h 573482"/>
                      <a:gd name="connsiteX2" fmla="*/ 399736 w 401641"/>
                      <a:gd name="connsiteY2" fmla="*/ 422137 h 573482"/>
                      <a:gd name="connsiteX3" fmla="*/ 391578 w 401641"/>
                      <a:gd name="connsiteY3" fmla="*/ 452395 h 573482"/>
                      <a:gd name="connsiteX4" fmla="*/ 185331 w 401641"/>
                      <a:gd name="connsiteY4" fmla="*/ 571465 h 573482"/>
                      <a:gd name="connsiteX5" fmla="*/ 160950 w 401641"/>
                      <a:gd name="connsiteY5" fmla="*/ 560011 h 573482"/>
                      <a:gd name="connsiteX6" fmla="*/ 1921 w 401641"/>
                      <a:gd name="connsiteY6" fmla="*/ 151412 h 573482"/>
                      <a:gd name="connsiteX7" fmla="*/ 10055 w 401641"/>
                      <a:gd name="connsiteY7" fmla="*/ 121086 h 573482"/>
                      <a:gd name="connsiteX8" fmla="*/ 216302 w 401641"/>
                      <a:gd name="connsiteY8" fmla="*/ 2016 h 573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82">
                        <a:moveTo>
                          <a:pt x="216302" y="2016"/>
                        </a:moveTo>
                        <a:cubicBezTo>
                          <a:pt x="225267" y="-3169"/>
                          <a:pt x="236235" y="1992"/>
                          <a:pt x="240729" y="13561"/>
                        </a:cubicBezTo>
                        <a:lnTo>
                          <a:pt x="399736" y="422137"/>
                        </a:lnTo>
                        <a:cubicBezTo>
                          <a:pt x="404206" y="433613"/>
                          <a:pt x="400542" y="447233"/>
                          <a:pt x="391578" y="452395"/>
                        </a:cubicBezTo>
                        <a:lnTo>
                          <a:pt x="185331" y="571465"/>
                        </a:lnTo>
                        <a:cubicBezTo>
                          <a:pt x="176390" y="576650"/>
                          <a:pt x="165398" y="571488"/>
                          <a:pt x="160950" y="560011"/>
                        </a:cubicBezTo>
                        <a:lnTo>
                          <a:pt x="1921" y="151412"/>
                        </a:lnTo>
                        <a:cubicBezTo>
                          <a:pt x="-2573" y="139867"/>
                          <a:pt x="1091" y="126271"/>
                          <a:pt x="10055" y="121086"/>
                        </a:cubicBezTo>
                        <a:lnTo>
                          <a:pt x="21630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8" name="Freeform 1767">
                    <a:extLst>
                      <a:ext uri="{FF2B5EF4-FFF2-40B4-BE49-F238E27FC236}">
                        <a16:creationId xmlns:a16="http://schemas.microsoft.com/office/drawing/2014/main" id="{AFF4FA43-81CC-28D4-3CF0-C1CFD82EA548}"/>
                      </a:ext>
                    </a:extLst>
                  </p:cNvPr>
                  <p:cNvSpPr/>
                  <p:nvPr/>
                </p:nvSpPr>
                <p:spPr>
                  <a:xfrm>
                    <a:off x="14859203" y="11315484"/>
                    <a:ext cx="377999" cy="543737"/>
                  </a:xfrm>
                  <a:custGeom>
                    <a:avLst/>
                    <a:gdLst>
                      <a:gd name="connsiteX0" fmla="*/ 180123 w 377999"/>
                      <a:gd name="connsiteY0" fmla="*/ 458292 h 543737"/>
                      <a:gd name="connsiteX1" fmla="*/ 190862 w 377999"/>
                      <a:gd name="connsiteY1" fmla="*/ 463384 h 543737"/>
                      <a:gd name="connsiteX2" fmla="*/ 208629 w 377999"/>
                      <a:gd name="connsiteY2" fmla="*/ 509012 h 543737"/>
                      <a:gd name="connsiteX3" fmla="*/ 205034 w 377999"/>
                      <a:gd name="connsiteY3" fmla="*/ 522332 h 543737"/>
                      <a:gd name="connsiteX4" fmla="*/ 169524 w 377999"/>
                      <a:gd name="connsiteY4" fmla="*/ 542841 h 543737"/>
                      <a:gd name="connsiteX5" fmla="*/ 158739 w 377999"/>
                      <a:gd name="connsiteY5" fmla="*/ 537794 h 543737"/>
                      <a:gd name="connsiteX6" fmla="*/ 140994 w 377999"/>
                      <a:gd name="connsiteY6" fmla="*/ 492189 h 543737"/>
                      <a:gd name="connsiteX7" fmla="*/ 144589 w 377999"/>
                      <a:gd name="connsiteY7" fmla="*/ 478801 h 543737"/>
                      <a:gd name="connsiteX8" fmla="*/ 180123 w 377999"/>
                      <a:gd name="connsiteY8" fmla="*/ 458292 h 543737"/>
                      <a:gd name="connsiteX9" fmla="*/ 264442 w 377999"/>
                      <a:gd name="connsiteY9" fmla="*/ 321408 h 543737"/>
                      <a:gd name="connsiteX10" fmla="*/ 275181 w 377999"/>
                      <a:gd name="connsiteY10" fmla="*/ 326500 h 543737"/>
                      <a:gd name="connsiteX11" fmla="*/ 292948 w 377999"/>
                      <a:gd name="connsiteY11" fmla="*/ 372128 h 543737"/>
                      <a:gd name="connsiteX12" fmla="*/ 289353 w 377999"/>
                      <a:gd name="connsiteY12" fmla="*/ 385448 h 543737"/>
                      <a:gd name="connsiteX13" fmla="*/ 253819 w 377999"/>
                      <a:gd name="connsiteY13" fmla="*/ 405957 h 543737"/>
                      <a:gd name="connsiteX14" fmla="*/ 243058 w 377999"/>
                      <a:gd name="connsiteY14" fmla="*/ 400934 h 543737"/>
                      <a:gd name="connsiteX15" fmla="*/ 225313 w 377999"/>
                      <a:gd name="connsiteY15" fmla="*/ 355306 h 543737"/>
                      <a:gd name="connsiteX16" fmla="*/ 228908 w 377999"/>
                      <a:gd name="connsiteY16" fmla="*/ 341917 h 543737"/>
                      <a:gd name="connsiteX17" fmla="*/ 264442 w 377999"/>
                      <a:gd name="connsiteY17" fmla="*/ 321408 h 543737"/>
                      <a:gd name="connsiteX18" fmla="*/ 152101 w 377999"/>
                      <a:gd name="connsiteY18" fmla="*/ 386278 h 543737"/>
                      <a:gd name="connsiteX19" fmla="*/ 162840 w 377999"/>
                      <a:gd name="connsiteY19" fmla="*/ 391370 h 543737"/>
                      <a:gd name="connsiteX20" fmla="*/ 180585 w 377999"/>
                      <a:gd name="connsiteY20" fmla="*/ 436998 h 543737"/>
                      <a:gd name="connsiteX21" fmla="*/ 177012 w 377999"/>
                      <a:gd name="connsiteY21" fmla="*/ 450318 h 543737"/>
                      <a:gd name="connsiteX22" fmla="*/ 141478 w 377999"/>
                      <a:gd name="connsiteY22" fmla="*/ 470827 h 543737"/>
                      <a:gd name="connsiteX23" fmla="*/ 130717 w 377999"/>
                      <a:gd name="connsiteY23" fmla="*/ 465781 h 543737"/>
                      <a:gd name="connsiteX24" fmla="*/ 112949 w 377999"/>
                      <a:gd name="connsiteY24" fmla="*/ 420176 h 543737"/>
                      <a:gd name="connsiteX25" fmla="*/ 116567 w 377999"/>
                      <a:gd name="connsiteY25" fmla="*/ 406787 h 543737"/>
                      <a:gd name="connsiteX26" fmla="*/ 152101 w 377999"/>
                      <a:gd name="connsiteY26" fmla="*/ 386278 h 543737"/>
                      <a:gd name="connsiteX27" fmla="*/ 208261 w 377999"/>
                      <a:gd name="connsiteY27" fmla="*/ 353854 h 543737"/>
                      <a:gd name="connsiteX28" fmla="*/ 219046 w 377999"/>
                      <a:gd name="connsiteY28" fmla="*/ 358924 h 543737"/>
                      <a:gd name="connsiteX29" fmla="*/ 236790 w 377999"/>
                      <a:gd name="connsiteY29" fmla="*/ 404552 h 543737"/>
                      <a:gd name="connsiteX30" fmla="*/ 233171 w 377999"/>
                      <a:gd name="connsiteY30" fmla="*/ 417894 h 543737"/>
                      <a:gd name="connsiteX31" fmla="*/ 197637 w 377999"/>
                      <a:gd name="connsiteY31" fmla="*/ 438404 h 543737"/>
                      <a:gd name="connsiteX32" fmla="*/ 186898 w 377999"/>
                      <a:gd name="connsiteY32" fmla="*/ 433358 h 543737"/>
                      <a:gd name="connsiteX33" fmla="*/ 169154 w 377999"/>
                      <a:gd name="connsiteY33" fmla="*/ 387753 h 543737"/>
                      <a:gd name="connsiteX34" fmla="*/ 172726 w 377999"/>
                      <a:gd name="connsiteY34" fmla="*/ 374364 h 543737"/>
                      <a:gd name="connsiteX35" fmla="*/ 208261 w 377999"/>
                      <a:gd name="connsiteY35" fmla="*/ 353854 h 543737"/>
                      <a:gd name="connsiteX36" fmla="*/ 236283 w 377999"/>
                      <a:gd name="connsiteY36" fmla="*/ 425868 h 543737"/>
                      <a:gd name="connsiteX37" fmla="*/ 247068 w 377999"/>
                      <a:gd name="connsiteY37" fmla="*/ 430938 h 543737"/>
                      <a:gd name="connsiteX38" fmla="*/ 264811 w 377999"/>
                      <a:gd name="connsiteY38" fmla="*/ 476566 h 543737"/>
                      <a:gd name="connsiteX39" fmla="*/ 261193 w 377999"/>
                      <a:gd name="connsiteY39" fmla="*/ 489908 h 543737"/>
                      <a:gd name="connsiteX40" fmla="*/ 225682 w 377999"/>
                      <a:gd name="connsiteY40" fmla="*/ 510418 h 543737"/>
                      <a:gd name="connsiteX41" fmla="*/ 214920 w 377999"/>
                      <a:gd name="connsiteY41" fmla="*/ 505371 h 543737"/>
                      <a:gd name="connsiteX42" fmla="*/ 197176 w 377999"/>
                      <a:gd name="connsiteY42" fmla="*/ 459766 h 543737"/>
                      <a:gd name="connsiteX43" fmla="*/ 200748 w 377999"/>
                      <a:gd name="connsiteY43" fmla="*/ 446378 h 543737"/>
                      <a:gd name="connsiteX44" fmla="*/ 236283 w 377999"/>
                      <a:gd name="connsiteY44" fmla="*/ 425868 h 543737"/>
                      <a:gd name="connsiteX45" fmla="*/ 348601 w 377999"/>
                      <a:gd name="connsiteY45" fmla="*/ 361021 h 543737"/>
                      <a:gd name="connsiteX46" fmla="*/ 359409 w 377999"/>
                      <a:gd name="connsiteY46" fmla="*/ 366091 h 543737"/>
                      <a:gd name="connsiteX47" fmla="*/ 377152 w 377999"/>
                      <a:gd name="connsiteY47" fmla="*/ 411696 h 543737"/>
                      <a:gd name="connsiteX48" fmla="*/ 373535 w 377999"/>
                      <a:gd name="connsiteY48" fmla="*/ 425038 h 543737"/>
                      <a:gd name="connsiteX49" fmla="*/ 338000 w 377999"/>
                      <a:gd name="connsiteY49" fmla="*/ 445571 h 543737"/>
                      <a:gd name="connsiteX50" fmla="*/ 327262 w 377999"/>
                      <a:gd name="connsiteY50" fmla="*/ 440501 h 543737"/>
                      <a:gd name="connsiteX51" fmla="*/ 309517 w 377999"/>
                      <a:gd name="connsiteY51" fmla="*/ 394896 h 543737"/>
                      <a:gd name="connsiteX52" fmla="*/ 313090 w 377999"/>
                      <a:gd name="connsiteY52" fmla="*/ 381530 h 543737"/>
                      <a:gd name="connsiteX53" fmla="*/ 348601 w 377999"/>
                      <a:gd name="connsiteY53" fmla="*/ 361021 h 543737"/>
                      <a:gd name="connsiteX54" fmla="*/ 292464 w 377999"/>
                      <a:gd name="connsiteY54" fmla="*/ 393422 h 543737"/>
                      <a:gd name="connsiteX55" fmla="*/ 303227 w 377999"/>
                      <a:gd name="connsiteY55" fmla="*/ 398537 h 543737"/>
                      <a:gd name="connsiteX56" fmla="*/ 320970 w 377999"/>
                      <a:gd name="connsiteY56" fmla="*/ 444142 h 543737"/>
                      <a:gd name="connsiteX57" fmla="*/ 317375 w 377999"/>
                      <a:gd name="connsiteY57" fmla="*/ 457485 h 543737"/>
                      <a:gd name="connsiteX58" fmla="*/ 281865 w 377999"/>
                      <a:gd name="connsiteY58" fmla="*/ 477994 h 543737"/>
                      <a:gd name="connsiteX59" fmla="*/ 271080 w 377999"/>
                      <a:gd name="connsiteY59" fmla="*/ 472947 h 543737"/>
                      <a:gd name="connsiteX60" fmla="*/ 253335 w 377999"/>
                      <a:gd name="connsiteY60" fmla="*/ 427319 h 543737"/>
                      <a:gd name="connsiteX61" fmla="*/ 256930 w 377999"/>
                      <a:gd name="connsiteY61" fmla="*/ 413931 h 543737"/>
                      <a:gd name="connsiteX62" fmla="*/ 292464 w 377999"/>
                      <a:gd name="connsiteY62" fmla="*/ 393422 h 543737"/>
                      <a:gd name="connsiteX63" fmla="*/ 124079 w 377999"/>
                      <a:gd name="connsiteY63" fmla="*/ 314264 h 543737"/>
                      <a:gd name="connsiteX64" fmla="*/ 134818 w 377999"/>
                      <a:gd name="connsiteY64" fmla="*/ 319334 h 543737"/>
                      <a:gd name="connsiteX65" fmla="*/ 152563 w 377999"/>
                      <a:gd name="connsiteY65" fmla="*/ 364938 h 543737"/>
                      <a:gd name="connsiteX66" fmla="*/ 148990 w 377999"/>
                      <a:gd name="connsiteY66" fmla="*/ 378304 h 543737"/>
                      <a:gd name="connsiteX67" fmla="*/ 113456 w 377999"/>
                      <a:gd name="connsiteY67" fmla="*/ 398814 h 543737"/>
                      <a:gd name="connsiteX68" fmla="*/ 102672 w 377999"/>
                      <a:gd name="connsiteY68" fmla="*/ 393744 h 543737"/>
                      <a:gd name="connsiteX69" fmla="*/ 84927 w 377999"/>
                      <a:gd name="connsiteY69" fmla="*/ 348116 h 543737"/>
                      <a:gd name="connsiteX70" fmla="*/ 88545 w 377999"/>
                      <a:gd name="connsiteY70" fmla="*/ 334773 h 543737"/>
                      <a:gd name="connsiteX71" fmla="*/ 124079 w 377999"/>
                      <a:gd name="connsiteY71" fmla="*/ 314264 h 543737"/>
                      <a:gd name="connsiteX72" fmla="*/ 96035 w 377999"/>
                      <a:gd name="connsiteY72" fmla="*/ 242204 h 543737"/>
                      <a:gd name="connsiteX73" fmla="*/ 106796 w 377999"/>
                      <a:gd name="connsiteY73" fmla="*/ 247297 h 543737"/>
                      <a:gd name="connsiteX74" fmla="*/ 124541 w 377999"/>
                      <a:gd name="connsiteY74" fmla="*/ 292925 h 543737"/>
                      <a:gd name="connsiteX75" fmla="*/ 120946 w 377999"/>
                      <a:gd name="connsiteY75" fmla="*/ 306244 h 543737"/>
                      <a:gd name="connsiteX76" fmla="*/ 85434 w 377999"/>
                      <a:gd name="connsiteY76" fmla="*/ 326754 h 543737"/>
                      <a:gd name="connsiteX77" fmla="*/ 74650 w 377999"/>
                      <a:gd name="connsiteY77" fmla="*/ 321708 h 543737"/>
                      <a:gd name="connsiteX78" fmla="*/ 56905 w 377999"/>
                      <a:gd name="connsiteY78" fmla="*/ 276103 h 543737"/>
                      <a:gd name="connsiteX79" fmla="*/ 60501 w 377999"/>
                      <a:gd name="connsiteY79" fmla="*/ 262714 h 543737"/>
                      <a:gd name="connsiteX80" fmla="*/ 96035 w 377999"/>
                      <a:gd name="connsiteY80" fmla="*/ 242204 h 543737"/>
                      <a:gd name="connsiteX81" fmla="*/ 208491 w 377999"/>
                      <a:gd name="connsiteY81" fmla="*/ 907 h 543737"/>
                      <a:gd name="connsiteX82" fmla="*/ 219253 w 377999"/>
                      <a:gd name="connsiteY82" fmla="*/ 5931 h 543737"/>
                      <a:gd name="connsiteX83" fmla="*/ 237020 w 377999"/>
                      <a:gd name="connsiteY83" fmla="*/ 51558 h 543737"/>
                      <a:gd name="connsiteX84" fmla="*/ 233402 w 377999"/>
                      <a:gd name="connsiteY84" fmla="*/ 64947 h 543737"/>
                      <a:gd name="connsiteX85" fmla="*/ 197868 w 377999"/>
                      <a:gd name="connsiteY85" fmla="*/ 85457 h 543737"/>
                      <a:gd name="connsiteX86" fmla="*/ 187129 w 377999"/>
                      <a:gd name="connsiteY86" fmla="*/ 80341 h 543737"/>
                      <a:gd name="connsiteX87" fmla="*/ 169362 w 377999"/>
                      <a:gd name="connsiteY87" fmla="*/ 34736 h 543737"/>
                      <a:gd name="connsiteX88" fmla="*/ 172957 w 377999"/>
                      <a:gd name="connsiteY88" fmla="*/ 21417 h 543737"/>
                      <a:gd name="connsiteX89" fmla="*/ 208491 w 377999"/>
                      <a:gd name="connsiteY89" fmla="*/ 907 h 543737"/>
                      <a:gd name="connsiteX90" fmla="*/ 152332 w 377999"/>
                      <a:gd name="connsiteY90" fmla="*/ 33307 h 543737"/>
                      <a:gd name="connsiteX91" fmla="*/ 163071 w 377999"/>
                      <a:gd name="connsiteY91" fmla="*/ 38377 h 543737"/>
                      <a:gd name="connsiteX92" fmla="*/ 180815 w 377999"/>
                      <a:gd name="connsiteY92" fmla="*/ 83982 h 543737"/>
                      <a:gd name="connsiteX93" fmla="*/ 177267 w 377999"/>
                      <a:gd name="connsiteY93" fmla="*/ 97347 h 543737"/>
                      <a:gd name="connsiteX94" fmla="*/ 141732 w 377999"/>
                      <a:gd name="connsiteY94" fmla="*/ 117857 h 543737"/>
                      <a:gd name="connsiteX95" fmla="*/ 130923 w 377999"/>
                      <a:gd name="connsiteY95" fmla="*/ 112787 h 543737"/>
                      <a:gd name="connsiteX96" fmla="*/ 113203 w 377999"/>
                      <a:gd name="connsiteY96" fmla="*/ 67182 h 543737"/>
                      <a:gd name="connsiteX97" fmla="*/ 116798 w 377999"/>
                      <a:gd name="connsiteY97" fmla="*/ 53817 h 543737"/>
                      <a:gd name="connsiteX98" fmla="*/ 152332 w 377999"/>
                      <a:gd name="connsiteY98" fmla="*/ 33307 h 543737"/>
                      <a:gd name="connsiteX99" fmla="*/ 96150 w 377999"/>
                      <a:gd name="connsiteY99" fmla="*/ 65754 h 543737"/>
                      <a:gd name="connsiteX100" fmla="*/ 106911 w 377999"/>
                      <a:gd name="connsiteY100" fmla="*/ 70801 h 543737"/>
                      <a:gd name="connsiteX101" fmla="*/ 124656 w 377999"/>
                      <a:gd name="connsiteY101" fmla="*/ 116428 h 543737"/>
                      <a:gd name="connsiteX102" fmla="*/ 121061 w 377999"/>
                      <a:gd name="connsiteY102" fmla="*/ 129794 h 543737"/>
                      <a:gd name="connsiteX103" fmla="*/ 85549 w 377999"/>
                      <a:gd name="connsiteY103" fmla="*/ 150303 h 543737"/>
                      <a:gd name="connsiteX104" fmla="*/ 74788 w 377999"/>
                      <a:gd name="connsiteY104" fmla="*/ 145211 h 543737"/>
                      <a:gd name="connsiteX105" fmla="*/ 57043 w 377999"/>
                      <a:gd name="connsiteY105" fmla="*/ 99606 h 543737"/>
                      <a:gd name="connsiteX106" fmla="*/ 60616 w 377999"/>
                      <a:gd name="connsiteY106" fmla="*/ 86263 h 543737"/>
                      <a:gd name="connsiteX107" fmla="*/ 96150 w 377999"/>
                      <a:gd name="connsiteY107" fmla="*/ 65754 h 543737"/>
                      <a:gd name="connsiteX108" fmla="*/ 39968 w 377999"/>
                      <a:gd name="connsiteY108" fmla="*/ 98177 h 543737"/>
                      <a:gd name="connsiteX109" fmla="*/ 50729 w 377999"/>
                      <a:gd name="connsiteY109" fmla="*/ 103247 h 543737"/>
                      <a:gd name="connsiteX110" fmla="*/ 68474 w 377999"/>
                      <a:gd name="connsiteY110" fmla="*/ 148852 h 543737"/>
                      <a:gd name="connsiteX111" fmla="*/ 64925 w 377999"/>
                      <a:gd name="connsiteY111" fmla="*/ 162217 h 543737"/>
                      <a:gd name="connsiteX112" fmla="*/ 29367 w 377999"/>
                      <a:gd name="connsiteY112" fmla="*/ 182727 h 543737"/>
                      <a:gd name="connsiteX113" fmla="*/ 18582 w 377999"/>
                      <a:gd name="connsiteY113" fmla="*/ 177657 h 543737"/>
                      <a:gd name="connsiteX114" fmla="*/ 839 w 377999"/>
                      <a:gd name="connsiteY114" fmla="*/ 132029 h 543737"/>
                      <a:gd name="connsiteX115" fmla="*/ 4456 w 377999"/>
                      <a:gd name="connsiteY115" fmla="*/ 118687 h 543737"/>
                      <a:gd name="connsiteX116" fmla="*/ 39968 w 377999"/>
                      <a:gd name="connsiteY116" fmla="*/ 98177 h 543737"/>
                      <a:gd name="connsiteX117" fmla="*/ 68013 w 377999"/>
                      <a:gd name="connsiteY117" fmla="*/ 170191 h 543737"/>
                      <a:gd name="connsiteX118" fmla="*/ 78774 w 377999"/>
                      <a:gd name="connsiteY118" fmla="*/ 175284 h 543737"/>
                      <a:gd name="connsiteX119" fmla="*/ 96519 w 377999"/>
                      <a:gd name="connsiteY119" fmla="*/ 220911 h 543737"/>
                      <a:gd name="connsiteX120" fmla="*/ 92924 w 377999"/>
                      <a:gd name="connsiteY120" fmla="*/ 234231 h 543737"/>
                      <a:gd name="connsiteX121" fmla="*/ 57412 w 377999"/>
                      <a:gd name="connsiteY121" fmla="*/ 254741 h 543737"/>
                      <a:gd name="connsiteX122" fmla="*/ 46628 w 377999"/>
                      <a:gd name="connsiteY122" fmla="*/ 249694 h 543737"/>
                      <a:gd name="connsiteX123" fmla="*/ 28883 w 377999"/>
                      <a:gd name="connsiteY123" fmla="*/ 204089 h 543737"/>
                      <a:gd name="connsiteX124" fmla="*/ 32478 w 377999"/>
                      <a:gd name="connsiteY124" fmla="*/ 190701 h 543737"/>
                      <a:gd name="connsiteX125" fmla="*/ 68013 w 377999"/>
                      <a:gd name="connsiteY125" fmla="*/ 170191 h 543737"/>
                      <a:gd name="connsiteX126" fmla="*/ 124172 w 377999"/>
                      <a:gd name="connsiteY126" fmla="*/ 137790 h 543737"/>
                      <a:gd name="connsiteX127" fmla="*/ 134957 w 377999"/>
                      <a:gd name="connsiteY127" fmla="*/ 142860 h 543737"/>
                      <a:gd name="connsiteX128" fmla="*/ 152700 w 377999"/>
                      <a:gd name="connsiteY128" fmla="*/ 188465 h 543737"/>
                      <a:gd name="connsiteX129" fmla="*/ 149083 w 377999"/>
                      <a:gd name="connsiteY129" fmla="*/ 201808 h 543737"/>
                      <a:gd name="connsiteX130" fmla="*/ 113549 w 377999"/>
                      <a:gd name="connsiteY130" fmla="*/ 222340 h 543737"/>
                      <a:gd name="connsiteX131" fmla="*/ 102810 w 377999"/>
                      <a:gd name="connsiteY131" fmla="*/ 217270 h 543737"/>
                      <a:gd name="connsiteX132" fmla="*/ 85065 w 377999"/>
                      <a:gd name="connsiteY132" fmla="*/ 171665 h 543737"/>
                      <a:gd name="connsiteX133" fmla="*/ 88638 w 377999"/>
                      <a:gd name="connsiteY133" fmla="*/ 158277 h 543737"/>
                      <a:gd name="connsiteX134" fmla="*/ 124172 w 377999"/>
                      <a:gd name="connsiteY134" fmla="*/ 137790 h 543737"/>
                      <a:gd name="connsiteX135" fmla="*/ 236513 w 377999"/>
                      <a:gd name="connsiteY135" fmla="*/ 72898 h 543737"/>
                      <a:gd name="connsiteX136" fmla="*/ 247298 w 377999"/>
                      <a:gd name="connsiteY136" fmla="*/ 77990 h 543737"/>
                      <a:gd name="connsiteX137" fmla="*/ 265042 w 377999"/>
                      <a:gd name="connsiteY137" fmla="*/ 123618 h 543737"/>
                      <a:gd name="connsiteX138" fmla="*/ 261424 w 377999"/>
                      <a:gd name="connsiteY138" fmla="*/ 136961 h 543737"/>
                      <a:gd name="connsiteX139" fmla="*/ 225912 w 377999"/>
                      <a:gd name="connsiteY139" fmla="*/ 157470 h 543737"/>
                      <a:gd name="connsiteX140" fmla="*/ 215151 w 377999"/>
                      <a:gd name="connsiteY140" fmla="*/ 152400 h 543737"/>
                      <a:gd name="connsiteX141" fmla="*/ 197407 w 377999"/>
                      <a:gd name="connsiteY141" fmla="*/ 106796 h 543737"/>
                      <a:gd name="connsiteX142" fmla="*/ 200979 w 377999"/>
                      <a:gd name="connsiteY142" fmla="*/ 93430 h 543737"/>
                      <a:gd name="connsiteX143" fmla="*/ 236513 w 377999"/>
                      <a:gd name="connsiteY143" fmla="*/ 72898 h 543737"/>
                      <a:gd name="connsiteX144" fmla="*/ 320602 w 377999"/>
                      <a:gd name="connsiteY144" fmla="*/ 289008 h 543737"/>
                      <a:gd name="connsiteX145" fmla="*/ 331387 w 377999"/>
                      <a:gd name="connsiteY145" fmla="*/ 294077 h 543737"/>
                      <a:gd name="connsiteX146" fmla="*/ 349132 w 377999"/>
                      <a:gd name="connsiteY146" fmla="*/ 339682 h 543737"/>
                      <a:gd name="connsiteX147" fmla="*/ 345513 w 377999"/>
                      <a:gd name="connsiteY147" fmla="*/ 353024 h 543737"/>
                      <a:gd name="connsiteX148" fmla="*/ 310002 w 377999"/>
                      <a:gd name="connsiteY148" fmla="*/ 373557 h 543737"/>
                      <a:gd name="connsiteX149" fmla="*/ 299240 w 377999"/>
                      <a:gd name="connsiteY149" fmla="*/ 368488 h 543737"/>
                      <a:gd name="connsiteX150" fmla="*/ 281495 w 377999"/>
                      <a:gd name="connsiteY150" fmla="*/ 322883 h 543737"/>
                      <a:gd name="connsiteX151" fmla="*/ 285068 w 377999"/>
                      <a:gd name="connsiteY151" fmla="*/ 309517 h 543737"/>
                      <a:gd name="connsiteX152" fmla="*/ 320602 w 377999"/>
                      <a:gd name="connsiteY152" fmla="*/ 289008 h 543737"/>
                      <a:gd name="connsiteX153" fmla="*/ 292580 w 377999"/>
                      <a:gd name="connsiteY153" fmla="*/ 216994 h 543737"/>
                      <a:gd name="connsiteX154" fmla="*/ 303342 w 377999"/>
                      <a:gd name="connsiteY154" fmla="*/ 222017 h 543737"/>
                      <a:gd name="connsiteX155" fmla="*/ 321086 w 377999"/>
                      <a:gd name="connsiteY155" fmla="*/ 267645 h 543737"/>
                      <a:gd name="connsiteX156" fmla="*/ 317491 w 377999"/>
                      <a:gd name="connsiteY156" fmla="*/ 281011 h 543737"/>
                      <a:gd name="connsiteX157" fmla="*/ 281980 w 377999"/>
                      <a:gd name="connsiteY157" fmla="*/ 301521 h 543737"/>
                      <a:gd name="connsiteX158" fmla="*/ 271218 w 377999"/>
                      <a:gd name="connsiteY158" fmla="*/ 296428 h 543737"/>
                      <a:gd name="connsiteX159" fmla="*/ 253451 w 377999"/>
                      <a:gd name="connsiteY159" fmla="*/ 250823 h 543737"/>
                      <a:gd name="connsiteX160" fmla="*/ 257046 w 377999"/>
                      <a:gd name="connsiteY160" fmla="*/ 237503 h 543737"/>
                      <a:gd name="connsiteX161" fmla="*/ 292580 w 377999"/>
                      <a:gd name="connsiteY161" fmla="*/ 216994 h 543737"/>
                      <a:gd name="connsiteX162" fmla="*/ 264535 w 377999"/>
                      <a:gd name="connsiteY162" fmla="*/ 144934 h 543737"/>
                      <a:gd name="connsiteX163" fmla="*/ 275320 w 377999"/>
                      <a:gd name="connsiteY163" fmla="*/ 150004 h 543737"/>
                      <a:gd name="connsiteX164" fmla="*/ 293064 w 377999"/>
                      <a:gd name="connsiteY164" fmla="*/ 195632 h 543737"/>
                      <a:gd name="connsiteX165" fmla="*/ 289446 w 377999"/>
                      <a:gd name="connsiteY165" fmla="*/ 208975 h 543737"/>
                      <a:gd name="connsiteX166" fmla="*/ 253934 w 377999"/>
                      <a:gd name="connsiteY166" fmla="*/ 229484 h 543737"/>
                      <a:gd name="connsiteX167" fmla="*/ 243196 w 377999"/>
                      <a:gd name="connsiteY167" fmla="*/ 224414 h 543737"/>
                      <a:gd name="connsiteX168" fmla="*/ 225429 w 377999"/>
                      <a:gd name="connsiteY168" fmla="*/ 178809 h 543737"/>
                      <a:gd name="connsiteX169" fmla="*/ 229001 w 377999"/>
                      <a:gd name="connsiteY169" fmla="*/ 165444 h 543737"/>
                      <a:gd name="connsiteX170" fmla="*/ 264535 w 377999"/>
                      <a:gd name="connsiteY170" fmla="*/ 144934 h 543737"/>
                      <a:gd name="connsiteX171" fmla="*/ 208376 w 377999"/>
                      <a:gd name="connsiteY171" fmla="*/ 177334 h 543737"/>
                      <a:gd name="connsiteX172" fmla="*/ 219137 w 377999"/>
                      <a:gd name="connsiteY172" fmla="*/ 182451 h 543737"/>
                      <a:gd name="connsiteX173" fmla="*/ 236882 w 377999"/>
                      <a:gd name="connsiteY173" fmla="*/ 228055 h 543737"/>
                      <a:gd name="connsiteX174" fmla="*/ 233287 w 377999"/>
                      <a:gd name="connsiteY174" fmla="*/ 241398 h 543737"/>
                      <a:gd name="connsiteX175" fmla="*/ 197775 w 377999"/>
                      <a:gd name="connsiteY175" fmla="*/ 261907 h 543737"/>
                      <a:gd name="connsiteX176" fmla="*/ 186991 w 377999"/>
                      <a:gd name="connsiteY176" fmla="*/ 256861 h 543737"/>
                      <a:gd name="connsiteX177" fmla="*/ 169247 w 377999"/>
                      <a:gd name="connsiteY177" fmla="*/ 211233 h 543737"/>
                      <a:gd name="connsiteX178" fmla="*/ 172842 w 377999"/>
                      <a:gd name="connsiteY178" fmla="*/ 197867 h 543737"/>
                      <a:gd name="connsiteX179" fmla="*/ 208376 w 377999"/>
                      <a:gd name="connsiteY179" fmla="*/ 177334 h 543737"/>
                      <a:gd name="connsiteX180" fmla="*/ 180354 w 377999"/>
                      <a:gd name="connsiteY180" fmla="*/ 105321 h 543737"/>
                      <a:gd name="connsiteX181" fmla="*/ 191115 w 377999"/>
                      <a:gd name="connsiteY181" fmla="*/ 110437 h 543737"/>
                      <a:gd name="connsiteX182" fmla="*/ 208860 w 377999"/>
                      <a:gd name="connsiteY182" fmla="*/ 156042 h 543737"/>
                      <a:gd name="connsiteX183" fmla="*/ 205265 w 377999"/>
                      <a:gd name="connsiteY183" fmla="*/ 169361 h 543737"/>
                      <a:gd name="connsiteX184" fmla="*/ 169753 w 377999"/>
                      <a:gd name="connsiteY184" fmla="*/ 189871 h 543737"/>
                      <a:gd name="connsiteX185" fmla="*/ 158969 w 377999"/>
                      <a:gd name="connsiteY185" fmla="*/ 184847 h 543737"/>
                      <a:gd name="connsiteX186" fmla="*/ 141225 w 377999"/>
                      <a:gd name="connsiteY186" fmla="*/ 139219 h 543737"/>
                      <a:gd name="connsiteX187" fmla="*/ 144820 w 377999"/>
                      <a:gd name="connsiteY187" fmla="*/ 125831 h 543737"/>
                      <a:gd name="connsiteX188" fmla="*/ 180354 w 377999"/>
                      <a:gd name="connsiteY188" fmla="*/ 105321 h 543737"/>
                      <a:gd name="connsiteX189" fmla="*/ 236420 w 377999"/>
                      <a:gd name="connsiteY189" fmla="*/ 249394 h 543737"/>
                      <a:gd name="connsiteX190" fmla="*/ 247159 w 377999"/>
                      <a:gd name="connsiteY190" fmla="*/ 254464 h 543737"/>
                      <a:gd name="connsiteX191" fmla="*/ 264904 w 377999"/>
                      <a:gd name="connsiteY191" fmla="*/ 300069 h 543737"/>
                      <a:gd name="connsiteX192" fmla="*/ 261331 w 377999"/>
                      <a:gd name="connsiteY192" fmla="*/ 313435 h 543737"/>
                      <a:gd name="connsiteX193" fmla="*/ 225797 w 377999"/>
                      <a:gd name="connsiteY193" fmla="*/ 333944 h 543737"/>
                      <a:gd name="connsiteX194" fmla="*/ 215013 w 377999"/>
                      <a:gd name="connsiteY194" fmla="*/ 328875 h 543737"/>
                      <a:gd name="connsiteX195" fmla="*/ 197269 w 377999"/>
                      <a:gd name="connsiteY195" fmla="*/ 283270 h 543737"/>
                      <a:gd name="connsiteX196" fmla="*/ 200886 w 377999"/>
                      <a:gd name="connsiteY196" fmla="*/ 269904 h 543737"/>
                      <a:gd name="connsiteX197" fmla="*/ 236420 w 377999"/>
                      <a:gd name="connsiteY197" fmla="*/ 249394 h 543737"/>
                      <a:gd name="connsiteX198" fmla="*/ 180239 w 377999"/>
                      <a:gd name="connsiteY198" fmla="*/ 281841 h 543737"/>
                      <a:gd name="connsiteX199" fmla="*/ 191001 w 377999"/>
                      <a:gd name="connsiteY199" fmla="*/ 286887 h 543737"/>
                      <a:gd name="connsiteX200" fmla="*/ 208744 w 377999"/>
                      <a:gd name="connsiteY200" fmla="*/ 332492 h 543737"/>
                      <a:gd name="connsiteX201" fmla="*/ 205149 w 377999"/>
                      <a:gd name="connsiteY201" fmla="*/ 345881 h 543737"/>
                      <a:gd name="connsiteX202" fmla="*/ 169615 w 377999"/>
                      <a:gd name="connsiteY202" fmla="*/ 366391 h 543737"/>
                      <a:gd name="connsiteX203" fmla="*/ 158854 w 377999"/>
                      <a:gd name="connsiteY203" fmla="*/ 361298 h 543737"/>
                      <a:gd name="connsiteX204" fmla="*/ 141133 w 377999"/>
                      <a:gd name="connsiteY204" fmla="*/ 315693 h 543737"/>
                      <a:gd name="connsiteX205" fmla="*/ 144704 w 377999"/>
                      <a:gd name="connsiteY205" fmla="*/ 302350 h 543737"/>
                      <a:gd name="connsiteX206" fmla="*/ 180239 w 377999"/>
                      <a:gd name="connsiteY206" fmla="*/ 281841 h 543737"/>
                      <a:gd name="connsiteX207" fmla="*/ 152194 w 377999"/>
                      <a:gd name="connsiteY207" fmla="*/ 209781 h 543737"/>
                      <a:gd name="connsiteX208" fmla="*/ 162979 w 377999"/>
                      <a:gd name="connsiteY208" fmla="*/ 214850 h 543737"/>
                      <a:gd name="connsiteX209" fmla="*/ 180722 w 377999"/>
                      <a:gd name="connsiteY209" fmla="*/ 260478 h 543737"/>
                      <a:gd name="connsiteX210" fmla="*/ 177105 w 377999"/>
                      <a:gd name="connsiteY210" fmla="*/ 273821 h 543737"/>
                      <a:gd name="connsiteX211" fmla="*/ 141571 w 377999"/>
                      <a:gd name="connsiteY211" fmla="*/ 294354 h 543737"/>
                      <a:gd name="connsiteX212" fmla="*/ 130832 w 377999"/>
                      <a:gd name="connsiteY212" fmla="*/ 289284 h 543737"/>
                      <a:gd name="connsiteX213" fmla="*/ 113087 w 377999"/>
                      <a:gd name="connsiteY213" fmla="*/ 243679 h 543737"/>
                      <a:gd name="connsiteX214" fmla="*/ 116660 w 377999"/>
                      <a:gd name="connsiteY214" fmla="*/ 230314 h 543737"/>
                      <a:gd name="connsiteX215" fmla="*/ 152194 w 377999"/>
                      <a:gd name="connsiteY215" fmla="*/ 209781 h 5437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37">
                        <a:moveTo>
                          <a:pt x="180123" y="458292"/>
                        </a:moveTo>
                        <a:cubicBezTo>
                          <a:pt x="184111" y="456010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05"/>
                          <a:pt x="209022" y="520027"/>
                          <a:pt x="205034" y="522332"/>
                        </a:cubicBezTo>
                        <a:lnTo>
                          <a:pt x="169524" y="542841"/>
                        </a:lnTo>
                        <a:cubicBezTo>
                          <a:pt x="165560" y="545122"/>
                          <a:pt x="160743" y="542910"/>
                          <a:pt x="158739" y="537794"/>
                        </a:cubicBezTo>
                        <a:lnTo>
                          <a:pt x="140994" y="492189"/>
                        </a:lnTo>
                        <a:cubicBezTo>
                          <a:pt x="139012" y="487097"/>
                          <a:pt x="140648" y="481082"/>
                          <a:pt x="144589" y="478801"/>
                        </a:cubicBezTo>
                        <a:lnTo>
                          <a:pt x="180123" y="458292"/>
                        </a:lnTo>
                        <a:close/>
                        <a:moveTo>
                          <a:pt x="264442" y="321408"/>
                        </a:moveTo>
                        <a:cubicBezTo>
                          <a:pt x="268406" y="319127"/>
                          <a:pt x="273199" y="321408"/>
                          <a:pt x="275181" y="326500"/>
                        </a:cubicBezTo>
                        <a:lnTo>
                          <a:pt x="292948" y="372128"/>
                        </a:lnTo>
                        <a:cubicBezTo>
                          <a:pt x="294930" y="377245"/>
                          <a:pt x="293341" y="383167"/>
                          <a:pt x="289353" y="385448"/>
                        </a:cubicBezTo>
                        <a:lnTo>
                          <a:pt x="253819" y="405957"/>
                        </a:lnTo>
                        <a:cubicBezTo>
                          <a:pt x="249856" y="408262"/>
                          <a:pt x="245062" y="406050"/>
                          <a:pt x="243058" y="400934"/>
                        </a:cubicBezTo>
                        <a:lnTo>
                          <a:pt x="225313" y="355306"/>
                        </a:lnTo>
                        <a:cubicBezTo>
                          <a:pt x="223331" y="350213"/>
                          <a:pt x="224922" y="344222"/>
                          <a:pt x="228908" y="341917"/>
                        </a:cubicBezTo>
                        <a:lnTo>
                          <a:pt x="264442" y="321408"/>
                        </a:lnTo>
                        <a:close/>
                        <a:moveTo>
                          <a:pt x="152101" y="386278"/>
                        </a:moveTo>
                        <a:cubicBezTo>
                          <a:pt x="156089" y="383997"/>
                          <a:pt x="160858" y="386278"/>
                          <a:pt x="162840" y="391370"/>
                        </a:cubicBezTo>
                        <a:lnTo>
                          <a:pt x="180585" y="436998"/>
                        </a:lnTo>
                        <a:cubicBezTo>
                          <a:pt x="182589" y="442091"/>
                          <a:pt x="181000" y="448013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781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61" y="353854"/>
                        </a:moveTo>
                        <a:cubicBezTo>
                          <a:pt x="212224" y="351550"/>
                          <a:pt x="217040" y="353831"/>
                          <a:pt x="219046" y="358924"/>
                        </a:cubicBezTo>
                        <a:lnTo>
                          <a:pt x="236790" y="404552"/>
                        </a:lnTo>
                        <a:cubicBezTo>
                          <a:pt x="238772" y="409644"/>
                          <a:pt x="237159" y="415613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50"/>
                          <a:pt x="186898" y="433358"/>
                        </a:cubicBezTo>
                        <a:lnTo>
                          <a:pt x="169154" y="387753"/>
                        </a:lnTo>
                        <a:cubicBezTo>
                          <a:pt x="167172" y="382636"/>
                          <a:pt x="168740" y="376668"/>
                          <a:pt x="172726" y="374364"/>
                        </a:cubicBezTo>
                        <a:lnTo>
                          <a:pt x="208261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70" y="423563"/>
                          <a:pt x="245086" y="425845"/>
                          <a:pt x="247068" y="430938"/>
                        </a:cubicBezTo>
                        <a:lnTo>
                          <a:pt x="264811" y="476566"/>
                        </a:lnTo>
                        <a:cubicBezTo>
                          <a:pt x="266794" y="481658"/>
                          <a:pt x="265181" y="487627"/>
                          <a:pt x="261193" y="489908"/>
                        </a:cubicBezTo>
                        <a:lnTo>
                          <a:pt x="225682" y="510418"/>
                        </a:lnTo>
                        <a:cubicBezTo>
                          <a:pt x="221673" y="512722"/>
                          <a:pt x="216926" y="510463"/>
                          <a:pt x="214920" y="505371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378"/>
                        </a:cubicBezTo>
                        <a:lnTo>
                          <a:pt x="236283" y="425868"/>
                        </a:lnTo>
                        <a:close/>
                        <a:moveTo>
                          <a:pt x="348601" y="361021"/>
                        </a:moveTo>
                        <a:cubicBezTo>
                          <a:pt x="352611" y="358717"/>
                          <a:pt x="357427" y="360975"/>
                          <a:pt x="359409" y="366091"/>
                        </a:cubicBezTo>
                        <a:lnTo>
                          <a:pt x="377152" y="411696"/>
                        </a:lnTo>
                        <a:cubicBezTo>
                          <a:pt x="379135" y="416811"/>
                          <a:pt x="377522" y="422757"/>
                          <a:pt x="373535" y="425038"/>
                        </a:cubicBezTo>
                        <a:lnTo>
                          <a:pt x="338000" y="445571"/>
                        </a:lnTo>
                        <a:cubicBezTo>
                          <a:pt x="334037" y="447852"/>
                          <a:pt x="329267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01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27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78" y="480275"/>
                          <a:pt x="273084" y="478064"/>
                          <a:pt x="271080" y="472947"/>
                        </a:cubicBezTo>
                        <a:lnTo>
                          <a:pt x="253335" y="427319"/>
                        </a:lnTo>
                        <a:cubicBezTo>
                          <a:pt x="251353" y="422227"/>
                          <a:pt x="252944" y="416235"/>
                          <a:pt x="256930" y="413931"/>
                        </a:cubicBezTo>
                        <a:lnTo>
                          <a:pt x="292464" y="393422"/>
                        </a:lnTo>
                        <a:close/>
                        <a:moveTo>
                          <a:pt x="124079" y="314264"/>
                        </a:moveTo>
                        <a:cubicBezTo>
                          <a:pt x="128067" y="311960"/>
                          <a:pt x="132814" y="314218"/>
                          <a:pt x="134818" y="319334"/>
                        </a:cubicBezTo>
                        <a:lnTo>
                          <a:pt x="152563" y="364938"/>
                        </a:lnTo>
                        <a:cubicBezTo>
                          <a:pt x="154544" y="370055"/>
                          <a:pt x="152978" y="376000"/>
                          <a:pt x="148990" y="378304"/>
                        </a:cubicBezTo>
                        <a:lnTo>
                          <a:pt x="113456" y="398814"/>
                        </a:lnTo>
                        <a:cubicBezTo>
                          <a:pt x="109516" y="401095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23"/>
                          <a:pt x="104792" y="242204"/>
                          <a:pt x="106796" y="247297"/>
                        </a:cubicBezTo>
                        <a:lnTo>
                          <a:pt x="124541" y="292925"/>
                        </a:lnTo>
                        <a:cubicBezTo>
                          <a:pt x="126522" y="298018"/>
                          <a:pt x="124933" y="303941"/>
                          <a:pt x="120946" y="306244"/>
                        </a:cubicBezTo>
                        <a:lnTo>
                          <a:pt x="85434" y="326754"/>
                        </a:lnTo>
                        <a:cubicBezTo>
                          <a:pt x="81470" y="329036"/>
                          <a:pt x="76632" y="326823"/>
                          <a:pt x="74650" y="321708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4996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7020" y="51558"/>
                        </a:lnTo>
                        <a:cubicBezTo>
                          <a:pt x="239001" y="56651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904" y="87738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20"/>
                          <a:pt x="168970" y="23721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07"/>
                        </a:moveTo>
                        <a:cubicBezTo>
                          <a:pt x="156295" y="31026"/>
                          <a:pt x="161089" y="33284"/>
                          <a:pt x="163071" y="38377"/>
                        </a:cubicBezTo>
                        <a:lnTo>
                          <a:pt x="180815" y="83982"/>
                        </a:lnTo>
                        <a:cubicBezTo>
                          <a:pt x="182797" y="89097"/>
                          <a:pt x="181230" y="95066"/>
                          <a:pt x="177267" y="97347"/>
                        </a:cubicBezTo>
                        <a:lnTo>
                          <a:pt x="141732" y="117857"/>
                        </a:lnTo>
                        <a:cubicBezTo>
                          <a:pt x="137745" y="120162"/>
                          <a:pt x="132929" y="117903"/>
                          <a:pt x="130923" y="112787"/>
                        </a:cubicBezTo>
                        <a:lnTo>
                          <a:pt x="113203" y="67182"/>
                        </a:lnTo>
                        <a:cubicBezTo>
                          <a:pt x="111221" y="62067"/>
                          <a:pt x="112834" y="56121"/>
                          <a:pt x="116798" y="53817"/>
                        </a:cubicBezTo>
                        <a:lnTo>
                          <a:pt x="152332" y="33307"/>
                        </a:lnTo>
                        <a:close/>
                        <a:moveTo>
                          <a:pt x="96150" y="65754"/>
                        </a:moveTo>
                        <a:cubicBezTo>
                          <a:pt x="100114" y="63450"/>
                          <a:pt x="104930" y="65684"/>
                          <a:pt x="106911" y="70801"/>
                        </a:cubicBezTo>
                        <a:lnTo>
                          <a:pt x="124656" y="116428"/>
                        </a:lnTo>
                        <a:cubicBezTo>
                          <a:pt x="126660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03"/>
                          <a:pt x="74788" y="145211"/>
                        </a:cubicBezTo>
                        <a:lnTo>
                          <a:pt x="57043" y="99606"/>
                        </a:lnTo>
                        <a:cubicBezTo>
                          <a:pt x="55039" y="94490"/>
                          <a:pt x="56628" y="88568"/>
                          <a:pt x="60616" y="86263"/>
                        </a:cubicBezTo>
                        <a:lnTo>
                          <a:pt x="96150" y="65754"/>
                        </a:lnTo>
                        <a:close/>
                        <a:moveTo>
                          <a:pt x="39968" y="98177"/>
                        </a:moveTo>
                        <a:cubicBezTo>
                          <a:pt x="43978" y="95896"/>
                          <a:pt x="48748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13"/>
                          <a:pt x="64925" y="162217"/>
                        </a:cubicBezTo>
                        <a:lnTo>
                          <a:pt x="29367" y="182727"/>
                        </a:lnTo>
                        <a:cubicBezTo>
                          <a:pt x="25426" y="185008"/>
                          <a:pt x="20588" y="182773"/>
                          <a:pt x="18582" y="177657"/>
                        </a:cubicBezTo>
                        <a:lnTo>
                          <a:pt x="839" y="132029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68" y="98177"/>
                        </a:lnTo>
                        <a:close/>
                        <a:moveTo>
                          <a:pt x="68013" y="170191"/>
                        </a:moveTo>
                        <a:cubicBezTo>
                          <a:pt x="71976" y="167909"/>
                          <a:pt x="76770" y="170191"/>
                          <a:pt x="78774" y="175284"/>
                        </a:cubicBezTo>
                        <a:lnTo>
                          <a:pt x="96519" y="220911"/>
                        </a:lnTo>
                        <a:cubicBezTo>
                          <a:pt x="98500" y="226004"/>
                          <a:pt x="96911" y="231927"/>
                          <a:pt x="92924" y="234231"/>
                        </a:cubicBezTo>
                        <a:lnTo>
                          <a:pt x="57412" y="254741"/>
                        </a:lnTo>
                        <a:cubicBezTo>
                          <a:pt x="53448" y="257022"/>
                          <a:pt x="48632" y="254810"/>
                          <a:pt x="46628" y="249694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8013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63"/>
                          <a:pt x="132975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69" y="199526"/>
                          <a:pt x="149083" y="201808"/>
                        </a:cubicBezTo>
                        <a:lnTo>
                          <a:pt x="113549" y="222340"/>
                        </a:lnTo>
                        <a:cubicBezTo>
                          <a:pt x="109585" y="224621"/>
                          <a:pt x="104814" y="222363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277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898"/>
                        </a:moveTo>
                        <a:cubicBezTo>
                          <a:pt x="240477" y="70616"/>
                          <a:pt x="245317" y="72875"/>
                          <a:pt x="247298" y="77990"/>
                        </a:cubicBezTo>
                        <a:lnTo>
                          <a:pt x="265042" y="123618"/>
                        </a:lnTo>
                        <a:cubicBezTo>
                          <a:pt x="267023" y="128711"/>
                          <a:pt x="265410" y="134657"/>
                          <a:pt x="261424" y="136961"/>
                        </a:cubicBezTo>
                        <a:lnTo>
                          <a:pt x="225912" y="157470"/>
                        </a:lnTo>
                        <a:cubicBezTo>
                          <a:pt x="221926" y="159752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7016" y="95735"/>
                          <a:pt x="200979" y="93430"/>
                        </a:cubicBezTo>
                        <a:lnTo>
                          <a:pt x="236513" y="72898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405" y="288961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24"/>
                        </a:cubicBezTo>
                        <a:lnTo>
                          <a:pt x="310002" y="373557"/>
                        </a:lnTo>
                        <a:cubicBezTo>
                          <a:pt x="305992" y="375839"/>
                          <a:pt x="301221" y="373603"/>
                          <a:pt x="299240" y="368488"/>
                        </a:cubicBezTo>
                        <a:lnTo>
                          <a:pt x="281495" y="322883"/>
                        </a:lnTo>
                        <a:cubicBezTo>
                          <a:pt x="279513" y="317767"/>
                          <a:pt x="281082" y="311798"/>
                          <a:pt x="285068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80" y="216994"/>
                        </a:moveTo>
                        <a:cubicBezTo>
                          <a:pt x="296567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91" y="272738"/>
                          <a:pt x="321478" y="278729"/>
                          <a:pt x="317491" y="281011"/>
                        </a:cubicBezTo>
                        <a:lnTo>
                          <a:pt x="281980" y="301521"/>
                        </a:lnTo>
                        <a:cubicBezTo>
                          <a:pt x="277970" y="303825"/>
                          <a:pt x="273199" y="301544"/>
                          <a:pt x="271218" y="296428"/>
                        </a:cubicBezTo>
                        <a:lnTo>
                          <a:pt x="253451" y="250823"/>
                        </a:lnTo>
                        <a:cubicBezTo>
                          <a:pt x="251469" y="245707"/>
                          <a:pt x="253060" y="239784"/>
                          <a:pt x="257046" y="237503"/>
                        </a:cubicBezTo>
                        <a:lnTo>
                          <a:pt x="292580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521" y="142630"/>
                          <a:pt x="273339" y="144888"/>
                          <a:pt x="275320" y="150004"/>
                        </a:cubicBezTo>
                        <a:lnTo>
                          <a:pt x="293064" y="195632"/>
                        </a:lnTo>
                        <a:cubicBezTo>
                          <a:pt x="295045" y="200725"/>
                          <a:pt x="293432" y="206670"/>
                          <a:pt x="289446" y="208975"/>
                        </a:cubicBezTo>
                        <a:lnTo>
                          <a:pt x="253934" y="229484"/>
                        </a:lnTo>
                        <a:cubicBezTo>
                          <a:pt x="249948" y="231765"/>
                          <a:pt x="245177" y="229530"/>
                          <a:pt x="243196" y="224414"/>
                        </a:cubicBezTo>
                        <a:lnTo>
                          <a:pt x="225429" y="178809"/>
                        </a:lnTo>
                        <a:cubicBezTo>
                          <a:pt x="223447" y="173694"/>
                          <a:pt x="225038" y="167748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34"/>
                        </a:moveTo>
                        <a:cubicBezTo>
                          <a:pt x="212362" y="175053"/>
                          <a:pt x="217155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33"/>
                        </a:lnTo>
                        <a:cubicBezTo>
                          <a:pt x="167265" y="206140"/>
                          <a:pt x="168878" y="200148"/>
                          <a:pt x="172842" y="197867"/>
                        </a:cubicBezTo>
                        <a:lnTo>
                          <a:pt x="208376" y="177334"/>
                        </a:lnTo>
                        <a:close/>
                        <a:moveTo>
                          <a:pt x="180354" y="105321"/>
                        </a:moveTo>
                        <a:cubicBezTo>
                          <a:pt x="184341" y="103039"/>
                          <a:pt x="189133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61"/>
                        </a:cubicBezTo>
                        <a:lnTo>
                          <a:pt x="169753" y="189871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19"/>
                        </a:lnTo>
                        <a:cubicBezTo>
                          <a:pt x="139243" y="134126"/>
                          <a:pt x="140856" y="128134"/>
                          <a:pt x="144820" y="125831"/>
                        </a:cubicBezTo>
                        <a:lnTo>
                          <a:pt x="180354" y="105321"/>
                        </a:lnTo>
                        <a:close/>
                        <a:moveTo>
                          <a:pt x="236420" y="249394"/>
                        </a:moveTo>
                        <a:cubicBezTo>
                          <a:pt x="240408" y="247113"/>
                          <a:pt x="245155" y="249348"/>
                          <a:pt x="247159" y="254464"/>
                        </a:cubicBezTo>
                        <a:lnTo>
                          <a:pt x="264904" y="300069"/>
                        </a:lnTo>
                        <a:cubicBezTo>
                          <a:pt x="266886" y="305185"/>
                          <a:pt x="265319" y="311153"/>
                          <a:pt x="261331" y="313435"/>
                        </a:cubicBezTo>
                        <a:lnTo>
                          <a:pt x="225797" y="333944"/>
                        </a:lnTo>
                        <a:cubicBezTo>
                          <a:pt x="221833" y="336248"/>
                          <a:pt x="217018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08"/>
                          <a:pt x="200886" y="269904"/>
                        </a:cubicBezTo>
                        <a:lnTo>
                          <a:pt x="236420" y="249394"/>
                        </a:lnTo>
                        <a:close/>
                        <a:moveTo>
                          <a:pt x="180239" y="281841"/>
                        </a:moveTo>
                        <a:cubicBezTo>
                          <a:pt x="184202" y="279536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37" y="343599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58" y="366391"/>
                          <a:pt x="158854" y="361298"/>
                        </a:cubicBezTo>
                        <a:lnTo>
                          <a:pt x="141133" y="315693"/>
                        </a:lnTo>
                        <a:cubicBezTo>
                          <a:pt x="139151" y="310577"/>
                          <a:pt x="140741" y="304654"/>
                          <a:pt x="144704" y="302350"/>
                        </a:cubicBezTo>
                        <a:lnTo>
                          <a:pt x="180239" y="281841"/>
                        </a:lnTo>
                        <a:close/>
                        <a:moveTo>
                          <a:pt x="152194" y="209781"/>
                        </a:moveTo>
                        <a:cubicBezTo>
                          <a:pt x="156158" y="207499"/>
                          <a:pt x="160997" y="209758"/>
                          <a:pt x="162979" y="214850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54"/>
                        </a:lnTo>
                        <a:cubicBezTo>
                          <a:pt x="137607" y="296635"/>
                          <a:pt x="132836" y="294377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781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9" name="Freeform 1768">
                    <a:extLst>
                      <a:ext uri="{FF2B5EF4-FFF2-40B4-BE49-F238E27FC236}">
                        <a16:creationId xmlns:a16="http://schemas.microsoft.com/office/drawing/2014/main" id="{65E36D5D-9C45-DAF2-2C76-889EE27945E4}"/>
                      </a:ext>
                    </a:extLst>
                  </p:cNvPr>
                  <p:cNvSpPr/>
                  <p:nvPr/>
                </p:nvSpPr>
                <p:spPr>
                  <a:xfrm>
                    <a:off x="15106271" y="11145195"/>
                    <a:ext cx="232793" cy="575218"/>
                  </a:xfrm>
                  <a:custGeom>
                    <a:avLst/>
                    <a:gdLst>
                      <a:gd name="connsiteX0" fmla="*/ 212353 w 232793"/>
                      <a:gd name="connsiteY0" fmla="*/ 1774 h 575218"/>
                      <a:gd name="connsiteX1" fmla="*/ 232794 w 232793"/>
                      <a:gd name="connsiteY1" fmla="*/ 0 h 575218"/>
                      <a:gd name="connsiteX2" fmla="*/ 226687 w 232793"/>
                      <a:gd name="connsiteY2" fmla="*/ 1959 h 575218"/>
                      <a:gd name="connsiteX3" fmla="*/ 206247 w 232793"/>
                      <a:gd name="connsiteY3" fmla="*/ 3733 h 575218"/>
                      <a:gd name="connsiteX4" fmla="*/ 212353 w 232793"/>
                      <a:gd name="connsiteY4" fmla="*/ 1774 h 575218"/>
                      <a:gd name="connsiteX5" fmla="*/ 189586 w 232793"/>
                      <a:gd name="connsiteY5" fmla="*/ 573389 h 575218"/>
                      <a:gd name="connsiteX6" fmla="*/ 169145 w 232793"/>
                      <a:gd name="connsiteY6" fmla="*/ 575164 h 575218"/>
                      <a:gd name="connsiteX7" fmla="*/ 150871 w 232793"/>
                      <a:gd name="connsiteY7" fmla="*/ 561729 h 575218"/>
                      <a:gd name="connsiteX8" fmla="*/ 171311 w 232793"/>
                      <a:gd name="connsiteY8" fmla="*/ 559978 h 575218"/>
                      <a:gd name="connsiteX9" fmla="*/ 189586 w 232793"/>
                      <a:gd name="connsiteY9" fmla="*/ 573389 h 575218"/>
                      <a:gd name="connsiteX10" fmla="*/ 20439 w 232793"/>
                      <a:gd name="connsiteY10" fmla="*/ 121029 h 575218"/>
                      <a:gd name="connsiteX11" fmla="*/ 0 w 232793"/>
                      <a:gd name="connsiteY11" fmla="*/ 122804 h 575218"/>
                      <a:gd name="connsiteX12" fmla="*/ 206247 w 232793"/>
                      <a:gd name="connsiteY12" fmla="*/ 3733 h 575218"/>
                      <a:gd name="connsiteX13" fmla="*/ 226687 w 232793"/>
                      <a:gd name="connsiteY13" fmla="*/ 1959 h 575218"/>
                      <a:gd name="connsiteX14" fmla="*/ 20439 w 232793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218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50" y="207"/>
                          <a:pt x="228553" y="876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604"/>
                          <a:pt x="210280" y="1959"/>
                          <a:pt x="212353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45" y="575164"/>
                        </a:lnTo>
                        <a:cubicBezTo>
                          <a:pt x="161794" y="575809"/>
                          <a:pt x="154351" y="570693"/>
                          <a:pt x="150871" y="561729"/>
                        </a:cubicBezTo>
                        <a:lnTo>
                          <a:pt x="171311" y="559978"/>
                        </a:lnTo>
                        <a:cubicBezTo>
                          <a:pt x="174791" y="568919"/>
                          <a:pt x="182234" y="574035"/>
                          <a:pt x="189586" y="573389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0" name="Freeform 1769">
                    <a:extLst>
                      <a:ext uri="{FF2B5EF4-FFF2-40B4-BE49-F238E27FC236}">
                        <a16:creationId xmlns:a16="http://schemas.microsoft.com/office/drawing/2014/main" id="{4DB42162-EDCB-2099-17C5-92494EC5C559}"/>
                      </a:ext>
                    </a:extLst>
                  </p:cNvPr>
                  <p:cNvSpPr/>
                  <p:nvPr/>
                </p:nvSpPr>
                <p:spPr>
                  <a:xfrm>
                    <a:off x="15096234" y="11266224"/>
                    <a:ext cx="181371" cy="440723"/>
                  </a:xfrm>
                  <a:custGeom>
                    <a:avLst/>
                    <a:gdLst>
                      <a:gd name="connsiteX0" fmla="*/ 10059 w 181371"/>
                      <a:gd name="connsiteY0" fmla="*/ 1798 h 440723"/>
                      <a:gd name="connsiteX1" fmla="*/ 1925 w 181371"/>
                      <a:gd name="connsiteY1" fmla="*/ 32124 h 440723"/>
                      <a:gd name="connsiteX2" fmla="*/ 160908 w 181371"/>
                      <a:gd name="connsiteY2" fmla="*/ 440723 h 440723"/>
                      <a:gd name="connsiteX3" fmla="*/ 181372 w 181371"/>
                      <a:gd name="connsiteY3" fmla="*/ 438949 h 440723"/>
                      <a:gd name="connsiteX4" fmla="*/ 22365 w 181371"/>
                      <a:gd name="connsiteY4" fmla="*/ 30350 h 440723"/>
                      <a:gd name="connsiteX5" fmla="*/ 30500 w 181371"/>
                      <a:gd name="connsiteY5" fmla="*/ 0 h 440723"/>
                      <a:gd name="connsiteX6" fmla="*/ 10059 w 181371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23">
                        <a:moveTo>
                          <a:pt x="10059" y="1798"/>
                        </a:moveTo>
                        <a:cubicBezTo>
                          <a:pt x="1072" y="6959"/>
                          <a:pt x="-2568" y="20579"/>
                          <a:pt x="1925" y="32124"/>
                        </a:cubicBezTo>
                        <a:lnTo>
                          <a:pt x="160908" y="440723"/>
                        </a:lnTo>
                        <a:lnTo>
                          <a:pt x="181372" y="438949"/>
                        </a:lnTo>
                        <a:lnTo>
                          <a:pt x="22365" y="30350"/>
                        </a:lnTo>
                        <a:cubicBezTo>
                          <a:pt x="17849" y="18781"/>
                          <a:pt x="21535" y="5185"/>
                          <a:pt x="30500" y="0"/>
                        </a:cubicBezTo>
                        <a:lnTo>
                          <a:pt x="10059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1" name="Freeform 1770">
                    <a:extLst>
                      <a:ext uri="{FF2B5EF4-FFF2-40B4-BE49-F238E27FC236}">
                        <a16:creationId xmlns:a16="http://schemas.microsoft.com/office/drawing/2014/main" id="{8E950812-B654-5AE8-2A9C-73ED310296FF}"/>
                      </a:ext>
                    </a:extLst>
                  </p:cNvPr>
                  <p:cNvSpPr/>
                  <p:nvPr/>
                </p:nvSpPr>
                <p:spPr>
                  <a:xfrm>
                    <a:off x="15116677" y="11145141"/>
                    <a:ext cx="401609" cy="573498"/>
                  </a:xfrm>
                  <a:custGeom>
                    <a:avLst/>
                    <a:gdLst>
                      <a:gd name="connsiteX0" fmla="*/ 216280 w 401609"/>
                      <a:gd name="connsiteY0" fmla="*/ 2012 h 573498"/>
                      <a:gd name="connsiteX1" fmla="*/ 240707 w 401609"/>
                      <a:gd name="connsiteY1" fmla="*/ 13557 h 573498"/>
                      <a:gd name="connsiteX2" fmla="*/ 399714 w 401609"/>
                      <a:gd name="connsiteY2" fmla="*/ 422157 h 573498"/>
                      <a:gd name="connsiteX3" fmla="*/ 391534 w 401609"/>
                      <a:gd name="connsiteY3" fmla="*/ 452414 h 573498"/>
                      <a:gd name="connsiteX4" fmla="*/ 185309 w 401609"/>
                      <a:gd name="connsiteY4" fmla="*/ 571484 h 573498"/>
                      <a:gd name="connsiteX5" fmla="*/ 160904 w 401609"/>
                      <a:gd name="connsiteY5" fmla="*/ 560031 h 573498"/>
                      <a:gd name="connsiteX6" fmla="*/ 1922 w 401609"/>
                      <a:gd name="connsiteY6" fmla="*/ 151432 h 573498"/>
                      <a:gd name="connsiteX7" fmla="*/ 10033 w 401609"/>
                      <a:gd name="connsiteY7" fmla="*/ 121105 h 573498"/>
                      <a:gd name="connsiteX8" fmla="*/ 216280 w 401609"/>
                      <a:gd name="connsiteY8" fmla="*/ 2012 h 573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8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33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31"/>
                        </a:cubicBezTo>
                        <a:lnTo>
                          <a:pt x="1922" y="151432"/>
                        </a:lnTo>
                        <a:cubicBezTo>
                          <a:pt x="-2572" y="139887"/>
                          <a:pt x="1092" y="126267"/>
                          <a:pt x="10033" y="121105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2" name="Freeform 1771">
                    <a:extLst>
                      <a:ext uri="{FF2B5EF4-FFF2-40B4-BE49-F238E27FC236}">
                        <a16:creationId xmlns:a16="http://schemas.microsoft.com/office/drawing/2014/main" id="{0D8821EC-071B-A26A-B10E-BACC99AFF28A}"/>
                      </a:ext>
                    </a:extLst>
                  </p:cNvPr>
                  <p:cNvSpPr/>
                  <p:nvPr/>
                </p:nvSpPr>
                <p:spPr>
                  <a:xfrm>
                    <a:off x="15128476" y="11160027"/>
                    <a:ext cx="378000" cy="543738"/>
                  </a:xfrm>
                  <a:custGeom>
                    <a:avLst/>
                    <a:gdLst>
                      <a:gd name="connsiteX0" fmla="*/ 180123 w 378000"/>
                      <a:gd name="connsiteY0" fmla="*/ 458314 h 543738"/>
                      <a:gd name="connsiteX1" fmla="*/ 190862 w 378000"/>
                      <a:gd name="connsiteY1" fmla="*/ 463384 h 543738"/>
                      <a:gd name="connsiteX2" fmla="*/ 208629 w 378000"/>
                      <a:gd name="connsiteY2" fmla="*/ 509012 h 543738"/>
                      <a:gd name="connsiteX3" fmla="*/ 205034 w 378000"/>
                      <a:gd name="connsiteY3" fmla="*/ 522332 h 543738"/>
                      <a:gd name="connsiteX4" fmla="*/ 169500 w 378000"/>
                      <a:gd name="connsiteY4" fmla="*/ 542841 h 543738"/>
                      <a:gd name="connsiteX5" fmla="*/ 158739 w 378000"/>
                      <a:gd name="connsiteY5" fmla="*/ 537817 h 543738"/>
                      <a:gd name="connsiteX6" fmla="*/ 140994 w 378000"/>
                      <a:gd name="connsiteY6" fmla="*/ 492189 h 543738"/>
                      <a:gd name="connsiteX7" fmla="*/ 144589 w 378000"/>
                      <a:gd name="connsiteY7" fmla="*/ 478801 h 543738"/>
                      <a:gd name="connsiteX8" fmla="*/ 180123 w 378000"/>
                      <a:gd name="connsiteY8" fmla="*/ 458314 h 543738"/>
                      <a:gd name="connsiteX9" fmla="*/ 264442 w 378000"/>
                      <a:gd name="connsiteY9" fmla="*/ 321431 h 543738"/>
                      <a:gd name="connsiteX10" fmla="*/ 275181 w 378000"/>
                      <a:gd name="connsiteY10" fmla="*/ 326524 h 543738"/>
                      <a:gd name="connsiteX11" fmla="*/ 292926 w 378000"/>
                      <a:gd name="connsiteY11" fmla="*/ 372128 h 543738"/>
                      <a:gd name="connsiteX12" fmla="*/ 289353 w 378000"/>
                      <a:gd name="connsiteY12" fmla="*/ 385471 h 543738"/>
                      <a:gd name="connsiteX13" fmla="*/ 253843 w 378000"/>
                      <a:gd name="connsiteY13" fmla="*/ 405980 h 543738"/>
                      <a:gd name="connsiteX14" fmla="*/ 243058 w 378000"/>
                      <a:gd name="connsiteY14" fmla="*/ 400934 h 543738"/>
                      <a:gd name="connsiteX15" fmla="*/ 225313 w 378000"/>
                      <a:gd name="connsiteY15" fmla="*/ 355329 h 543738"/>
                      <a:gd name="connsiteX16" fmla="*/ 228908 w 378000"/>
                      <a:gd name="connsiteY16" fmla="*/ 341940 h 543738"/>
                      <a:gd name="connsiteX17" fmla="*/ 264442 w 378000"/>
                      <a:gd name="connsiteY17" fmla="*/ 321431 h 543738"/>
                      <a:gd name="connsiteX18" fmla="*/ 152101 w 378000"/>
                      <a:gd name="connsiteY18" fmla="*/ 386278 h 543738"/>
                      <a:gd name="connsiteX19" fmla="*/ 162840 w 378000"/>
                      <a:gd name="connsiteY19" fmla="*/ 391370 h 543738"/>
                      <a:gd name="connsiteX20" fmla="*/ 180607 w 378000"/>
                      <a:gd name="connsiteY20" fmla="*/ 436998 h 543738"/>
                      <a:gd name="connsiteX21" fmla="*/ 177012 w 378000"/>
                      <a:gd name="connsiteY21" fmla="*/ 450318 h 543738"/>
                      <a:gd name="connsiteX22" fmla="*/ 141478 w 378000"/>
                      <a:gd name="connsiteY22" fmla="*/ 470827 h 543738"/>
                      <a:gd name="connsiteX23" fmla="*/ 130717 w 378000"/>
                      <a:gd name="connsiteY23" fmla="*/ 465804 h 543738"/>
                      <a:gd name="connsiteX24" fmla="*/ 112949 w 378000"/>
                      <a:gd name="connsiteY24" fmla="*/ 420176 h 543738"/>
                      <a:gd name="connsiteX25" fmla="*/ 116567 w 378000"/>
                      <a:gd name="connsiteY25" fmla="*/ 406787 h 543738"/>
                      <a:gd name="connsiteX26" fmla="*/ 152101 w 378000"/>
                      <a:gd name="connsiteY26" fmla="*/ 386278 h 543738"/>
                      <a:gd name="connsiteX27" fmla="*/ 208238 w 378000"/>
                      <a:gd name="connsiteY27" fmla="*/ 353854 h 543738"/>
                      <a:gd name="connsiteX28" fmla="*/ 219046 w 378000"/>
                      <a:gd name="connsiteY28" fmla="*/ 358947 h 543738"/>
                      <a:gd name="connsiteX29" fmla="*/ 236790 w 378000"/>
                      <a:gd name="connsiteY29" fmla="*/ 404552 h 543738"/>
                      <a:gd name="connsiteX30" fmla="*/ 233171 w 378000"/>
                      <a:gd name="connsiteY30" fmla="*/ 417894 h 543738"/>
                      <a:gd name="connsiteX31" fmla="*/ 197637 w 378000"/>
                      <a:gd name="connsiteY31" fmla="*/ 438404 h 543738"/>
                      <a:gd name="connsiteX32" fmla="*/ 186898 w 378000"/>
                      <a:gd name="connsiteY32" fmla="*/ 433358 h 543738"/>
                      <a:gd name="connsiteX33" fmla="*/ 169155 w 378000"/>
                      <a:gd name="connsiteY33" fmla="*/ 387729 h 543738"/>
                      <a:gd name="connsiteX34" fmla="*/ 172704 w 378000"/>
                      <a:gd name="connsiteY34" fmla="*/ 374364 h 543738"/>
                      <a:gd name="connsiteX35" fmla="*/ 208238 w 378000"/>
                      <a:gd name="connsiteY35" fmla="*/ 353854 h 543738"/>
                      <a:gd name="connsiteX36" fmla="*/ 236283 w 378000"/>
                      <a:gd name="connsiteY36" fmla="*/ 425868 h 543738"/>
                      <a:gd name="connsiteX37" fmla="*/ 247068 w 378000"/>
                      <a:gd name="connsiteY37" fmla="*/ 430961 h 543738"/>
                      <a:gd name="connsiteX38" fmla="*/ 264812 w 378000"/>
                      <a:gd name="connsiteY38" fmla="*/ 476566 h 543738"/>
                      <a:gd name="connsiteX39" fmla="*/ 261193 w 378000"/>
                      <a:gd name="connsiteY39" fmla="*/ 489908 h 543738"/>
                      <a:gd name="connsiteX40" fmla="*/ 225659 w 378000"/>
                      <a:gd name="connsiteY40" fmla="*/ 510418 h 543738"/>
                      <a:gd name="connsiteX41" fmla="*/ 214920 w 378000"/>
                      <a:gd name="connsiteY41" fmla="*/ 505371 h 543738"/>
                      <a:gd name="connsiteX42" fmla="*/ 197176 w 378000"/>
                      <a:gd name="connsiteY42" fmla="*/ 459743 h 543738"/>
                      <a:gd name="connsiteX43" fmla="*/ 200726 w 378000"/>
                      <a:gd name="connsiteY43" fmla="*/ 446400 h 543738"/>
                      <a:gd name="connsiteX44" fmla="*/ 236283 w 378000"/>
                      <a:gd name="connsiteY44" fmla="*/ 425868 h 543738"/>
                      <a:gd name="connsiteX45" fmla="*/ 348624 w 378000"/>
                      <a:gd name="connsiteY45" fmla="*/ 361021 h 543738"/>
                      <a:gd name="connsiteX46" fmla="*/ 359409 w 378000"/>
                      <a:gd name="connsiteY46" fmla="*/ 366091 h 543738"/>
                      <a:gd name="connsiteX47" fmla="*/ 377154 w 378000"/>
                      <a:gd name="connsiteY47" fmla="*/ 411696 h 543738"/>
                      <a:gd name="connsiteX48" fmla="*/ 373535 w 378000"/>
                      <a:gd name="connsiteY48" fmla="*/ 425061 h 543738"/>
                      <a:gd name="connsiteX49" fmla="*/ 338023 w 378000"/>
                      <a:gd name="connsiteY49" fmla="*/ 445571 h 543738"/>
                      <a:gd name="connsiteX50" fmla="*/ 327262 w 378000"/>
                      <a:gd name="connsiteY50" fmla="*/ 440501 h 543738"/>
                      <a:gd name="connsiteX51" fmla="*/ 309517 w 378000"/>
                      <a:gd name="connsiteY51" fmla="*/ 394896 h 543738"/>
                      <a:gd name="connsiteX52" fmla="*/ 313090 w 378000"/>
                      <a:gd name="connsiteY52" fmla="*/ 381530 h 543738"/>
                      <a:gd name="connsiteX53" fmla="*/ 348624 w 378000"/>
                      <a:gd name="connsiteY53" fmla="*/ 361021 h 543738"/>
                      <a:gd name="connsiteX54" fmla="*/ 292464 w 378000"/>
                      <a:gd name="connsiteY54" fmla="*/ 393422 h 543738"/>
                      <a:gd name="connsiteX55" fmla="*/ 303203 w 378000"/>
                      <a:gd name="connsiteY55" fmla="*/ 398537 h 543738"/>
                      <a:gd name="connsiteX56" fmla="*/ 320970 w 378000"/>
                      <a:gd name="connsiteY56" fmla="*/ 444142 h 543738"/>
                      <a:gd name="connsiteX57" fmla="*/ 317375 w 378000"/>
                      <a:gd name="connsiteY57" fmla="*/ 457485 h 543738"/>
                      <a:gd name="connsiteX58" fmla="*/ 281865 w 378000"/>
                      <a:gd name="connsiteY58" fmla="*/ 477994 h 543738"/>
                      <a:gd name="connsiteX59" fmla="*/ 271080 w 378000"/>
                      <a:gd name="connsiteY59" fmla="*/ 472947 h 543738"/>
                      <a:gd name="connsiteX60" fmla="*/ 253335 w 378000"/>
                      <a:gd name="connsiteY60" fmla="*/ 427343 h 543738"/>
                      <a:gd name="connsiteX61" fmla="*/ 256930 w 378000"/>
                      <a:gd name="connsiteY61" fmla="*/ 413954 h 543738"/>
                      <a:gd name="connsiteX62" fmla="*/ 292464 w 378000"/>
                      <a:gd name="connsiteY62" fmla="*/ 393422 h 543738"/>
                      <a:gd name="connsiteX63" fmla="*/ 124057 w 378000"/>
                      <a:gd name="connsiteY63" fmla="*/ 314264 h 543738"/>
                      <a:gd name="connsiteX64" fmla="*/ 134818 w 378000"/>
                      <a:gd name="connsiteY64" fmla="*/ 319334 h 543738"/>
                      <a:gd name="connsiteX65" fmla="*/ 152563 w 378000"/>
                      <a:gd name="connsiteY65" fmla="*/ 364939 h 543738"/>
                      <a:gd name="connsiteX66" fmla="*/ 148991 w 378000"/>
                      <a:gd name="connsiteY66" fmla="*/ 378304 h 543738"/>
                      <a:gd name="connsiteX67" fmla="*/ 113456 w 378000"/>
                      <a:gd name="connsiteY67" fmla="*/ 398814 h 543738"/>
                      <a:gd name="connsiteX68" fmla="*/ 102672 w 378000"/>
                      <a:gd name="connsiteY68" fmla="*/ 393744 h 543738"/>
                      <a:gd name="connsiteX69" fmla="*/ 84927 w 378000"/>
                      <a:gd name="connsiteY69" fmla="*/ 348116 h 543738"/>
                      <a:gd name="connsiteX70" fmla="*/ 88545 w 378000"/>
                      <a:gd name="connsiteY70" fmla="*/ 334773 h 543738"/>
                      <a:gd name="connsiteX71" fmla="*/ 124057 w 378000"/>
                      <a:gd name="connsiteY71" fmla="*/ 314264 h 543738"/>
                      <a:gd name="connsiteX72" fmla="*/ 96035 w 378000"/>
                      <a:gd name="connsiteY72" fmla="*/ 242204 h 543738"/>
                      <a:gd name="connsiteX73" fmla="*/ 106773 w 378000"/>
                      <a:gd name="connsiteY73" fmla="*/ 247297 h 543738"/>
                      <a:gd name="connsiteX74" fmla="*/ 124541 w 378000"/>
                      <a:gd name="connsiteY74" fmla="*/ 292925 h 543738"/>
                      <a:gd name="connsiteX75" fmla="*/ 120946 w 378000"/>
                      <a:gd name="connsiteY75" fmla="*/ 306244 h 543738"/>
                      <a:gd name="connsiteX76" fmla="*/ 85411 w 378000"/>
                      <a:gd name="connsiteY76" fmla="*/ 326754 h 543738"/>
                      <a:gd name="connsiteX77" fmla="*/ 74650 w 378000"/>
                      <a:gd name="connsiteY77" fmla="*/ 321731 h 543738"/>
                      <a:gd name="connsiteX78" fmla="*/ 56905 w 378000"/>
                      <a:gd name="connsiteY78" fmla="*/ 276103 h 543738"/>
                      <a:gd name="connsiteX79" fmla="*/ 60501 w 378000"/>
                      <a:gd name="connsiteY79" fmla="*/ 262714 h 543738"/>
                      <a:gd name="connsiteX80" fmla="*/ 96035 w 378000"/>
                      <a:gd name="connsiteY80" fmla="*/ 242204 h 543738"/>
                      <a:gd name="connsiteX81" fmla="*/ 208491 w 378000"/>
                      <a:gd name="connsiteY81" fmla="*/ 907 h 543738"/>
                      <a:gd name="connsiteX82" fmla="*/ 219253 w 378000"/>
                      <a:gd name="connsiteY82" fmla="*/ 5931 h 543738"/>
                      <a:gd name="connsiteX83" fmla="*/ 236997 w 378000"/>
                      <a:gd name="connsiteY83" fmla="*/ 51558 h 543738"/>
                      <a:gd name="connsiteX84" fmla="*/ 233402 w 378000"/>
                      <a:gd name="connsiteY84" fmla="*/ 64947 h 543738"/>
                      <a:gd name="connsiteX85" fmla="*/ 197868 w 378000"/>
                      <a:gd name="connsiteY85" fmla="*/ 85457 h 543738"/>
                      <a:gd name="connsiteX86" fmla="*/ 187129 w 378000"/>
                      <a:gd name="connsiteY86" fmla="*/ 80341 h 543738"/>
                      <a:gd name="connsiteX87" fmla="*/ 169362 w 378000"/>
                      <a:gd name="connsiteY87" fmla="*/ 34736 h 543738"/>
                      <a:gd name="connsiteX88" fmla="*/ 172957 w 378000"/>
                      <a:gd name="connsiteY88" fmla="*/ 21417 h 543738"/>
                      <a:gd name="connsiteX89" fmla="*/ 208491 w 378000"/>
                      <a:gd name="connsiteY89" fmla="*/ 907 h 543738"/>
                      <a:gd name="connsiteX90" fmla="*/ 152332 w 378000"/>
                      <a:gd name="connsiteY90" fmla="*/ 33330 h 543738"/>
                      <a:gd name="connsiteX91" fmla="*/ 163071 w 378000"/>
                      <a:gd name="connsiteY91" fmla="*/ 38377 h 543738"/>
                      <a:gd name="connsiteX92" fmla="*/ 180815 w 378000"/>
                      <a:gd name="connsiteY92" fmla="*/ 84005 h 543738"/>
                      <a:gd name="connsiteX93" fmla="*/ 177267 w 378000"/>
                      <a:gd name="connsiteY93" fmla="*/ 97370 h 543738"/>
                      <a:gd name="connsiteX94" fmla="*/ 141709 w 378000"/>
                      <a:gd name="connsiteY94" fmla="*/ 117880 h 543738"/>
                      <a:gd name="connsiteX95" fmla="*/ 130923 w 378000"/>
                      <a:gd name="connsiteY95" fmla="*/ 112810 h 543738"/>
                      <a:gd name="connsiteX96" fmla="*/ 113180 w 378000"/>
                      <a:gd name="connsiteY96" fmla="*/ 67182 h 543738"/>
                      <a:gd name="connsiteX97" fmla="*/ 116798 w 378000"/>
                      <a:gd name="connsiteY97" fmla="*/ 53840 h 543738"/>
                      <a:gd name="connsiteX98" fmla="*/ 152332 w 378000"/>
                      <a:gd name="connsiteY98" fmla="*/ 33330 h 543738"/>
                      <a:gd name="connsiteX99" fmla="*/ 96150 w 378000"/>
                      <a:gd name="connsiteY99" fmla="*/ 65777 h 543738"/>
                      <a:gd name="connsiteX100" fmla="*/ 106911 w 378000"/>
                      <a:gd name="connsiteY100" fmla="*/ 70801 h 543738"/>
                      <a:gd name="connsiteX101" fmla="*/ 124656 w 378000"/>
                      <a:gd name="connsiteY101" fmla="*/ 116406 h 543738"/>
                      <a:gd name="connsiteX102" fmla="*/ 121061 w 378000"/>
                      <a:gd name="connsiteY102" fmla="*/ 129794 h 543738"/>
                      <a:gd name="connsiteX103" fmla="*/ 85549 w 378000"/>
                      <a:gd name="connsiteY103" fmla="*/ 150303 h 543738"/>
                      <a:gd name="connsiteX104" fmla="*/ 74788 w 378000"/>
                      <a:gd name="connsiteY104" fmla="*/ 145211 h 543738"/>
                      <a:gd name="connsiteX105" fmla="*/ 57021 w 378000"/>
                      <a:gd name="connsiteY105" fmla="*/ 99606 h 543738"/>
                      <a:gd name="connsiteX106" fmla="*/ 60616 w 378000"/>
                      <a:gd name="connsiteY106" fmla="*/ 86286 h 543738"/>
                      <a:gd name="connsiteX107" fmla="*/ 96150 w 378000"/>
                      <a:gd name="connsiteY107" fmla="*/ 65777 h 543738"/>
                      <a:gd name="connsiteX108" fmla="*/ 39991 w 378000"/>
                      <a:gd name="connsiteY108" fmla="*/ 98177 h 543738"/>
                      <a:gd name="connsiteX109" fmla="*/ 50729 w 378000"/>
                      <a:gd name="connsiteY109" fmla="*/ 103247 h 543738"/>
                      <a:gd name="connsiteX110" fmla="*/ 68474 w 378000"/>
                      <a:gd name="connsiteY110" fmla="*/ 148852 h 543738"/>
                      <a:gd name="connsiteX111" fmla="*/ 64901 w 378000"/>
                      <a:gd name="connsiteY111" fmla="*/ 162217 h 543738"/>
                      <a:gd name="connsiteX112" fmla="*/ 29367 w 378000"/>
                      <a:gd name="connsiteY112" fmla="*/ 182727 h 543738"/>
                      <a:gd name="connsiteX113" fmla="*/ 18582 w 378000"/>
                      <a:gd name="connsiteY113" fmla="*/ 177657 h 543738"/>
                      <a:gd name="connsiteX114" fmla="*/ 839 w 378000"/>
                      <a:gd name="connsiteY114" fmla="*/ 132052 h 543738"/>
                      <a:gd name="connsiteX115" fmla="*/ 4456 w 378000"/>
                      <a:gd name="connsiteY115" fmla="*/ 118687 h 543738"/>
                      <a:gd name="connsiteX116" fmla="*/ 39991 w 378000"/>
                      <a:gd name="connsiteY116" fmla="*/ 98177 h 543738"/>
                      <a:gd name="connsiteX117" fmla="*/ 67990 w 378000"/>
                      <a:gd name="connsiteY117" fmla="*/ 170191 h 543738"/>
                      <a:gd name="connsiteX118" fmla="*/ 78751 w 378000"/>
                      <a:gd name="connsiteY118" fmla="*/ 175284 h 543738"/>
                      <a:gd name="connsiteX119" fmla="*/ 96519 w 378000"/>
                      <a:gd name="connsiteY119" fmla="*/ 220912 h 543738"/>
                      <a:gd name="connsiteX120" fmla="*/ 92924 w 378000"/>
                      <a:gd name="connsiteY120" fmla="*/ 234231 h 543738"/>
                      <a:gd name="connsiteX121" fmla="*/ 57413 w 378000"/>
                      <a:gd name="connsiteY121" fmla="*/ 254741 h 543738"/>
                      <a:gd name="connsiteX122" fmla="*/ 46628 w 378000"/>
                      <a:gd name="connsiteY122" fmla="*/ 249717 h 543738"/>
                      <a:gd name="connsiteX123" fmla="*/ 28883 w 378000"/>
                      <a:gd name="connsiteY123" fmla="*/ 204089 h 543738"/>
                      <a:gd name="connsiteX124" fmla="*/ 32478 w 378000"/>
                      <a:gd name="connsiteY124" fmla="*/ 190701 h 543738"/>
                      <a:gd name="connsiteX125" fmla="*/ 67990 w 378000"/>
                      <a:gd name="connsiteY125" fmla="*/ 170191 h 543738"/>
                      <a:gd name="connsiteX126" fmla="*/ 124172 w 378000"/>
                      <a:gd name="connsiteY126" fmla="*/ 137790 h 543738"/>
                      <a:gd name="connsiteX127" fmla="*/ 134957 w 378000"/>
                      <a:gd name="connsiteY127" fmla="*/ 142860 h 543738"/>
                      <a:gd name="connsiteX128" fmla="*/ 152700 w 378000"/>
                      <a:gd name="connsiteY128" fmla="*/ 188465 h 543738"/>
                      <a:gd name="connsiteX129" fmla="*/ 149083 w 378000"/>
                      <a:gd name="connsiteY129" fmla="*/ 201808 h 543738"/>
                      <a:gd name="connsiteX130" fmla="*/ 113571 w 378000"/>
                      <a:gd name="connsiteY130" fmla="*/ 222317 h 543738"/>
                      <a:gd name="connsiteX131" fmla="*/ 102810 w 378000"/>
                      <a:gd name="connsiteY131" fmla="*/ 217270 h 543738"/>
                      <a:gd name="connsiteX132" fmla="*/ 85065 w 378000"/>
                      <a:gd name="connsiteY132" fmla="*/ 171665 h 543738"/>
                      <a:gd name="connsiteX133" fmla="*/ 88638 w 378000"/>
                      <a:gd name="connsiteY133" fmla="*/ 158300 h 543738"/>
                      <a:gd name="connsiteX134" fmla="*/ 124172 w 378000"/>
                      <a:gd name="connsiteY134" fmla="*/ 137790 h 543738"/>
                      <a:gd name="connsiteX135" fmla="*/ 236513 w 378000"/>
                      <a:gd name="connsiteY135" fmla="*/ 72920 h 543738"/>
                      <a:gd name="connsiteX136" fmla="*/ 247298 w 378000"/>
                      <a:gd name="connsiteY136" fmla="*/ 77990 h 543738"/>
                      <a:gd name="connsiteX137" fmla="*/ 265042 w 378000"/>
                      <a:gd name="connsiteY137" fmla="*/ 123595 h 543738"/>
                      <a:gd name="connsiteX138" fmla="*/ 261424 w 378000"/>
                      <a:gd name="connsiteY138" fmla="*/ 136961 h 543738"/>
                      <a:gd name="connsiteX139" fmla="*/ 225890 w 378000"/>
                      <a:gd name="connsiteY139" fmla="*/ 157470 h 543738"/>
                      <a:gd name="connsiteX140" fmla="*/ 215151 w 378000"/>
                      <a:gd name="connsiteY140" fmla="*/ 152400 h 543738"/>
                      <a:gd name="connsiteX141" fmla="*/ 197407 w 378000"/>
                      <a:gd name="connsiteY141" fmla="*/ 106796 h 543738"/>
                      <a:gd name="connsiteX142" fmla="*/ 200979 w 378000"/>
                      <a:gd name="connsiteY142" fmla="*/ 93430 h 543738"/>
                      <a:gd name="connsiteX143" fmla="*/ 236513 w 378000"/>
                      <a:gd name="connsiteY143" fmla="*/ 72920 h 543738"/>
                      <a:gd name="connsiteX144" fmla="*/ 320602 w 378000"/>
                      <a:gd name="connsiteY144" fmla="*/ 289008 h 543738"/>
                      <a:gd name="connsiteX145" fmla="*/ 331387 w 378000"/>
                      <a:gd name="connsiteY145" fmla="*/ 294077 h 543738"/>
                      <a:gd name="connsiteX146" fmla="*/ 349132 w 378000"/>
                      <a:gd name="connsiteY146" fmla="*/ 339682 h 543738"/>
                      <a:gd name="connsiteX147" fmla="*/ 345513 w 378000"/>
                      <a:gd name="connsiteY147" fmla="*/ 353048 h 543738"/>
                      <a:gd name="connsiteX148" fmla="*/ 310002 w 378000"/>
                      <a:gd name="connsiteY148" fmla="*/ 373557 h 543738"/>
                      <a:gd name="connsiteX149" fmla="*/ 299240 w 378000"/>
                      <a:gd name="connsiteY149" fmla="*/ 368488 h 543738"/>
                      <a:gd name="connsiteX150" fmla="*/ 281496 w 378000"/>
                      <a:gd name="connsiteY150" fmla="*/ 322883 h 543738"/>
                      <a:gd name="connsiteX151" fmla="*/ 285045 w 378000"/>
                      <a:gd name="connsiteY151" fmla="*/ 309517 h 543738"/>
                      <a:gd name="connsiteX152" fmla="*/ 320602 w 378000"/>
                      <a:gd name="connsiteY152" fmla="*/ 289008 h 543738"/>
                      <a:gd name="connsiteX153" fmla="*/ 292557 w 378000"/>
                      <a:gd name="connsiteY153" fmla="*/ 216994 h 543738"/>
                      <a:gd name="connsiteX154" fmla="*/ 303342 w 378000"/>
                      <a:gd name="connsiteY154" fmla="*/ 222017 h 543738"/>
                      <a:gd name="connsiteX155" fmla="*/ 321086 w 378000"/>
                      <a:gd name="connsiteY155" fmla="*/ 267645 h 543738"/>
                      <a:gd name="connsiteX156" fmla="*/ 317491 w 378000"/>
                      <a:gd name="connsiteY156" fmla="*/ 281034 h 543738"/>
                      <a:gd name="connsiteX157" fmla="*/ 281956 w 378000"/>
                      <a:gd name="connsiteY157" fmla="*/ 301544 h 543738"/>
                      <a:gd name="connsiteX158" fmla="*/ 271195 w 378000"/>
                      <a:gd name="connsiteY158" fmla="*/ 296428 h 543738"/>
                      <a:gd name="connsiteX159" fmla="*/ 253451 w 378000"/>
                      <a:gd name="connsiteY159" fmla="*/ 250823 h 543738"/>
                      <a:gd name="connsiteX160" fmla="*/ 257046 w 378000"/>
                      <a:gd name="connsiteY160" fmla="*/ 237503 h 543738"/>
                      <a:gd name="connsiteX161" fmla="*/ 292557 w 378000"/>
                      <a:gd name="connsiteY161" fmla="*/ 216994 h 543738"/>
                      <a:gd name="connsiteX162" fmla="*/ 264535 w 378000"/>
                      <a:gd name="connsiteY162" fmla="*/ 144934 h 543738"/>
                      <a:gd name="connsiteX163" fmla="*/ 275320 w 378000"/>
                      <a:gd name="connsiteY163" fmla="*/ 150004 h 543738"/>
                      <a:gd name="connsiteX164" fmla="*/ 293064 w 378000"/>
                      <a:gd name="connsiteY164" fmla="*/ 195609 h 543738"/>
                      <a:gd name="connsiteX165" fmla="*/ 289446 w 378000"/>
                      <a:gd name="connsiteY165" fmla="*/ 208975 h 543738"/>
                      <a:gd name="connsiteX166" fmla="*/ 253912 w 378000"/>
                      <a:gd name="connsiteY166" fmla="*/ 229484 h 543738"/>
                      <a:gd name="connsiteX167" fmla="*/ 243173 w 378000"/>
                      <a:gd name="connsiteY167" fmla="*/ 224414 h 543738"/>
                      <a:gd name="connsiteX168" fmla="*/ 225429 w 378000"/>
                      <a:gd name="connsiteY168" fmla="*/ 178809 h 543738"/>
                      <a:gd name="connsiteX169" fmla="*/ 229001 w 378000"/>
                      <a:gd name="connsiteY169" fmla="*/ 165444 h 543738"/>
                      <a:gd name="connsiteX170" fmla="*/ 264535 w 378000"/>
                      <a:gd name="connsiteY170" fmla="*/ 144934 h 543738"/>
                      <a:gd name="connsiteX171" fmla="*/ 208376 w 378000"/>
                      <a:gd name="connsiteY171" fmla="*/ 177358 h 543738"/>
                      <a:gd name="connsiteX172" fmla="*/ 219137 w 378000"/>
                      <a:gd name="connsiteY172" fmla="*/ 182451 h 543738"/>
                      <a:gd name="connsiteX173" fmla="*/ 236882 w 378000"/>
                      <a:gd name="connsiteY173" fmla="*/ 228055 h 543738"/>
                      <a:gd name="connsiteX174" fmla="*/ 233287 w 378000"/>
                      <a:gd name="connsiteY174" fmla="*/ 241398 h 543738"/>
                      <a:gd name="connsiteX175" fmla="*/ 197775 w 378000"/>
                      <a:gd name="connsiteY175" fmla="*/ 261907 h 543738"/>
                      <a:gd name="connsiteX176" fmla="*/ 186991 w 378000"/>
                      <a:gd name="connsiteY176" fmla="*/ 256861 h 543738"/>
                      <a:gd name="connsiteX177" fmla="*/ 169247 w 378000"/>
                      <a:gd name="connsiteY177" fmla="*/ 211256 h 543738"/>
                      <a:gd name="connsiteX178" fmla="*/ 172842 w 378000"/>
                      <a:gd name="connsiteY178" fmla="*/ 197867 h 543738"/>
                      <a:gd name="connsiteX179" fmla="*/ 208376 w 378000"/>
                      <a:gd name="connsiteY179" fmla="*/ 177358 h 543738"/>
                      <a:gd name="connsiteX180" fmla="*/ 180354 w 378000"/>
                      <a:gd name="connsiteY180" fmla="*/ 105344 h 543738"/>
                      <a:gd name="connsiteX181" fmla="*/ 191115 w 378000"/>
                      <a:gd name="connsiteY181" fmla="*/ 110437 h 543738"/>
                      <a:gd name="connsiteX182" fmla="*/ 208860 w 378000"/>
                      <a:gd name="connsiteY182" fmla="*/ 156042 h 543738"/>
                      <a:gd name="connsiteX183" fmla="*/ 205265 w 378000"/>
                      <a:gd name="connsiteY183" fmla="*/ 169384 h 543738"/>
                      <a:gd name="connsiteX184" fmla="*/ 169731 w 378000"/>
                      <a:gd name="connsiteY184" fmla="*/ 189894 h 543738"/>
                      <a:gd name="connsiteX185" fmla="*/ 158969 w 378000"/>
                      <a:gd name="connsiteY185" fmla="*/ 184847 h 543738"/>
                      <a:gd name="connsiteX186" fmla="*/ 141225 w 378000"/>
                      <a:gd name="connsiteY186" fmla="*/ 139242 h 543738"/>
                      <a:gd name="connsiteX187" fmla="*/ 144820 w 378000"/>
                      <a:gd name="connsiteY187" fmla="*/ 125854 h 543738"/>
                      <a:gd name="connsiteX188" fmla="*/ 180354 w 378000"/>
                      <a:gd name="connsiteY188" fmla="*/ 105344 h 543738"/>
                      <a:gd name="connsiteX189" fmla="*/ 236420 w 378000"/>
                      <a:gd name="connsiteY189" fmla="*/ 249418 h 543738"/>
                      <a:gd name="connsiteX190" fmla="*/ 247159 w 378000"/>
                      <a:gd name="connsiteY190" fmla="*/ 254464 h 543738"/>
                      <a:gd name="connsiteX191" fmla="*/ 264904 w 378000"/>
                      <a:gd name="connsiteY191" fmla="*/ 300092 h 543738"/>
                      <a:gd name="connsiteX192" fmla="*/ 261333 w 378000"/>
                      <a:gd name="connsiteY192" fmla="*/ 313458 h 543738"/>
                      <a:gd name="connsiteX193" fmla="*/ 225797 w 378000"/>
                      <a:gd name="connsiteY193" fmla="*/ 333967 h 543738"/>
                      <a:gd name="connsiteX194" fmla="*/ 215013 w 378000"/>
                      <a:gd name="connsiteY194" fmla="*/ 328875 h 543738"/>
                      <a:gd name="connsiteX195" fmla="*/ 197269 w 378000"/>
                      <a:gd name="connsiteY195" fmla="*/ 283270 h 543738"/>
                      <a:gd name="connsiteX196" fmla="*/ 200886 w 378000"/>
                      <a:gd name="connsiteY196" fmla="*/ 269927 h 543738"/>
                      <a:gd name="connsiteX197" fmla="*/ 236420 w 378000"/>
                      <a:gd name="connsiteY197" fmla="*/ 249418 h 543738"/>
                      <a:gd name="connsiteX198" fmla="*/ 180216 w 378000"/>
                      <a:gd name="connsiteY198" fmla="*/ 281841 h 543738"/>
                      <a:gd name="connsiteX199" fmla="*/ 191001 w 378000"/>
                      <a:gd name="connsiteY199" fmla="*/ 286887 h 543738"/>
                      <a:gd name="connsiteX200" fmla="*/ 208744 w 378000"/>
                      <a:gd name="connsiteY200" fmla="*/ 332492 h 543738"/>
                      <a:gd name="connsiteX201" fmla="*/ 205149 w 378000"/>
                      <a:gd name="connsiteY201" fmla="*/ 345881 h 543738"/>
                      <a:gd name="connsiteX202" fmla="*/ 169615 w 378000"/>
                      <a:gd name="connsiteY202" fmla="*/ 366391 h 543738"/>
                      <a:gd name="connsiteX203" fmla="*/ 158854 w 378000"/>
                      <a:gd name="connsiteY203" fmla="*/ 361298 h 543738"/>
                      <a:gd name="connsiteX204" fmla="*/ 141109 w 378000"/>
                      <a:gd name="connsiteY204" fmla="*/ 315693 h 543738"/>
                      <a:gd name="connsiteX205" fmla="*/ 144704 w 378000"/>
                      <a:gd name="connsiteY205" fmla="*/ 302350 h 543738"/>
                      <a:gd name="connsiteX206" fmla="*/ 180216 w 378000"/>
                      <a:gd name="connsiteY206" fmla="*/ 281841 h 543738"/>
                      <a:gd name="connsiteX207" fmla="*/ 152194 w 378000"/>
                      <a:gd name="connsiteY207" fmla="*/ 209804 h 543738"/>
                      <a:gd name="connsiteX208" fmla="*/ 162979 w 378000"/>
                      <a:gd name="connsiteY208" fmla="*/ 214874 h 543738"/>
                      <a:gd name="connsiteX209" fmla="*/ 180722 w 378000"/>
                      <a:gd name="connsiteY209" fmla="*/ 260478 h 543738"/>
                      <a:gd name="connsiteX210" fmla="*/ 177105 w 378000"/>
                      <a:gd name="connsiteY210" fmla="*/ 273821 h 543738"/>
                      <a:gd name="connsiteX211" fmla="*/ 141571 w 378000"/>
                      <a:gd name="connsiteY211" fmla="*/ 294331 h 543738"/>
                      <a:gd name="connsiteX212" fmla="*/ 130832 w 378000"/>
                      <a:gd name="connsiteY212" fmla="*/ 289284 h 543738"/>
                      <a:gd name="connsiteX213" fmla="*/ 113087 w 378000"/>
                      <a:gd name="connsiteY213" fmla="*/ 243679 h 543738"/>
                      <a:gd name="connsiteX214" fmla="*/ 116660 w 378000"/>
                      <a:gd name="connsiteY214" fmla="*/ 230314 h 543738"/>
                      <a:gd name="connsiteX215" fmla="*/ 152194 w 378000"/>
                      <a:gd name="connsiteY215" fmla="*/ 209804 h 5437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38">
                        <a:moveTo>
                          <a:pt x="180123" y="458314"/>
                        </a:moveTo>
                        <a:cubicBezTo>
                          <a:pt x="184111" y="455987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28"/>
                          <a:pt x="209022" y="520050"/>
                          <a:pt x="205034" y="522332"/>
                        </a:cubicBezTo>
                        <a:lnTo>
                          <a:pt x="169500" y="542841"/>
                        </a:lnTo>
                        <a:cubicBezTo>
                          <a:pt x="165560" y="545123"/>
                          <a:pt x="160720" y="542910"/>
                          <a:pt x="158739" y="537817"/>
                        </a:cubicBezTo>
                        <a:lnTo>
                          <a:pt x="140994" y="492189"/>
                        </a:lnTo>
                        <a:cubicBezTo>
                          <a:pt x="138990" y="487097"/>
                          <a:pt x="140649" y="481082"/>
                          <a:pt x="144589" y="478801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27"/>
                          <a:pt x="273199" y="321408"/>
                          <a:pt x="275181" y="326524"/>
                        </a:cubicBezTo>
                        <a:lnTo>
                          <a:pt x="292926" y="372128"/>
                        </a:lnTo>
                        <a:cubicBezTo>
                          <a:pt x="294930" y="377245"/>
                          <a:pt x="293341" y="383167"/>
                          <a:pt x="289353" y="385471"/>
                        </a:cubicBezTo>
                        <a:lnTo>
                          <a:pt x="253843" y="405980"/>
                        </a:lnTo>
                        <a:cubicBezTo>
                          <a:pt x="249833" y="408262"/>
                          <a:pt x="245040" y="406027"/>
                          <a:pt x="243058" y="400934"/>
                        </a:cubicBezTo>
                        <a:lnTo>
                          <a:pt x="225313" y="355329"/>
                        </a:lnTo>
                        <a:cubicBezTo>
                          <a:pt x="223309" y="350213"/>
                          <a:pt x="224922" y="344245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278"/>
                        </a:moveTo>
                        <a:cubicBezTo>
                          <a:pt x="156065" y="383973"/>
                          <a:pt x="160858" y="386278"/>
                          <a:pt x="162840" y="391370"/>
                        </a:cubicBezTo>
                        <a:lnTo>
                          <a:pt x="180607" y="436998"/>
                        </a:lnTo>
                        <a:cubicBezTo>
                          <a:pt x="182589" y="442115"/>
                          <a:pt x="181000" y="448037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804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38" y="353854"/>
                        </a:moveTo>
                        <a:cubicBezTo>
                          <a:pt x="212224" y="351573"/>
                          <a:pt x="217040" y="353831"/>
                          <a:pt x="219046" y="358947"/>
                        </a:cubicBezTo>
                        <a:lnTo>
                          <a:pt x="236790" y="404552"/>
                        </a:lnTo>
                        <a:cubicBezTo>
                          <a:pt x="238772" y="409668"/>
                          <a:pt x="237135" y="415590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73"/>
                          <a:pt x="186898" y="433358"/>
                        </a:cubicBezTo>
                        <a:lnTo>
                          <a:pt x="169155" y="387729"/>
                        </a:lnTo>
                        <a:cubicBezTo>
                          <a:pt x="167173" y="382636"/>
                          <a:pt x="168740" y="376668"/>
                          <a:pt x="172704" y="374364"/>
                        </a:cubicBezTo>
                        <a:lnTo>
                          <a:pt x="208238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46" y="423586"/>
                          <a:pt x="245062" y="425845"/>
                          <a:pt x="247068" y="430961"/>
                        </a:cubicBezTo>
                        <a:lnTo>
                          <a:pt x="264812" y="476566"/>
                        </a:lnTo>
                        <a:cubicBezTo>
                          <a:pt x="266794" y="481681"/>
                          <a:pt x="265181" y="487627"/>
                          <a:pt x="261193" y="489908"/>
                        </a:cubicBezTo>
                        <a:lnTo>
                          <a:pt x="225659" y="510418"/>
                        </a:lnTo>
                        <a:cubicBezTo>
                          <a:pt x="221696" y="512722"/>
                          <a:pt x="216926" y="510487"/>
                          <a:pt x="214920" y="505371"/>
                        </a:cubicBezTo>
                        <a:lnTo>
                          <a:pt x="197176" y="459743"/>
                        </a:lnTo>
                        <a:cubicBezTo>
                          <a:pt x="195194" y="454650"/>
                          <a:pt x="196762" y="448682"/>
                          <a:pt x="200726" y="446400"/>
                        </a:cubicBezTo>
                        <a:lnTo>
                          <a:pt x="236283" y="425868"/>
                        </a:lnTo>
                        <a:close/>
                        <a:moveTo>
                          <a:pt x="348624" y="361021"/>
                        </a:moveTo>
                        <a:cubicBezTo>
                          <a:pt x="352587" y="358717"/>
                          <a:pt x="357403" y="360998"/>
                          <a:pt x="359409" y="366091"/>
                        </a:cubicBezTo>
                        <a:lnTo>
                          <a:pt x="377154" y="411696"/>
                        </a:lnTo>
                        <a:cubicBezTo>
                          <a:pt x="379135" y="416811"/>
                          <a:pt x="377522" y="422757"/>
                          <a:pt x="373535" y="425061"/>
                        </a:cubicBezTo>
                        <a:lnTo>
                          <a:pt x="338023" y="445571"/>
                        </a:lnTo>
                        <a:cubicBezTo>
                          <a:pt x="334014" y="447876"/>
                          <a:pt x="329243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24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03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55" y="480275"/>
                          <a:pt x="273062" y="478040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27"/>
                          <a:pt x="252944" y="416259"/>
                          <a:pt x="256930" y="413954"/>
                        </a:cubicBezTo>
                        <a:lnTo>
                          <a:pt x="292464" y="393422"/>
                        </a:lnTo>
                        <a:close/>
                        <a:moveTo>
                          <a:pt x="124057" y="314264"/>
                        </a:moveTo>
                        <a:cubicBezTo>
                          <a:pt x="128043" y="311960"/>
                          <a:pt x="132814" y="314218"/>
                          <a:pt x="134818" y="319334"/>
                        </a:cubicBezTo>
                        <a:lnTo>
                          <a:pt x="152563" y="364939"/>
                        </a:lnTo>
                        <a:cubicBezTo>
                          <a:pt x="154544" y="370055"/>
                          <a:pt x="152978" y="376000"/>
                          <a:pt x="148991" y="378304"/>
                        </a:cubicBezTo>
                        <a:lnTo>
                          <a:pt x="113456" y="398814"/>
                        </a:lnTo>
                        <a:cubicBezTo>
                          <a:pt x="109516" y="401096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57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00"/>
                          <a:pt x="104792" y="242204"/>
                          <a:pt x="106773" y="247297"/>
                        </a:cubicBezTo>
                        <a:lnTo>
                          <a:pt x="124541" y="292925"/>
                        </a:lnTo>
                        <a:cubicBezTo>
                          <a:pt x="126522" y="298041"/>
                          <a:pt x="124933" y="303963"/>
                          <a:pt x="120946" y="306244"/>
                        </a:cubicBezTo>
                        <a:lnTo>
                          <a:pt x="85411" y="326754"/>
                        </a:lnTo>
                        <a:cubicBezTo>
                          <a:pt x="81470" y="329036"/>
                          <a:pt x="76654" y="326823"/>
                          <a:pt x="74650" y="321731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5018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882" y="87761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43"/>
                          <a:pt x="168970" y="23698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6"/>
                          <a:pt x="161066" y="33261"/>
                          <a:pt x="163071" y="38377"/>
                        </a:cubicBezTo>
                        <a:lnTo>
                          <a:pt x="180815" y="84005"/>
                        </a:lnTo>
                        <a:cubicBezTo>
                          <a:pt x="182797" y="89098"/>
                          <a:pt x="181230" y="95066"/>
                          <a:pt x="177267" y="97370"/>
                        </a:cubicBezTo>
                        <a:lnTo>
                          <a:pt x="141709" y="117880"/>
                        </a:lnTo>
                        <a:cubicBezTo>
                          <a:pt x="137745" y="120162"/>
                          <a:pt x="132929" y="117903"/>
                          <a:pt x="130923" y="112810"/>
                        </a:cubicBezTo>
                        <a:lnTo>
                          <a:pt x="113180" y="67182"/>
                        </a:lnTo>
                        <a:cubicBezTo>
                          <a:pt x="111198" y="62067"/>
                          <a:pt x="112812" y="56144"/>
                          <a:pt x="116798" y="53840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3"/>
                          <a:pt x="104907" y="65708"/>
                          <a:pt x="106911" y="70801"/>
                        </a:cubicBezTo>
                        <a:lnTo>
                          <a:pt x="124656" y="116406"/>
                        </a:lnTo>
                        <a:cubicBezTo>
                          <a:pt x="126638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26"/>
                          <a:pt x="74788" y="145211"/>
                        </a:cubicBezTo>
                        <a:lnTo>
                          <a:pt x="57021" y="99606"/>
                        </a:lnTo>
                        <a:cubicBezTo>
                          <a:pt x="55039" y="94490"/>
                          <a:pt x="56628" y="88568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177"/>
                        </a:moveTo>
                        <a:cubicBezTo>
                          <a:pt x="43978" y="95873"/>
                          <a:pt x="48725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36"/>
                          <a:pt x="64901" y="162217"/>
                        </a:cubicBezTo>
                        <a:lnTo>
                          <a:pt x="29367" y="182727"/>
                        </a:lnTo>
                        <a:cubicBezTo>
                          <a:pt x="25428" y="185008"/>
                          <a:pt x="20565" y="182773"/>
                          <a:pt x="18582" y="177657"/>
                        </a:cubicBezTo>
                        <a:lnTo>
                          <a:pt x="839" y="132052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91" y="98177"/>
                        </a:lnTo>
                        <a:close/>
                        <a:moveTo>
                          <a:pt x="67990" y="170191"/>
                        </a:moveTo>
                        <a:cubicBezTo>
                          <a:pt x="72000" y="167909"/>
                          <a:pt x="76770" y="170191"/>
                          <a:pt x="78751" y="175284"/>
                        </a:cubicBezTo>
                        <a:lnTo>
                          <a:pt x="96519" y="220912"/>
                        </a:lnTo>
                        <a:cubicBezTo>
                          <a:pt x="98500" y="226027"/>
                          <a:pt x="96911" y="231949"/>
                          <a:pt x="92924" y="234231"/>
                        </a:cubicBezTo>
                        <a:lnTo>
                          <a:pt x="57413" y="254741"/>
                        </a:lnTo>
                        <a:cubicBezTo>
                          <a:pt x="53448" y="257022"/>
                          <a:pt x="48610" y="254810"/>
                          <a:pt x="46628" y="249717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7990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58" y="135486"/>
                          <a:pt x="132952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70" y="199526"/>
                          <a:pt x="149083" y="201808"/>
                        </a:cubicBezTo>
                        <a:lnTo>
                          <a:pt x="113571" y="222317"/>
                        </a:lnTo>
                        <a:cubicBezTo>
                          <a:pt x="109563" y="224621"/>
                          <a:pt x="104792" y="222387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300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8"/>
                          <a:pt x="247298" y="77990"/>
                        </a:cubicBezTo>
                        <a:lnTo>
                          <a:pt x="265042" y="123595"/>
                        </a:lnTo>
                        <a:cubicBezTo>
                          <a:pt x="267023" y="128711"/>
                          <a:pt x="265412" y="134657"/>
                          <a:pt x="261424" y="136961"/>
                        </a:cubicBezTo>
                        <a:lnTo>
                          <a:pt x="225890" y="157470"/>
                        </a:lnTo>
                        <a:cubicBezTo>
                          <a:pt x="221926" y="159775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6992" y="95711"/>
                          <a:pt x="200979" y="93430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381" y="288984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2"/>
                          <a:pt x="301245" y="373603"/>
                          <a:pt x="299240" y="368488"/>
                        </a:cubicBezTo>
                        <a:lnTo>
                          <a:pt x="281496" y="322883"/>
                        </a:lnTo>
                        <a:cubicBezTo>
                          <a:pt x="279515" y="317767"/>
                          <a:pt x="281082" y="311799"/>
                          <a:pt x="285045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57" y="216994"/>
                        </a:moveTo>
                        <a:cubicBezTo>
                          <a:pt x="296543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67" y="272762"/>
                          <a:pt x="321478" y="278729"/>
                          <a:pt x="317491" y="281034"/>
                        </a:cubicBezTo>
                        <a:lnTo>
                          <a:pt x="281956" y="301544"/>
                        </a:lnTo>
                        <a:cubicBezTo>
                          <a:pt x="277993" y="303825"/>
                          <a:pt x="273199" y="301544"/>
                          <a:pt x="271195" y="296428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785"/>
                          <a:pt x="257046" y="237503"/>
                        </a:cubicBezTo>
                        <a:lnTo>
                          <a:pt x="292557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30"/>
                          <a:pt x="273339" y="144911"/>
                          <a:pt x="275320" y="150004"/>
                        </a:cubicBezTo>
                        <a:lnTo>
                          <a:pt x="293064" y="195609"/>
                        </a:lnTo>
                        <a:cubicBezTo>
                          <a:pt x="295045" y="200748"/>
                          <a:pt x="293432" y="206670"/>
                          <a:pt x="289446" y="208975"/>
                        </a:cubicBezTo>
                        <a:lnTo>
                          <a:pt x="253912" y="229484"/>
                        </a:lnTo>
                        <a:cubicBezTo>
                          <a:pt x="249948" y="231788"/>
                          <a:pt x="245177" y="229530"/>
                          <a:pt x="243173" y="224414"/>
                        </a:cubicBezTo>
                        <a:lnTo>
                          <a:pt x="225429" y="178809"/>
                        </a:lnTo>
                        <a:cubicBezTo>
                          <a:pt x="223447" y="173717"/>
                          <a:pt x="225014" y="167725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8"/>
                        </a:moveTo>
                        <a:cubicBezTo>
                          <a:pt x="212340" y="175053"/>
                          <a:pt x="217133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56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8"/>
                        </a:lnTo>
                        <a:close/>
                        <a:moveTo>
                          <a:pt x="180354" y="105344"/>
                        </a:moveTo>
                        <a:cubicBezTo>
                          <a:pt x="184317" y="103039"/>
                          <a:pt x="189111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84"/>
                        </a:cubicBezTo>
                        <a:lnTo>
                          <a:pt x="169731" y="189894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34" y="128158"/>
                          <a:pt x="144820" y="125854"/>
                        </a:cubicBezTo>
                        <a:lnTo>
                          <a:pt x="180354" y="105344"/>
                        </a:lnTo>
                        <a:close/>
                        <a:moveTo>
                          <a:pt x="236420" y="249418"/>
                        </a:moveTo>
                        <a:cubicBezTo>
                          <a:pt x="240384" y="247113"/>
                          <a:pt x="245155" y="249348"/>
                          <a:pt x="247159" y="254464"/>
                        </a:cubicBezTo>
                        <a:lnTo>
                          <a:pt x="264904" y="300092"/>
                        </a:lnTo>
                        <a:cubicBezTo>
                          <a:pt x="266886" y="305185"/>
                          <a:pt x="265319" y="311153"/>
                          <a:pt x="261333" y="313458"/>
                        </a:cubicBezTo>
                        <a:lnTo>
                          <a:pt x="225797" y="333967"/>
                        </a:lnTo>
                        <a:cubicBezTo>
                          <a:pt x="221833" y="336248"/>
                          <a:pt x="216995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31"/>
                          <a:pt x="200886" y="269927"/>
                        </a:cubicBezTo>
                        <a:lnTo>
                          <a:pt x="236420" y="249418"/>
                        </a:lnTo>
                        <a:close/>
                        <a:moveTo>
                          <a:pt x="180216" y="281841"/>
                        </a:moveTo>
                        <a:cubicBezTo>
                          <a:pt x="184202" y="279559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13" y="343577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36" y="366391"/>
                          <a:pt x="158854" y="361298"/>
                        </a:cubicBezTo>
                        <a:lnTo>
                          <a:pt x="141109" y="315693"/>
                        </a:lnTo>
                        <a:cubicBezTo>
                          <a:pt x="139128" y="310577"/>
                          <a:pt x="140718" y="304654"/>
                          <a:pt x="144704" y="302350"/>
                        </a:cubicBezTo>
                        <a:lnTo>
                          <a:pt x="180216" y="281841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500"/>
                          <a:pt x="160997" y="209758"/>
                          <a:pt x="162979" y="214874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31"/>
                        </a:lnTo>
                        <a:cubicBezTo>
                          <a:pt x="137583" y="296635"/>
                          <a:pt x="132836" y="294400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29" name="Graphic 4">
                  <a:extLst>
                    <a:ext uri="{FF2B5EF4-FFF2-40B4-BE49-F238E27FC236}">
                      <a16:creationId xmlns:a16="http://schemas.microsoft.com/office/drawing/2014/main" id="{F71F4533-423C-6640-8673-F6C24BFBAE14}"/>
                    </a:ext>
                  </a:extLst>
                </p:cNvPr>
                <p:cNvGrpSpPr/>
                <p:nvPr/>
              </p:nvGrpSpPr>
              <p:grpSpPr>
                <a:xfrm>
                  <a:off x="13987805" y="10646300"/>
                  <a:ext cx="691344" cy="923060"/>
                  <a:chOff x="13987805" y="10646300"/>
                  <a:chExt cx="691344" cy="923060"/>
                </a:xfrm>
              </p:grpSpPr>
              <p:sp>
                <p:nvSpPr>
                  <p:cNvPr id="1745" name="Freeform 1744">
                    <a:extLst>
                      <a:ext uri="{FF2B5EF4-FFF2-40B4-BE49-F238E27FC236}">
                        <a16:creationId xmlns:a16="http://schemas.microsoft.com/office/drawing/2014/main" id="{B9284932-5DBC-8D5E-B53A-B8B18156FAF2}"/>
                      </a:ext>
                    </a:extLst>
                  </p:cNvPr>
                  <p:cNvSpPr/>
                  <p:nvPr/>
                </p:nvSpPr>
                <p:spPr>
                  <a:xfrm>
                    <a:off x="14287067" y="11450924"/>
                    <a:ext cx="239223" cy="118436"/>
                  </a:xfrm>
                  <a:custGeom>
                    <a:avLst/>
                    <a:gdLst>
                      <a:gd name="connsiteX0" fmla="*/ 239223 w 239223"/>
                      <a:gd name="connsiteY0" fmla="*/ 0 h 118436"/>
                      <a:gd name="connsiteX1" fmla="*/ 239178 w 239223"/>
                      <a:gd name="connsiteY1" fmla="*/ 30695 h 118436"/>
                      <a:gd name="connsiteX2" fmla="*/ 236205 w 239223"/>
                      <a:gd name="connsiteY2" fmla="*/ 34843 h 118436"/>
                      <a:gd name="connsiteX3" fmla="*/ 95311 w 239223"/>
                      <a:gd name="connsiteY3" fmla="*/ 116697 h 118436"/>
                      <a:gd name="connsiteX4" fmla="*/ 80977 w 239223"/>
                      <a:gd name="connsiteY4" fmla="*/ 116720 h 118436"/>
                      <a:gd name="connsiteX5" fmla="*/ 2996 w 239223"/>
                      <a:gd name="connsiteY5" fmla="*/ 71691 h 118436"/>
                      <a:gd name="connsiteX6" fmla="*/ 0 w 239223"/>
                      <a:gd name="connsiteY6" fmla="*/ 67474 h 118436"/>
                      <a:gd name="connsiteX7" fmla="*/ 46 w 239223"/>
                      <a:gd name="connsiteY7" fmla="*/ 36779 h 118436"/>
                      <a:gd name="connsiteX8" fmla="*/ 3042 w 239223"/>
                      <a:gd name="connsiteY8" fmla="*/ 40973 h 118436"/>
                      <a:gd name="connsiteX9" fmla="*/ 81048 w 239223"/>
                      <a:gd name="connsiteY9" fmla="*/ 86001 h 118436"/>
                      <a:gd name="connsiteX10" fmla="*/ 95380 w 239223"/>
                      <a:gd name="connsiteY10" fmla="*/ 86001 h 118436"/>
                      <a:gd name="connsiteX11" fmla="*/ 236274 w 239223"/>
                      <a:gd name="connsiteY11" fmla="*/ 4148 h 118436"/>
                      <a:gd name="connsiteX12" fmla="*/ 239223 w 239223"/>
                      <a:gd name="connsiteY12" fmla="*/ 0 h 118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36">
                        <a:moveTo>
                          <a:pt x="239223" y="0"/>
                        </a:moveTo>
                        <a:lnTo>
                          <a:pt x="239178" y="30695"/>
                        </a:lnTo>
                        <a:cubicBezTo>
                          <a:pt x="239178" y="32216"/>
                          <a:pt x="238186" y="33691"/>
                          <a:pt x="236205" y="34843"/>
                        </a:cubicBezTo>
                        <a:lnTo>
                          <a:pt x="95311" y="116697"/>
                        </a:lnTo>
                        <a:cubicBezTo>
                          <a:pt x="91394" y="119001"/>
                          <a:pt x="84965" y="119024"/>
                          <a:pt x="80977" y="116720"/>
                        </a:cubicBezTo>
                        <a:lnTo>
                          <a:pt x="2996" y="71691"/>
                        </a:lnTo>
                        <a:cubicBezTo>
                          <a:pt x="990" y="70539"/>
                          <a:pt x="0" y="69018"/>
                          <a:pt x="0" y="67474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44"/>
                          <a:pt x="3042" y="40973"/>
                        </a:cubicBezTo>
                        <a:lnTo>
                          <a:pt x="81048" y="86001"/>
                        </a:lnTo>
                        <a:cubicBezTo>
                          <a:pt x="85034" y="88329"/>
                          <a:pt x="91440" y="88306"/>
                          <a:pt x="95380" y="86001"/>
                        </a:cubicBezTo>
                        <a:lnTo>
                          <a:pt x="236274" y="4148"/>
                        </a:lnTo>
                        <a:cubicBezTo>
                          <a:pt x="238233" y="3019"/>
                          <a:pt x="239201" y="1521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6" name="Freeform 1745">
                    <a:extLst>
                      <a:ext uri="{FF2B5EF4-FFF2-40B4-BE49-F238E27FC236}">
                        <a16:creationId xmlns:a16="http://schemas.microsoft.com/office/drawing/2014/main" id="{3D3413B5-970D-3242-A18A-856D85921A3C}"/>
                      </a:ext>
                    </a:extLst>
                  </p:cNvPr>
                  <p:cNvSpPr/>
                  <p:nvPr/>
                </p:nvSpPr>
                <p:spPr>
                  <a:xfrm>
                    <a:off x="14287122" y="11399982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72 h 138663"/>
                      <a:gd name="connsiteX1" fmla="*/ 236219 w 239159"/>
                      <a:gd name="connsiteY1" fmla="*/ 55090 h 138663"/>
                      <a:gd name="connsiteX2" fmla="*/ 95349 w 239159"/>
                      <a:gd name="connsiteY2" fmla="*/ 136944 h 138663"/>
                      <a:gd name="connsiteX3" fmla="*/ 80993 w 239159"/>
                      <a:gd name="connsiteY3" fmla="*/ 136944 h 138663"/>
                      <a:gd name="connsiteX4" fmla="*/ 2987 w 239159"/>
                      <a:gd name="connsiteY4" fmla="*/ 91915 h 138663"/>
                      <a:gd name="connsiteX5" fmla="*/ 2941 w 239159"/>
                      <a:gd name="connsiteY5" fmla="*/ 83596 h 138663"/>
                      <a:gd name="connsiteX6" fmla="*/ 143811 w 239159"/>
                      <a:gd name="connsiteY6" fmla="*/ 1719 h 138663"/>
                      <a:gd name="connsiteX7" fmla="*/ 158168 w 239159"/>
                      <a:gd name="connsiteY7" fmla="*/ 1719 h 138663"/>
                      <a:gd name="connsiteX8" fmla="*/ 236172 w 239159"/>
                      <a:gd name="connsiteY8" fmla="*/ 46772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72"/>
                        </a:moveTo>
                        <a:cubicBezTo>
                          <a:pt x="240136" y="49076"/>
                          <a:pt x="240160" y="52786"/>
                          <a:pt x="236219" y="55090"/>
                        </a:cubicBezTo>
                        <a:lnTo>
                          <a:pt x="95349" y="136944"/>
                        </a:lnTo>
                        <a:cubicBezTo>
                          <a:pt x="91408" y="139225"/>
                          <a:pt x="84979" y="139249"/>
                          <a:pt x="80993" y="136944"/>
                        </a:cubicBezTo>
                        <a:lnTo>
                          <a:pt x="2987" y="91915"/>
                        </a:lnTo>
                        <a:cubicBezTo>
                          <a:pt x="-976" y="89611"/>
                          <a:pt x="-1000" y="85878"/>
                          <a:pt x="2941" y="83596"/>
                        </a:cubicBezTo>
                        <a:lnTo>
                          <a:pt x="143811" y="1719"/>
                        </a:lnTo>
                        <a:cubicBezTo>
                          <a:pt x="147774" y="-584"/>
                          <a:pt x="154203" y="-562"/>
                          <a:pt x="158168" y="1719"/>
                        </a:cubicBezTo>
                        <a:lnTo>
                          <a:pt x="236172" y="46772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7" name="Freeform 1746">
                    <a:extLst>
                      <a:ext uri="{FF2B5EF4-FFF2-40B4-BE49-F238E27FC236}">
                        <a16:creationId xmlns:a16="http://schemas.microsoft.com/office/drawing/2014/main" id="{024902E9-403F-43AB-D479-9750946D259B}"/>
                      </a:ext>
                    </a:extLst>
                  </p:cNvPr>
                  <p:cNvSpPr/>
                  <p:nvPr/>
                </p:nvSpPr>
                <p:spPr>
                  <a:xfrm>
                    <a:off x="14367169" y="11385479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684 w 58048"/>
                      <a:gd name="connsiteY7" fmla="*/ 11845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9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73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684" y="11845"/>
                        </a:cubicBezTo>
                        <a:cubicBezTo>
                          <a:pt x="55261" y="8595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8" name="Freeform 1747">
                    <a:extLst>
                      <a:ext uri="{FF2B5EF4-FFF2-40B4-BE49-F238E27FC236}">
                        <a16:creationId xmlns:a16="http://schemas.microsoft.com/office/drawing/2014/main" id="{22461551-12DD-FE02-96A6-BBE4A2990AE9}"/>
                      </a:ext>
                    </a:extLst>
                  </p:cNvPr>
                  <p:cNvSpPr/>
                  <p:nvPr/>
                </p:nvSpPr>
                <p:spPr>
                  <a:xfrm>
                    <a:off x="14367717" y="11368909"/>
                    <a:ext cx="57495" cy="33299"/>
                  </a:xfrm>
                  <a:custGeom>
                    <a:avLst/>
                    <a:gdLst>
                      <a:gd name="connsiteX0" fmla="*/ 49021 w 57495"/>
                      <a:gd name="connsiteY0" fmla="*/ 4885 h 33299"/>
                      <a:gd name="connsiteX1" fmla="*/ 49137 w 57495"/>
                      <a:gd name="connsiteY1" fmla="*/ 28414 h 33299"/>
                      <a:gd name="connsiteX2" fmla="*/ 8485 w 57495"/>
                      <a:gd name="connsiteY2" fmla="*/ 28437 h 33299"/>
                      <a:gd name="connsiteX3" fmla="*/ 8348 w 57495"/>
                      <a:gd name="connsiteY3" fmla="*/ 4863 h 33299"/>
                      <a:gd name="connsiteX4" fmla="*/ 49021 w 57495"/>
                      <a:gd name="connsiteY4" fmla="*/ 4885 h 332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5" h="33299">
                        <a:moveTo>
                          <a:pt x="49021" y="4885"/>
                        </a:moveTo>
                        <a:cubicBezTo>
                          <a:pt x="60266" y="11384"/>
                          <a:pt x="60335" y="21915"/>
                          <a:pt x="49137" y="28414"/>
                        </a:cubicBezTo>
                        <a:cubicBezTo>
                          <a:pt x="37959" y="34912"/>
                          <a:pt x="19754" y="34935"/>
                          <a:pt x="8485" y="28437"/>
                        </a:cubicBezTo>
                        <a:cubicBezTo>
                          <a:pt x="-2782" y="21938"/>
                          <a:pt x="-2829" y="11384"/>
                          <a:pt x="8348" y="4863"/>
                        </a:cubicBezTo>
                        <a:cubicBezTo>
                          <a:pt x="19524" y="-1636"/>
                          <a:pt x="37752" y="-1613"/>
                          <a:pt x="49021" y="4885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9" name="Freeform 1748">
                    <a:extLst>
                      <a:ext uri="{FF2B5EF4-FFF2-40B4-BE49-F238E27FC236}">
                        <a16:creationId xmlns:a16="http://schemas.microsoft.com/office/drawing/2014/main" id="{5D582176-ED23-7EF3-49CD-1431DF043236}"/>
                      </a:ext>
                    </a:extLst>
                  </p:cNvPr>
                  <p:cNvSpPr/>
                  <p:nvPr/>
                </p:nvSpPr>
                <p:spPr>
                  <a:xfrm>
                    <a:off x="14378299" y="11068181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92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05 h 325863"/>
                      <a:gd name="connsiteX7" fmla="*/ 35789 w 35788"/>
                      <a:gd name="connsiteY7" fmla="*/ 92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1"/>
                          <a:pt x="2075" y="5300"/>
                          <a:pt x="5554" y="7328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719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0" name="Freeform 1749">
                    <a:extLst>
                      <a:ext uri="{FF2B5EF4-FFF2-40B4-BE49-F238E27FC236}">
                        <a16:creationId xmlns:a16="http://schemas.microsoft.com/office/drawing/2014/main" id="{5E71F114-8ADE-5EEB-94C4-253E3920389B}"/>
                      </a:ext>
                    </a:extLst>
                  </p:cNvPr>
                  <p:cNvSpPr/>
                  <p:nvPr/>
                </p:nvSpPr>
                <p:spPr>
                  <a:xfrm>
                    <a:off x="14378622" y="11057958"/>
                    <a:ext cx="35463" cy="20535"/>
                  </a:xfrm>
                  <a:custGeom>
                    <a:avLst/>
                    <a:gdLst>
                      <a:gd name="connsiteX0" fmla="*/ 30234 w 35463"/>
                      <a:gd name="connsiteY0" fmla="*/ 3010 h 20535"/>
                      <a:gd name="connsiteX1" fmla="*/ 30304 w 35463"/>
                      <a:gd name="connsiteY1" fmla="*/ 17528 h 20535"/>
                      <a:gd name="connsiteX2" fmla="*/ 5232 w 35463"/>
                      <a:gd name="connsiteY2" fmla="*/ 17528 h 20535"/>
                      <a:gd name="connsiteX3" fmla="*/ 5139 w 35463"/>
                      <a:gd name="connsiteY3" fmla="*/ 2987 h 20535"/>
                      <a:gd name="connsiteX4" fmla="*/ 30234 w 35463"/>
                      <a:gd name="connsiteY4" fmla="*/ 3010 h 205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5">
                        <a:moveTo>
                          <a:pt x="30234" y="3010"/>
                        </a:moveTo>
                        <a:cubicBezTo>
                          <a:pt x="37171" y="7020"/>
                          <a:pt x="37217" y="13518"/>
                          <a:pt x="30304" y="17528"/>
                        </a:cubicBezTo>
                        <a:cubicBezTo>
                          <a:pt x="23414" y="21538"/>
                          <a:pt x="12167" y="21538"/>
                          <a:pt x="5232" y="17528"/>
                        </a:cubicBezTo>
                        <a:cubicBezTo>
                          <a:pt x="-1705" y="13518"/>
                          <a:pt x="-1752" y="7020"/>
                          <a:pt x="5139" y="2987"/>
                        </a:cubicBezTo>
                        <a:cubicBezTo>
                          <a:pt x="12052" y="-1000"/>
                          <a:pt x="23275" y="-1000"/>
                          <a:pt x="30234" y="3010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1" name="Freeform 1750">
                    <a:extLst>
                      <a:ext uri="{FF2B5EF4-FFF2-40B4-BE49-F238E27FC236}">
                        <a16:creationId xmlns:a16="http://schemas.microsoft.com/office/drawing/2014/main" id="{CA350118-3278-8D50-7692-77F75721CAD0}"/>
                      </a:ext>
                    </a:extLst>
                  </p:cNvPr>
                  <p:cNvSpPr/>
                  <p:nvPr/>
                </p:nvSpPr>
                <p:spPr>
                  <a:xfrm>
                    <a:off x="13997883" y="10801811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33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2 h 575218"/>
                      <a:gd name="connsiteX8" fmla="*/ 171288 w 232771"/>
                      <a:gd name="connsiteY8" fmla="*/ 559955 h 575218"/>
                      <a:gd name="connsiteX9" fmla="*/ 189563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33"/>
                        </a:lnTo>
                        <a:cubicBezTo>
                          <a:pt x="208207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3"/>
                          <a:pt x="150849" y="561752"/>
                        </a:cubicBezTo>
                        <a:lnTo>
                          <a:pt x="171288" y="559955"/>
                        </a:lnTo>
                        <a:cubicBezTo>
                          <a:pt x="174768" y="568919"/>
                          <a:pt x="182211" y="574035"/>
                          <a:pt x="189563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2" name="Freeform 1751">
                    <a:extLst>
                      <a:ext uri="{FF2B5EF4-FFF2-40B4-BE49-F238E27FC236}">
                        <a16:creationId xmlns:a16="http://schemas.microsoft.com/office/drawing/2014/main" id="{1A80F624-D9B2-AD31-6CB1-D72B81581D04}"/>
                      </a:ext>
                    </a:extLst>
                  </p:cNvPr>
                  <p:cNvSpPr/>
                  <p:nvPr/>
                </p:nvSpPr>
                <p:spPr>
                  <a:xfrm>
                    <a:off x="13987805" y="10922840"/>
                    <a:ext cx="181366" cy="440700"/>
                  </a:xfrm>
                  <a:custGeom>
                    <a:avLst/>
                    <a:gdLst>
                      <a:gd name="connsiteX0" fmla="*/ 181367 w 181366"/>
                      <a:gd name="connsiteY0" fmla="*/ 438926 h 440700"/>
                      <a:gd name="connsiteX1" fmla="*/ 160927 w 181366"/>
                      <a:gd name="connsiteY1" fmla="*/ 440701 h 440700"/>
                      <a:gd name="connsiteX2" fmla="*/ 1921 w 181366"/>
                      <a:gd name="connsiteY2" fmla="*/ 32124 h 440700"/>
                      <a:gd name="connsiteX3" fmla="*/ 22384 w 181366"/>
                      <a:gd name="connsiteY3" fmla="*/ 30327 h 440700"/>
                      <a:gd name="connsiteX4" fmla="*/ 181367 w 181366"/>
                      <a:gd name="connsiteY4" fmla="*/ 438926 h 440700"/>
                      <a:gd name="connsiteX5" fmla="*/ 22384 w 181366"/>
                      <a:gd name="connsiteY5" fmla="*/ 30327 h 440700"/>
                      <a:gd name="connsiteX6" fmla="*/ 1921 w 181366"/>
                      <a:gd name="connsiteY6" fmla="*/ 32124 h 440700"/>
                      <a:gd name="connsiteX7" fmla="*/ 10078 w 181366"/>
                      <a:gd name="connsiteY7" fmla="*/ 1775 h 440700"/>
                      <a:gd name="connsiteX8" fmla="*/ 30495 w 181366"/>
                      <a:gd name="connsiteY8" fmla="*/ 0 h 440700"/>
                      <a:gd name="connsiteX9" fmla="*/ 22384 w 18136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66" h="440700">
                        <a:moveTo>
                          <a:pt x="181367" y="438926"/>
                        </a:moveTo>
                        <a:lnTo>
                          <a:pt x="160927" y="440701"/>
                        </a:lnTo>
                        <a:lnTo>
                          <a:pt x="1921" y="32124"/>
                        </a:lnTo>
                        <a:lnTo>
                          <a:pt x="22384" y="30327"/>
                        </a:lnTo>
                        <a:lnTo>
                          <a:pt x="181367" y="438926"/>
                        </a:lnTo>
                        <a:close/>
                        <a:moveTo>
                          <a:pt x="22384" y="30327"/>
                        </a:moveTo>
                        <a:lnTo>
                          <a:pt x="1921" y="32124"/>
                        </a:lnTo>
                        <a:cubicBezTo>
                          <a:pt x="-2573" y="20556"/>
                          <a:pt x="1091" y="6959"/>
                          <a:pt x="10078" y="1775"/>
                        </a:cubicBezTo>
                        <a:lnTo>
                          <a:pt x="30495" y="0"/>
                        </a:lnTo>
                        <a:cubicBezTo>
                          <a:pt x="21554" y="5185"/>
                          <a:pt x="17868" y="18781"/>
                          <a:pt x="22384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3" name="Freeform 1752">
                    <a:extLst>
                      <a:ext uri="{FF2B5EF4-FFF2-40B4-BE49-F238E27FC236}">
                        <a16:creationId xmlns:a16="http://schemas.microsoft.com/office/drawing/2014/main" id="{68E02531-E3A5-2FD0-2388-B875DB371EBC}"/>
                      </a:ext>
                    </a:extLst>
                  </p:cNvPr>
                  <p:cNvSpPr/>
                  <p:nvPr/>
                </p:nvSpPr>
                <p:spPr>
                  <a:xfrm>
                    <a:off x="14008245" y="10801758"/>
                    <a:ext cx="401641" cy="573497"/>
                  </a:xfrm>
                  <a:custGeom>
                    <a:avLst/>
                    <a:gdLst>
                      <a:gd name="connsiteX0" fmla="*/ 216302 w 401641"/>
                      <a:gd name="connsiteY0" fmla="*/ 2012 h 573497"/>
                      <a:gd name="connsiteX1" fmla="*/ 240729 w 401641"/>
                      <a:gd name="connsiteY1" fmla="*/ 13557 h 573497"/>
                      <a:gd name="connsiteX2" fmla="*/ 399736 w 401641"/>
                      <a:gd name="connsiteY2" fmla="*/ 422157 h 573497"/>
                      <a:gd name="connsiteX3" fmla="*/ 391578 w 401641"/>
                      <a:gd name="connsiteY3" fmla="*/ 452414 h 573497"/>
                      <a:gd name="connsiteX4" fmla="*/ 185331 w 401641"/>
                      <a:gd name="connsiteY4" fmla="*/ 571484 h 573497"/>
                      <a:gd name="connsiteX5" fmla="*/ 160950 w 401641"/>
                      <a:gd name="connsiteY5" fmla="*/ 560009 h 573497"/>
                      <a:gd name="connsiteX6" fmla="*/ 1921 w 401641"/>
                      <a:gd name="connsiteY6" fmla="*/ 151432 h 573497"/>
                      <a:gd name="connsiteX7" fmla="*/ 10055 w 401641"/>
                      <a:gd name="connsiteY7" fmla="*/ 121082 h 573497"/>
                      <a:gd name="connsiteX8" fmla="*/ 216302 w 401641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97">
                        <a:moveTo>
                          <a:pt x="216302" y="2012"/>
                        </a:moveTo>
                        <a:cubicBezTo>
                          <a:pt x="225267" y="-3173"/>
                          <a:pt x="236235" y="2012"/>
                          <a:pt x="240729" y="13557"/>
                        </a:cubicBezTo>
                        <a:lnTo>
                          <a:pt x="399736" y="422157"/>
                        </a:lnTo>
                        <a:cubicBezTo>
                          <a:pt x="404206" y="433633"/>
                          <a:pt x="400542" y="447252"/>
                          <a:pt x="391578" y="452414"/>
                        </a:cubicBezTo>
                        <a:lnTo>
                          <a:pt x="185331" y="571484"/>
                        </a:lnTo>
                        <a:cubicBezTo>
                          <a:pt x="176367" y="576669"/>
                          <a:pt x="165398" y="571484"/>
                          <a:pt x="160950" y="560009"/>
                        </a:cubicBezTo>
                        <a:lnTo>
                          <a:pt x="1921" y="151432"/>
                        </a:lnTo>
                        <a:cubicBezTo>
                          <a:pt x="-2573" y="139863"/>
                          <a:pt x="1091" y="126267"/>
                          <a:pt x="10055" y="121082"/>
                        </a:cubicBezTo>
                        <a:lnTo>
                          <a:pt x="216302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4" name="Freeform 1753">
                    <a:extLst>
                      <a:ext uri="{FF2B5EF4-FFF2-40B4-BE49-F238E27FC236}">
                        <a16:creationId xmlns:a16="http://schemas.microsoft.com/office/drawing/2014/main" id="{71E51E7E-E11F-2E48-EB48-F8304F3A6E11}"/>
                      </a:ext>
                    </a:extLst>
                  </p:cNvPr>
                  <p:cNvSpPr/>
                  <p:nvPr/>
                </p:nvSpPr>
                <p:spPr>
                  <a:xfrm>
                    <a:off x="14020066" y="10816621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291 h 543760"/>
                      <a:gd name="connsiteX1" fmla="*/ 190862 w 378000"/>
                      <a:gd name="connsiteY1" fmla="*/ 463406 h 543760"/>
                      <a:gd name="connsiteX2" fmla="*/ 208607 w 378000"/>
                      <a:gd name="connsiteY2" fmla="*/ 509011 h 543760"/>
                      <a:gd name="connsiteX3" fmla="*/ 205034 w 378000"/>
                      <a:gd name="connsiteY3" fmla="*/ 522354 h 543760"/>
                      <a:gd name="connsiteX4" fmla="*/ 169524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94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291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48 w 378000"/>
                      <a:gd name="connsiteY11" fmla="*/ 372151 h 543760"/>
                      <a:gd name="connsiteX12" fmla="*/ 289353 w 378000"/>
                      <a:gd name="connsiteY12" fmla="*/ 385471 h 543760"/>
                      <a:gd name="connsiteX13" fmla="*/ 253819 w 378000"/>
                      <a:gd name="connsiteY13" fmla="*/ 405980 h 543760"/>
                      <a:gd name="connsiteX14" fmla="*/ 243058 w 378000"/>
                      <a:gd name="connsiteY14" fmla="*/ 400956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585 w 378000"/>
                      <a:gd name="connsiteY20" fmla="*/ 436998 h 543760"/>
                      <a:gd name="connsiteX21" fmla="*/ 177012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8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61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51 h 543760"/>
                      <a:gd name="connsiteX30" fmla="*/ 233171 w 378000"/>
                      <a:gd name="connsiteY30" fmla="*/ 417894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57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61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82 w 378000"/>
                      <a:gd name="connsiteY40" fmla="*/ 510440 h 543760"/>
                      <a:gd name="connsiteX41" fmla="*/ 214920 w 378000"/>
                      <a:gd name="connsiteY41" fmla="*/ 505370 h 543760"/>
                      <a:gd name="connsiteX42" fmla="*/ 197176 w 378000"/>
                      <a:gd name="connsiteY42" fmla="*/ 459766 h 543760"/>
                      <a:gd name="connsiteX43" fmla="*/ 200748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01 w 378000"/>
                      <a:gd name="connsiteY45" fmla="*/ 361020 h 543760"/>
                      <a:gd name="connsiteX46" fmla="*/ 359409 w 378000"/>
                      <a:gd name="connsiteY46" fmla="*/ 366090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00 w 378000"/>
                      <a:gd name="connsiteY49" fmla="*/ 445570 h 543760"/>
                      <a:gd name="connsiteX50" fmla="*/ 327262 w 378000"/>
                      <a:gd name="connsiteY50" fmla="*/ 440524 h 543760"/>
                      <a:gd name="connsiteX51" fmla="*/ 309517 w 378000"/>
                      <a:gd name="connsiteY51" fmla="*/ 394896 h 543760"/>
                      <a:gd name="connsiteX52" fmla="*/ 313090 w 378000"/>
                      <a:gd name="connsiteY52" fmla="*/ 381530 h 543760"/>
                      <a:gd name="connsiteX53" fmla="*/ 348601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70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41 w 378000"/>
                      <a:gd name="connsiteY58" fmla="*/ 477994 h 543760"/>
                      <a:gd name="connsiteX59" fmla="*/ 271080 w 378000"/>
                      <a:gd name="connsiteY59" fmla="*/ 472970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79 w 378000"/>
                      <a:gd name="connsiteY63" fmla="*/ 314264 h 543760"/>
                      <a:gd name="connsiteX64" fmla="*/ 134818 w 378000"/>
                      <a:gd name="connsiteY64" fmla="*/ 319357 h 543760"/>
                      <a:gd name="connsiteX65" fmla="*/ 152563 w 378000"/>
                      <a:gd name="connsiteY65" fmla="*/ 364938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79 w 378000"/>
                      <a:gd name="connsiteY71" fmla="*/ 314264 h 543760"/>
                      <a:gd name="connsiteX72" fmla="*/ 96035 w 378000"/>
                      <a:gd name="connsiteY72" fmla="*/ 242227 h 543760"/>
                      <a:gd name="connsiteX73" fmla="*/ 106796 w 378000"/>
                      <a:gd name="connsiteY73" fmla="*/ 247320 h 543760"/>
                      <a:gd name="connsiteX74" fmla="*/ 124541 w 378000"/>
                      <a:gd name="connsiteY74" fmla="*/ 292925 h 543760"/>
                      <a:gd name="connsiteX75" fmla="*/ 120946 w 378000"/>
                      <a:gd name="connsiteY75" fmla="*/ 306267 h 543760"/>
                      <a:gd name="connsiteX76" fmla="*/ 85434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58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56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67 w 378000"/>
                      <a:gd name="connsiteY93" fmla="*/ 97370 h 543760"/>
                      <a:gd name="connsiteX94" fmla="*/ 141732 w 378000"/>
                      <a:gd name="connsiteY94" fmla="*/ 117880 h 543760"/>
                      <a:gd name="connsiteX95" fmla="*/ 130923 w 378000"/>
                      <a:gd name="connsiteY95" fmla="*/ 112810 h 543760"/>
                      <a:gd name="connsiteX96" fmla="*/ 113203 w 378000"/>
                      <a:gd name="connsiteY96" fmla="*/ 67205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00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10 h 543760"/>
                      <a:gd name="connsiteX105" fmla="*/ 57043 w 378000"/>
                      <a:gd name="connsiteY105" fmla="*/ 99605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68 w 378000"/>
                      <a:gd name="connsiteY108" fmla="*/ 98200 h 543760"/>
                      <a:gd name="connsiteX109" fmla="*/ 50729 w 378000"/>
                      <a:gd name="connsiteY109" fmla="*/ 103246 h 543760"/>
                      <a:gd name="connsiteX110" fmla="*/ 68474 w 378000"/>
                      <a:gd name="connsiteY110" fmla="*/ 148874 h 543760"/>
                      <a:gd name="connsiteX111" fmla="*/ 64925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2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68 w 378000"/>
                      <a:gd name="connsiteY116" fmla="*/ 98200 h 543760"/>
                      <a:gd name="connsiteX117" fmla="*/ 68013 w 378000"/>
                      <a:gd name="connsiteY117" fmla="*/ 170213 h 543760"/>
                      <a:gd name="connsiteX118" fmla="*/ 78774 w 378000"/>
                      <a:gd name="connsiteY118" fmla="*/ 175306 h 543760"/>
                      <a:gd name="connsiteX119" fmla="*/ 96519 w 378000"/>
                      <a:gd name="connsiteY119" fmla="*/ 220911 h 543760"/>
                      <a:gd name="connsiteX120" fmla="*/ 92924 w 378000"/>
                      <a:gd name="connsiteY120" fmla="*/ 234253 h 543760"/>
                      <a:gd name="connsiteX121" fmla="*/ 57389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8013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49 w 378000"/>
                      <a:gd name="connsiteY130" fmla="*/ 222339 h 543760"/>
                      <a:gd name="connsiteX131" fmla="*/ 102810 w 378000"/>
                      <a:gd name="connsiteY131" fmla="*/ 217270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20 h 543760"/>
                      <a:gd name="connsiteX136" fmla="*/ 247298 w 378000"/>
                      <a:gd name="connsiteY136" fmla="*/ 77990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69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796 h 543760"/>
                      <a:gd name="connsiteX142" fmla="*/ 200979 w 378000"/>
                      <a:gd name="connsiteY142" fmla="*/ 93429 h 543760"/>
                      <a:gd name="connsiteX143" fmla="*/ 236513 w 378000"/>
                      <a:gd name="connsiteY143" fmla="*/ 72920 h 543760"/>
                      <a:gd name="connsiteX144" fmla="*/ 320602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882 h 543760"/>
                      <a:gd name="connsiteX151" fmla="*/ 285068 w 378000"/>
                      <a:gd name="connsiteY151" fmla="*/ 309517 h 543760"/>
                      <a:gd name="connsiteX152" fmla="*/ 320602 w 378000"/>
                      <a:gd name="connsiteY152" fmla="*/ 289007 h 543760"/>
                      <a:gd name="connsiteX153" fmla="*/ 292580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45 h 543760"/>
                      <a:gd name="connsiteX156" fmla="*/ 317491 w 378000"/>
                      <a:gd name="connsiteY156" fmla="*/ 281034 h 543760"/>
                      <a:gd name="connsiteX157" fmla="*/ 281980 w 378000"/>
                      <a:gd name="connsiteY157" fmla="*/ 301543 h 543760"/>
                      <a:gd name="connsiteX158" fmla="*/ 271218 w 378000"/>
                      <a:gd name="connsiteY158" fmla="*/ 296450 h 543760"/>
                      <a:gd name="connsiteX159" fmla="*/ 253451 w 378000"/>
                      <a:gd name="connsiteY159" fmla="*/ 250823 h 543760"/>
                      <a:gd name="connsiteX160" fmla="*/ 257046 w 378000"/>
                      <a:gd name="connsiteY160" fmla="*/ 237503 h 543760"/>
                      <a:gd name="connsiteX161" fmla="*/ 292580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04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34 w 378000"/>
                      <a:gd name="connsiteY166" fmla="*/ 229483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09 h 543760"/>
                      <a:gd name="connsiteX169" fmla="*/ 229001 w 378000"/>
                      <a:gd name="connsiteY169" fmla="*/ 165443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115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54 w 378000"/>
                      <a:gd name="connsiteY184" fmla="*/ 189893 h 543760"/>
                      <a:gd name="connsiteX185" fmla="*/ 158969 w 378000"/>
                      <a:gd name="connsiteY185" fmla="*/ 184870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887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881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297 h 543760"/>
                      <a:gd name="connsiteX204" fmla="*/ 141133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283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291"/>
                        </a:moveTo>
                        <a:cubicBezTo>
                          <a:pt x="184111" y="456009"/>
                          <a:pt x="188880" y="458291"/>
                          <a:pt x="190862" y="463406"/>
                        </a:cubicBezTo>
                        <a:lnTo>
                          <a:pt x="208607" y="509011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24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94" y="492212"/>
                        </a:lnTo>
                        <a:cubicBezTo>
                          <a:pt x="138990" y="487096"/>
                          <a:pt x="140649" y="481105"/>
                          <a:pt x="144589" y="478823"/>
                        </a:cubicBezTo>
                        <a:lnTo>
                          <a:pt x="180123" y="458291"/>
                        </a:lnTo>
                        <a:close/>
                        <a:moveTo>
                          <a:pt x="264442" y="321431"/>
                        </a:moveTo>
                        <a:cubicBezTo>
                          <a:pt x="268406" y="319126"/>
                          <a:pt x="273199" y="321431"/>
                          <a:pt x="275181" y="326524"/>
                        </a:cubicBezTo>
                        <a:lnTo>
                          <a:pt x="292948" y="372151"/>
                        </a:lnTo>
                        <a:cubicBezTo>
                          <a:pt x="294930" y="377244"/>
                          <a:pt x="293341" y="383189"/>
                          <a:pt x="289353" y="385471"/>
                        </a:cubicBezTo>
                        <a:lnTo>
                          <a:pt x="253819" y="405980"/>
                        </a:lnTo>
                        <a:cubicBezTo>
                          <a:pt x="249856" y="408284"/>
                          <a:pt x="245040" y="406049"/>
                          <a:pt x="243058" y="400956"/>
                        </a:cubicBezTo>
                        <a:lnTo>
                          <a:pt x="225313" y="355329"/>
                        </a:lnTo>
                        <a:cubicBezTo>
                          <a:pt x="223331" y="350213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89" y="383996"/>
                          <a:pt x="160858" y="386277"/>
                          <a:pt x="162840" y="391393"/>
                        </a:cubicBezTo>
                        <a:lnTo>
                          <a:pt x="180585" y="436998"/>
                        </a:lnTo>
                        <a:cubicBezTo>
                          <a:pt x="182589" y="442114"/>
                          <a:pt x="181000" y="448036"/>
                          <a:pt x="177012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8"/>
                        </a:lnTo>
                        <a:cubicBezTo>
                          <a:pt x="110968" y="415083"/>
                          <a:pt x="112603" y="409068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61" y="353877"/>
                        </a:moveTo>
                        <a:cubicBezTo>
                          <a:pt x="212224" y="351572"/>
                          <a:pt x="217040" y="353854"/>
                          <a:pt x="219046" y="358947"/>
                        </a:cubicBezTo>
                        <a:lnTo>
                          <a:pt x="236790" y="404551"/>
                        </a:lnTo>
                        <a:cubicBezTo>
                          <a:pt x="238772" y="409667"/>
                          <a:pt x="237159" y="415613"/>
                          <a:pt x="233171" y="417894"/>
                        </a:cubicBezTo>
                        <a:lnTo>
                          <a:pt x="197637" y="438427"/>
                        </a:lnTo>
                        <a:cubicBezTo>
                          <a:pt x="193674" y="440708"/>
                          <a:pt x="188904" y="438472"/>
                          <a:pt x="186898" y="433357"/>
                        </a:cubicBezTo>
                        <a:lnTo>
                          <a:pt x="169155" y="387752"/>
                        </a:lnTo>
                        <a:cubicBezTo>
                          <a:pt x="167172" y="382659"/>
                          <a:pt x="168740" y="376668"/>
                          <a:pt x="172704" y="374387"/>
                        </a:cubicBezTo>
                        <a:lnTo>
                          <a:pt x="208261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86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0"/>
                          <a:pt x="265181" y="487627"/>
                          <a:pt x="261193" y="489930"/>
                        </a:cubicBezTo>
                        <a:lnTo>
                          <a:pt x="225682" y="510440"/>
                        </a:lnTo>
                        <a:cubicBezTo>
                          <a:pt x="221673" y="512745"/>
                          <a:pt x="216926" y="510486"/>
                          <a:pt x="214920" y="505370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01" y="361020"/>
                        </a:moveTo>
                        <a:cubicBezTo>
                          <a:pt x="352611" y="358716"/>
                          <a:pt x="357427" y="360997"/>
                          <a:pt x="359409" y="366090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57"/>
                          <a:pt x="373535" y="425061"/>
                        </a:cubicBezTo>
                        <a:lnTo>
                          <a:pt x="338000" y="445570"/>
                        </a:lnTo>
                        <a:cubicBezTo>
                          <a:pt x="334037" y="447875"/>
                          <a:pt x="329267" y="445617"/>
                          <a:pt x="327262" y="440524"/>
                        </a:cubicBezTo>
                        <a:lnTo>
                          <a:pt x="309517" y="394896"/>
                        </a:lnTo>
                        <a:cubicBezTo>
                          <a:pt x="307535" y="389803"/>
                          <a:pt x="309104" y="383835"/>
                          <a:pt x="313090" y="381530"/>
                        </a:cubicBezTo>
                        <a:lnTo>
                          <a:pt x="348601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40"/>
                          <a:pt x="301221" y="393444"/>
                          <a:pt x="303203" y="398537"/>
                        </a:cubicBezTo>
                        <a:lnTo>
                          <a:pt x="320970" y="444165"/>
                        </a:lnTo>
                        <a:cubicBezTo>
                          <a:pt x="322952" y="449257"/>
                          <a:pt x="321363" y="455203"/>
                          <a:pt x="317375" y="457484"/>
                        </a:cubicBezTo>
                        <a:lnTo>
                          <a:pt x="281841" y="477994"/>
                        </a:lnTo>
                        <a:cubicBezTo>
                          <a:pt x="277878" y="480298"/>
                          <a:pt x="273084" y="478063"/>
                          <a:pt x="271080" y="472970"/>
                        </a:cubicBezTo>
                        <a:lnTo>
                          <a:pt x="253335" y="427343"/>
                        </a:lnTo>
                        <a:cubicBezTo>
                          <a:pt x="251353" y="422226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79" y="314264"/>
                        </a:moveTo>
                        <a:cubicBezTo>
                          <a:pt x="128043" y="311982"/>
                          <a:pt x="132814" y="314240"/>
                          <a:pt x="134818" y="319357"/>
                        </a:cubicBezTo>
                        <a:lnTo>
                          <a:pt x="152563" y="364938"/>
                        </a:lnTo>
                        <a:cubicBezTo>
                          <a:pt x="154544" y="370054"/>
                          <a:pt x="152978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095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96" y="247320"/>
                        </a:cubicBezTo>
                        <a:lnTo>
                          <a:pt x="124541" y="292925"/>
                        </a:lnTo>
                        <a:cubicBezTo>
                          <a:pt x="126522" y="298040"/>
                          <a:pt x="124933" y="303963"/>
                          <a:pt x="120946" y="306267"/>
                        </a:cubicBezTo>
                        <a:lnTo>
                          <a:pt x="85434" y="326777"/>
                        </a:lnTo>
                        <a:cubicBezTo>
                          <a:pt x="81470" y="329058"/>
                          <a:pt x="76632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2"/>
                          <a:pt x="233402" y="64947"/>
                        </a:cubicBezTo>
                        <a:lnTo>
                          <a:pt x="197868" y="85456"/>
                        </a:lnTo>
                        <a:cubicBezTo>
                          <a:pt x="193904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5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097"/>
                          <a:pt x="181230" y="95066"/>
                          <a:pt x="177267" y="97370"/>
                        </a:cubicBezTo>
                        <a:lnTo>
                          <a:pt x="141732" y="117880"/>
                        </a:lnTo>
                        <a:cubicBezTo>
                          <a:pt x="137745" y="120184"/>
                          <a:pt x="132929" y="117903"/>
                          <a:pt x="130923" y="112810"/>
                        </a:cubicBezTo>
                        <a:lnTo>
                          <a:pt x="113203" y="67205"/>
                        </a:lnTo>
                        <a:cubicBezTo>
                          <a:pt x="111221" y="62066"/>
                          <a:pt x="112834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30" y="65707"/>
                          <a:pt x="106911" y="70800"/>
                        </a:cubicBezTo>
                        <a:lnTo>
                          <a:pt x="124656" y="116428"/>
                        </a:lnTo>
                        <a:cubicBezTo>
                          <a:pt x="126660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07"/>
                          <a:pt x="76770" y="150326"/>
                          <a:pt x="74788" y="145210"/>
                        </a:cubicBezTo>
                        <a:lnTo>
                          <a:pt x="57043" y="99605"/>
                        </a:lnTo>
                        <a:cubicBezTo>
                          <a:pt x="55039" y="94512"/>
                          <a:pt x="56628" y="88567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68" y="98200"/>
                        </a:moveTo>
                        <a:cubicBezTo>
                          <a:pt x="43978" y="95895"/>
                          <a:pt x="48748" y="98154"/>
                          <a:pt x="50729" y="103246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25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88" y="182773"/>
                          <a:pt x="18582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68" y="98200"/>
                        </a:lnTo>
                        <a:close/>
                        <a:moveTo>
                          <a:pt x="68013" y="170213"/>
                        </a:moveTo>
                        <a:cubicBezTo>
                          <a:pt x="71976" y="167909"/>
                          <a:pt x="76770" y="170190"/>
                          <a:pt x="78774" y="175306"/>
                        </a:cubicBezTo>
                        <a:lnTo>
                          <a:pt x="96519" y="220911"/>
                        </a:lnTo>
                        <a:cubicBezTo>
                          <a:pt x="98500" y="226027"/>
                          <a:pt x="96911" y="231949"/>
                          <a:pt x="92924" y="234253"/>
                        </a:cubicBezTo>
                        <a:lnTo>
                          <a:pt x="57389" y="254763"/>
                        </a:lnTo>
                        <a:cubicBezTo>
                          <a:pt x="53448" y="257044"/>
                          <a:pt x="48632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902" y="198995"/>
                          <a:pt x="28537" y="192981"/>
                          <a:pt x="32478" y="190723"/>
                        </a:cubicBezTo>
                        <a:lnTo>
                          <a:pt x="68013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75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69" y="199526"/>
                          <a:pt x="149083" y="201830"/>
                        </a:cubicBezTo>
                        <a:lnTo>
                          <a:pt x="113549" y="222339"/>
                        </a:lnTo>
                        <a:cubicBezTo>
                          <a:pt x="109561" y="224644"/>
                          <a:pt x="104814" y="222386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72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7"/>
                          <a:pt x="247298" y="77990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0" y="134656"/>
                          <a:pt x="261424" y="136960"/>
                        </a:cubicBezTo>
                        <a:lnTo>
                          <a:pt x="225890" y="157469"/>
                        </a:lnTo>
                        <a:cubicBezTo>
                          <a:pt x="221926" y="159774"/>
                          <a:pt x="217155" y="157516"/>
                          <a:pt x="215151" y="152423"/>
                        </a:cubicBezTo>
                        <a:lnTo>
                          <a:pt x="197407" y="106796"/>
                        </a:lnTo>
                        <a:cubicBezTo>
                          <a:pt x="195425" y="101703"/>
                          <a:pt x="196992" y="95734"/>
                          <a:pt x="200979" y="93429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7"/>
                        </a:moveTo>
                        <a:cubicBezTo>
                          <a:pt x="324565" y="286702"/>
                          <a:pt x="329405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820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21" y="373603"/>
                          <a:pt x="299240" y="368510"/>
                        </a:cubicBezTo>
                        <a:lnTo>
                          <a:pt x="281496" y="322882"/>
                        </a:lnTo>
                        <a:cubicBezTo>
                          <a:pt x="279513" y="317789"/>
                          <a:pt x="281082" y="311821"/>
                          <a:pt x="285068" y="309517"/>
                        </a:cubicBezTo>
                        <a:lnTo>
                          <a:pt x="320602" y="289007"/>
                        </a:lnTo>
                        <a:close/>
                        <a:moveTo>
                          <a:pt x="292580" y="216993"/>
                        </a:moveTo>
                        <a:cubicBezTo>
                          <a:pt x="296543" y="214689"/>
                          <a:pt x="301337" y="216924"/>
                          <a:pt x="303342" y="222040"/>
                        </a:cubicBezTo>
                        <a:lnTo>
                          <a:pt x="321086" y="267645"/>
                        </a:lnTo>
                        <a:cubicBezTo>
                          <a:pt x="323067" y="272761"/>
                          <a:pt x="321478" y="278729"/>
                          <a:pt x="317491" y="281034"/>
                        </a:cubicBezTo>
                        <a:lnTo>
                          <a:pt x="281980" y="301543"/>
                        </a:lnTo>
                        <a:cubicBezTo>
                          <a:pt x="277970" y="303848"/>
                          <a:pt x="273199" y="301566"/>
                          <a:pt x="271218" y="296450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80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29"/>
                          <a:pt x="273339" y="144911"/>
                          <a:pt x="275320" y="150004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69"/>
                          <a:pt x="289446" y="208974"/>
                        </a:cubicBezTo>
                        <a:lnTo>
                          <a:pt x="253934" y="229483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09"/>
                        </a:lnTo>
                        <a:cubicBezTo>
                          <a:pt x="223447" y="173716"/>
                          <a:pt x="225038" y="167748"/>
                          <a:pt x="229001" y="165443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63" y="175076"/>
                          <a:pt x="217155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70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39"/>
                          <a:pt x="189111" y="105343"/>
                          <a:pt x="191115" y="110436"/>
                        </a:cubicBezTo>
                        <a:lnTo>
                          <a:pt x="208860" y="156064"/>
                        </a:lnTo>
                        <a:cubicBezTo>
                          <a:pt x="210842" y="161157"/>
                          <a:pt x="209252" y="167103"/>
                          <a:pt x="205265" y="169384"/>
                        </a:cubicBezTo>
                        <a:lnTo>
                          <a:pt x="169754" y="189893"/>
                        </a:lnTo>
                        <a:cubicBezTo>
                          <a:pt x="165767" y="192198"/>
                          <a:pt x="160951" y="189962"/>
                          <a:pt x="158969" y="184870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56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408" y="247112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184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7018" y="333989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53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887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37" y="343599"/>
                          <a:pt x="205149" y="345881"/>
                        </a:cubicBezTo>
                        <a:lnTo>
                          <a:pt x="169615" y="366413"/>
                        </a:lnTo>
                        <a:cubicBezTo>
                          <a:pt x="165652" y="368694"/>
                          <a:pt x="160858" y="366413"/>
                          <a:pt x="158854" y="361297"/>
                        </a:cubicBezTo>
                        <a:lnTo>
                          <a:pt x="141133" y="315693"/>
                        </a:lnTo>
                        <a:cubicBezTo>
                          <a:pt x="139151" y="310600"/>
                          <a:pt x="140718" y="304654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594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607" y="296658"/>
                          <a:pt x="132836" y="294399"/>
                          <a:pt x="130832" y="289283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5" name="Freeform 1754">
                    <a:extLst>
                      <a:ext uri="{FF2B5EF4-FFF2-40B4-BE49-F238E27FC236}">
                        <a16:creationId xmlns:a16="http://schemas.microsoft.com/office/drawing/2014/main" id="{3CE200BC-CCCD-8322-05D0-A1B4573E6E98}"/>
                      </a:ext>
                    </a:extLst>
                  </p:cNvPr>
                  <p:cNvSpPr/>
                  <p:nvPr/>
                </p:nvSpPr>
                <p:spPr>
                  <a:xfrm>
                    <a:off x="14267134" y="10646354"/>
                    <a:ext cx="232793" cy="575195"/>
                  </a:xfrm>
                  <a:custGeom>
                    <a:avLst/>
                    <a:gdLst>
                      <a:gd name="connsiteX0" fmla="*/ 212353 w 232793"/>
                      <a:gd name="connsiteY0" fmla="*/ 1774 h 575195"/>
                      <a:gd name="connsiteX1" fmla="*/ 232794 w 232793"/>
                      <a:gd name="connsiteY1" fmla="*/ 0 h 575195"/>
                      <a:gd name="connsiteX2" fmla="*/ 226687 w 232793"/>
                      <a:gd name="connsiteY2" fmla="*/ 1959 h 575195"/>
                      <a:gd name="connsiteX3" fmla="*/ 206247 w 232793"/>
                      <a:gd name="connsiteY3" fmla="*/ 3733 h 575195"/>
                      <a:gd name="connsiteX4" fmla="*/ 212353 w 232793"/>
                      <a:gd name="connsiteY4" fmla="*/ 1774 h 575195"/>
                      <a:gd name="connsiteX5" fmla="*/ 189586 w 232793"/>
                      <a:gd name="connsiteY5" fmla="*/ 573367 h 575195"/>
                      <a:gd name="connsiteX6" fmla="*/ 169145 w 232793"/>
                      <a:gd name="connsiteY6" fmla="*/ 575141 h 575195"/>
                      <a:gd name="connsiteX7" fmla="*/ 150871 w 232793"/>
                      <a:gd name="connsiteY7" fmla="*/ 561729 h 575195"/>
                      <a:gd name="connsiteX8" fmla="*/ 171311 w 232793"/>
                      <a:gd name="connsiteY8" fmla="*/ 559955 h 575195"/>
                      <a:gd name="connsiteX9" fmla="*/ 189586 w 232793"/>
                      <a:gd name="connsiteY9" fmla="*/ 573367 h 575195"/>
                      <a:gd name="connsiteX10" fmla="*/ 20439 w 232793"/>
                      <a:gd name="connsiteY10" fmla="*/ 121029 h 575195"/>
                      <a:gd name="connsiteX11" fmla="*/ 0 w 232793"/>
                      <a:gd name="connsiteY11" fmla="*/ 122804 h 575195"/>
                      <a:gd name="connsiteX12" fmla="*/ 206247 w 232793"/>
                      <a:gd name="connsiteY12" fmla="*/ 3733 h 575195"/>
                      <a:gd name="connsiteX13" fmla="*/ 226687 w 232793"/>
                      <a:gd name="connsiteY13" fmla="*/ 1959 h 575195"/>
                      <a:gd name="connsiteX14" fmla="*/ 20439 w 232793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195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28" y="184"/>
                          <a:pt x="228553" y="852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581"/>
                          <a:pt x="210280" y="1959"/>
                          <a:pt x="212353" y="1774"/>
                        </a:cubicBezTo>
                        <a:close/>
                        <a:moveTo>
                          <a:pt x="189586" y="573367"/>
                        </a:moveTo>
                        <a:lnTo>
                          <a:pt x="169145" y="575141"/>
                        </a:lnTo>
                        <a:cubicBezTo>
                          <a:pt x="161794" y="575786"/>
                          <a:pt x="154351" y="570671"/>
                          <a:pt x="150871" y="561729"/>
                        </a:cubicBezTo>
                        <a:lnTo>
                          <a:pt x="171311" y="559955"/>
                        </a:lnTo>
                        <a:cubicBezTo>
                          <a:pt x="174791" y="568919"/>
                          <a:pt x="182234" y="574012"/>
                          <a:pt x="189586" y="573367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6" name="Freeform 1755">
                    <a:extLst>
                      <a:ext uri="{FF2B5EF4-FFF2-40B4-BE49-F238E27FC236}">
                        <a16:creationId xmlns:a16="http://schemas.microsoft.com/office/drawing/2014/main" id="{B19CE622-338D-F525-6664-39BFA8116F33}"/>
                      </a:ext>
                    </a:extLst>
                  </p:cNvPr>
                  <p:cNvSpPr/>
                  <p:nvPr/>
                </p:nvSpPr>
                <p:spPr>
                  <a:xfrm>
                    <a:off x="14257097" y="10767383"/>
                    <a:ext cx="181371" cy="440700"/>
                  </a:xfrm>
                  <a:custGeom>
                    <a:avLst/>
                    <a:gdLst>
                      <a:gd name="connsiteX0" fmla="*/ 10059 w 181371"/>
                      <a:gd name="connsiteY0" fmla="*/ 1774 h 440700"/>
                      <a:gd name="connsiteX1" fmla="*/ 1925 w 181371"/>
                      <a:gd name="connsiteY1" fmla="*/ 32100 h 440700"/>
                      <a:gd name="connsiteX2" fmla="*/ 160908 w 181371"/>
                      <a:gd name="connsiteY2" fmla="*/ 440700 h 440700"/>
                      <a:gd name="connsiteX3" fmla="*/ 181372 w 181371"/>
                      <a:gd name="connsiteY3" fmla="*/ 438926 h 440700"/>
                      <a:gd name="connsiteX4" fmla="*/ 22365 w 181371"/>
                      <a:gd name="connsiteY4" fmla="*/ 30326 h 440700"/>
                      <a:gd name="connsiteX5" fmla="*/ 30476 w 181371"/>
                      <a:gd name="connsiteY5" fmla="*/ 0 h 440700"/>
                      <a:gd name="connsiteX6" fmla="*/ 10059 w 181371"/>
                      <a:gd name="connsiteY6" fmla="*/ 1774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00">
                        <a:moveTo>
                          <a:pt x="10059" y="1774"/>
                        </a:moveTo>
                        <a:cubicBezTo>
                          <a:pt x="1072" y="6959"/>
                          <a:pt x="-2568" y="20556"/>
                          <a:pt x="1925" y="32100"/>
                        </a:cubicBezTo>
                        <a:lnTo>
                          <a:pt x="160908" y="440700"/>
                        </a:lnTo>
                        <a:lnTo>
                          <a:pt x="181372" y="438926"/>
                        </a:lnTo>
                        <a:lnTo>
                          <a:pt x="22365" y="30326"/>
                        </a:lnTo>
                        <a:cubicBezTo>
                          <a:pt x="17849" y="18781"/>
                          <a:pt x="21535" y="5184"/>
                          <a:pt x="30476" y="0"/>
                        </a:cubicBezTo>
                        <a:lnTo>
                          <a:pt x="10059" y="1774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7" name="Freeform 1756">
                    <a:extLst>
                      <a:ext uri="{FF2B5EF4-FFF2-40B4-BE49-F238E27FC236}">
                        <a16:creationId xmlns:a16="http://schemas.microsoft.com/office/drawing/2014/main" id="{5D3C50F2-D868-6E6F-5AA8-F5828B35FAF2}"/>
                      </a:ext>
                    </a:extLst>
                  </p:cNvPr>
                  <p:cNvSpPr/>
                  <p:nvPr/>
                </p:nvSpPr>
                <p:spPr>
                  <a:xfrm>
                    <a:off x="14277540" y="10646300"/>
                    <a:ext cx="401609" cy="573497"/>
                  </a:xfrm>
                  <a:custGeom>
                    <a:avLst/>
                    <a:gdLst>
                      <a:gd name="connsiteX0" fmla="*/ 216280 w 401609"/>
                      <a:gd name="connsiteY0" fmla="*/ 2012 h 573497"/>
                      <a:gd name="connsiteX1" fmla="*/ 240707 w 401609"/>
                      <a:gd name="connsiteY1" fmla="*/ 13557 h 573497"/>
                      <a:gd name="connsiteX2" fmla="*/ 399714 w 401609"/>
                      <a:gd name="connsiteY2" fmla="*/ 422157 h 573497"/>
                      <a:gd name="connsiteX3" fmla="*/ 391534 w 401609"/>
                      <a:gd name="connsiteY3" fmla="*/ 452414 h 573497"/>
                      <a:gd name="connsiteX4" fmla="*/ 185309 w 401609"/>
                      <a:gd name="connsiteY4" fmla="*/ 571484 h 573497"/>
                      <a:gd name="connsiteX5" fmla="*/ 160904 w 401609"/>
                      <a:gd name="connsiteY5" fmla="*/ 560009 h 573497"/>
                      <a:gd name="connsiteX6" fmla="*/ 1922 w 401609"/>
                      <a:gd name="connsiteY6" fmla="*/ 151409 h 573497"/>
                      <a:gd name="connsiteX7" fmla="*/ 10033 w 401609"/>
                      <a:gd name="connsiteY7" fmla="*/ 121083 h 573497"/>
                      <a:gd name="connsiteX8" fmla="*/ 216280 w 401609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7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10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09"/>
                        </a:cubicBezTo>
                        <a:lnTo>
                          <a:pt x="1922" y="151409"/>
                        </a:lnTo>
                        <a:cubicBezTo>
                          <a:pt x="-2572" y="139863"/>
                          <a:pt x="1092" y="126267"/>
                          <a:pt x="10033" y="121083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8" name="Freeform 1757">
                    <a:extLst>
                      <a:ext uri="{FF2B5EF4-FFF2-40B4-BE49-F238E27FC236}">
                        <a16:creationId xmlns:a16="http://schemas.microsoft.com/office/drawing/2014/main" id="{0A81917A-6DCA-D6A7-1421-26B0A67AA96F}"/>
                      </a:ext>
                    </a:extLst>
                  </p:cNvPr>
                  <p:cNvSpPr/>
                  <p:nvPr/>
                </p:nvSpPr>
                <p:spPr>
                  <a:xfrm>
                    <a:off x="14289339" y="10661164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314 h 543760"/>
                      <a:gd name="connsiteX1" fmla="*/ 190862 w 378000"/>
                      <a:gd name="connsiteY1" fmla="*/ 463407 h 543760"/>
                      <a:gd name="connsiteX2" fmla="*/ 208629 w 378000"/>
                      <a:gd name="connsiteY2" fmla="*/ 509034 h 543760"/>
                      <a:gd name="connsiteX3" fmla="*/ 205034 w 378000"/>
                      <a:gd name="connsiteY3" fmla="*/ 522354 h 543760"/>
                      <a:gd name="connsiteX4" fmla="*/ 169500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71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314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26 w 378000"/>
                      <a:gd name="connsiteY11" fmla="*/ 372151 h 543760"/>
                      <a:gd name="connsiteX12" fmla="*/ 289355 w 378000"/>
                      <a:gd name="connsiteY12" fmla="*/ 385471 h 543760"/>
                      <a:gd name="connsiteX13" fmla="*/ 253843 w 378000"/>
                      <a:gd name="connsiteY13" fmla="*/ 405980 h 543760"/>
                      <a:gd name="connsiteX14" fmla="*/ 243058 w 378000"/>
                      <a:gd name="connsiteY14" fmla="*/ 400933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607 w 378000"/>
                      <a:gd name="connsiteY20" fmla="*/ 437021 h 543760"/>
                      <a:gd name="connsiteX21" fmla="*/ 177013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9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38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75 h 543760"/>
                      <a:gd name="connsiteX30" fmla="*/ 233171 w 378000"/>
                      <a:gd name="connsiteY30" fmla="*/ 417917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80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38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59 w 378000"/>
                      <a:gd name="connsiteY40" fmla="*/ 510440 h 543760"/>
                      <a:gd name="connsiteX41" fmla="*/ 214920 w 378000"/>
                      <a:gd name="connsiteY41" fmla="*/ 505394 h 543760"/>
                      <a:gd name="connsiteX42" fmla="*/ 197177 w 378000"/>
                      <a:gd name="connsiteY42" fmla="*/ 459766 h 543760"/>
                      <a:gd name="connsiteX43" fmla="*/ 200726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24 w 378000"/>
                      <a:gd name="connsiteY45" fmla="*/ 361020 h 543760"/>
                      <a:gd name="connsiteX46" fmla="*/ 359409 w 378000"/>
                      <a:gd name="connsiteY46" fmla="*/ 366113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24 w 378000"/>
                      <a:gd name="connsiteY49" fmla="*/ 445594 h 543760"/>
                      <a:gd name="connsiteX50" fmla="*/ 327262 w 378000"/>
                      <a:gd name="connsiteY50" fmla="*/ 440524 h 543760"/>
                      <a:gd name="connsiteX51" fmla="*/ 309518 w 378000"/>
                      <a:gd name="connsiteY51" fmla="*/ 394919 h 543760"/>
                      <a:gd name="connsiteX52" fmla="*/ 313090 w 378000"/>
                      <a:gd name="connsiteY52" fmla="*/ 381553 h 543760"/>
                      <a:gd name="connsiteX53" fmla="*/ 348624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48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65 w 378000"/>
                      <a:gd name="connsiteY58" fmla="*/ 477994 h 543760"/>
                      <a:gd name="connsiteX59" fmla="*/ 271080 w 378000"/>
                      <a:gd name="connsiteY59" fmla="*/ 472947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57 w 378000"/>
                      <a:gd name="connsiteY63" fmla="*/ 314287 h 543760"/>
                      <a:gd name="connsiteX64" fmla="*/ 134818 w 378000"/>
                      <a:gd name="connsiteY64" fmla="*/ 319333 h 543760"/>
                      <a:gd name="connsiteX65" fmla="*/ 152563 w 378000"/>
                      <a:gd name="connsiteY65" fmla="*/ 364961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57 w 378000"/>
                      <a:gd name="connsiteY71" fmla="*/ 314287 h 543760"/>
                      <a:gd name="connsiteX72" fmla="*/ 96035 w 378000"/>
                      <a:gd name="connsiteY72" fmla="*/ 242227 h 543760"/>
                      <a:gd name="connsiteX73" fmla="*/ 106773 w 378000"/>
                      <a:gd name="connsiteY73" fmla="*/ 247320 h 543760"/>
                      <a:gd name="connsiteX74" fmla="*/ 124541 w 378000"/>
                      <a:gd name="connsiteY74" fmla="*/ 292948 h 543760"/>
                      <a:gd name="connsiteX75" fmla="*/ 120946 w 378000"/>
                      <a:gd name="connsiteY75" fmla="*/ 306268 h 543760"/>
                      <a:gd name="connsiteX76" fmla="*/ 85411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81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79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43 w 378000"/>
                      <a:gd name="connsiteY93" fmla="*/ 97370 h 543760"/>
                      <a:gd name="connsiteX94" fmla="*/ 141709 w 378000"/>
                      <a:gd name="connsiteY94" fmla="*/ 117880 h 543760"/>
                      <a:gd name="connsiteX95" fmla="*/ 130925 w 378000"/>
                      <a:gd name="connsiteY95" fmla="*/ 112810 h 543760"/>
                      <a:gd name="connsiteX96" fmla="*/ 113180 w 378000"/>
                      <a:gd name="connsiteY96" fmla="*/ 67182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23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33 h 543760"/>
                      <a:gd name="connsiteX105" fmla="*/ 57021 w 378000"/>
                      <a:gd name="connsiteY105" fmla="*/ 99629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91 w 378000"/>
                      <a:gd name="connsiteY108" fmla="*/ 98200 h 543760"/>
                      <a:gd name="connsiteX109" fmla="*/ 50729 w 378000"/>
                      <a:gd name="connsiteY109" fmla="*/ 103269 h 543760"/>
                      <a:gd name="connsiteX110" fmla="*/ 68474 w 378000"/>
                      <a:gd name="connsiteY110" fmla="*/ 148874 h 543760"/>
                      <a:gd name="connsiteX111" fmla="*/ 64901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4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91 w 378000"/>
                      <a:gd name="connsiteY116" fmla="*/ 98200 h 543760"/>
                      <a:gd name="connsiteX117" fmla="*/ 67990 w 378000"/>
                      <a:gd name="connsiteY117" fmla="*/ 170213 h 543760"/>
                      <a:gd name="connsiteX118" fmla="*/ 78751 w 378000"/>
                      <a:gd name="connsiteY118" fmla="*/ 175306 h 543760"/>
                      <a:gd name="connsiteX119" fmla="*/ 96519 w 378000"/>
                      <a:gd name="connsiteY119" fmla="*/ 220934 h 543760"/>
                      <a:gd name="connsiteX120" fmla="*/ 92924 w 378000"/>
                      <a:gd name="connsiteY120" fmla="*/ 234254 h 543760"/>
                      <a:gd name="connsiteX121" fmla="*/ 57413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7990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71 w 378000"/>
                      <a:gd name="connsiteY130" fmla="*/ 222339 h 543760"/>
                      <a:gd name="connsiteX131" fmla="*/ 102810 w 378000"/>
                      <a:gd name="connsiteY131" fmla="*/ 217293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43 h 543760"/>
                      <a:gd name="connsiteX136" fmla="*/ 247298 w 378000"/>
                      <a:gd name="connsiteY136" fmla="*/ 78013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93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818 h 543760"/>
                      <a:gd name="connsiteX142" fmla="*/ 200979 w 378000"/>
                      <a:gd name="connsiteY142" fmla="*/ 93453 h 543760"/>
                      <a:gd name="connsiteX143" fmla="*/ 236513 w 378000"/>
                      <a:gd name="connsiteY143" fmla="*/ 72943 h 543760"/>
                      <a:gd name="connsiteX144" fmla="*/ 320579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905 h 543760"/>
                      <a:gd name="connsiteX151" fmla="*/ 285045 w 378000"/>
                      <a:gd name="connsiteY151" fmla="*/ 309540 h 543760"/>
                      <a:gd name="connsiteX152" fmla="*/ 320579 w 378000"/>
                      <a:gd name="connsiteY152" fmla="*/ 289007 h 543760"/>
                      <a:gd name="connsiteX153" fmla="*/ 292557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68 h 543760"/>
                      <a:gd name="connsiteX156" fmla="*/ 317491 w 378000"/>
                      <a:gd name="connsiteY156" fmla="*/ 281034 h 543760"/>
                      <a:gd name="connsiteX157" fmla="*/ 281956 w 378000"/>
                      <a:gd name="connsiteY157" fmla="*/ 301543 h 543760"/>
                      <a:gd name="connsiteX158" fmla="*/ 271195 w 378000"/>
                      <a:gd name="connsiteY158" fmla="*/ 296450 h 543760"/>
                      <a:gd name="connsiteX159" fmla="*/ 253451 w 378000"/>
                      <a:gd name="connsiteY159" fmla="*/ 250845 h 543760"/>
                      <a:gd name="connsiteX160" fmla="*/ 257046 w 378000"/>
                      <a:gd name="connsiteY160" fmla="*/ 237503 h 543760"/>
                      <a:gd name="connsiteX161" fmla="*/ 292557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26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12 w 378000"/>
                      <a:gd name="connsiteY166" fmla="*/ 229506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32 h 543760"/>
                      <a:gd name="connsiteX169" fmla="*/ 229001 w 378000"/>
                      <a:gd name="connsiteY169" fmla="*/ 165466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093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31 w 378000"/>
                      <a:gd name="connsiteY184" fmla="*/ 189893 h 543760"/>
                      <a:gd name="connsiteX185" fmla="*/ 158969 w 378000"/>
                      <a:gd name="connsiteY185" fmla="*/ 184847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910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903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320 h 543760"/>
                      <a:gd name="connsiteX204" fmla="*/ 141109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306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314"/>
                        </a:moveTo>
                        <a:cubicBezTo>
                          <a:pt x="184087" y="456009"/>
                          <a:pt x="188880" y="458291"/>
                          <a:pt x="190862" y="463407"/>
                        </a:cubicBezTo>
                        <a:lnTo>
                          <a:pt x="208629" y="509034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00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71" y="492212"/>
                        </a:lnTo>
                        <a:cubicBezTo>
                          <a:pt x="138990" y="487096"/>
                          <a:pt x="140625" y="481105"/>
                          <a:pt x="144589" y="478823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49"/>
                          <a:pt x="273199" y="321431"/>
                          <a:pt x="275181" y="326524"/>
                        </a:cubicBezTo>
                        <a:lnTo>
                          <a:pt x="292926" y="372151"/>
                        </a:lnTo>
                        <a:cubicBezTo>
                          <a:pt x="294930" y="377244"/>
                          <a:pt x="293341" y="383166"/>
                          <a:pt x="289355" y="385471"/>
                        </a:cubicBezTo>
                        <a:lnTo>
                          <a:pt x="253843" y="405980"/>
                        </a:lnTo>
                        <a:cubicBezTo>
                          <a:pt x="249833" y="408284"/>
                          <a:pt x="245040" y="406049"/>
                          <a:pt x="243058" y="400933"/>
                        </a:cubicBezTo>
                        <a:lnTo>
                          <a:pt x="225313" y="355329"/>
                        </a:lnTo>
                        <a:cubicBezTo>
                          <a:pt x="223309" y="350236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65" y="383996"/>
                          <a:pt x="160858" y="386300"/>
                          <a:pt x="162840" y="391393"/>
                        </a:cubicBezTo>
                        <a:lnTo>
                          <a:pt x="180607" y="437021"/>
                        </a:lnTo>
                        <a:cubicBezTo>
                          <a:pt x="182589" y="442114"/>
                          <a:pt x="181000" y="448036"/>
                          <a:pt x="177013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9"/>
                        </a:lnTo>
                        <a:cubicBezTo>
                          <a:pt x="110968" y="415083"/>
                          <a:pt x="112603" y="409091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38" y="353877"/>
                        </a:moveTo>
                        <a:cubicBezTo>
                          <a:pt x="212224" y="351572"/>
                          <a:pt x="217041" y="353854"/>
                          <a:pt x="219046" y="358947"/>
                        </a:cubicBezTo>
                        <a:lnTo>
                          <a:pt x="236790" y="404575"/>
                        </a:lnTo>
                        <a:cubicBezTo>
                          <a:pt x="238772" y="409668"/>
                          <a:pt x="237135" y="415613"/>
                          <a:pt x="233171" y="417917"/>
                        </a:cubicBezTo>
                        <a:lnTo>
                          <a:pt x="197637" y="438427"/>
                        </a:lnTo>
                        <a:cubicBezTo>
                          <a:pt x="193674" y="440731"/>
                          <a:pt x="188880" y="438473"/>
                          <a:pt x="186898" y="433380"/>
                        </a:cubicBezTo>
                        <a:lnTo>
                          <a:pt x="169155" y="387752"/>
                        </a:lnTo>
                        <a:cubicBezTo>
                          <a:pt x="167150" y="382636"/>
                          <a:pt x="168740" y="376691"/>
                          <a:pt x="172704" y="374387"/>
                        </a:cubicBezTo>
                        <a:lnTo>
                          <a:pt x="208238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62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1"/>
                          <a:pt x="265181" y="487627"/>
                          <a:pt x="261193" y="489930"/>
                        </a:cubicBezTo>
                        <a:lnTo>
                          <a:pt x="225659" y="510440"/>
                        </a:lnTo>
                        <a:cubicBezTo>
                          <a:pt x="221696" y="512745"/>
                          <a:pt x="216926" y="510487"/>
                          <a:pt x="214920" y="505394"/>
                        </a:cubicBezTo>
                        <a:lnTo>
                          <a:pt x="197177" y="459766"/>
                        </a:lnTo>
                        <a:cubicBezTo>
                          <a:pt x="195194" y="454650"/>
                          <a:pt x="196762" y="448705"/>
                          <a:pt x="200726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24" y="361020"/>
                        </a:moveTo>
                        <a:cubicBezTo>
                          <a:pt x="352587" y="358739"/>
                          <a:pt x="357403" y="360998"/>
                          <a:pt x="359409" y="366113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80"/>
                          <a:pt x="373535" y="425061"/>
                        </a:cubicBezTo>
                        <a:lnTo>
                          <a:pt x="338024" y="445594"/>
                        </a:lnTo>
                        <a:cubicBezTo>
                          <a:pt x="334014" y="447875"/>
                          <a:pt x="329243" y="445617"/>
                          <a:pt x="327262" y="440524"/>
                        </a:cubicBezTo>
                        <a:lnTo>
                          <a:pt x="309518" y="394919"/>
                        </a:lnTo>
                        <a:cubicBezTo>
                          <a:pt x="307535" y="389803"/>
                          <a:pt x="309104" y="383835"/>
                          <a:pt x="313090" y="381553"/>
                        </a:cubicBezTo>
                        <a:lnTo>
                          <a:pt x="348624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63"/>
                          <a:pt x="301221" y="393444"/>
                          <a:pt x="303203" y="398537"/>
                        </a:cubicBezTo>
                        <a:lnTo>
                          <a:pt x="320948" y="444165"/>
                        </a:lnTo>
                        <a:cubicBezTo>
                          <a:pt x="322952" y="449281"/>
                          <a:pt x="321363" y="455180"/>
                          <a:pt x="317375" y="457484"/>
                        </a:cubicBezTo>
                        <a:lnTo>
                          <a:pt x="281865" y="477994"/>
                        </a:lnTo>
                        <a:cubicBezTo>
                          <a:pt x="277855" y="480298"/>
                          <a:pt x="273062" y="478063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50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57" y="314287"/>
                        </a:moveTo>
                        <a:cubicBezTo>
                          <a:pt x="128044" y="311982"/>
                          <a:pt x="132814" y="314217"/>
                          <a:pt x="134818" y="319333"/>
                        </a:cubicBezTo>
                        <a:lnTo>
                          <a:pt x="152563" y="364961"/>
                        </a:lnTo>
                        <a:cubicBezTo>
                          <a:pt x="154544" y="370054"/>
                          <a:pt x="152955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118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57" y="314287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73" y="247320"/>
                        </a:cubicBezTo>
                        <a:lnTo>
                          <a:pt x="124541" y="292948"/>
                        </a:lnTo>
                        <a:cubicBezTo>
                          <a:pt x="126522" y="298040"/>
                          <a:pt x="124933" y="303963"/>
                          <a:pt x="120946" y="306268"/>
                        </a:cubicBezTo>
                        <a:lnTo>
                          <a:pt x="85411" y="326777"/>
                        </a:lnTo>
                        <a:cubicBezTo>
                          <a:pt x="81470" y="329058"/>
                          <a:pt x="76654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81"/>
                        </a:lnTo>
                        <a:cubicBezTo>
                          <a:pt x="238979" y="56674"/>
                          <a:pt x="237390" y="62665"/>
                          <a:pt x="233402" y="64947"/>
                        </a:cubicBezTo>
                        <a:lnTo>
                          <a:pt x="197868" y="85479"/>
                        </a:lnTo>
                        <a:cubicBezTo>
                          <a:pt x="193882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48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121"/>
                          <a:pt x="181230" y="95066"/>
                          <a:pt x="177243" y="97370"/>
                        </a:cubicBezTo>
                        <a:lnTo>
                          <a:pt x="141709" y="117880"/>
                        </a:lnTo>
                        <a:cubicBezTo>
                          <a:pt x="137745" y="120184"/>
                          <a:pt x="132929" y="117926"/>
                          <a:pt x="130925" y="112810"/>
                        </a:cubicBezTo>
                        <a:lnTo>
                          <a:pt x="113180" y="67182"/>
                        </a:lnTo>
                        <a:cubicBezTo>
                          <a:pt x="111198" y="62089"/>
                          <a:pt x="112812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07" y="65707"/>
                          <a:pt x="106911" y="70823"/>
                        </a:cubicBezTo>
                        <a:lnTo>
                          <a:pt x="124656" y="116428"/>
                        </a:lnTo>
                        <a:cubicBezTo>
                          <a:pt x="126638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30"/>
                          <a:pt x="76770" y="150326"/>
                          <a:pt x="74788" y="145233"/>
                        </a:cubicBezTo>
                        <a:lnTo>
                          <a:pt x="57021" y="99629"/>
                        </a:lnTo>
                        <a:cubicBezTo>
                          <a:pt x="55039" y="94512"/>
                          <a:pt x="56628" y="88590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200"/>
                        </a:moveTo>
                        <a:cubicBezTo>
                          <a:pt x="43978" y="95895"/>
                          <a:pt x="48725" y="98154"/>
                          <a:pt x="50729" y="103269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01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65" y="182773"/>
                          <a:pt x="18584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91" y="98200"/>
                        </a:lnTo>
                        <a:close/>
                        <a:moveTo>
                          <a:pt x="67990" y="170213"/>
                        </a:moveTo>
                        <a:cubicBezTo>
                          <a:pt x="72000" y="167909"/>
                          <a:pt x="76770" y="170213"/>
                          <a:pt x="78751" y="175306"/>
                        </a:cubicBezTo>
                        <a:lnTo>
                          <a:pt x="96519" y="220934"/>
                        </a:lnTo>
                        <a:cubicBezTo>
                          <a:pt x="98500" y="226027"/>
                          <a:pt x="96911" y="231949"/>
                          <a:pt x="92924" y="234254"/>
                        </a:cubicBezTo>
                        <a:lnTo>
                          <a:pt x="57413" y="254763"/>
                        </a:lnTo>
                        <a:cubicBezTo>
                          <a:pt x="53448" y="257044"/>
                          <a:pt x="48610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879" y="198995"/>
                          <a:pt x="28537" y="193004"/>
                          <a:pt x="32478" y="190723"/>
                        </a:cubicBezTo>
                        <a:lnTo>
                          <a:pt x="67990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52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70" y="199526"/>
                          <a:pt x="149083" y="201830"/>
                        </a:cubicBezTo>
                        <a:lnTo>
                          <a:pt x="113571" y="222339"/>
                        </a:lnTo>
                        <a:cubicBezTo>
                          <a:pt x="109563" y="224644"/>
                          <a:pt x="104792" y="222386"/>
                          <a:pt x="102810" y="217293"/>
                        </a:cubicBezTo>
                        <a:lnTo>
                          <a:pt x="85065" y="171665"/>
                        </a:lnTo>
                        <a:cubicBezTo>
                          <a:pt x="83084" y="166549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43"/>
                        </a:moveTo>
                        <a:cubicBezTo>
                          <a:pt x="240477" y="70639"/>
                          <a:pt x="245317" y="72897"/>
                          <a:pt x="247298" y="78013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2" y="134679"/>
                          <a:pt x="261424" y="136960"/>
                        </a:cubicBezTo>
                        <a:lnTo>
                          <a:pt x="225890" y="157493"/>
                        </a:lnTo>
                        <a:cubicBezTo>
                          <a:pt x="221904" y="159774"/>
                          <a:pt x="217155" y="157516"/>
                          <a:pt x="215151" y="152423"/>
                        </a:cubicBezTo>
                        <a:lnTo>
                          <a:pt x="197407" y="106818"/>
                        </a:lnTo>
                        <a:cubicBezTo>
                          <a:pt x="195425" y="101703"/>
                          <a:pt x="196992" y="95734"/>
                          <a:pt x="200979" y="93453"/>
                        </a:cubicBezTo>
                        <a:lnTo>
                          <a:pt x="236513" y="72943"/>
                        </a:lnTo>
                        <a:close/>
                        <a:moveTo>
                          <a:pt x="320579" y="289007"/>
                        </a:moveTo>
                        <a:cubicBezTo>
                          <a:pt x="324565" y="286703"/>
                          <a:pt x="329383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798"/>
                          <a:pt x="349500" y="350766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45" y="373603"/>
                          <a:pt x="299240" y="368510"/>
                        </a:cubicBezTo>
                        <a:lnTo>
                          <a:pt x="281496" y="322905"/>
                        </a:lnTo>
                        <a:cubicBezTo>
                          <a:pt x="279515" y="317790"/>
                          <a:pt x="281082" y="311821"/>
                          <a:pt x="285045" y="309540"/>
                        </a:cubicBezTo>
                        <a:lnTo>
                          <a:pt x="320579" y="289007"/>
                        </a:lnTo>
                        <a:close/>
                        <a:moveTo>
                          <a:pt x="292557" y="216993"/>
                        </a:moveTo>
                        <a:cubicBezTo>
                          <a:pt x="296543" y="214689"/>
                          <a:pt x="301361" y="216924"/>
                          <a:pt x="303342" y="222040"/>
                        </a:cubicBezTo>
                        <a:lnTo>
                          <a:pt x="321086" y="267668"/>
                        </a:lnTo>
                        <a:cubicBezTo>
                          <a:pt x="323067" y="272761"/>
                          <a:pt x="321478" y="278753"/>
                          <a:pt x="317491" y="281034"/>
                        </a:cubicBezTo>
                        <a:lnTo>
                          <a:pt x="281956" y="301543"/>
                        </a:lnTo>
                        <a:cubicBezTo>
                          <a:pt x="277993" y="303848"/>
                          <a:pt x="273199" y="301543"/>
                          <a:pt x="271195" y="296450"/>
                        </a:cubicBezTo>
                        <a:lnTo>
                          <a:pt x="253451" y="250845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57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53"/>
                          <a:pt x="273339" y="144911"/>
                          <a:pt x="275320" y="150026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93"/>
                          <a:pt x="289446" y="208974"/>
                        </a:cubicBezTo>
                        <a:lnTo>
                          <a:pt x="253912" y="229506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32"/>
                        </a:lnTo>
                        <a:cubicBezTo>
                          <a:pt x="223447" y="173716"/>
                          <a:pt x="225014" y="167748"/>
                          <a:pt x="229001" y="165466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40" y="175076"/>
                          <a:pt x="217133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93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62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62"/>
                          <a:pt x="189111" y="105343"/>
                          <a:pt x="191093" y="110436"/>
                        </a:cubicBezTo>
                        <a:lnTo>
                          <a:pt x="208860" y="156064"/>
                        </a:lnTo>
                        <a:cubicBezTo>
                          <a:pt x="210842" y="161180"/>
                          <a:pt x="209252" y="167079"/>
                          <a:pt x="205265" y="169384"/>
                        </a:cubicBezTo>
                        <a:lnTo>
                          <a:pt x="169731" y="189893"/>
                        </a:lnTo>
                        <a:cubicBezTo>
                          <a:pt x="165767" y="192198"/>
                          <a:pt x="160951" y="189962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49"/>
                          <a:pt x="140834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385" y="247136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207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6995" y="334013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76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910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13" y="343599"/>
                          <a:pt x="205149" y="345903"/>
                        </a:cubicBezTo>
                        <a:lnTo>
                          <a:pt x="169615" y="366413"/>
                        </a:lnTo>
                        <a:cubicBezTo>
                          <a:pt x="165629" y="368718"/>
                          <a:pt x="160836" y="366413"/>
                          <a:pt x="158854" y="361320"/>
                        </a:cubicBezTo>
                        <a:lnTo>
                          <a:pt x="141109" y="315693"/>
                        </a:lnTo>
                        <a:cubicBezTo>
                          <a:pt x="139128" y="310600"/>
                          <a:pt x="140718" y="304678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617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583" y="296658"/>
                          <a:pt x="132836" y="294399"/>
                          <a:pt x="130832" y="289306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30" name="Graphic 4">
                  <a:extLst>
                    <a:ext uri="{FF2B5EF4-FFF2-40B4-BE49-F238E27FC236}">
                      <a16:creationId xmlns:a16="http://schemas.microsoft.com/office/drawing/2014/main" id="{E76391C1-34BD-899C-4769-7EBA3B212393}"/>
                    </a:ext>
                  </a:extLst>
                </p:cNvPr>
                <p:cNvGrpSpPr/>
                <p:nvPr/>
              </p:nvGrpSpPr>
              <p:grpSpPr>
                <a:xfrm>
                  <a:off x="15758267" y="11687952"/>
                  <a:ext cx="691344" cy="923060"/>
                  <a:chOff x="15758267" y="11687952"/>
                  <a:chExt cx="691344" cy="923060"/>
                </a:xfrm>
              </p:grpSpPr>
              <p:sp>
                <p:nvSpPr>
                  <p:cNvPr id="1731" name="Freeform 1730">
                    <a:extLst>
                      <a:ext uri="{FF2B5EF4-FFF2-40B4-BE49-F238E27FC236}">
                        <a16:creationId xmlns:a16="http://schemas.microsoft.com/office/drawing/2014/main" id="{6BF6365E-DB75-1688-AF5D-6B946ACC6578}"/>
                      </a:ext>
                    </a:extLst>
                  </p:cNvPr>
                  <p:cNvSpPr/>
                  <p:nvPr/>
                </p:nvSpPr>
                <p:spPr>
                  <a:xfrm>
                    <a:off x="16057519" y="12492598"/>
                    <a:ext cx="239246" cy="118413"/>
                  </a:xfrm>
                  <a:custGeom>
                    <a:avLst/>
                    <a:gdLst>
                      <a:gd name="connsiteX0" fmla="*/ 239247 w 239246"/>
                      <a:gd name="connsiteY0" fmla="*/ 0 h 118413"/>
                      <a:gd name="connsiteX1" fmla="*/ 239177 w 239246"/>
                      <a:gd name="connsiteY1" fmla="*/ 30672 h 118413"/>
                      <a:gd name="connsiteX2" fmla="*/ 236205 w 239246"/>
                      <a:gd name="connsiteY2" fmla="*/ 34820 h 118413"/>
                      <a:gd name="connsiteX3" fmla="*/ 95335 w 239246"/>
                      <a:gd name="connsiteY3" fmla="*/ 116673 h 118413"/>
                      <a:gd name="connsiteX4" fmla="*/ 81001 w 239246"/>
                      <a:gd name="connsiteY4" fmla="*/ 116697 h 118413"/>
                      <a:gd name="connsiteX5" fmla="*/ 2996 w 239246"/>
                      <a:gd name="connsiteY5" fmla="*/ 71668 h 118413"/>
                      <a:gd name="connsiteX6" fmla="*/ 0 w 239246"/>
                      <a:gd name="connsiteY6" fmla="*/ 67451 h 118413"/>
                      <a:gd name="connsiteX7" fmla="*/ 46 w 239246"/>
                      <a:gd name="connsiteY7" fmla="*/ 36779 h 118413"/>
                      <a:gd name="connsiteX8" fmla="*/ 3042 w 239246"/>
                      <a:gd name="connsiteY8" fmla="*/ 40950 h 118413"/>
                      <a:gd name="connsiteX9" fmla="*/ 81046 w 239246"/>
                      <a:gd name="connsiteY9" fmla="*/ 85978 h 118413"/>
                      <a:gd name="connsiteX10" fmla="*/ 95380 w 239246"/>
                      <a:gd name="connsiteY10" fmla="*/ 85978 h 118413"/>
                      <a:gd name="connsiteX11" fmla="*/ 236274 w 239246"/>
                      <a:gd name="connsiteY11" fmla="*/ 4125 h 118413"/>
                      <a:gd name="connsiteX12" fmla="*/ 239247 w 239246"/>
                      <a:gd name="connsiteY12" fmla="*/ 0 h 118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46" h="118413">
                        <a:moveTo>
                          <a:pt x="239247" y="0"/>
                        </a:moveTo>
                        <a:lnTo>
                          <a:pt x="239177" y="30672"/>
                        </a:lnTo>
                        <a:cubicBezTo>
                          <a:pt x="239177" y="32193"/>
                          <a:pt x="238186" y="33691"/>
                          <a:pt x="236205" y="34820"/>
                        </a:cubicBezTo>
                        <a:lnTo>
                          <a:pt x="95335" y="116673"/>
                        </a:lnTo>
                        <a:cubicBezTo>
                          <a:pt x="91394" y="118978"/>
                          <a:pt x="84965" y="119001"/>
                          <a:pt x="81001" y="116697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51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21"/>
                          <a:pt x="3042" y="40950"/>
                        </a:cubicBezTo>
                        <a:lnTo>
                          <a:pt x="81046" y="85978"/>
                        </a:lnTo>
                        <a:cubicBezTo>
                          <a:pt x="85034" y="88306"/>
                          <a:pt x="91440" y="88283"/>
                          <a:pt x="95380" y="85978"/>
                        </a:cubicBezTo>
                        <a:lnTo>
                          <a:pt x="236274" y="4125"/>
                        </a:lnTo>
                        <a:cubicBezTo>
                          <a:pt x="238233" y="2996"/>
                          <a:pt x="239201" y="1498"/>
                          <a:pt x="239247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2" name="Freeform 1731">
                    <a:extLst>
                      <a:ext uri="{FF2B5EF4-FFF2-40B4-BE49-F238E27FC236}">
                        <a16:creationId xmlns:a16="http://schemas.microsoft.com/office/drawing/2014/main" id="{2DCC87E4-16F9-DC4C-5DCB-5F0ECA71211C}"/>
                      </a:ext>
                    </a:extLst>
                  </p:cNvPr>
                  <p:cNvSpPr/>
                  <p:nvPr/>
                </p:nvSpPr>
                <p:spPr>
                  <a:xfrm>
                    <a:off x="16057573" y="12441647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80 h 138663"/>
                      <a:gd name="connsiteX1" fmla="*/ 236219 w 239159"/>
                      <a:gd name="connsiteY1" fmla="*/ 55076 h 138663"/>
                      <a:gd name="connsiteX2" fmla="*/ 95349 w 239159"/>
                      <a:gd name="connsiteY2" fmla="*/ 136952 h 138663"/>
                      <a:gd name="connsiteX3" fmla="*/ 80991 w 239159"/>
                      <a:gd name="connsiteY3" fmla="*/ 136952 h 138663"/>
                      <a:gd name="connsiteX4" fmla="*/ 2987 w 239159"/>
                      <a:gd name="connsiteY4" fmla="*/ 91924 h 138663"/>
                      <a:gd name="connsiteX5" fmla="*/ 2941 w 239159"/>
                      <a:gd name="connsiteY5" fmla="*/ 83581 h 138663"/>
                      <a:gd name="connsiteX6" fmla="*/ 143811 w 239159"/>
                      <a:gd name="connsiteY6" fmla="*/ 1728 h 138663"/>
                      <a:gd name="connsiteX7" fmla="*/ 158167 w 239159"/>
                      <a:gd name="connsiteY7" fmla="*/ 1728 h 138663"/>
                      <a:gd name="connsiteX8" fmla="*/ 236172 w 239159"/>
                      <a:gd name="connsiteY8" fmla="*/ 46780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80"/>
                        </a:moveTo>
                        <a:cubicBezTo>
                          <a:pt x="240136" y="49061"/>
                          <a:pt x="240160" y="52794"/>
                          <a:pt x="236219" y="55076"/>
                        </a:cubicBezTo>
                        <a:lnTo>
                          <a:pt x="95349" y="136952"/>
                        </a:lnTo>
                        <a:cubicBezTo>
                          <a:pt x="91408" y="139234"/>
                          <a:pt x="84979" y="139234"/>
                          <a:pt x="80991" y="136952"/>
                        </a:cubicBezTo>
                        <a:lnTo>
                          <a:pt x="2987" y="91924"/>
                        </a:lnTo>
                        <a:cubicBezTo>
                          <a:pt x="-976" y="89620"/>
                          <a:pt x="-1000" y="85886"/>
                          <a:pt x="2941" y="83581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7" y="1728"/>
                        </a:cubicBezTo>
                        <a:lnTo>
                          <a:pt x="236172" y="46780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3" name="Freeform 1732">
                    <a:extLst>
                      <a:ext uri="{FF2B5EF4-FFF2-40B4-BE49-F238E27FC236}">
                        <a16:creationId xmlns:a16="http://schemas.microsoft.com/office/drawing/2014/main" id="{28BBC291-FAA8-7D88-277E-51900B7E0EB6}"/>
                      </a:ext>
                    </a:extLst>
                  </p:cNvPr>
                  <p:cNvSpPr/>
                  <p:nvPr/>
                </p:nvSpPr>
                <p:spPr>
                  <a:xfrm>
                    <a:off x="16137621" y="12427153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706 w 58048"/>
                      <a:gd name="connsiteY7" fmla="*/ 11844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8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302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4" name="Freeform 1733">
                    <a:extLst>
                      <a:ext uri="{FF2B5EF4-FFF2-40B4-BE49-F238E27FC236}">
                        <a16:creationId xmlns:a16="http://schemas.microsoft.com/office/drawing/2014/main" id="{C482C026-870C-ABBD-0A81-CB586FD4D412}"/>
                      </a:ext>
                    </a:extLst>
                  </p:cNvPr>
                  <p:cNvSpPr/>
                  <p:nvPr/>
                </p:nvSpPr>
                <p:spPr>
                  <a:xfrm>
                    <a:off x="16138168" y="12410572"/>
                    <a:ext cx="57496" cy="33304"/>
                  </a:xfrm>
                  <a:custGeom>
                    <a:avLst/>
                    <a:gdLst>
                      <a:gd name="connsiteX0" fmla="*/ 49022 w 57496"/>
                      <a:gd name="connsiteY0" fmla="*/ 4874 h 33304"/>
                      <a:gd name="connsiteX1" fmla="*/ 49137 w 57496"/>
                      <a:gd name="connsiteY1" fmla="*/ 28402 h 33304"/>
                      <a:gd name="connsiteX2" fmla="*/ 8486 w 57496"/>
                      <a:gd name="connsiteY2" fmla="*/ 28425 h 33304"/>
                      <a:gd name="connsiteX3" fmla="*/ 8348 w 57496"/>
                      <a:gd name="connsiteY3" fmla="*/ 4874 h 33304"/>
                      <a:gd name="connsiteX4" fmla="*/ 49022 w 57496"/>
                      <a:gd name="connsiteY4" fmla="*/ 4874 h 33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04">
                        <a:moveTo>
                          <a:pt x="49022" y="4874"/>
                        </a:moveTo>
                        <a:cubicBezTo>
                          <a:pt x="60267" y="11395"/>
                          <a:pt x="60336" y="21904"/>
                          <a:pt x="49137" y="28402"/>
                        </a:cubicBezTo>
                        <a:cubicBezTo>
                          <a:pt x="37960" y="34924"/>
                          <a:pt x="19755" y="34947"/>
                          <a:pt x="8486" y="28425"/>
                        </a:cubicBezTo>
                        <a:cubicBezTo>
                          <a:pt x="-2783" y="21927"/>
                          <a:pt x="-2828" y="11372"/>
                          <a:pt x="8348" y="4874"/>
                        </a:cubicBezTo>
                        <a:cubicBezTo>
                          <a:pt x="19524" y="-1648"/>
                          <a:pt x="37753" y="-1601"/>
                          <a:pt x="49022" y="4874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5" name="Freeform 1734">
                    <a:extLst>
                      <a:ext uri="{FF2B5EF4-FFF2-40B4-BE49-F238E27FC236}">
                        <a16:creationId xmlns:a16="http://schemas.microsoft.com/office/drawing/2014/main" id="{30DD5BA2-99C3-3003-7C4F-D36674189C44}"/>
                      </a:ext>
                    </a:extLst>
                  </p:cNvPr>
                  <p:cNvSpPr/>
                  <p:nvPr/>
                </p:nvSpPr>
                <p:spPr>
                  <a:xfrm>
                    <a:off x="16148751" y="12109855"/>
                    <a:ext cx="35788" cy="325844"/>
                  </a:xfrm>
                  <a:custGeom>
                    <a:avLst/>
                    <a:gdLst>
                      <a:gd name="connsiteX0" fmla="*/ 35789 w 35788"/>
                      <a:gd name="connsiteY0" fmla="*/ 92 h 325844"/>
                      <a:gd name="connsiteX1" fmla="*/ 35443 w 35788"/>
                      <a:gd name="connsiteY1" fmla="*/ 315662 h 325844"/>
                      <a:gd name="connsiteX2" fmla="*/ 30303 w 35788"/>
                      <a:gd name="connsiteY2" fmla="*/ 322852 h 325844"/>
                      <a:gd name="connsiteX3" fmla="*/ 0 w 35788"/>
                      <a:gd name="connsiteY3" fmla="*/ 315546 h 325844"/>
                      <a:gd name="connsiteX4" fmla="*/ 324 w 35788"/>
                      <a:gd name="connsiteY4" fmla="*/ 0 h 325844"/>
                      <a:gd name="connsiteX5" fmla="*/ 5554 w 35788"/>
                      <a:gd name="connsiteY5" fmla="*/ 7305 h 325844"/>
                      <a:gd name="connsiteX6" fmla="*/ 30649 w 35788"/>
                      <a:gd name="connsiteY6" fmla="*/ 7305 h 325844"/>
                      <a:gd name="connsiteX7" fmla="*/ 35789 w 35788"/>
                      <a:gd name="connsiteY7" fmla="*/ 92 h 325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44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52"/>
                        </a:cubicBezTo>
                        <a:cubicBezTo>
                          <a:pt x="19404" y="329189"/>
                          <a:pt x="-46" y="324857"/>
                          <a:pt x="0" y="315546"/>
                        </a:cubicBezTo>
                        <a:lnTo>
                          <a:pt x="324" y="0"/>
                        </a:lnTo>
                        <a:cubicBezTo>
                          <a:pt x="324" y="2627"/>
                          <a:pt x="2075" y="5277"/>
                          <a:pt x="5554" y="7305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696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6" name="Freeform 1735">
                    <a:extLst>
                      <a:ext uri="{FF2B5EF4-FFF2-40B4-BE49-F238E27FC236}">
                        <a16:creationId xmlns:a16="http://schemas.microsoft.com/office/drawing/2014/main" id="{FE0FEC0E-FF8E-77CC-C403-73F09BA90960}"/>
                      </a:ext>
                    </a:extLst>
                  </p:cNvPr>
                  <p:cNvSpPr/>
                  <p:nvPr/>
                </p:nvSpPr>
                <p:spPr>
                  <a:xfrm>
                    <a:off x="16149073" y="12099620"/>
                    <a:ext cx="35463" cy="20532"/>
                  </a:xfrm>
                  <a:custGeom>
                    <a:avLst/>
                    <a:gdLst>
                      <a:gd name="connsiteX0" fmla="*/ 30234 w 35463"/>
                      <a:gd name="connsiteY0" fmla="*/ 2999 h 20532"/>
                      <a:gd name="connsiteX1" fmla="*/ 30304 w 35463"/>
                      <a:gd name="connsiteY1" fmla="*/ 17517 h 20532"/>
                      <a:gd name="connsiteX2" fmla="*/ 5232 w 35463"/>
                      <a:gd name="connsiteY2" fmla="*/ 17517 h 20532"/>
                      <a:gd name="connsiteX3" fmla="*/ 5139 w 35463"/>
                      <a:gd name="connsiteY3" fmla="*/ 2999 h 20532"/>
                      <a:gd name="connsiteX4" fmla="*/ 30234 w 35463"/>
                      <a:gd name="connsiteY4" fmla="*/ 2999 h 2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2">
                        <a:moveTo>
                          <a:pt x="30234" y="2999"/>
                        </a:moveTo>
                        <a:cubicBezTo>
                          <a:pt x="37171" y="7031"/>
                          <a:pt x="37217" y="13507"/>
                          <a:pt x="30304" y="17517"/>
                        </a:cubicBezTo>
                        <a:cubicBezTo>
                          <a:pt x="23414" y="21526"/>
                          <a:pt x="12167" y="21549"/>
                          <a:pt x="5232" y="17517"/>
                        </a:cubicBezTo>
                        <a:cubicBezTo>
                          <a:pt x="-1705" y="13507"/>
                          <a:pt x="-1752" y="7009"/>
                          <a:pt x="5139" y="2999"/>
                        </a:cubicBezTo>
                        <a:cubicBezTo>
                          <a:pt x="12052" y="-1011"/>
                          <a:pt x="23275" y="-988"/>
                          <a:pt x="30234" y="2999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7" name="Freeform 1736">
                    <a:extLst>
                      <a:ext uri="{FF2B5EF4-FFF2-40B4-BE49-F238E27FC236}">
                        <a16:creationId xmlns:a16="http://schemas.microsoft.com/office/drawing/2014/main" id="{6E811CB2-9A76-D518-D7F3-60B3516B2430}"/>
                      </a:ext>
                    </a:extLst>
                  </p:cNvPr>
                  <p:cNvSpPr/>
                  <p:nvPr/>
                </p:nvSpPr>
                <p:spPr>
                  <a:xfrm>
                    <a:off x="15768335" y="11843485"/>
                    <a:ext cx="232771" cy="575218"/>
                  </a:xfrm>
                  <a:custGeom>
                    <a:avLst/>
                    <a:gdLst>
                      <a:gd name="connsiteX0" fmla="*/ 212354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35 h 575218"/>
                      <a:gd name="connsiteX3" fmla="*/ 206225 w 232771"/>
                      <a:gd name="connsiteY3" fmla="*/ 3733 h 575218"/>
                      <a:gd name="connsiteX4" fmla="*/ 212354 w 232771"/>
                      <a:gd name="connsiteY4" fmla="*/ 1774 h 575218"/>
                      <a:gd name="connsiteX5" fmla="*/ 189586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29 h 575218"/>
                      <a:gd name="connsiteX8" fmla="*/ 171312 w 232771"/>
                      <a:gd name="connsiteY8" fmla="*/ 559954 h 575218"/>
                      <a:gd name="connsiteX9" fmla="*/ 189586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3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54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54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51" y="570693"/>
                          <a:pt x="150849" y="561729"/>
                        </a:cubicBezTo>
                        <a:lnTo>
                          <a:pt x="171312" y="559954"/>
                        </a:lnTo>
                        <a:cubicBezTo>
                          <a:pt x="174768" y="568919"/>
                          <a:pt x="182211" y="574012"/>
                          <a:pt x="189586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8" name="Freeform 1737">
                    <a:extLst>
                      <a:ext uri="{FF2B5EF4-FFF2-40B4-BE49-F238E27FC236}">
                        <a16:creationId xmlns:a16="http://schemas.microsoft.com/office/drawing/2014/main" id="{278C0572-7FCA-E1CD-7DC9-172E5DAD4083}"/>
                      </a:ext>
                    </a:extLst>
                  </p:cNvPr>
                  <p:cNvSpPr/>
                  <p:nvPr/>
                </p:nvSpPr>
                <p:spPr>
                  <a:xfrm>
                    <a:off x="15758267" y="11964514"/>
                    <a:ext cx="181356" cy="440700"/>
                  </a:xfrm>
                  <a:custGeom>
                    <a:avLst/>
                    <a:gdLst>
                      <a:gd name="connsiteX0" fmla="*/ 181356 w 181356"/>
                      <a:gd name="connsiteY0" fmla="*/ 438926 h 440700"/>
                      <a:gd name="connsiteX1" fmla="*/ 160917 w 181356"/>
                      <a:gd name="connsiteY1" fmla="*/ 440701 h 440700"/>
                      <a:gd name="connsiteX2" fmla="*/ 1910 w 181356"/>
                      <a:gd name="connsiteY2" fmla="*/ 32101 h 440700"/>
                      <a:gd name="connsiteX3" fmla="*/ 22373 w 181356"/>
                      <a:gd name="connsiteY3" fmla="*/ 30327 h 440700"/>
                      <a:gd name="connsiteX4" fmla="*/ 181356 w 181356"/>
                      <a:gd name="connsiteY4" fmla="*/ 438926 h 440700"/>
                      <a:gd name="connsiteX5" fmla="*/ 22373 w 181356"/>
                      <a:gd name="connsiteY5" fmla="*/ 30327 h 440700"/>
                      <a:gd name="connsiteX6" fmla="*/ 1910 w 181356"/>
                      <a:gd name="connsiteY6" fmla="*/ 32101 h 440700"/>
                      <a:gd name="connsiteX7" fmla="*/ 10068 w 181356"/>
                      <a:gd name="connsiteY7" fmla="*/ 1752 h 440700"/>
                      <a:gd name="connsiteX8" fmla="*/ 30485 w 181356"/>
                      <a:gd name="connsiteY8" fmla="*/ 0 h 440700"/>
                      <a:gd name="connsiteX9" fmla="*/ 22373 w 18135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00">
                        <a:moveTo>
                          <a:pt x="181356" y="438926"/>
                        </a:moveTo>
                        <a:lnTo>
                          <a:pt x="160917" y="440701"/>
                        </a:lnTo>
                        <a:lnTo>
                          <a:pt x="1910" y="32101"/>
                        </a:lnTo>
                        <a:lnTo>
                          <a:pt x="22373" y="30327"/>
                        </a:lnTo>
                        <a:lnTo>
                          <a:pt x="181356" y="438926"/>
                        </a:lnTo>
                        <a:close/>
                        <a:moveTo>
                          <a:pt x="22373" y="30327"/>
                        </a:moveTo>
                        <a:lnTo>
                          <a:pt x="1910" y="32101"/>
                        </a:lnTo>
                        <a:cubicBezTo>
                          <a:pt x="-2560" y="20556"/>
                          <a:pt x="1080" y="6937"/>
                          <a:pt x="10068" y="1752"/>
                        </a:cubicBezTo>
                        <a:lnTo>
                          <a:pt x="30485" y="0"/>
                        </a:lnTo>
                        <a:cubicBezTo>
                          <a:pt x="21544" y="5162"/>
                          <a:pt x="17857" y="18781"/>
                          <a:pt x="22373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9" name="Freeform 1738">
                    <a:extLst>
                      <a:ext uri="{FF2B5EF4-FFF2-40B4-BE49-F238E27FC236}">
                        <a16:creationId xmlns:a16="http://schemas.microsoft.com/office/drawing/2014/main" id="{438FFFC5-0130-5E56-AFF2-CC6EBDDDCDBE}"/>
                      </a:ext>
                    </a:extLst>
                  </p:cNvPr>
                  <p:cNvSpPr/>
                  <p:nvPr/>
                </p:nvSpPr>
                <p:spPr>
                  <a:xfrm>
                    <a:off x="15778707" y="11843428"/>
                    <a:ext cx="401631" cy="573491"/>
                  </a:xfrm>
                  <a:custGeom>
                    <a:avLst/>
                    <a:gdLst>
                      <a:gd name="connsiteX0" fmla="*/ 216292 w 401631"/>
                      <a:gd name="connsiteY0" fmla="*/ 2016 h 573491"/>
                      <a:gd name="connsiteX1" fmla="*/ 240719 w 401631"/>
                      <a:gd name="connsiteY1" fmla="*/ 13561 h 573491"/>
                      <a:gd name="connsiteX2" fmla="*/ 399726 w 401631"/>
                      <a:gd name="connsiteY2" fmla="*/ 422160 h 573491"/>
                      <a:gd name="connsiteX3" fmla="*/ 391568 w 401631"/>
                      <a:gd name="connsiteY3" fmla="*/ 452418 h 573491"/>
                      <a:gd name="connsiteX4" fmla="*/ 185321 w 401631"/>
                      <a:gd name="connsiteY4" fmla="*/ 571488 h 573491"/>
                      <a:gd name="connsiteX5" fmla="*/ 160940 w 401631"/>
                      <a:gd name="connsiteY5" fmla="*/ 560011 h 573491"/>
                      <a:gd name="connsiteX6" fmla="*/ 1911 w 401631"/>
                      <a:gd name="connsiteY6" fmla="*/ 151412 h 573491"/>
                      <a:gd name="connsiteX7" fmla="*/ 10045 w 401631"/>
                      <a:gd name="connsiteY7" fmla="*/ 121086 h 573491"/>
                      <a:gd name="connsiteX8" fmla="*/ 216292 w 401631"/>
                      <a:gd name="connsiteY8" fmla="*/ 2016 h 5734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31" h="573491">
                        <a:moveTo>
                          <a:pt x="216292" y="2016"/>
                        </a:moveTo>
                        <a:cubicBezTo>
                          <a:pt x="225258" y="-3169"/>
                          <a:pt x="236226" y="1992"/>
                          <a:pt x="240719" y="13561"/>
                        </a:cubicBezTo>
                        <a:lnTo>
                          <a:pt x="399726" y="422160"/>
                        </a:lnTo>
                        <a:cubicBezTo>
                          <a:pt x="404196" y="433613"/>
                          <a:pt x="400532" y="447233"/>
                          <a:pt x="391568" y="452418"/>
                        </a:cubicBezTo>
                        <a:lnTo>
                          <a:pt x="185321" y="571488"/>
                        </a:lnTo>
                        <a:cubicBezTo>
                          <a:pt x="176380" y="576650"/>
                          <a:pt x="165388" y="571488"/>
                          <a:pt x="160940" y="560011"/>
                        </a:cubicBezTo>
                        <a:lnTo>
                          <a:pt x="1911" y="151412"/>
                        </a:lnTo>
                        <a:cubicBezTo>
                          <a:pt x="-2560" y="139867"/>
                          <a:pt x="1081" y="126271"/>
                          <a:pt x="10045" y="121086"/>
                        </a:cubicBezTo>
                        <a:lnTo>
                          <a:pt x="21629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0" name="Freeform 1739">
                    <a:extLst>
                      <a:ext uri="{FF2B5EF4-FFF2-40B4-BE49-F238E27FC236}">
                        <a16:creationId xmlns:a16="http://schemas.microsoft.com/office/drawing/2014/main" id="{7C18A8BA-0A74-A344-7AFA-A4926F8CE685}"/>
                      </a:ext>
                    </a:extLst>
                  </p:cNvPr>
                  <p:cNvSpPr/>
                  <p:nvPr/>
                </p:nvSpPr>
                <p:spPr>
                  <a:xfrm>
                    <a:off x="15790518" y="11858308"/>
                    <a:ext cx="377999" cy="543746"/>
                  </a:xfrm>
                  <a:custGeom>
                    <a:avLst/>
                    <a:gdLst>
                      <a:gd name="connsiteX0" fmla="*/ 180123 w 377999"/>
                      <a:gd name="connsiteY0" fmla="*/ 458300 h 543746"/>
                      <a:gd name="connsiteX1" fmla="*/ 190862 w 377999"/>
                      <a:gd name="connsiteY1" fmla="*/ 463393 h 543746"/>
                      <a:gd name="connsiteX2" fmla="*/ 208629 w 377999"/>
                      <a:gd name="connsiteY2" fmla="*/ 508998 h 543746"/>
                      <a:gd name="connsiteX3" fmla="*/ 205034 w 377999"/>
                      <a:gd name="connsiteY3" fmla="*/ 522341 h 543746"/>
                      <a:gd name="connsiteX4" fmla="*/ 169524 w 377999"/>
                      <a:gd name="connsiteY4" fmla="*/ 542850 h 543746"/>
                      <a:gd name="connsiteX5" fmla="*/ 158739 w 377999"/>
                      <a:gd name="connsiteY5" fmla="*/ 537803 h 543746"/>
                      <a:gd name="connsiteX6" fmla="*/ 140994 w 377999"/>
                      <a:gd name="connsiteY6" fmla="*/ 492198 h 543746"/>
                      <a:gd name="connsiteX7" fmla="*/ 144589 w 377999"/>
                      <a:gd name="connsiteY7" fmla="*/ 478810 h 543746"/>
                      <a:gd name="connsiteX8" fmla="*/ 180123 w 377999"/>
                      <a:gd name="connsiteY8" fmla="*/ 458300 h 543746"/>
                      <a:gd name="connsiteX9" fmla="*/ 264442 w 377999"/>
                      <a:gd name="connsiteY9" fmla="*/ 321417 h 543746"/>
                      <a:gd name="connsiteX10" fmla="*/ 275205 w 377999"/>
                      <a:gd name="connsiteY10" fmla="*/ 326509 h 543746"/>
                      <a:gd name="connsiteX11" fmla="*/ 292948 w 377999"/>
                      <a:gd name="connsiteY11" fmla="*/ 372137 h 543746"/>
                      <a:gd name="connsiteX12" fmla="*/ 289353 w 377999"/>
                      <a:gd name="connsiteY12" fmla="*/ 385457 h 543746"/>
                      <a:gd name="connsiteX13" fmla="*/ 253843 w 377999"/>
                      <a:gd name="connsiteY13" fmla="*/ 405967 h 543746"/>
                      <a:gd name="connsiteX14" fmla="*/ 243058 w 377999"/>
                      <a:gd name="connsiteY14" fmla="*/ 400943 h 543746"/>
                      <a:gd name="connsiteX15" fmla="*/ 225313 w 377999"/>
                      <a:gd name="connsiteY15" fmla="*/ 355315 h 543746"/>
                      <a:gd name="connsiteX16" fmla="*/ 228908 w 377999"/>
                      <a:gd name="connsiteY16" fmla="*/ 341926 h 543746"/>
                      <a:gd name="connsiteX17" fmla="*/ 264442 w 377999"/>
                      <a:gd name="connsiteY17" fmla="*/ 321417 h 543746"/>
                      <a:gd name="connsiteX18" fmla="*/ 152101 w 377999"/>
                      <a:gd name="connsiteY18" fmla="*/ 386287 h 543746"/>
                      <a:gd name="connsiteX19" fmla="*/ 162840 w 377999"/>
                      <a:gd name="connsiteY19" fmla="*/ 391379 h 543746"/>
                      <a:gd name="connsiteX20" fmla="*/ 180607 w 377999"/>
                      <a:gd name="connsiteY20" fmla="*/ 436984 h 543746"/>
                      <a:gd name="connsiteX21" fmla="*/ 177012 w 377999"/>
                      <a:gd name="connsiteY21" fmla="*/ 450327 h 543746"/>
                      <a:gd name="connsiteX22" fmla="*/ 141478 w 377999"/>
                      <a:gd name="connsiteY22" fmla="*/ 470836 h 543746"/>
                      <a:gd name="connsiteX23" fmla="*/ 130717 w 377999"/>
                      <a:gd name="connsiteY23" fmla="*/ 465789 h 543746"/>
                      <a:gd name="connsiteX24" fmla="*/ 112949 w 377999"/>
                      <a:gd name="connsiteY24" fmla="*/ 420185 h 543746"/>
                      <a:gd name="connsiteX25" fmla="*/ 116567 w 377999"/>
                      <a:gd name="connsiteY25" fmla="*/ 406796 h 543746"/>
                      <a:gd name="connsiteX26" fmla="*/ 152101 w 377999"/>
                      <a:gd name="connsiteY26" fmla="*/ 386287 h 543746"/>
                      <a:gd name="connsiteX27" fmla="*/ 208261 w 377999"/>
                      <a:gd name="connsiteY27" fmla="*/ 353863 h 543746"/>
                      <a:gd name="connsiteX28" fmla="*/ 219046 w 377999"/>
                      <a:gd name="connsiteY28" fmla="*/ 358933 h 543746"/>
                      <a:gd name="connsiteX29" fmla="*/ 236790 w 377999"/>
                      <a:gd name="connsiteY29" fmla="*/ 404561 h 543746"/>
                      <a:gd name="connsiteX30" fmla="*/ 233171 w 377999"/>
                      <a:gd name="connsiteY30" fmla="*/ 417903 h 543746"/>
                      <a:gd name="connsiteX31" fmla="*/ 197637 w 377999"/>
                      <a:gd name="connsiteY31" fmla="*/ 438413 h 543746"/>
                      <a:gd name="connsiteX32" fmla="*/ 186898 w 377999"/>
                      <a:gd name="connsiteY32" fmla="*/ 433343 h 543746"/>
                      <a:gd name="connsiteX33" fmla="*/ 169154 w 377999"/>
                      <a:gd name="connsiteY33" fmla="*/ 387738 h 543746"/>
                      <a:gd name="connsiteX34" fmla="*/ 172726 w 377999"/>
                      <a:gd name="connsiteY34" fmla="*/ 374373 h 543746"/>
                      <a:gd name="connsiteX35" fmla="*/ 208261 w 377999"/>
                      <a:gd name="connsiteY35" fmla="*/ 353863 h 543746"/>
                      <a:gd name="connsiteX36" fmla="*/ 236283 w 377999"/>
                      <a:gd name="connsiteY36" fmla="*/ 425877 h 543746"/>
                      <a:gd name="connsiteX37" fmla="*/ 247068 w 377999"/>
                      <a:gd name="connsiteY37" fmla="*/ 430947 h 543746"/>
                      <a:gd name="connsiteX38" fmla="*/ 264811 w 377999"/>
                      <a:gd name="connsiteY38" fmla="*/ 476575 h 543746"/>
                      <a:gd name="connsiteX39" fmla="*/ 261193 w 377999"/>
                      <a:gd name="connsiteY39" fmla="*/ 489917 h 543746"/>
                      <a:gd name="connsiteX40" fmla="*/ 225682 w 377999"/>
                      <a:gd name="connsiteY40" fmla="*/ 510427 h 543746"/>
                      <a:gd name="connsiteX41" fmla="*/ 214920 w 377999"/>
                      <a:gd name="connsiteY41" fmla="*/ 505357 h 543746"/>
                      <a:gd name="connsiteX42" fmla="*/ 197176 w 377999"/>
                      <a:gd name="connsiteY42" fmla="*/ 459752 h 543746"/>
                      <a:gd name="connsiteX43" fmla="*/ 200748 w 377999"/>
                      <a:gd name="connsiteY43" fmla="*/ 446387 h 543746"/>
                      <a:gd name="connsiteX44" fmla="*/ 236283 w 377999"/>
                      <a:gd name="connsiteY44" fmla="*/ 425877 h 543746"/>
                      <a:gd name="connsiteX45" fmla="*/ 348624 w 377999"/>
                      <a:gd name="connsiteY45" fmla="*/ 361007 h 543746"/>
                      <a:gd name="connsiteX46" fmla="*/ 359409 w 377999"/>
                      <a:gd name="connsiteY46" fmla="*/ 366100 h 543746"/>
                      <a:gd name="connsiteX47" fmla="*/ 377152 w 377999"/>
                      <a:gd name="connsiteY47" fmla="*/ 411705 h 543746"/>
                      <a:gd name="connsiteX48" fmla="*/ 373535 w 377999"/>
                      <a:gd name="connsiteY48" fmla="*/ 425047 h 543746"/>
                      <a:gd name="connsiteX49" fmla="*/ 338000 w 377999"/>
                      <a:gd name="connsiteY49" fmla="*/ 445557 h 543746"/>
                      <a:gd name="connsiteX50" fmla="*/ 327262 w 377999"/>
                      <a:gd name="connsiteY50" fmla="*/ 440510 h 543746"/>
                      <a:gd name="connsiteX51" fmla="*/ 309517 w 377999"/>
                      <a:gd name="connsiteY51" fmla="*/ 394882 h 543746"/>
                      <a:gd name="connsiteX52" fmla="*/ 313090 w 377999"/>
                      <a:gd name="connsiteY52" fmla="*/ 381517 h 543746"/>
                      <a:gd name="connsiteX53" fmla="*/ 348624 w 377999"/>
                      <a:gd name="connsiteY53" fmla="*/ 361007 h 543746"/>
                      <a:gd name="connsiteX54" fmla="*/ 292464 w 377999"/>
                      <a:gd name="connsiteY54" fmla="*/ 393431 h 543746"/>
                      <a:gd name="connsiteX55" fmla="*/ 303227 w 377999"/>
                      <a:gd name="connsiteY55" fmla="*/ 398523 h 543746"/>
                      <a:gd name="connsiteX56" fmla="*/ 320970 w 377999"/>
                      <a:gd name="connsiteY56" fmla="*/ 444151 h 543746"/>
                      <a:gd name="connsiteX57" fmla="*/ 317375 w 377999"/>
                      <a:gd name="connsiteY57" fmla="*/ 457471 h 543746"/>
                      <a:gd name="connsiteX58" fmla="*/ 281865 w 377999"/>
                      <a:gd name="connsiteY58" fmla="*/ 477980 h 543746"/>
                      <a:gd name="connsiteX59" fmla="*/ 271080 w 377999"/>
                      <a:gd name="connsiteY59" fmla="*/ 472956 h 543746"/>
                      <a:gd name="connsiteX60" fmla="*/ 253335 w 377999"/>
                      <a:gd name="connsiteY60" fmla="*/ 427328 h 543746"/>
                      <a:gd name="connsiteX61" fmla="*/ 256930 w 377999"/>
                      <a:gd name="connsiteY61" fmla="*/ 413940 h 543746"/>
                      <a:gd name="connsiteX62" fmla="*/ 292464 w 377999"/>
                      <a:gd name="connsiteY62" fmla="*/ 393431 h 543746"/>
                      <a:gd name="connsiteX63" fmla="*/ 124079 w 377999"/>
                      <a:gd name="connsiteY63" fmla="*/ 314250 h 543746"/>
                      <a:gd name="connsiteX64" fmla="*/ 134818 w 377999"/>
                      <a:gd name="connsiteY64" fmla="*/ 319343 h 543746"/>
                      <a:gd name="connsiteX65" fmla="*/ 152563 w 377999"/>
                      <a:gd name="connsiteY65" fmla="*/ 364925 h 543746"/>
                      <a:gd name="connsiteX66" fmla="*/ 148990 w 377999"/>
                      <a:gd name="connsiteY66" fmla="*/ 378313 h 543746"/>
                      <a:gd name="connsiteX67" fmla="*/ 113456 w 377999"/>
                      <a:gd name="connsiteY67" fmla="*/ 398822 h 543746"/>
                      <a:gd name="connsiteX68" fmla="*/ 102672 w 377999"/>
                      <a:gd name="connsiteY68" fmla="*/ 393753 h 543746"/>
                      <a:gd name="connsiteX69" fmla="*/ 84927 w 377999"/>
                      <a:gd name="connsiteY69" fmla="*/ 348125 h 543746"/>
                      <a:gd name="connsiteX70" fmla="*/ 88545 w 377999"/>
                      <a:gd name="connsiteY70" fmla="*/ 334782 h 543746"/>
                      <a:gd name="connsiteX71" fmla="*/ 124079 w 377999"/>
                      <a:gd name="connsiteY71" fmla="*/ 314250 h 543746"/>
                      <a:gd name="connsiteX72" fmla="*/ 96035 w 377999"/>
                      <a:gd name="connsiteY72" fmla="*/ 242213 h 543746"/>
                      <a:gd name="connsiteX73" fmla="*/ 106796 w 377999"/>
                      <a:gd name="connsiteY73" fmla="*/ 247306 h 543746"/>
                      <a:gd name="connsiteX74" fmla="*/ 124541 w 377999"/>
                      <a:gd name="connsiteY74" fmla="*/ 292911 h 543746"/>
                      <a:gd name="connsiteX75" fmla="*/ 120946 w 377999"/>
                      <a:gd name="connsiteY75" fmla="*/ 306253 h 543746"/>
                      <a:gd name="connsiteX76" fmla="*/ 85434 w 377999"/>
                      <a:gd name="connsiteY76" fmla="*/ 326763 h 543746"/>
                      <a:gd name="connsiteX77" fmla="*/ 74650 w 377999"/>
                      <a:gd name="connsiteY77" fmla="*/ 321717 h 543746"/>
                      <a:gd name="connsiteX78" fmla="*/ 56905 w 377999"/>
                      <a:gd name="connsiteY78" fmla="*/ 276112 h 543746"/>
                      <a:gd name="connsiteX79" fmla="*/ 60501 w 377999"/>
                      <a:gd name="connsiteY79" fmla="*/ 262723 h 543746"/>
                      <a:gd name="connsiteX80" fmla="*/ 96035 w 377999"/>
                      <a:gd name="connsiteY80" fmla="*/ 242213 h 543746"/>
                      <a:gd name="connsiteX81" fmla="*/ 208491 w 377999"/>
                      <a:gd name="connsiteY81" fmla="*/ 893 h 543746"/>
                      <a:gd name="connsiteX82" fmla="*/ 219253 w 377999"/>
                      <a:gd name="connsiteY82" fmla="*/ 5940 h 543746"/>
                      <a:gd name="connsiteX83" fmla="*/ 237020 w 377999"/>
                      <a:gd name="connsiteY83" fmla="*/ 51545 h 543746"/>
                      <a:gd name="connsiteX84" fmla="*/ 233402 w 377999"/>
                      <a:gd name="connsiteY84" fmla="*/ 64933 h 543746"/>
                      <a:gd name="connsiteX85" fmla="*/ 197868 w 377999"/>
                      <a:gd name="connsiteY85" fmla="*/ 85442 h 543746"/>
                      <a:gd name="connsiteX86" fmla="*/ 187129 w 377999"/>
                      <a:gd name="connsiteY86" fmla="*/ 80350 h 543746"/>
                      <a:gd name="connsiteX87" fmla="*/ 169362 w 377999"/>
                      <a:gd name="connsiteY87" fmla="*/ 34745 h 543746"/>
                      <a:gd name="connsiteX88" fmla="*/ 172957 w 377999"/>
                      <a:gd name="connsiteY88" fmla="*/ 21402 h 543746"/>
                      <a:gd name="connsiteX89" fmla="*/ 208491 w 377999"/>
                      <a:gd name="connsiteY89" fmla="*/ 893 h 543746"/>
                      <a:gd name="connsiteX90" fmla="*/ 152332 w 377999"/>
                      <a:gd name="connsiteY90" fmla="*/ 33316 h 543746"/>
                      <a:gd name="connsiteX91" fmla="*/ 163071 w 377999"/>
                      <a:gd name="connsiteY91" fmla="*/ 38386 h 543746"/>
                      <a:gd name="connsiteX92" fmla="*/ 180815 w 377999"/>
                      <a:gd name="connsiteY92" fmla="*/ 83991 h 543746"/>
                      <a:gd name="connsiteX93" fmla="*/ 177267 w 377999"/>
                      <a:gd name="connsiteY93" fmla="*/ 97356 h 543746"/>
                      <a:gd name="connsiteX94" fmla="*/ 141732 w 377999"/>
                      <a:gd name="connsiteY94" fmla="*/ 117866 h 543746"/>
                      <a:gd name="connsiteX95" fmla="*/ 130923 w 377999"/>
                      <a:gd name="connsiteY95" fmla="*/ 112796 h 543746"/>
                      <a:gd name="connsiteX96" fmla="*/ 113203 w 377999"/>
                      <a:gd name="connsiteY96" fmla="*/ 67191 h 543746"/>
                      <a:gd name="connsiteX97" fmla="*/ 116798 w 377999"/>
                      <a:gd name="connsiteY97" fmla="*/ 53826 h 543746"/>
                      <a:gd name="connsiteX98" fmla="*/ 152332 w 377999"/>
                      <a:gd name="connsiteY98" fmla="*/ 33316 h 543746"/>
                      <a:gd name="connsiteX99" fmla="*/ 96150 w 377999"/>
                      <a:gd name="connsiteY99" fmla="*/ 65763 h 543746"/>
                      <a:gd name="connsiteX100" fmla="*/ 106911 w 377999"/>
                      <a:gd name="connsiteY100" fmla="*/ 70810 h 543746"/>
                      <a:gd name="connsiteX101" fmla="*/ 124656 w 377999"/>
                      <a:gd name="connsiteY101" fmla="*/ 116414 h 543746"/>
                      <a:gd name="connsiteX102" fmla="*/ 121061 w 377999"/>
                      <a:gd name="connsiteY102" fmla="*/ 129803 h 543746"/>
                      <a:gd name="connsiteX103" fmla="*/ 85549 w 377999"/>
                      <a:gd name="connsiteY103" fmla="*/ 150312 h 543746"/>
                      <a:gd name="connsiteX104" fmla="*/ 74788 w 377999"/>
                      <a:gd name="connsiteY104" fmla="*/ 145220 h 543746"/>
                      <a:gd name="connsiteX105" fmla="*/ 57043 w 377999"/>
                      <a:gd name="connsiteY105" fmla="*/ 99592 h 543746"/>
                      <a:gd name="connsiteX106" fmla="*/ 60616 w 377999"/>
                      <a:gd name="connsiteY106" fmla="*/ 86272 h 543746"/>
                      <a:gd name="connsiteX107" fmla="*/ 96150 w 377999"/>
                      <a:gd name="connsiteY107" fmla="*/ 65763 h 543746"/>
                      <a:gd name="connsiteX108" fmla="*/ 39991 w 377999"/>
                      <a:gd name="connsiteY108" fmla="*/ 98186 h 543746"/>
                      <a:gd name="connsiteX109" fmla="*/ 50729 w 377999"/>
                      <a:gd name="connsiteY109" fmla="*/ 103233 h 543746"/>
                      <a:gd name="connsiteX110" fmla="*/ 68474 w 377999"/>
                      <a:gd name="connsiteY110" fmla="*/ 148861 h 543746"/>
                      <a:gd name="connsiteX111" fmla="*/ 64925 w 377999"/>
                      <a:gd name="connsiteY111" fmla="*/ 162226 h 543746"/>
                      <a:gd name="connsiteX112" fmla="*/ 29391 w 377999"/>
                      <a:gd name="connsiteY112" fmla="*/ 182736 h 543746"/>
                      <a:gd name="connsiteX113" fmla="*/ 18606 w 377999"/>
                      <a:gd name="connsiteY113" fmla="*/ 177666 h 543746"/>
                      <a:gd name="connsiteX114" fmla="*/ 839 w 377999"/>
                      <a:gd name="connsiteY114" fmla="*/ 132038 h 543746"/>
                      <a:gd name="connsiteX115" fmla="*/ 4456 w 377999"/>
                      <a:gd name="connsiteY115" fmla="*/ 118696 h 543746"/>
                      <a:gd name="connsiteX116" fmla="*/ 39991 w 377999"/>
                      <a:gd name="connsiteY116" fmla="*/ 98186 h 543746"/>
                      <a:gd name="connsiteX117" fmla="*/ 68013 w 377999"/>
                      <a:gd name="connsiteY117" fmla="*/ 170200 h 543746"/>
                      <a:gd name="connsiteX118" fmla="*/ 78774 w 377999"/>
                      <a:gd name="connsiteY118" fmla="*/ 175293 h 543746"/>
                      <a:gd name="connsiteX119" fmla="*/ 96519 w 377999"/>
                      <a:gd name="connsiteY119" fmla="*/ 220897 h 543746"/>
                      <a:gd name="connsiteX120" fmla="*/ 92924 w 377999"/>
                      <a:gd name="connsiteY120" fmla="*/ 234240 h 543746"/>
                      <a:gd name="connsiteX121" fmla="*/ 57412 w 377999"/>
                      <a:gd name="connsiteY121" fmla="*/ 254749 h 543746"/>
                      <a:gd name="connsiteX122" fmla="*/ 46628 w 377999"/>
                      <a:gd name="connsiteY122" fmla="*/ 249703 h 543746"/>
                      <a:gd name="connsiteX123" fmla="*/ 28883 w 377999"/>
                      <a:gd name="connsiteY123" fmla="*/ 204098 h 543746"/>
                      <a:gd name="connsiteX124" fmla="*/ 32478 w 377999"/>
                      <a:gd name="connsiteY124" fmla="*/ 190709 h 543746"/>
                      <a:gd name="connsiteX125" fmla="*/ 68013 w 377999"/>
                      <a:gd name="connsiteY125" fmla="*/ 170200 h 543746"/>
                      <a:gd name="connsiteX126" fmla="*/ 124172 w 377999"/>
                      <a:gd name="connsiteY126" fmla="*/ 137777 h 543746"/>
                      <a:gd name="connsiteX127" fmla="*/ 134957 w 377999"/>
                      <a:gd name="connsiteY127" fmla="*/ 142846 h 543746"/>
                      <a:gd name="connsiteX128" fmla="*/ 152700 w 377999"/>
                      <a:gd name="connsiteY128" fmla="*/ 188474 h 543746"/>
                      <a:gd name="connsiteX129" fmla="*/ 149083 w 377999"/>
                      <a:gd name="connsiteY129" fmla="*/ 201817 h 543746"/>
                      <a:gd name="connsiteX130" fmla="*/ 113549 w 377999"/>
                      <a:gd name="connsiteY130" fmla="*/ 222326 h 543746"/>
                      <a:gd name="connsiteX131" fmla="*/ 102810 w 377999"/>
                      <a:gd name="connsiteY131" fmla="*/ 217256 h 543746"/>
                      <a:gd name="connsiteX132" fmla="*/ 85065 w 377999"/>
                      <a:gd name="connsiteY132" fmla="*/ 171651 h 543746"/>
                      <a:gd name="connsiteX133" fmla="*/ 88638 w 377999"/>
                      <a:gd name="connsiteY133" fmla="*/ 158286 h 543746"/>
                      <a:gd name="connsiteX134" fmla="*/ 124172 w 377999"/>
                      <a:gd name="connsiteY134" fmla="*/ 137777 h 543746"/>
                      <a:gd name="connsiteX135" fmla="*/ 236513 w 377999"/>
                      <a:gd name="connsiteY135" fmla="*/ 72907 h 543746"/>
                      <a:gd name="connsiteX136" fmla="*/ 247298 w 377999"/>
                      <a:gd name="connsiteY136" fmla="*/ 77999 h 543746"/>
                      <a:gd name="connsiteX137" fmla="*/ 265042 w 377999"/>
                      <a:gd name="connsiteY137" fmla="*/ 123604 h 543746"/>
                      <a:gd name="connsiteX138" fmla="*/ 261424 w 377999"/>
                      <a:gd name="connsiteY138" fmla="*/ 136947 h 543746"/>
                      <a:gd name="connsiteX139" fmla="*/ 225912 w 377999"/>
                      <a:gd name="connsiteY139" fmla="*/ 157456 h 543746"/>
                      <a:gd name="connsiteX140" fmla="*/ 215151 w 377999"/>
                      <a:gd name="connsiteY140" fmla="*/ 152409 h 543746"/>
                      <a:gd name="connsiteX141" fmla="*/ 197407 w 377999"/>
                      <a:gd name="connsiteY141" fmla="*/ 106782 h 543746"/>
                      <a:gd name="connsiteX142" fmla="*/ 200979 w 377999"/>
                      <a:gd name="connsiteY142" fmla="*/ 93416 h 543746"/>
                      <a:gd name="connsiteX143" fmla="*/ 236513 w 377999"/>
                      <a:gd name="connsiteY143" fmla="*/ 72907 h 543746"/>
                      <a:gd name="connsiteX144" fmla="*/ 320602 w 377999"/>
                      <a:gd name="connsiteY144" fmla="*/ 288993 h 543746"/>
                      <a:gd name="connsiteX145" fmla="*/ 331387 w 377999"/>
                      <a:gd name="connsiteY145" fmla="*/ 294063 h 543746"/>
                      <a:gd name="connsiteX146" fmla="*/ 349132 w 377999"/>
                      <a:gd name="connsiteY146" fmla="*/ 339691 h 543746"/>
                      <a:gd name="connsiteX147" fmla="*/ 345513 w 377999"/>
                      <a:gd name="connsiteY147" fmla="*/ 353033 h 543746"/>
                      <a:gd name="connsiteX148" fmla="*/ 310001 w 377999"/>
                      <a:gd name="connsiteY148" fmla="*/ 373543 h 543746"/>
                      <a:gd name="connsiteX149" fmla="*/ 299240 w 377999"/>
                      <a:gd name="connsiteY149" fmla="*/ 368497 h 543746"/>
                      <a:gd name="connsiteX150" fmla="*/ 281495 w 377999"/>
                      <a:gd name="connsiteY150" fmla="*/ 322868 h 543746"/>
                      <a:gd name="connsiteX151" fmla="*/ 285068 w 377999"/>
                      <a:gd name="connsiteY151" fmla="*/ 309503 h 543746"/>
                      <a:gd name="connsiteX152" fmla="*/ 320602 w 377999"/>
                      <a:gd name="connsiteY152" fmla="*/ 288993 h 543746"/>
                      <a:gd name="connsiteX153" fmla="*/ 292580 w 377999"/>
                      <a:gd name="connsiteY153" fmla="*/ 216980 h 543746"/>
                      <a:gd name="connsiteX154" fmla="*/ 303342 w 377999"/>
                      <a:gd name="connsiteY154" fmla="*/ 222026 h 543746"/>
                      <a:gd name="connsiteX155" fmla="*/ 321086 w 377999"/>
                      <a:gd name="connsiteY155" fmla="*/ 267631 h 543746"/>
                      <a:gd name="connsiteX156" fmla="*/ 317491 w 377999"/>
                      <a:gd name="connsiteY156" fmla="*/ 281020 h 543746"/>
                      <a:gd name="connsiteX157" fmla="*/ 281980 w 377999"/>
                      <a:gd name="connsiteY157" fmla="*/ 301530 h 543746"/>
                      <a:gd name="connsiteX158" fmla="*/ 271218 w 377999"/>
                      <a:gd name="connsiteY158" fmla="*/ 296437 h 543746"/>
                      <a:gd name="connsiteX159" fmla="*/ 253474 w 377999"/>
                      <a:gd name="connsiteY159" fmla="*/ 250809 h 543746"/>
                      <a:gd name="connsiteX160" fmla="*/ 257046 w 377999"/>
                      <a:gd name="connsiteY160" fmla="*/ 237489 h 543746"/>
                      <a:gd name="connsiteX161" fmla="*/ 292580 w 377999"/>
                      <a:gd name="connsiteY161" fmla="*/ 216980 h 543746"/>
                      <a:gd name="connsiteX162" fmla="*/ 264535 w 377999"/>
                      <a:gd name="connsiteY162" fmla="*/ 144920 h 543746"/>
                      <a:gd name="connsiteX163" fmla="*/ 275320 w 377999"/>
                      <a:gd name="connsiteY163" fmla="*/ 150013 h 543746"/>
                      <a:gd name="connsiteX164" fmla="*/ 293064 w 377999"/>
                      <a:gd name="connsiteY164" fmla="*/ 195617 h 543746"/>
                      <a:gd name="connsiteX165" fmla="*/ 289446 w 377999"/>
                      <a:gd name="connsiteY165" fmla="*/ 208960 h 543746"/>
                      <a:gd name="connsiteX166" fmla="*/ 253934 w 377999"/>
                      <a:gd name="connsiteY166" fmla="*/ 229469 h 543746"/>
                      <a:gd name="connsiteX167" fmla="*/ 243196 w 377999"/>
                      <a:gd name="connsiteY167" fmla="*/ 224423 h 543746"/>
                      <a:gd name="connsiteX168" fmla="*/ 225429 w 377999"/>
                      <a:gd name="connsiteY168" fmla="*/ 178796 h 543746"/>
                      <a:gd name="connsiteX169" fmla="*/ 229001 w 377999"/>
                      <a:gd name="connsiteY169" fmla="*/ 165429 h 543746"/>
                      <a:gd name="connsiteX170" fmla="*/ 264535 w 377999"/>
                      <a:gd name="connsiteY170" fmla="*/ 144920 h 543746"/>
                      <a:gd name="connsiteX171" fmla="*/ 208376 w 377999"/>
                      <a:gd name="connsiteY171" fmla="*/ 177343 h 543746"/>
                      <a:gd name="connsiteX172" fmla="*/ 219137 w 377999"/>
                      <a:gd name="connsiteY172" fmla="*/ 182459 h 543746"/>
                      <a:gd name="connsiteX173" fmla="*/ 236882 w 377999"/>
                      <a:gd name="connsiteY173" fmla="*/ 228064 h 543746"/>
                      <a:gd name="connsiteX174" fmla="*/ 233311 w 377999"/>
                      <a:gd name="connsiteY174" fmla="*/ 241383 h 543746"/>
                      <a:gd name="connsiteX175" fmla="*/ 197775 w 377999"/>
                      <a:gd name="connsiteY175" fmla="*/ 261916 h 543746"/>
                      <a:gd name="connsiteX176" fmla="*/ 186991 w 377999"/>
                      <a:gd name="connsiteY176" fmla="*/ 256870 h 543746"/>
                      <a:gd name="connsiteX177" fmla="*/ 169247 w 377999"/>
                      <a:gd name="connsiteY177" fmla="*/ 211242 h 543746"/>
                      <a:gd name="connsiteX178" fmla="*/ 172842 w 377999"/>
                      <a:gd name="connsiteY178" fmla="*/ 197853 h 543746"/>
                      <a:gd name="connsiteX179" fmla="*/ 208376 w 377999"/>
                      <a:gd name="connsiteY179" fmla="*/ 177343 h 543746"/>
                      <a:gd name="connsiteX180" fmla="*/ 180354 w 377999"/>
                      <a:gd name="connsiteY180" fmla="*/ 105330 h 543746"/>
                      <a:gd name="connsiteX181" fmla="*/ 191115 w 377999"/>
                      <a:gd name="connsiteY181" fmla="*/ 110423 h 543746"/>
                      <a:gd name="connsiteX182" fmla="*/ 208860 w 377999"/>
                      <a:gd name="connsiteY182" fmla="*/ 156051 h 543746"/>
                      <a:gd name="connsiteX183" fmla="*/ 205265 w 377999"/>
                      <a:gd name="connsiteY183" fmla="*/ 169370 h 543746"/>
                      <a:gd name="connsiteX184" fmla="*/ 169753 w 377999"/>
                      <a:gd name="connsiteY184" fmla="*/ 189880 h 543746"/>
                      <a:gd name="connsiteX185" fmla="*/ 158969 w 377999"/>
                      <a:gd name="connsiteY185" fmla="*/ 184856 h 543746"/>
                      <a:gd name="connsiteX186" fmla="*/ 141225 w 377999"/>
                      <a:gd name="connsiteY186" fmla="*/ 139228 h 543746"/>
                      <a:gd name="connsiteX187" fmla="*/ 144820 w 377999"/>
                      <a:gd name="connsiteY187" fmla="*/ 125839 h 543746"/>
                      <a:gd name="connsiteX188" fmla="*/ 180354 w 377999"/>
                      <a:gd name="connsiteY188" fmla="*/ 105330 h 543746"/>
                      <a:gd name="connsiteX189" fmla="*/ 236420 w 377999"/>
                      <a:gd name="connsiteY189" fmla="*/ 249403 h 543746"/>
                      <a:gd name="connsiteX190" fmla="*/ 247159 w 377999"/>
                      <a:gd name="connsiteY190" fmla="*/ 254473 h 543746"/>
                      <a:gd name="connsiteX191" fmla="*/ 264904 w 377999"/>
                      <a:gd name="connsiteY191" fmla="*/ 300078 h 543746"/>
                      <a:gd name="connsiteX192" fmla="*/ 261355 w 377999"/>
                      <a:gd name="connsiteY192" fmla="*/ 313443 h 543746"/>
                      <a:gd name="connsiteX193" fmla="*/ 225797 w 377999"/>
                      <a:gd name="connsiteY193" fmla="*/ 333953 h 543746"/>
                      <a:gd name="connsiteX194" fmla="*/ 215013 w 377999"/>
                      <a:gd name="connsiteY194" fmla="*/ 328883 h 543746"/>
                      <a:gd name="connsiteX195" fmla="*/ 197269 w 377999"/>
                      <a:gd name="connsiteY195" fmla="*/ 283279 h 543746"/>
                      <a:gd name="connsiteX196" fmla="*/ 200886 w 377999"/>
                      <a:gd name="connsiteY196" fmla="*/ 269912 h 543746"/>
                      <a:gd name="connsiteX197" fmla="*/ 236420 w 377999"/>
                      <a:gd name="connsiteY197" fmla="*/ 249403 h 543746"/>
                      <a:gd name="connsiteX198" fmla="*/ 180239 w 377999"/>
                      <a:gd name="connsiteY198" fmla="*/ 281850 h 543746"/>
                      <a:gd name="connsiteX199" fmla="*/ 191001 w 377999"/>
                      <a:gd name="connsiteY199" fmla="*/ 286896 h 543746"/>
                      <a:gd name="connsiteX200" fmla="*/ 208744 w 377999"/>
                      <a:gd name="connsiteY200" fmla="*/ 332501 h 543746"/>
                      <a:gd name="connsiteX201" fmla="*/ 205149 w 377999"/>
                      <a:gd name="connsiteY201" fmla="*/ 345890 h 543746"/>
                      <a:gd name="connsiteX202" fmla="*/ 169615 w 377999"/>
                      <a:gd name="connsiteY202" fmla="*/ 366399 h 543746"/>
                      <a:gd name="connsiteX203" fmla="*/ 158876 w 377999"/>
                      <a:gd name="connsiteY203" fmla="*/ 361306 h 543746"/>
                      <a:gd name="connsiteX204" fmla="*/ 141133 w 377999"/>
                      <a:gd name="connsiteY204" fmla="*/ 315678 h 543746"/>
                      <a:gd name="connsiteX205" fmla="*/ 144704 w 377999"/>
                      <a:gd name="connsiteY205" fmla="*/ 302359 h 543746"/>
                      <a:gd name="connsiteX206" fmla="*/ 180239 w 377999"/>
                      <a:gd name="connsiteY206" fmla="*/ 281850 h 543746"/>
                      <a:gd name="connsiteX207" fmla="*/ 152194 w 377999"/>
                      <a:gd name="connsiteY207" fmla="*/ 209790 h 543746"/>
                      <a:gd name="connsiteX208" fmla="*/ 162979 w 377999"/>
                      <a:gd name="connsiteY208" fmla="*/ 214859 h 543746"/>
                      <a:gd name="connsiteX209" fmla="*/ 180722 w 377999"/>
                      <a:gd name="connsiteY209" fmla="*/ 260487 h 543746"/>
                      <a:gd name="connsiteX210" fmla="*/ 177105 w 377999"/>
                      <a:gd name="connsiteY210" fmla="*/ 273830 h 543746"/>
                      <a:gd name="connsiteX211" fmla="*/ 141593 w 377999"/>
                      <a:gd name="connsiteY211" fmla="*/ 294339 h 543746"/>
                      <a:gd name="connsiteX212" fmla="*/ 130832 w 377999"/>
                      <a:gd name="connsiteY212" fmla="*/ 289293 h 543746"/>
                      <a:gd name="connsiteX213" fmla="*/ 113087 w 377999"/>
                      <a:gd name="connsiteY213" fmla="*/ 243665 h 543746"/>
                      <a:gd name="connsiteX214" fmla="*/ 116660 w 377999"/>
                      <a:gd name="connsiteY214" fmla="*/ 230299 h 543746"/>
                      <a:gd name="connsiteX215" fmla="*/ 152194 w 377999"/>
                      <a:gd name="connsiteY215" fmla="*/ 209790 h 5437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46">
                        <a:moveTo>
                          <a:pt x="180123" y="458300"/>
                        </a:moveTo>
                        <a:cubicBezTo>
                          <a:pt x="184111" y="455996"/>
                          <a:pt x="188880" y="458300"/>
                          <a:pt x="190862" y="463393"/>
                        </a:cubicBezTo>
                        <a:lnTo>
                          <a:pt x="208629" y="508998"/>
                        </a:lnTo>
                        <a:cubicBezTo>
                          <a:pt x="210611" y="514114"/>
                          <a:pt x="209022" y="520036"/>
                          <a:pt x="205034" y="522341"/>
                        </a:cubicBezTo>
                        <a:lnTo>
                          <a:pt x="169524" y="542850"/>
                        </a:lnTo>
                        <a:cubicBezTo>
                          <a:pt x="165560" y="545131"/>
                          <a:pt x="160743" y="542919"/>
                          <a:pt x="158739" y="537803"/>
                        </a:cubicBezTo>
                        <a:lnTo>
                          <a:pt x="140994" y="492198"/>
                        </a:lnTo>
                        <a:cubicBezTo>
                          <a:pt x="139012" y="487083"/>
                          <a:pt x="140648" y="481091"/>
                          <a:pt x="144589" y="478810"/>
                        </a:cubicBezTo>
                        <a:lnTo>
                          <a:pt x="180123" y="458300"/>
                        </a:lnTo>
                        <a:close/>
                        <a:moveTo>
                          <a:pt x="264442" y="321417"/>
                        </a:moveTo>
                        <a:cubicBezTo>
                          <a:pt x="268406" y="319112"/>
                          <a:pt x="273199" y="321417"/>
                          <a:pt x="275205" y="326509"/>
                        </a:cubicBezTo>
                        <a:lnTo>
                          <a:pt x="292948" y="372137"/>
                        </a:lnTo>
                        <a:cubicBezTo>
                          <a:pt x="294930" y="377230"/>
                          <a:pt x="293341" y="383176"/>
                          <a:pt x="289353" y="385457"/>
                        </a:cubicBezTo>
                        <a:lnTo>
                          <a:pt x="253843" y="405967"/>
                        </a:lnTo>
                        <a:cubicBezTo>
                          <a:pt x="249856" y="408271"/>
                          <a:pt x="245062" y="406036"/>
                          <a:pt x="243058" y="400943"/>
                        </a:cubicBezTo>
                        <a:lnTo>
                          <a:pt x="225313" y="355315"/>
                        </a:lnTo>
                        <a:cubicBezTo>
                          <a:pt x="223331" y="350199"/>
                          <a:pt x="224922" y="344231"/>
                          <a:pt x="228908" y="341926"/>
                        </a:cubicBezTo>
                        <a:lnTo>
                          <a:pt x="264442" y="321417"/>
                        </a:lnTo>
                        <a:close/>
                        <a:moveTo>
                          <a:pt x="152101" y="386287"/>
                        </a:moveTo>
                        <a:cubicBezTo>
                          <a:pt x="156089" y="383982"/>
                          <a:pt x="160858" y="386287"/>
                          <a:pt x="162840" y="391379"/>
                        </a:cubicBezTo>
                        <a:lnTo>
                          <a:pt x="180607" y="436984"/>
                        </a:lnTo>
                        <a:cubicBezTo>
                          <a:pt x="182589" y="442100"/>
                          <a:pt x="181000" y="448022"/>
                          <a:pt x="177012" y="450327"/>
                        </a:cubicBezTo>
                        <a:lnTo>
                          <a:pt x="141478" y="470836"/>
                        </a:lnTo>
                        <a:cubicBezTo>
                          <a:pt x="137538" y="473117"/>
                          <a:pt x="132698" y="470906"/>
                          <a:pt x="130717" y="465789"/>
                        </a:cubicBezTo>
                        <a:lnTo>
                          <a:pt x="112949" y="420185"/>
                        </a:lnTo>
                        <a:cubicBezTo>
                          <a:pt x="110968" y="415069"/>
                          <a:pt x="112603" y="409054"/>
                          <a:pt x="116567" y="406796"/>
                        </a:cubicBezTo>
                        <a:lnTo>
                          <a:pt x="152101" y="386287"/>
                        </a:lnTo>
                        <a:close/>
                        <a:moveTo>
                          <a:pt x="208261" y="353863"/>
                        </a:moveTo>
                        <a:cubicBezTo>
                          <a:pt x="212248" y="351559"/>
                          <a:pt x="217040" y="353840"/>
                          <a:pt x="219046" y="358933"/>
                        </a:cubicBezTo>
                        <a:lnTo>
                          <a:pt x="236790" y="404561"/>
                        </a:lnTo>
                        <a:cubicBezTo>
                          <a:pt x="238772" y="409653"/>
                          <a:pt x="237159" y="415599"/>
                          <a:pt x="233171" y="417903"/>
                        </a:cubicBezTo>
                        <a:lnTo>
                          <a:pt x="197637" y="438413"/>
                        </a:lnTo>
                        <a:cubicBezTo>
                          <a:pt x="193674" y="440694"/>
                          <a:pt x="188904" y="438459"/>
                          <a:pt x="186898" y="433343"/>
                        </a:cubicBezTo>
                        <a:lnTo>
                          <a:pt x="169154" y="387738"/>
                        </a:lnTo>
                        <a:cubicBezTo>
                          <a:pt x="167172" y="382645"/>
                          <a:pt x="168740" y="376677"/>
                          <a:pt x="172726" y="374373"/>
                        </a:cubicBezTo>
                        <a:lnTo>
                          <a:pt x="208261" y="353863"/>
                        </a:lnTo>
                        <a:close/>
                        <a:moveTo>
                          <a:pt x="236283" y="425877"/>
                        </a:moveTo>
                        <a:cubicBezTo>
                          <a:pt x="240269" y="423572"/>
                          <a:pt x="245086" y="425854"/>
                          <a:pt x="247068" y="430947"/>
                        </a:cubicBezTo>
                        <a:lnTo>
                          <a:pt x="264811" y="476575"/>
                        </a:lnTo>
                        <a:cubicBezTo>
                          <a:pt x="266793" y="481667"/>
                          <a:pt x="265181" y="487613"/>
                          <a:pt x="261193" y="489917"/>
                        </a:cubicBezTo>
                        <a:lnTo>
                          <a:pt x="225682" y="510427"/>
                        </a:lnTo>
                        <a:cubicBezTo>
                          <a:pt x="221673" y="512731"/>
                          <a:pt x="216926" y="510472"/>
                          <a:pt x="214920" y="505357"/>
                        </a:cubicBezTo>
                        <a:lnTo>
                          <a:pt x="197176" y="459752"/>
                        </a:lnTo>
                        <a:cubicBezTo>
                          <a:pt x="195194" y="454659"/>
                          <a:pt x="196762" y="448690"/>
                          <a:pt x="200748" y="446387"/>
                        </a:cubicBezTo>
                        <a:lnTo>
                          <a:pt x="236283" y="425877"/>
                        </a:lnTo>
                        <a:close/>
                        <a:moveTo>
                          <a:pt x="348624" y="361007"/>
                        </a:moveTo>
                        <a:cubicBezTo>
                          <a:pt x="352610" y="358725"/>
                          <a:pt x="357427" y="360984"/>
                          <a:pt x="359409" y="366100"/>
                        </a:cubicBezTo>
                        <a:lnTo>
                          <a:pt x="377152" y="411705"/>
                        </a:lnTo>
                        <a:cubicBezTo>
                          <a:pt x="379134" y="416820"/>
                          <a:pt x="377522" y="422743"/>
                          <a:pt x="373535" y="425047"/>
                        </a:cubicBezTo>
                        <a:lnTo>
                          <a:pt x="338000" y="445557"/>
                        </a:lnTo>
                        <a:cubicBezTo>
                          <a:pt x="334037" y="447861"/>
                          <a:pt x="329267" y="445626"/>
                          <a:pt x="327262" y="440510"/>
                        </a:cubicBezTo>
                        <a:lnTo>
                          <a:pt x="309517" y="394882"/>
                        </a:lnTo>
                        <a:cubicBezTo>
                          <a:pt x="307535" y="389789"/>
                          <a:pt x="309104" y="383821"/>
                          <a:pt x="313090" y="381517"/>
                        </a:cubicBezTo>
                        <a:lnTo>
                          <a:pt x="348624" y="361007"/>
                        </a:lnTo>
                        <a:close/>
                        <a:moveTo>
                          <a:pt x="292464" y="393431"/>
                        </a:moveTo>
                        <a:cubicBezTo>
                          <a:pt x="296428" y="391126"/>
                          <a:pt x="301221" y="393431"/>
                          <a:pt x="303227" y="398523"/>
                        </a:cubicBezTo>
                        <a:lnTo>
                          <a:pt x="320970" y="444151"/>
                        </a:lnTo>
                        <a:cubicBezTo>
                          <a:pt x="322952" y="449244"/>
                          <a:pt x="321363" y="455189"/>
                          <a:pt x="317375" y="457471"/>
                        </a:cubicBezTo>
                        <a:lnTo>
                          <a:pt x="281865" y="477980"/>
                        </a:lnTo>
                        <a:cubicBezTo>
                          <a:pt x="277878" y="480284"/>
                          <a:pt x="273084" y="478049"/>
                          <a:pt x="271080" y="472956"/>
                        </a:cubicBezTo>
                        <a:lnTo>
                          <a:pt x="253335" y="427328"/>
                        </a:lnTo>
                        <a:cubicBezTo>
                          <a:pt x="251353" y="422213"/>
                          <a:pt x="252967" y="416244"/>
                          <a:pt x="256930" y="413940"/>
                        </a:cubicBezTo>
                        <a:lnTo>
                          <a:pt x="292464" y="393431"/>
                        </a:lnTo>
                        <a:close/>
                        <a:moveTo>
                          <a:pt x="124079" y="314250"/>
                        </a:moveTo>
                        <a:cubicBezTo>
                          <a:pt x="128067" y="311969"/>
                          <a:pt x="132814" y="314227"/>
                          <a:pt x="134818" y="319343"/>
                        </a:cubicBezTo>
                        <a:lnTo>
                          <a:pt x="152563" y="364925"/>
                        </a:lnTo>
                        <a:cubicBezTo>
                          <a:pt x="154544" y="370040"/>
                          <a:pt x="152978" y="376009"/>
                          <a:pt x="148990" y="378313"/>
                        </a:cubicBezTo>
                        <a:lnTo>
                          <a:pt x="113456" y="398822"/>
                        </a:lnTo>
                        <a:cubicBezTo>
                          <a:pt x="109516" y="401104"/>
                          <a:pt x="104654" y="398846"/>
                          <a:pt x="102672" y="393753"/>
                        </a:cubicBezTo>
                        <a:lnTo>
                          <a:pt x="84927" y="348125"/>
                        </a:lnTo>
                        <a:cubicBezTo>
                          <a:pt x="82946" y="343009"/>
                          <a:pt x="84605" y="337064"/>
                          <a:pt x="88545" y="334782"/>
                        </a:cubicBezTo>
                        <a:lnTo>
                          <a:pt x="124079" y="314250"/>
                        </a:lnTo>
                        <a:close/>
                        <a:moveTo>
                          <a:pt x="96035" y="242213"/>
                        </a:moveTo>
                        <a:cubicBezTo>
                          <a:pt x="100021" y="239909"/>
                          <a:pt x="104814" y="242213"/>
                          <a:pt x="106796" y="247306"/>
                        </a:cubicBezTo>
                        <a:lnTo>
                          <a:pt x="124541" y="292911"/>
                        </a:lnTo>
                        <a:cubicBezTo>
                          <a:pt x="126522" y="298027"/>
                          <a:pt x="124933" y="303949"/>
                          <a:pt x="120946" y="306253"/>
                        </a:cubicBezTo>
                        <a:lnTo>
                          <a:pt x="85434" y="326763"/>
                        </a:lnTo>
                        <a:cubicBezTo>
                          <a:pt x="81470" y="329044"/>
                          <a:pt x="76632" y="326832"/>
                          <a:pt x="74650" y="321717"/>
                        </a:cubicBezTo>
                        <a:lnTo>
                          <a:pt x="56905" y="276112"/>
                        </a:lnTo>
                        <a:cubicBezTo>
                          <a:pt x="54924" y="270995"/>
                          <a:pt x="56559" y="265004"/>
                          <a:pt x="60501" y="262723"/>
                        </a:cubicBezTo>
                        <a:lnTo>
                          <a:pt x="96035" y="242213"/>
                        </a:lnTo>
                        <a:close/>
                        <a:moveTo>
                          <a:pt x="208491" y="893"/>
                        </a:moveTo>
                        <a:cubicBezTo>
                          <a:pt x="212455" y="-1388"/>
                          <a:pt x="217271" y="847"/>
                          <a:pt x="219253" y="5940"/>
                        </a:cubicBezTo>
                        <a:lnTo>
                          <a:pt x="237020" y="51545"/>
                        </a:lnTo>
                        <a:cubicBezTo>
                          <a:pt x="239001" y="56660"/>
                          <a:pt x="237388" y="62629"/>
                          <a:pt x="233402" y="64933"/>
                        </a:cubicBezTo>
                        <a:lnTo>
                          <a:pt x="197868" y="85442"/>
                        </a:lnTo>
                        <a:cubicBezTo>
                          <a:pt x="193904" y="87747"/>
                          <a:pt x="189111" y="85465"/>
                          <a:pt x="187129" y="80350"/>
                        </a:cubicBezTo>
                        <a:lnTo>
                          <a:pt x="169362" y="34745"/>
                        </a:lnTo>
                        <a:cubicBezTo>
                          <a:pt x="167380" y="29629"/>
                          <a:pt x="168970" y="23707"/>
                          <a:pt x="172957" y="21402"/>
                        </a:cubicBezTo>
                        <a:lnTo>
                          <a:pt x="208491" y="893"/>
                        </a:lnTo>
                        <a:close/>
                        <a:moveTo>
                          <a:pt x="152332" y="33316"/>
                        </a:moveTo>
                        <a:cubicBezTo>
                          <a:pt x="156319" y="31012"/>
                          <a:pt x="161089" y="33270"/>
                          <a:pt x="163071" y="38386"/>
                        </a:cubicBezTo>
                        <a:lnTo>
                          <a:pt x="180815" y="83991"/>
                        </a:lnTo>
                        <a:cubicBezTo>
                          <a:pt x="182820" y="89107"/>
                          <a:pt x="181230" y="95075"/>
                          <a:pt x="177267" y="97356"/>
                        </a:cubicBezTo>
                        <a:lnTo>
                          <a:pt x="141732" y="117866"/>
                        </a:lnTo>
                        <a:cubicBezTo>
                          <a:pt x="137745" y="120171"/>
                          <a:pt x="132929" y="117889"/>
                          <a:pt x="130923" y="112796"/>
                        </a:cubicBezTo>
                        <a:lnTo>
                          <a:pt x="113203" y="67191"/>
                        </a:lnTo>
                        <a:cubicBezTo>
                          <a:pt x="111221" y="62076"/>
                          <a:pt x="112834" y="56130"/>
                          <a:pt x="116798" y="53826"/>
                        </a:cubicBezTo>
                        <a:lnTo>
                          <a:pt x="152332" y="33316"/>
                        </a:lnTo>
                        <a:close/>
                        <a:moveTo>
                          <a:pt x="96150" y="65763"/>
                        </a:moveTo>
                        <a:cubicBezTo>
                          <a:pt x="100114" y="63458"/>
                          <a:pt x="104930" y="65693"/>
                          <a:pt x="106911" y="70810"/>
                        </a:cubicBezTo>
                        <a:lnTo>
                          <a:pt x="124656" y="116414"/>
                        </a:lnTo>
                        <a:cubicBezTo>
                          <a:pt x="126660" y="121530"/>
                          <a:pt x="125047" y="127498"/>
                          <a:pt x="121061" y="129803"/>
                        </a:cubicBezTo>
                        <a:lnTo>
                          <a:pt x="85549" y="150312"/>
                        </a:lnTo>
                        <a:cubicBezTo>
                          <a:pt x="81563" y="152594"/>
                          <a:pt x="76770" y="150312"/>
                          <a:pt x="74788" y="145220"/>
                        </a:cubicBezTo>
                        <a:lnTo>
                          <a:pt x="57043" y="99592"/>
                        </a:lnTo>
                        <a:cubicBezTo>
                          <a:pt x="55039" y="94499"/>
                          <a:pt x="56628" y="88577"/>
                          <a:pt x="60616" y="86272"/>
                        </a:cubicBezTo>
                        <a:lnTo>
                          <a:pt x="96150" y="65763"/>
                        </a:lnTo>
                        <a:close/>
                        <a:moveTo>
                          <a:pt x="39991" y="98186"/>
                        </a:moveTo>
                        <a:cubicBezTo>
                          <a:pt x="43978" y="95881"/>
                          <a:pt x="48748" y="98140"/>
                          <a:pt x="50729" y="103233"/>
                        </a:cubicBezTo>
                        <a:lnTo>
                          <a:pt x="68474" y="148861"/>
                        </a:lnTo>
                        <a:cubicBezTo>
                          <a:pt x="70456" y="153954"/>
                          <a:pt x="68889" y="159922"/>
                          <a:pt x="64925" y="162226"/>
                        </a:cubicBezTo>
                        <a:lnTo>
                          <a:pt x="29391" y="182736"/>
                        </a:lnTo>
                        <a:cubicBezTo>
                          <a:pt x="25426" y="185017"/>
                          <a:pt x="20588" y="182759"/>
                          <a:pt x="18606" y="177666"/>
                        </a:cubicBezTo>
                        <a:lnTo>
                          <a:pt x="839" y="132038"/>
                        </a:lnTo>
                        <a:cubicBezTo>
                          <a:pt x="-1143" y="126923"/>
                          <a:pt x="515" y="120977"/>
                          <a:pt x="4456" y="118696"/>
                        </a:cubicBezTo>
                        <a:lnTo>
                          <a:pt x="39991" y="98186"/>
                        </a:lnTo>
                        <a:close/>
                        <a:moveTo>
                          <a:pt x="68013" y="170200"/>
                        </a:moveTo>
                        <a:cubicBezTo>
                          <a:pt x="71976" y="167895"/>
                          <a:pt x="76770" y="170200"/>
                          <a:pt x="78774" y="175293"/>
                        </a:cubicBezTo>
                        <a:lnTo>
                          <a:pt x="96519" y="220897"/>
                        </a:lnTo>
                        <a:cubicBezTo>
                          <a:pt x="98500" y="226013"/>
                          <a:pt x="96911" y="231936"/>
                          <a:pt x="92924" y="234240"/>
                        </a:cubicBezTo>
                        <a:lnTo>
                          <a:pt x="57412" y="254749"/>
                        </a:lnTo>
                        <a:cubicBezTo>
                          <a:pt x="53448" y="257031"/>
                          <a:pt x="48632" y="254818"/>
                          <a:pt x="46628" y="249703"/>
                        </a:cubicBezTo>
                        <a:lnTo>
                          <a:pt x="28883" y="204098"/>
                        </a:lnTo>
                        <a:cubicBezTo>
                          <a:pt x="26902" y="198982"/>
                          <a:pt x="28537" y="192968"/>
                          <a:pt x="32478" y="190709"/>
                        </a:cubicBezTo>
                        <a:lnTo>
                          <a:pt x="68013" y="170200"/>
                        </a:lnTo>
                        <a:close/>
                        <a:moveTo>
                          <a:pt x="124172" y="137777"/>
                        </a:moveTo>
                        <a:cubicBezTo>
                          <a:pt x="128136" y="135472"/>
                          <a:pt x="132975" y="137753"/>
                          <a:pt x="134957" y="142846"/>
                        </a:cubicBezTo>
                        <a:lnTo>
                          <a:pt x="152700" y="188474"/>
                        </a:lnTo>
                        <a:cubicBezTo>
                          <a:pt x="154682" y="193567"/>
                          <a:pt x="153069" y="199512"/>
                          <a:pt x="149083" y="201817"/>
                        </a:cubicBezTo>
                        <a:lnTo>
                          <a:pt x="113549" y="222326"/>
                        </a:lnTo>
                        <a:cubicBezTo>
                          <a:pt x="109585" y="224630"/>
                          <a:pt x="104814" y="222372"/>
                          <a:pt x="102810" y="217256"/>
                        </a:cubicBezTo>
                        <a:lnTo>
                          <a:pt x="85065" y="171651"/>
                        </a:lnTo>
                        <a:cubicBezTo>
                          <a:pt x="83084" y="166559"/>
                          <a:pt x="84650" y="160590"/>
                          <a:pt x="88638" y="158286"/>
                        </a:cubicBezTo>
                        <a:lnTo>
                          <a:pt x="124172" y="137777"/>
                        </a:lnTo>
                        <a:close/>
                        <a:moveTo>
                          <a:pt x="236513" y="72907"/>
                        </a:moveTo>
                        <a:cubicBezTo>
                          <a:pt x="240499" y="70625"/>
                          <a:pt x="245317" y="72883"/>
                          <a:pt x="247298" y="77999"/>
                        </a:cubicBezTo>
                        <a:lnTo>
                          <a:pt x="265042" y="123604"/>
                        </a:lnTo>
                        <a:cubicBezTo>
                          <a:pt x="267023" y="128720"/>
                          <a:pt x="265410" y="134642"/>
                          <a:pt x="261424" y="136947"/>
                        </a:cubicBezTo>
                        <a:lnTo>
                          <a:pt x="225912" y="157456"/>
                        </a:lnTo>
                        <a:cubicBezTo>
                          <a:pt x="221926" y="159760"/>
                          <a:pt x="217155" y="157525"/>
                          <a:pt x="215151" y="152409"/>
                        </a:cubicBezTo>
                        <a:lnTo>
                          <a:pt x="197407" y="106782"/>
                        </a:lnTo>
                        <a:cubicBezTo>
                          <a:pt x="195425" y="101689"/>
                          <a:pt x="197016" y="95720"/>
                          <a:pt x="200979" y="93416"/>
                        </a:cubicBezTo>
                        <a:lnTo>
                          <a:pt x="236513" y="72907"/>
                        </a:lnTo>
                        <a:close/>
                        <a:moveTo>
                          <a:pt x="320602" y="288993"/>
                        </a:moveTo>
                        <a:cubicBezTo>
                          <a:pt x="324565" y="286712"/>
                          <a:pt x="329405" y="288970"/>
                          <a:pt x="331387" y="294063"/>
                        </a:cubicBezTo>
                        <a:lnTo>
                          <a:pt x="349132" y="339691"/>
                        </a:lnTo>
                        <a:cubicBezTo>
                          <a:pt x="351113" y="344807"/>
                          <a:pt x="349500" y="350729"/>
                          <a:pt x="345513" y="353033"/>
                        </a:cubicBezTo>
                        <a:lnTo>
                          <a:pt x="310001" y="373543"/>
                        </a:lnTo>
                        <a:cubicBezTo>
                          <a:pt x="306015" y="375848"/>
                          <a:pt x="301221" y="373612"/>
                          <a:pt x="299240" y="368497"/>
                        </a:cubicBezTo>
                        <a:lnTo>
                          <a:pt x="281495" y="322868"/>
                        </a:lnTo>
                        <a:cubicBezTo>
                          <a:pt x="279513" y="317775"/>
                          <a:pt x="281082" y="311807"/>
                          <a:pt x="285068" y="309503"/>
                        </a:cubicBezTo>
                        <a:lnTo>
                          <a:pt x="320602" y="288993"/>
                        </a:lnTo>
                        <a:close/>
                        <a:moveTo>
                          <a:pt x="292580" y="216980"/>
                        </a:moveTo>
                        <a:cubicBezTo>
                          <a:pt x="296567" y="214698"/>
                          <a:pt x="301359" y="216911"/>
                          <a:pt x="303342" y="222026"/>
                        </a:cubicBezTo>
                        <a:lnTo>
                          <a:pt x="321086" y="267631"/>
                        </a:lnTo>
                        <a:cubicBezTo>
                          <a:pt x="323091" y="272747"/>
                          <a:pt x="321478" y="278716"/>
                          <a:pt x="317491" y="281020"/>
                        </a:cubicBezTo>
                        <a:lnTo>
                          <a:pt x="281980" y="301530"/>
                        </a:lnTo>
                        <a:cubicBezTo>
                          <a:pt x="277970" y="303834"/>
                          <a:pt x="273199" y="301553"/>
                          <a:pt x="271218" y="296437"/>
                        </a:cubicBezTo>
                        <a:lnTo>
                          <a:pt x="253474" y="250809"/>
                        </a:lnTo>
                        <a:cubicBezTo>
                          <a:pt x="251469" y="245716"/>
                          <a:pt x="253060" y="239793"/>
                          <a:pt x="257046" y="237489"/>
                        </a:cubicBezTo>
                        <a:lnTo>
                          <a:pt x="292580" y="216980"/>
                        </a:lnTo>
                        <a:close/>
                        <a:moveTo>
                          <a:pt x="264535" y="144920"/>
                        </a:moveTo>
                        <a:cubicBezTo>
                          <a:pt x="268521" y="142639"/>
                          <a:pt x="273339" y="144897"/>
                          <a:pt x="275320" y="150013"/>
                        </a:cubicBezTo>
                        <a:lnTo>
                          <a:pt x="293064" y="195617"/>
                        </a:lnTo>
                        <a:cubicBezTo>
                          <a:pt x="295069" y="200734"/>
                          <a:pt x="293432" y="206656"/>
                          <a:pt x="289446" y="208960"/>
                        </a:cubicBezTo>
                        <a:lnTo>
                          <a:pt x="253934" y="229469"/>
                        </a:lnTo>
                        <a:cubicBezTo>
                          <a:pt x="249948" y="231774"/>
                          <a:pt x="245177" y="229539"/>
                          <a:pt x="243196" y="224423"/>
                        </a:cubicBezTo>
                        <a:lnTo>
                          <a:pt x="225429" y="178796"/>
                        </a:lnTo>
                        <a:cubicBezTo>
                          <a:pt x="223447" y="173703"/>
                          <a:pt x="225038" y="167734"/>
                          <a:pt x="229001" y="165429"/>
                        </a:cubicBezTo>
                        <a:lnTo>
                          <a:pt x="264535" y="144920"/>
                        </a:lnTo>
                        <a:close/>
                        <a:moveTo>
                          <a:pt x="208376" y="177343"/>
                        </a:moveTo>
                        <a:cubicBezTo>
                          <a:pt x="212362" y="175062"/>
                          <a:pt x="217155" y="177343"/>
                          <a:pt x="219137" y="182459"/>
                        </a:cubicBezTo>
                        <a:lnTo>
                          <a:pt x="236882" y="228064"/>
                        </a:lnTo>
                        <a:cubicBezTo>
                          <a:pt x="238864" y="233180"/>
                          <a:pt x="237274" y="239102"/>
                          <a:pt x="233311" y="241383"/>
                        </a:cubicBezTo>
                        <a:lnTo>
                          <a:pt x="197775" y="261916"/>
                        </a:lnTo>
                        <a:cubicBezTo>
                          <a:pt x="193789" y="264198"/>
                          <a:pt x="188996" y="261962"/>
                          <a:pt x="186991" y="256870"/>
                        </a:cubicBezTo>
                        <a:lnTo>
                          <a:pt x="169247" y="211242"/>
                        </a:lnTo>
                        <a:cubicBezTo>
                          <a:pt x="167265" y="206149"/>
                          <a:pt x="168878" y="200157"/>
                          <a:pt x="172842" y="197853"/>
                        </a:cubicBezTo>
                        <a:lnTo>
                          <a:pt x="208376" y="177343"/>
                        </a:lnTo>
                        <a:close/>
                        <a:moveTo>
                          <a:pt x="180354" y="105330"/>
                        </a:moveTo>
                        <a:cubicBezTo>
                          <a:pt x="184341" y="103025"/>
                          <a:pt x="189133" y="105330"/>
                          <a:pt x="191115" y="110423"/>
                        </a:cubicBezTo>
                        <a:lnTo>
                          <a:pt x="208860" y="156051"/>
                        </a:lnTo>
                        <a:cubicBezTo>
                          <a:pt x="210842" y="161143"/>
                          <a:pt x="209252" y="167088"/>
                          <a:pt x="205265" y="169370"/>
                        </a:cubicBezTo>
                        <a:lnTo>
                          <a:pt x="169753" y="189880"/>
                        </a:lnTo>
                        <a:cubicBezTo>
                          <a:pt x="165767" y="192184"/>
                          <a:pt x="160951" y="189948"/>
                          <a:pt x="158969" y="184856"/>
                        </a:cubicBezTo>
                        <a:lnTo>
                          <a:pt x="141225" y="139228"/>
                        </a:lnTo>
                        <a:cubicBezTo>
                          <a:pt x="139243" y="134112"/>
                          <a:pt x="140856" y="128143"/>
                          <a:pt x="144820" y="125839"/>
                        </a:cubicBezTo>
                        <a:lnTo>
                          <a:pt x="180354" y="105330"/>
                        </a:lnTo>
                        <a:close/>
                        <a:moveTo>
                          <a:pt x="236420" y="249403"/>
                        </a:moveTo>
                        <a:cubicBezTo>
                          <a:pt x="240408" y="247099"/>
                          <a:pt x="245155" y="249357"/>
                          <a:pt x="247159" y="254473"/>
                        </a:cubicBezTo>
                        <a:lnTo>
                          <a:pt x="264904" y="300078"/>
                        </a:lnTo>
                        <a:cubicBezTo>
                          <a:pt x="266886" y="305193"/>
                          <a:pt x="265319" y="311162"/>
                          <a:pt x="261355" y="313443"/>
                        </a:cubicBezTo>
                        <a:lnTo>
                          <a:pt x="225797" y="333953"/>
                        </a:lnTo>
                        <a:cubicBezTo>
                          <a:pt x="221833" y="336257"/>
                          <a:pt x="217018" y="333976"/>
                          <a:pt x="215013" y="328883"/>
                        </a:cubicBezTo>
                        <a:lnTo>
                          <a:pt x="197269" y="283279"/>
                        </a:lnTo>
                        <a:cubicBezTo>
                          <a:pt x="195287" y="278162"/>
                          <a:pt x="196900" y="272217"/>
                          <a:pt x="200886" y="269912"/>
                        </a:cubicBezTo>
                        <a:lnTo>
                          <a:pt x="236420" y="249403"/>
                        </a:lnTo>
                        <a:close/>
                        <a:moveTo>
                          <a:pt x="180239" y="281850"/>
                        </a:moveTo>
                        <a:cubicBezTo>
                          <a:pt x="184202" y="279545"/>
                          <a:pt x="189018" y="281781"/>
                          <a:pt x="191001" y="286896"/>
                        </a:cubicBezTo>
                        <a:lnTo>
                          <a:pt x="208744" y="332501"/>
                        </a:lnTo>
                        <a:cubicBezTo>
                          <a:pt x="210726" y="337617"/>
                          <a:pt x="209137" y="343586"/>
                          <a:pt x="205149" y="345890"/>
                        </a:cubicBezTo>
                        <a:lnTo>
                          <a:pt x="169615" y="366399"/>
                        </a:lnTo>
                        <a:cubicBezTo>
                          <a:pt x="165652" y="368681"/>
                          <a:pt x="160858" y="366399"/>
                          <a:pt x="158876" y="361306"/>
                        </a:cubicBezTo>
                        <a:lnTo>
                          <a:pt x="141133" y="315678"/>
                        </a:lnTo>
                        <a:cubicBezTo>
                          <a:pt x="139151" y="310586"/>
                          <a:pt x="140741" y="304663"/>
                          <a:pt x="144704" y="302359"/>
                        </a:cubicBezTo>
                        <a:lnTo>
                          <a:pt x="180239" y="281850"/>
                        </a:lnTo>
                        <a:close/>
                        <a:moveTo>
                          <a:pt x="152194" y="209790"/>
                        </a:moveTo>
                        <a:cubicBezTo>
                          <a:pt x="156158" y="207508"/>
                          <a:pt x="160997" y="209767"/>
                          <a:pt x="162979" y="214859"/>
                        </a:cubicBezTo>
                        <a:lnTo>
                          <a:pt x="180722" y="260487"/>
                        </a:lnTo>
                        <a:cubicBezTo>
                          <a:pt x="182704" y="265580"/>
                          <a:pt x="181091" y="271526"/>
                          <a:pt x="177105" y="273830"/>
                        </a:cubicBezTo>
                        <a:lnTo>
                          <a:pt x="141593" y="294339"/>
                        </a:lnTo>
                        <a:cubicBezTo>
                          <a:pt x="137607" y="296644"/>
                          <a:pt x="132836" y="294386"/>
                          <a:pt x="130832" y="289293"/>
                        </a:cubicBezTo>
                        <a:lnTo>
                          <a:pt x="113087" y="243665"/>
                        </a:lnTo>
                        <a:cubicBezTo>
                          <a:pt x="111106" y="238572"/>
                          <a:pt x="112696" y="232604"/>
                          <a:pt x="116660" y="230299"/>
                        </a:cubicBezTo>
                        <a:lnTo>
                          <a:pt x="152194" y="209790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1" name="Freeform 1740">
                    <a:extLst>
                      <a:ext uri="{FF2B5EF4-FFF2-40B4-BE49-F238E27FC236}">
                        <a16:creationId xmlns:a16="http://schemas.microsoft.com/office/drawing/2014/main" id="{65947B19-BB00-7EFD-5441-287E6CB442A9}"/>
                      </a:ext>
                    </a:extLst>
                  </p:cNvPr>
                  <p:cNvSpPr/>
                  <p:nvPr/>
                </p:nvSpPr>
                <p:spPr>
                  <a:xfrm>
                    <a:off x="16037608" y="11688005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56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90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3 h 575218"/>
                      <a:gd name="connsiteX8" fmla="*/ 171288 w 232771"/>
                      <a:gd name="connsiteY8" fmla="*/ 559978 h 575218"/>
                      <a:gd name="connsiteX9" fmla="*/ 189563 w 232771"/>
                      <a:gd name="connsiteY9" fmla="*/ 573390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56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56"/>
                        </a:lnTo>
                        <a:cubicBezTo>
                          <a:pt x="208183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90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4"/>
                          <a:pt x="150849" y="561753"/>
                        </a:cubicBezTo>
                        <a:lnTo>
                          <a:pt x="171288" y="559978"/>
                        </a:lnTo>
                        <a:cubicBezTo>
                          <a:pt x="174768" y="568919"/>
                          <a:pt x="182211" y="574035"/>
                          <a:pt x="189563" y="573390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56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2" name="Freeform 1741">
                    <a:extLst>
                      <a:ext uri="{FF2B5EF4-FFF2-40B4-BE49-F238E27FC236}">
                        <a16:creationId xmlns:a16="http://schemas.microsoft.com/office/drawing/2014/main" id="{FCF4E8E8-E327-DBD8-1435-840FFC22D277}"/>
                      </a:ext>
                    </a:extLst>
                  </p:cNvPr>
                  <p:cNvSpPr/>
                  <p:nvPr/>
                </p:nvSpPr>
                <p:spPr>
                  <a:xfrm>
                    <a:off x="16027553" y="11809034"/>
                    <a:ext cx="181367" cy="440723"/>
                  </a:xfrm>
                  <a:custGeom>
                    <a:avLst/>
                    <a:gdLst>
                      <a:gd name="connsiteX0" fmla="*/ 10055 w 181367"/>
                      <a:gd name="connsiteY0" fmla="*/ 1798 h 440723"/>
                      <a:gd name="connsiteX1" fmla="*/ 1921 w 181367"/>
                      <a:gd name="connsiteY1" fmla="*/ 32123 h 440723"/>
                      <a:gd name="connsiteX2" fmla="*/ 160904 w 181367"/>
                      <a:gd name="connsiteY2" fmla="*/ 440723 h 440723"/>
                      <a:gd name="connsiteX3" fmla="*/ 181367 w 181367"/>
                      <a:gd name="connsiteY3" fmla="*/ 438949 h 440723"/>
                      <a:gd name="connsiteX4" fmla="*/ 22361 w 181367"/>
                      <a:gd name="connsiteY4" fmla="*/ 30349 h 440723"/>
                      <a:gd name="connsiteX5" fmla="*/ 30496 w 181367"/>
                      <a:gd name="connsiteY5" fmla="*/ 0 h 440723"/>
                      <a:gd name="connsiteX6" fmla="*/ 10055 w 181367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67" h="440723">
                        <a:moveTo>
                          <a:pt x="10055" y="1798"/>
                        </a:moveTo>
                        <a:cubicBezTo>
                          <a:pt x="1091" y="6982"/>
                          <a:pt x="-2573" y="20578"/>
                          <a:pt x="1921" y="32123"/>
                        </a:cubicBezTo>
                        <a:lnTo>
                          <a:pt x="160904" y="440723"/>
                        </a:lnTo>
                        <a:lnTo>
                          <a:pt x="181367" y="438949"/>
                        </a:lnTo>
                        <a:lnTo>
                          <a:pt x="22361" y="30349"/>
                        </a:lnTo>
                        <a:cubicBezTo>
                          <a:pt x="17844" y="18804"/>
                          <a:pt x="21531" y="5184"/>
                          <a:pt x="30496" y="0"/>
                        </a:cubicBezTo>
                        <a:lnTo>
                          <a:pt x="10055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3" name="Freeform 1742">
                    <a:extLst>
                      <a:ext uri="{FF2B5EF4-FFF2-40B4-BE49-F238E27FC236}">
                        <a16:creationId xmlns:a16="http://schemas.microsoft.com/office/drawing/2014/main" id="{EC413A31-0400-57B6-36AC-466653ECE9F7}"/>
                      </a:ext>
                    </a:extLst>
                  </p:cNvPr>
                  <p:cNvSpPr/>
                  <p:nvPr/>
                </p:nvSpPr>
                <p:spPr>
                  <a:xfrm>
                    <a:off x="16047992" y="11687952"/>
                    <a:ext cx="401619" cy="573497"/>
                  </a:xfrm>
                  <a:custGeom>
                    <a:avLst/>
                    <a:gdLst>
                      <a:gd name="connsiteX0" fmla="*/ 216280 w 401619"/>
                      <a:gd name="connsiteY0" fmla="*/ 2011 h 573497"/>
                      <a:gd name="connsiteX1" fmla="*/ 240707 w 401619"/>
                      <a:gd name="connsiteY1" fmla="*/ 13580 h 573497"/>
                      <a:gd name="connsiteX2" fmla="*/ 399714 w 401619"/>
                      <a:gd name="connsiteY2" fmla="*/ 422157 h 573497"/>
                      <a:gd name="connsiteX3" fmla="*/ 391534 w 401619"/>
                      <a:gd name="connsiteY3" fmla="*/ 452414 h 573497"/>
                      <a:gd name="connsiteX4" fmla="*/ 185309 w 401619"/>
                      <a:gd name="connsiteY4" fmla="*/ 571484 h 573497"/>
                      <a:gd name="connsiteX5" fmla="*/ 160928 w 401619"/>
                      <a:gd name="connsiteY5" fmla="*/ 560031 h 573497"/>
                      <a:gd name="connsiteX6" fmla="*/ 1922 w 401619"/>
                      <a:gd name="connsiteY6" fmla="*/ 151431 h 573497"/>
                      <a:gd name="connsiteX7" fmla="*/ 10033 w 401619"/>
                      <a:gd name="connsiteY7" fmla="*/ 121105 h 573497"/>
                      <a:gd name="connsiteX8" fmla="*/ 216280 w 401619"/>
                      <a:gd name="connsiteY8" fmla="*/ 2011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19" h="573497">
                        <a:moveTo>
                          <a:pt x="216280" y="2011"/>
                        </a:moveTo>
                        <a:cubicBezTo>
                          <a:pt x="225245" y="-3173"/>
                          <a:pt x="236213" y="2011"/>
                          <a:pt x="240707" y="13580"/>
                        </a:cubicBezTo>
                        <a:lnTo>
                          <a:pt x="399714" y="422157"/>
                        </a:lnTo>
                        <a:cubicBezTo>
                          <a:pt x="404184" y="433632"/>
                          <a:pt x="400520" y="447252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28" y="560031"/>
                        </a:cubicBezTo>
                        <a:lnTo>
                          <a:pt x="1922" y="151431"/>
                        </a:lnTo>
                        <a:cubicBezTo>
                          <a:pt x="-2572" y="139886"/>
                          <a:pt x="1092" y="126267"/>
                          <a:pt x="10033" y="121105"/>
                        </a:cubicBezTo>
                        <a:lnTo>
                          <a:pt x="216280" y="2011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4" name="Freeform 1743">
                    <a:extLst>
                      <a:ext uri="{FF2B5EF4-FFF2-40B4-BE49-F238E27FC236}">
                        <a16:creationId xmlns:a16="http://schemas.microsoft.com/office/drawing/2014/main" id="{20ECE641-657E-0A07-13E1-B36C80F864DB}"/>
                      </a:ext>
                    </a:extLst>
                  </p:cNvPr>
                  <p:cNvSpPr/>
                  <p:nvPr/>
                </p:nvSpPr>
                <p:spPr>
                  <a:xfrm>
                    <a:off x="16059791" y="11702824"/>
                    <a:ext cx="377999" cy="543750"/>
                  </a:xfrm>
                  <a:custGeom>
                    <a:avLst/>
                    <a:gdLst>
                      <a:gd name="connsiteX0" fmla="*/ 180123 w 377999"/>
                      <a:gd name="connsiteY0" fmla="*/ 458304 h 543750"/>
                      <a:gd name="connsiteX1" fmla="*/ 190862 w 377999"/>
                      <a:gd name="connsiteY1" fmla="*/ 463397 h 543750"/>
                      <a:gd name="connsiteX2" fmla="*/ 208629 w 377999"/>
                      <a:gd name="connsiteY2" fmla="*/ 509024 h 543750"/>
                      <a:gd name="connsiteX3" fmla="*/ 205034 w 377999"/>
                      <a:gd name="connsiteY3" fmla="*/ 522344 h 543750"/>
                      <a:gd name="connsiteX4" fmla="*/ 169500 w 377999"/>
                      <a:gd name="connsiteY4" fmla="*/ 542854 h 543750"/>
                      <a:gd name="connsiteX5" fmla="*/ 158739 w 377999"/>
                      <a:gd name="connsiteY5" fmla="*/ 537807 h 543750"/>
                      <a:gd name="connsiteX6" fmla="*/ 140994 w 377999"/>
                      <a:gd name="connsiteY6" fmla="*/ 492202 h 543750"/>
                      <a:gd name="connsiteX7" fmla="*/ 144589 w 377999"/>
                      <a:gd name="connsiteY7" fmla="*/ 478813 h 543750"/>
                      <a:gd name="connsiteX8" fmla="*/ 180123 w 377999"/>
                      <a:gd name="connsiteY8" fmla="*/ 458304 h 543750"/>
                      <a:gd name="connsiteX9" fmla="*/ 264442 w 377999"/>
                      <a:gd name="connsiteY9" fmla="*/ 321420 h 543750"/>
                      <a:gd name="connsiteX10" fmla="*/ 275181 w 377999"/>
                      <a:gd name="connsiteY10" fmla="*/ 326537 h 543750"/>
                      <a:gd name="connsiteX11" fmla="*/ 292948 w 377999"/>
                      <a:gd name="connsiteY11" fmla="*/ 372141 h 543750"/>
                      <a:gd name="connsiteX12" fmla="*/ 289353 w 377999"/>
                      <a:gd name="connsiteY12" fmla="*/ 385461 h 543750"/>
                      <a:gd name="connsiteX13" fmla="*/ 253843 w 377999"/>
                      <a:gd name="connsiteY13" fmla="*/ 405970 h 543750"/>
                      <a:gd name="connsiteX14" fmla="*/ 243058 w 377999"/>
                      <a:gd name="connsiteY14" fmla="*/ 400946 h 543750"/>
                      <a:gd name="connsiteX15" fmla="*/ 225313 w 377999"/>
                      <a:gd name="connsiteY15" fmla="*/ 355319 h 543750"/>
                      <a:gd name="connsiteX16" fmla="*/ 228908 w 377999"/>
                      <a:gd name="connsiteY16" fmla="*/ 341930 h 543750"/>
                      <a:gd name="connsiteX17" fmla="*/ 264442 w 377999"/>
                      <a:gd name="connsiteY17" fmla="*/ 321420 h 543750"/>
                      <a:gd name="connsiteX18" fmla="*/ 152101 w 377999"/>
                      <a:gd name="connsiteY18" fmla="*/ 386290 h 543750"/>
                      <a:gd name="connsiteX19" fmla="*/ 162840 w 377999"/>
                      <a:gd name="connsiteY19" fmla="*/ 391383 h 543750"/>
                      <a:gd name="connsiteX20" fmla="*/ 180607 w 377999"/>
                      <a:gd name="connsiteY20" fmla="*/ 437011 h 543750"/>
                      <a:gd name="connsiteX21" fmla="*/ 177012 w 377999"/>
                      <a:gd name="connsiteY21" fmla="*/ 450330 h 543750"/>
                      <a:gd name="connsiteX22" fmla="*/ 141478 w 377999"/>
                      <a:gd name="connsiteY22" fmla="*/ 470840 h 543750"/>
                      <a:gd name="connsiteX23" fmla="*/ 130717 w 377999"/>
                      <a:gd name="connsiteY23" fmla="*/ 465794 h 543750"/>
                      <a:gd name="connsiteX24" fmla="*/ 112949 w 377999"/>
                      <a:gd name="connsiteY24" fmla="*/ 420189 h 543750"/>
                      <a:gd name="connsiteX25" fmla="*/ 116567 w 377999"/>
                      <a:gd name="connsiteY25" fmla="*/ 406799 h 543750"/>
                      <a:gd name="connsiteX26" fmla="*/ 152101 w 377999"/>
                      <a:gd name="connsiteY26" fmla="*/ 386290 h 543750"/>
                      <a:gd name="connsiteX27" fmla="*/ 208261 w 377999"/>
                      <a:gd name="connsiteY27" fmla="*/ 353867 h 543750"/>
                      <a:gd name="connsiteX28" fmla="*/ 219046 w 377999"/>
                      <a:gd name="connsiteY28" fmla="*/ 358936 h 543750"/>
                      <a:gd name="connsiteX29" fmla="*/ 236790 w 377999"/>
                      <a:gd name="connsiteY29" fmla="*/ 404565 h 543750"/>
                      <a:gd name="connsiteX30" fmla="*/ 233171 w 377999"/>
                      <a:gd name="connsiteY30" fmla="*/ 417907 h 543750"/>
                      <a:gd name="connsiteX31" fmla="*/ 197637 w 377999"/>
                      <a:gd name="connsiteY31" fmla="*/ 438417 h 543750"/>
                      <a:gd name="connsiteX32" fmla="*/ 186898 w 377999"/>
                      <a:gd name="connsiteY32" fmla="*/ 433370 h 543750"/>
                      <a:gd name="connsiteX33" fmla="*/ 169155 w 377999"/>
                      <a:gd name="connsiteY33" fmla="*/ 387742 h 543750"/>
                      <a:gd name="connsiteX34" fmla="*/ 172704 w 377999"/>
                      <a:gd name="connsiteY34" fmla="*/ 374376 h 543750"/>
                      <a:gd name="connsiteX35" fmla="*/ 208261 w 377999"/>
                      <a:gd name="connsiteY35" fmla="*/ 353867 h 543750"/>
                      <a:gd name="connsiteX36" fmla="*/ 236283 w 377999"/>
                      <a:gd name="connsiteY36" fmla="*/ 425880 h 543750"/>
                      <a:gd name="connsiteX37" fmla="*/ 247068 w 377999"/>
                      <a:gd name="connsiteY37" fmla="*/ 430950 h 543750"/>
                      <a:gd name="connsiteX38" fmla="*/ 264811 w 377999"/>
                      <a:gd name="connsiteY38" fmla="*/ 476578 h 543750"/>
                      <a:gd name="connsiteX39" fmla="*/ 261193 w 377999"/>
                      <a:gd name="connsiteY39" fmla="*/ 489921 h 543750"/>
                      <a:gd name="connsiteX40" fmla="*/ 225659 w 377999"/>
                      <a:gd name="connsiteY40" fmla="*/ 510430 h 543750"/>
                      <a:gd name="connsiteX41" fmla="*/ 214920 w 377999"/>
                      <a:gd name="connsiteY41" fmla="*/ 505384 h 543750"/>
                      <a:gd name="connsiteX42" fmla="*/ 197176 w 377999"/>
                      <a:gd name="connsiteY42" fmla="*/ 459755 h 543750"/>
                      <a:gd name="connsiteX43" fmla="*/ 200748 w 377999"/>
                      <a:gd name="connsiteY43" fmla="*/ 446390 h 543750"/>
                      <a:gd name="connsiteX44" fmla="*/ 236283 w 377999"/>
                      <a:gd name="connsiteY44" fmla="*/ 425880 h 543750"/>
                      <a:gd name="connsiteX45" fmla="*/ 348624 w 377999"/>
                      <a:gd name="connsiteY45" fmla="*/ 361010 h 543750"/>
                      <a:gd name="connsiteX46" fmla="*/ 359409 w 377999"/>
                      <a:gd name="connsiteY46" fmla="*/ 366103 h 543750"/>
                      <a:gd name="connsiteX47" fmla="*/ 377152 w 377999"/>
                      <a:gd name="connsiteY47" fmla="*/ 411708 h 543750"/>
                      <a:gd name="connsiteX48" fmla="*/ 373535 w 377999"/>
                      <a:gd name="connsiteY48" fmla="*/ 425074 h 543750"/>
                      <a:gd name="connsiteX49" fmla="*/ 338023 w 377999"/>
                      <a:gd name="connsiteY49" fmla="*/ 445583 h 543750"/>
                      <a:gd name="connsiteX50" fmla="*/ 327262 w 377999"/>
                      <a:gd name="connsiteY50" fmla="*/ 440514 h 543750"/>
                      <a:gd name="connsiteX51" fmla="*/ 309517 w 377999"/>
                      <a:gd name="connsiteY51" fmla="*/ 394909 h 543750"/>
                      <a:gd name="connsiteX52" fmla="*/ 313090 w 377999"/>
                      <a:gd name="connsiteY52" fmla="*/ 381543 h 543750"/>
                      <a:gd name="connsiteX53" fmla="*/ 348624 w 377999"/>
                      <a:gd name="connsiteY53" fmla="*/ 361010 h 543750"/>
                      <a:gd name="connsiteX54" fmla="*/ 292464 w 377999"/>
                      <a:gd name="connsiteY54" fmla="*/ 393434 h 543750"/>
                      <a:gd name="connsiteX55" fmla="*/ 303203 w 377999"/>
                      <a:gd name="connsiteY55" fmla="*/ 398550 h 543750"/>
                      <a:gd name="connsiteX56" fmla="*/ 320970 w 377999"/>
                      <a:gd name="connsiteY56" fmla="*/ 444154 h 543750"/>
                      <a:gd name="connsiteX57" fmla="*/ 317375 w 377999"/>
                      <a:gd name="connsiteY57" fmla="*/ 457474 h 543750"/>
                      <a:gd name="connsiteX58" fmla="*/ 281865 w 377999"/>
                      <a:gd name="connsiteY58" fmla="*/ 477984 h 543750"/>
                      <a:gd name="connsiteX59" fmla="*/ 271080 w 377999"/>
                      <a:gd name="connsiteY59" fmla="*/ 472960 h 543750"/>
                      <a:gd name="connsiteX60" fmla="*/ 253335 w 377999"/>
                      <a:gd name="connsiteY60" fmla="*/ 427332 h 543750"/>
                      <a:gd name="connsiteX61" fmla="*/ 256930 w 377999"/>
                      <a:gd name="connsiteY61" fmla="*/ 413966 h 543750"/>
                      <a:gd name="connsiteX62" fmla="*/ 292464 w 377999"/>
                      <a:gd name="connsiteY62" fmla="*/ 393434 h 543750"/>
                      <a:gd name="connsiteX63" fmla="*/ 124079 w 377999"/>
                      <a:gd name="connsiteY63" fmla="*/ 314277 h 543750"/>
                      <a:gd name="connsiteX64" fmla="*/ 134818 w 377999"/>
                      <a:gd name="connsiteY64" fmla="*/ 319347 h 543750"/>
                      <a:gd name="connsiteX65" fmla="*/ 152563 w 377999"/>
                      <a:gd name="connsiteY65" fmla="*/ 364951 h 543750"/>
                      <a:gd name="connsiteX66" fmla="*/ 148991 w 377999"/>
                      <a:gd name="connsiteY66" fmla="*/ 378317 h 543750"/>
                      <a:gd name="connsiteX67" fmla="*/ 113456 w 377999"/>
                      <a:gd name="connsiteY67" fmla="*/ 398827 h 543750"/>
                      <a:gd name="connsiteX68" fmla="*/ 102672 w 377999"/>
                      <a:gd name="connsiteY68" fmla="*/ 393757 h 543750"/>
                      <a:gd name="connsiteX69" fmla="*/ 84927 w 377999"/>
                      <a:gd name="connsiteY69" fmla="*/ 348129 h 543750"/>
                      <a:gd name="connsiteX70" fmla="*/ 88545 w 377999"/>
                      <a:gd name="connsiteY70" fmla="*/ 334786 h 543750"/>
                      <a:gd name="connsiteX71" fmla="*/ 124079 w 377999"/>
                      <a:gd name="connsiteY71" fmla="*/ 314277 h 543750"/>
                      <a:gd name="connsiteX72" fmla="*/ 96035 w 377999"/>
                      <a:gd name="connsiteY72" fmla="*/ 242217 h 543750"/>
                      <a:gd name="connsiteX73" fmla="*/ 106796 w 377999"/>
                      <a:gd name="connsiteY73" fmla="*/ 247310 h 543750"/>
                      <a:gd name="connsiteX74" fmla="*/ 124541 w 377999"/>
                      <a:gd name="connsiteY74" fmla="*/ 292938 h 543750"/>
                      <a:gd name="connsiteX75" fmla="*/ 120946 w 377999"/>
                      <a:gd name="connsiteY75" fmla="*/ 306257 h 543750"/>
                      <a:gd name="connsiteX76" fmla="*/ 85411 w 377999"/>
                      <a:gd name="connsiteY76" fmla="*/ 326767 h 543750"/>
                      <a:gd name="connsiteX77" fmla="*/ 74650 w 377999"/>
                      <a:gd name="connsiteY77" fmla="*/ 321743 h 543750"/>
                      <a:gd name="connsiteX78" fmla="*/ 56905 w 377999"/>
                      <a:gd name="connsiteY78" fmla="*/ 276115 h 543750"/>
                      <a:gd name="connsiteX79" fmla="*/ 60501 w 377999"/>
                      <a:gd name="connsiteY79" fmla="*/ 262727 h 543750"/>
                      <a:gd name="connsiteX80" fmla="*/ 96035 w 377999"/>
                      <a:gd name="connsiteY80" fmla="*/ 242217 h 543750"/>
                      <a:gd name="connsiteX81" fmla="*/ 208491 w 377999"/>
                      <a:gd name="connsiteY81" fmla="*/ 897 h 543750"/>
                      <a:gd name="connsiteX82" fmla="*/ 219253 w 377999"/>
                      <a:gd name="connsiteY82" fmla="*/ 5943 h 543750"/>
                      <a:gd name="connsiteX83" fmla="*/ 236997 w 377999"/>
                      <a:gd name="connsiteY83" fmla="*/ 51571 h 543750"/>
                      <a:gd name="connsiteX84" fmla="*/ 233402 w 377999"/>
                      <a:gd name="connsiteY84" fmla="*/ 64960 h 543750"/>
                      <a:gd name="connsiteX85" fmla="*/ 197868 w 377999"/>
                      <a:gd name="connsiteY85" fmla="*/ 85469 h 543750"/>
                      <a:gd name="connsiteX86" fmla="*/ 187129 w 377999"/>
                      <a:gd name="connsiteY86" fmla="*/ 80353 h 543750"/>
                      <a:gd name="connsiteX87" fmla="*/ 169362 w 377999"/>
                      <a:gd name="connsiteY87" fmla="*/ 34749 h 543750"/>
                      <a:gd name="connsiteX88" fmla="*/ 172957 w 377999"/>
                      <a:gd name="connsiteY88" fmla="*/ 21406 h 543750"/>
                      <a:gd name="connsiteX89" fmla="*/ 208491 w 377999"/>
                      <a:gd name="connsiteY89" fmla="*/ 897 h 543750"/>
                      <a:gd name="connsiteX90" fmla="*/ 152332 w 377999"/>
                      <a:gd name="connsiteY90" fmla="*/ 33343 h 543750"/>
                      <a:gd name="connsiteX91" fmla="*/ 163071 w 377999"/>
                      <a:gd name="connsiteY91" fmla="*/ 38389 h 543750"/>
                      <a:gd name="connsiteX92" fmla="*/ 180815 w 377999"/>
                      <a:gd name="connsiteY92" fmla="*/ 83994 h 543750"/>
                      <a:gd name="connsiteX93" fmla="*/ 177267 w 377999"/>
                      <a:gd name="connsiteY93" fmla="*/ 97360 h 543750"/>
                      <a:gd name="connsiteX94" fmla="*/ 141709 w 377999"/>
                      <a:gd name="connsiteY94" fmla="*/ 117869 h 543750"/>
                      <a:gd name="connsiteX95" fmla="*/ 130923 w 377999"/>
                      <a:gd name="connsiteY95" fmla="*/ 112800 h 543750"/>
                      <a:gd name="connsiteX96" fmla="*/ 113180 w 377999"/>
                      <a:gd name="connsiteY96" fmla="*/ 67195 h 543750"/>
                      <a:gd name="connsiteX97" fmla="*/ 116798 w 377999"/>
                      <a:gd name="connsiteY97" fmla="*/ 53853 h 543750"/>
                      <a:gd name="connsiteX98" fmla="*/ 152332 w 377999"/>
                      <a:gd name="connsiteY98" fmla="*/ 33343 h 543750"/>
                      <a:gd name="connsiteX99" fmla="*/ 96150 w 377999"/>
                      <a:gd name="connsiteY99" fmla="*/ 65766 h 543750"/>
                      <a:gd name="connsiteX100" fmla="*/ 106911 w 377999"/>
                      <a:gd name="connsiteY100" fmla="*/ 70813 h 543750"/>
                      <a:gd name="connsiteX101" fmla="*/ 124656 w 377999"/>
                      <a:gd name="connsiteY101" fmla="*/ 116418 h 543750"/>
                      <a:gd name="connsiteX102" fmla="*/ 121061 w 377999"/>
                      <a:gd name="connsiteY102" fmla="*/ 129807 h 543750"/>
                      <a:gd name="connsiteX103" fmla="*/ 85549 w 377999"/>
                      <a:gd name="connsiteY103" fmla="*/ 150316 h 543750"/>
                      <a:gd name="connsiteX104" fmla="*/ 74788 w 377999"/>
                      <a:gd name="connsiteY104" fmla="*/ 145223 h 543750"/>
                      <a:gd name="connsiteX105" fmla="*/ 57021 w 377999"/>
                      <a:gd name="connsiteY105" fmla="*/ 99619 h 543750"/>
                      <a:gd name="connsiteX106" fmla="*/ 60616 w 377999"/>
                      <a:gd name="connsiteY106" fmla="*/ 86276 h 543750"/>
                      <a:gd name="connsiteX107" fmla="*/ 96150 w 377999"/>
                      <a:gd name="connsiteY107" fmla="*/ 65766 h 543750"/>
                      <a:gd name="connsiteX108" fmla="*/ 39991 w 377999"/>
                      <a:gd name="connsiteY108" fmla="*/ 98189 h 543750"/>
                      <a:gd name="connsiteX109" fmla="*/ 50729 w 377999"/>
                      <a:gd name="connsiteY109" fmla="*/ 103259 h 543750"/>
                      <a:gd name="connsiteX110" fmla="*/ 68474 w 377999"/>
                      <a:gd name="connsiteY110" fmla="*/ 148864 h 543750"/>
                      <a:gd name="connsiteX111" fmla="*/ 64901 w 377999"/>
                      <a:gd name="connsiteY111" fmla="*/ 162230 h 543750"/>
                      <a:gd name="connsiteX112" fmla="*/ 29367 w 377999"/>
                      <a:gd name="connsiteY112" fmla="*/ 182739 h 543750"/>
                      <a:gd name="connsiteX113" fmla="*/ 18582 w 377999"/>
                      <a:gd name="connsiteY113" fmla="*/ 177670 h 543750"/>
                      <a:gd name="connsiteX114" fmla="*/ 839 w 377999"/>
                      <a:gd name="connsiteY114" fmla="*/ 132042 h 543750"/>
                      <a:gd name="connsiteX115" fmla="*/ 4456 w 377999"/>
                      <a:gd name="connsiteY115" fmla="*/ 118699 h 543750"/>
                      <a:gd name="connsiteX116" fmla="*/ 39991 w 377999"/>
                      <a:gd name="connsiteY116" fmla="*/ 98189 h 543750"/>
                      <a:gd name="connsiteX117" fmla="*/ 67990 w 377999"/>
                      <a:gd name="connsiteY117" fmla="*/ 170203 h 543750"/>
                      <a:gd name="connsiteX118" fmla="*/ 78751 w 377999"/>
                      <a:gd name="connsiteY118" fmla="*/ 175296 h 543750"/>
                      <a:gd name="connsiteX119" fmla="*/ 96519 w 377999"/>
                      <a:gd name="connsiteY119" fmla="*/ 220924 h 543750"/>
                      <a:gd name="connsiteX120" fmla="*/ 92924 w 377999"/>
                      <a:gd name="connsiteY120" fmla="*/ 234244 h 543750"/>
                      <a:gd name="connsiteX121" fmla="*/ 57412 w 377999"/>
                      <a:gd name="connsiteY121" fmla="*/ 254753 h 543750"/>
                      <a:gd name="connsiteX122" fmla="*/ 46628 w 377999"/>
                      <a:gd name="connsiteY122" fmla="*/ 249730 h 543750"/>
                      <a:gd name="connsiteX123" fmla="*/ 28883 w 377999"/>
                      <a:gd name="connsiteY123" fmla="*/ 204102 h 543750"/>
                      <a:gd name="connsiteX124" fmla="*/ 32478 w 377999"/>
                      <a:gd name="connsiteY124" fmla="*/ 190713 h 543750"/>
                      <a:gd name="connsiteX125" fmla="*/ 67990 w 377999"/>
                      <a:gd name="connsiteY125" fmla="*/ 170203 h 543750"/>
                      <a:gd name="connsiteX126" fmla="*/ 124172 w 377999"/>
                      <a:gd name="connsiteY126" fmla="*/ 137780 h 543750"/>
                      <a:gd name="connsiteX127" fmla="*/ 134957 w 377999"/>
                      <a:gd name="connsiteY127" fmla="*/ 142850 h 543750"/>
                      <a:gd name="connsiteX128" fmla="*/ 152700 w 377999"/>
                      <a:gd name="connsiteY128" fmla="*/ 188477 h 543750"/>
                      <a:gd name="connsiteX129" fmla="*/ 149083 w 377999"/>
                      <a:gd name="connsiteY129" fmla="*/ 201820 h 543750"/>
                      <a:gd name="connsiteX130" fmla="*/ 113571 w 377999"/>
                      <a:gd name="connsiteY130" fmla="*/ 222330 h 543750"/>
                      <a:gd name="connsiteX131" fmla="*/ 102810 w 377999"/>
                      <a:gd name="connsiteY131" fmla="*/ 217283 h 543750"/>
                      <a:gd name="connsiteX132" fmla="*/ 85065 w 377999"/>
                      <a:gd name="connsiteY132" fmla="*/ 171655 h 543750"/>
                      <a:gd name="connsiteX133" fmla="*/ 88638 w 377999"/>
                      <a:gd name="connsiteY133" fmla="*/ 158289 h 543750"/>
                      <a:gd name="connsiteX134" fmla="*/ 124172 w 377999"/>
                      <a:gd name="connsiteY134" fmla="*/ 137780 h 543750"/>
                      <a:gd name="connsiteX135" fmla="*/ 236513 w 377999"/>
                      <a:gd name="connsiteY135" fmla="*/ 72933 h 543750"/>
                      <a:gd name="connsiteX136" fmla="*/ 247298 w 377999"/>
                      <a:gd name="connsiteY136" fmla="*/ 78003 h 543750"/>
                      <a:gd name="connsiteX137" fmla="*/ 265042 w 377999"/>
                      <a:gd name="connsiteY137" fmla="*/ 123608 h 543750"/>
                      <a:gd name="connsiteX138" fmla="*/ 261424 w 377999"/>
                      <a:gd name="connsiteY138" fmla="*/ 136973 h 543750"/>
                      <a:gd name="connsiteX139" fmla="*/ 225890 w 377999"/>
                      <a:gd name="connsiteY139" fmla="*/ 157483 h 543750"/>
                      <a:gd name="connsiteX140" fmla="*/ 215151 w 377999"/>
                      <a:gd name="connsiteY140" fmla="*/ 152413 h 543750"/>
                      <a:gd name="connsiteX141" fmla="*/ 197407 w 377999"/>
                      <a:gd name="connsiteY141" fmla="*/ 106809 h 543750"/>
                      <a:gd name="connsiteX142" fmla="*/ 200979 w 377999"/>
                      <a:gd name="connsiteY142" fmla="*/ 93443 h 543750"/>
                      <a:gd name="connsiteX143" fmla="*/ 236513 w 377999"/>
                      <a:gd name="connsiteY143" fmla="*/ 72933 h 543750"/>
                      <a:gd name="connsiteX144" fmla="*/ 320602 w 377999"/>
                      <a:gd name="connsiteY144" fmla="*/ 288997 h 543750"/>
                      <a:gd name="connsiteX145" fmla="*/ 331387 w 377999"/>
                      <a:gd name="connsiteY145" fmla="*/ 294067 h 543750"/>
                      <a:gd name="connsiteX146" fmla="*/ 349132 w 377999"/>
                      <a:gd name="connsiteY146" fmla="*/ 339695 h 543750"/>
                      <a:gd name="connsiteX147" fmla="*/ 345513 w 377999"/>
                      <a:gd name="connsiteY147" fmla="*/ 353060 h 543750"/>
                      <a:gd name="connsiteX148" fmla="*/ 310002 w 377999"/>
                      <a:gd name="connsiteY148" fmla="*/ 373570 h 543750"/>
                      <a:gd name="connsiteX149" fmla="*/ 299240 w 377999"/>
                      <a:gd name="connsiteY149" fmla="*/ 368500 h 543750"/>
                      <a:gd name="connsiteX150" fmla="*/ 281496 w 377999"/>
                      <a:gd name="connsiteY150" fmla="*/ 322895 h 543750"/>
                      <a:gd name="connsiteX151" fmla="*/ 285068 w 377999"/>
                      <a:gd name="connsiteY151" fmla="*/ 309530 h 543750"/>
                      <a:gd name="connsiteX152" fmla="*/ 320602 w 377999"/>
                      <a:gd name="connsiteY152" fmla="*/ 288997 h 543750"/>
                      <a:gd name="connsiteX153" fmla="*/ 292580 w 377999"/>
                      <a:gd name="connsiteY153" fmla="*/ 216983 h 543750"/>
                      <a:gd name="connsiteX154" fmla="*/ 303342 w 377999"/>
                      <a:gd name="connsiteY154" fmla="*/ 222030 h 543750"/>
                      <a:gd name="connsiteX155" fmla="*/ 321086 w 377999"/>
                      <a:gd name="connsiteY155" fmla="*/ 267658 h 543750"/>
                      <a:gd name="connsiteX156" fmla="*/ 317491 w 377999"/>
                      <a:gd name="connsiteY156" fmla="*/ 281046 h 543750"/>
                      <a:gd name="connsiteX157" fmla="*/ 281956 w 377999"/>
                      <a:gd name="connsiteY157" fmla="*/ 301556 h 543750"/>
                      <a:gd name="connsiteX158" fmla="*/ 271218 w 377999"/>
                      <a:gd name="connsiteY158" fmla="*/ 296441 h 543750"/>
                      <a:gd name="connsiteX159" fmla="*/ 253451 w 377999"/>
                      <a:gd name="connsiteY159" fmla="*/ 250836 h 543750"/>
                      <a:gd name="connsiteX160" fmla="*/ 257046 w 377999"/>
                      <a:gd name="connsiteY160" fmla="*/ 237493 h 543750"/>
                      <a:gd name="connsiteX161" fmla="*/ 292580 w 377999"/>
                      <a:gd name="connsiteY161" fmla="*/ 216983 h 543750"/>
                      <a:gd name="connsiteX162" fmla="*/ 264535 w 377999"/>
                      <a:gd name="connsiteY162" fmla="*/ 144924 h 543750"/>
                      <a:gd name="connsiteX163" fmla="*/ 275320 w 377999"/>
                      <a:gd name="connsiteY163" fmla="*/ 150017 h 543750"/>
                      <a:gd name="connsiteX164" fmla="*/ 293064 w 377999"/>
                      <a:gd name="connsiteY164" fmla="*/ 195622 h 543750"/>
                      <a:gd name="connsiteX165" fmla="*/ 289446 w 377999"/>
                      <a:gd name="connsiteY165" fmla="*/ 208987 h 543750"/>
                      <a:gd name="connsiteX166" fmla="*/ 253934 w 377999"/>
                      <a:gd name="connsiteY166" fmla="*/ 229496 h 543750"/>
                      <a:gd name="connsiteX167" fmla="*/ 243173 w 377999"/>
                      <a:gd name="connsiteY167" fmla="*/ 224427 h 543750"/>
                      <a:gd name="connsiteX168" fmla="*/ 225429 w 377999"/>
                      <a:gd name="connsiteY168" fmla="*/ 178822 h 543750"/>
                      <a:gd name="connsiteX169" fmla="*/ 229001 w 377999"/>
                      <a:gd name="connsiteY169" fmla="*/ 165456 h 543750"/>
                      <a:gd name="connsiteX170" fmla="*/ 264535 w 377999"/>
                      <a:gd name="connsiteY170" fmla="*/ 144924 h 543750"/>
                      <a:gd name="connsiteX171" fmla="*/ 208376 w 377999"/>
                      <a:gd name="connsiteY171" fmla="*/ 177370 h 543750"/>
                      <a:gd name="connsiteX172" fmla="*/ 219137 w 377999"/>
                      <a:gd name="connsiteY172" fmla="*/ 182463 h 543750"/>
                      <a:gd name="connsiteX173" fmla="*/ 236882 w 377999"/>
                      <a:gd name="connsiteY173" fmla="*/ 228068 h 543750"/>
                      <a:gd name="connsiteX174" fmla="*/ 233287 w 377999"/>
                      <a:gd name="connsiteY174" fmla="*/ 241388 h 543750"/>
                      <a:gd name="connsiteX175" fmla="*/ 197775 w 377999"/>
                      <a:gd name="connsiteY175" fmla="*/ 261897 h 543750"/>
                      <a:gd name="connsiteX176" fmla="*/ 186991 w 377999"/>
                      <a:gd name="connsiteY176" fmla="*/ 256873 h 543750"/>
                      <a:gd name="connsiteX177" fmla="*/ 169247 w 377999"/>
                      <a:gd name="connsiteY177" fmla="*/ 211245 h 543750"/>
                      <a:gd name="connsiteX178" fmla="*/ 172842 w 377999"/>
                      <a:gd name="connsiteY178" fmla="*/ 197880 h 543750"/>
                      <a:gd name="connsiteX179" fmla="*/ 208376 w 377999"/>
                      <a:gd name="connsiteY179" fmla="*/ 177370 h 543750"/>
                      <a:gd name="connsiteX180" fmla="*/ 180354 w 377999"/>
                      <a:gd name="connsiteY180" fmla="*/ 105356 h 543750"/>
                      <a:gd name="connsiteX181" fmla="*/ 191115 w 377999"/>
                      <a:gd name="connsiteY181" fmla="*/ 110449 h 543750"/>
                      <a:gd name="connsiteX182" fmla="*/ 208860 w 377999"/>
                      <a:gd name="connsiteY182" fmla="*/ 156054 h 543750"/>
                      <a:gd name="connsiteX183" fmla="*/ 205265 w 377999"/>
                      <a:gd name="connsiteY183" fmla="*/ 169374 h 543750"/>
                      <a:gd name="connsiteX184" fmla="*/ 169753 w 377999"/>
                      <a:gd name="connsiteY184" fmla="*/ 189883 h 543750"/>
                      <a:gd name="connsiteX185" fmla="*/ 158969 w 377999"/>
                      <a:gd name="connsiteY185" fmla="*/ 184860 h 543750"/>
                      <a:gd name="connsiteX186" fmla="*/ 141225 w 377999"/>
                      <a:gd name="connsiteY186" fmla="*/ 139232 h 543750"/>
                      <a:gd name="connsiteX187" fmla="*/ 144820 w 377999"/>
                      <a:gd name="connsiteY187" fmla="*/ 125866 h 543750"/>
                      <a:gd name="connsiteX188" fmla="*/ 180354 w 377999"/>
                      <a:gd name="connsiteY188" fmla="*/ 105356 h 543750"/>
                      <a:gd name="connsiteX189" fmla="*/ 236420 w 377999"/>
                      <a:gd name="connsiteY189" fmla="*/ 249407 h 543750"/>
                      <a:gd name="connsiteX190" fmla="*/ 247159 w 377999"/>
                      <a:gd name="connsiteY190" fmla="*/ 254477 h 543750"/>
                      <a:gd name="connsiteX191" fmla="*/ 264904 w 377999"/>
                      <a:gd name="connsiteY191" fmla="*/ 300081 h 543750"/>
                      <a:gd name="connsiteX192" fmla="*/ 261333 w 377999"/>
                      <a:gd name="connsiteY192" fmla="*/ 313447 h 543750"/>
                      <a:gd name="connsiteX193" fmla="*/ 225797 w 377999"/>
                      <a:gd name="connsiteY193" fmla="*/ 333957 h 543750"/>
                      <a:gd name="connsiteX194" fmla="*/ 215013 w 377999"/>
                      <a:gd name="connsiteY194" fmla="*/ 328887 h 543750"/>
                      <a:gd name="connsiteX195" fmla="*/ 197269 w 377999"/>
                      <a:gd name="connsiteY195" fmla="*/ 283259 h 543750"/>
                      <a:gd name="connsiteX196" fmla="*/ 200886 w 377999"/>
                      <a:gd name="connsiteY196" fmla="*/ 269917 h 543750"/>
                      <a:gd name="connsiteX197" fmla="*/ 236420 w 377999"/>
                      <a:gd name="connsiteY197" fmla="*/ 249407 h 543750"/>
                      <a:gd name="connsiteX198" fmla="*/ 180216 w 377999"/>
                      <a:gd name="connsiteY198" fmla="*/ 281853 h 543750"/>
                      <a:gd name="connsiteX199" fmla="*/ 191001 w 377999"/>
                      <a:gd name="connsiteY199" fmla="*/ 286900 h 543750"/>
                      <a:gd name="connsiteX200" fmla="*/ 208744 w 377999"/>
                      <a:gd name="connsiteY200" fmla="*/ 332504 h 543750"/>
                      <a:gd name="connsiteX201" fmla="*/ 205149 w 377999"/>
                      <a:gd name="connsiteY201" fmla="*/ 345894 h 543750"/>
                      <a:gd name="connsiteX202" fmla="*/ 169615 w 377999"/>
                      <a:gd name="connsiteY202" fmla="*/ 366403 h 543750"/>
                      <a:gd name="connsiteX203" fmla="*/ 158854 w 377999"/>
                      <a:gd name="connsiteY203" fmla="*/ 361310 h 543750"/>
                      <a:gd name="connsiteX204" fmla="*/ 141109 w 377999"/>
                      <a:gd name="connsiteY204" fmla="*/ 315683 h 543750"/>
                      <a:gd name="connsiteX205" fmla="*/ 144704 w 377999"/>
                      <a:gd name="connsiteY205" fmla="*/ 302363 h 543750"/>
                      <a:gd name="connsiteX206" fmla="*/ 180216 w 377999"/>
                      <a:gd name="connsiteY206" fmla="*/ 281853 h 543750"/>
                      <a:gd name="connsiteX207" fmla="*/ 152194 w 377999"/>
                      <a:gd name="connsiteY207" fmla="*/ 209794 h 543750"/>
                      <a:gd name="connsiteX208" fmla="*/ 162979 w 377999"/>
                      <a:gd name="connsiteY208" fmla="*/ 214864 h 543750"/>
                      <a:gd name="connsiteX209" fmla="*/ 180722 w 377999"/>
                      <a:gd name="connsiteY209" fmla="*/ 260491 h 543750"/>
                      <a:gd name="connsiteX210" fmla="*/ 177105 w 377999"/>
                      <a:gd name="connsiteY210" fmla="*/ 273834 h 543750"/>
                      <a:gd name="connsiteX211" fmla="*/ 141571 w 377999"/>
                      <a:gd name="connsiteY211" fmla="*/ 294344 h 543750"/>
                      <a:gd name="connsiteX212" fmla="*/ 130832 w 377999"/>
                      <a:gd name="connsiteY212" fmla="*/ 289296 h 543750"/>
                      <a:gd name="connsiteX213" fmla="*/ 113087 w 377999"/>
                      <a:gd name="connsiteY213" fmla="*/ 243669 h 543750"/>
                      <a:gd name="connsiteX214" fmla="*/ 116660 w 377999"/>
                      <a:gd name="connsiteY214" fmla="*/ 230303 h 543750"/>
                      <a:gd name="connsiteX215" fmla="*/ 152194 w 377999"/>
                      <a:gd name="connsiteY215" fmla="*/ 209794 h 5437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50">
                        <a:moveTo>
                          <a:pt x="180123" y="458304"/>
                        </a:moveTo>
                        <a:cubicBezTo>
                          <a:pt x="184111" y="455999"/>
                          <a:pt x="188880" y="458281"/>
                          <a:pt x="190862" y="463397"/>
                        </a:cubicBezTo>
                        <a:lnTo>
                          <a:pt x="208629" y="509024"/>
                        </a:lnTo>
                        <a:cubicBezTo>
                          <a:pt x="210611" y="514117"/>
                          <a:pt x="209022" y="520039"/>
                          <a:pt x="205034" y="522344"/>
                        </a:cubicBezTo>
                        <a:lnTo>
                          <a:pt x="169500" y="542854"/>
                        </a:lnTo>
                        <a:cubicBezTo>
                          <a:pt x="165560" y="545135"/>
                          <a:pt x="160720" y="542923"/>
                          <a:pt x="158739" y="537807"/>
                        </a:cubicBezTo>
                        <a:lnTo>
                          <a:pt x="140994" y="492202"/>
                        </a:lnTo>
                        <a:cubicBezTo>
                          <a:pt x="138990" y="487086"/>
                          <a:pt x="140649" y="481094"/>
                          <a:pt x="144589" y="478813"/>
                        </a:cubicBezTo>
                        <a:lnTo>
                          <a:pt x="180123" y="458304"/>
                        </a:lnTo>
                        <a:close/>
                        <a:moveTo>
                          <a:pt x="264442" y="321420"/>
                        </a:moveTo>
                        <a:cubicBezTo>
                          <a:pt x="268430" y="319139"/>
                          <a:pt x="273199" y="321420"/>
                          <a:pt x="275181" y="326537"/>
                        </a:cubicBezTo>
                        <a:lnTo>
                          <a:pt x="292948" y="372141"/>
                        </a:lnTo>
                        <a:cubicBezTo>
                          <a:pt x="294930" y="377234"/>
                          <a:pt x="293341" y="383179"/>
                          <a:pt x="289353" y="385461"/>
                        </a:cubicBezTo>
                        <a:lnTo>
                          <a:pt x="253843" y="405970"/>
                        </a:lnTo>
                        <a:cubicBezTo>
                          <a:pt x="249833" y="408275"/>
                          <a:pt x="245040" y="406039"/>
                          <a:pt x="243058" y="400946"/>
                        </a:cubicBezTo>
                        <a:lnTo>
                          <a:pt x="225313" y="355319"/>
                        </a:lnTo>
                        <a:cubicBezTo>
                          <a:pt x="223309" y="350226"/>
                          <a:pt x="224922" y="344234"/>
                          <a:pt x="228908" y="341930"/>
                        </a:cubicBezTo>
                        <a:lnTo>
                          <a:pt x="264442" y="321420"/>
                        </a:lnTo>
                        <a:close/>
                        <a:moveTo>
                          <a:pt x="152101" y="386290"/>
                        </a:moveTo>
                        <a:cubicBezTo>
                          <a:pt x="156089" y="383986"/>
                          <a:pt x="160858" y="386290"/>
                          <a:pt x="162840" y="391383"/>
                        </a:cubicBezTo>
                        <a:lnTo>
                          <a:pt x="180607" y="437011"/>
                        </a:lnTo>
                        <a:cubicBezTo>
                          <a:pt x="182589" y="442104"/>
                          <a:pt x="181000" y="448026"/>
                          <a:pt x="177012" y="450330"/>
                        </a:cubicBezTo>
                        <a:lnTo>
                          <a:pt x="141478" y="470840"/>
                        </a:lnTo>
                        <a:cubicBezTo>
                          <a:pt x="137538" y="473122"/>
                          <a:pt x="132698" y="470909"/>
                          <a:pt x="130717" y="465794"/>
                        </a:cubicBezTo>
                        <a:lnTo>
                          <a:pt x="112949" y="420189"/>
                        </a:lnTo>
                        <a:cubicBezTo>
                          <a:pt x="110968" y="415073"/>
                          <a:pt x="112627" y="409081"/>
                          <a:pt x="116567" y="406799"/>
                        </a:cubicBezTo>
                        <a:lnTo>
                          <a:pt x="152101" y="386290"/>
                        </a:lnTo>
                        <a:close/>
                        <a:moveTo>
                          <a:pt x="208261" y="353867"/>
                        </a:moveTo>
                        <a:cubicBezTo>
                          <a:pt x="212224" y="351563"/>
                          <a:pt x="217040" y="353844"/>
                          <a:pt x="219046" y="358936"/>
                        </a:cubicBezTo>
                        <a:lnTo>
                          <a:pt x="236790" y="404565"/>
                        </a:lnTo>
                        <a:cubicBezTo>
                          <a:pt x="238772" y="409680"/>
                          <a:pt x="237159" y="415603"/>
                          <a:pt x="233171" y="417907"/>
                        </a:cubicBezTo>
                        <a:lnTo>
                          <a:pt x="197637" y="438417"/>
                        </a:lnTo>
                        <a:cubicBezTo>
                          <a:pt x="193674" y="440721"/>
                          <a:pt x="188904" y="438463"/>
                          <a:pt x="186898" y="433370"/>
                        </a:cubicBezTo>
                        <a:lnTo>
                          <a:pt x="169155" y="387742"/>
                        </a:lnTo>
                        <a:cubicBezTo>
                          <a:pt x="167172" y="382650"/>
                          <a:pt x="168740" y="376681"/>
                          <a:pt x="172704" y="374376"/>
                        </a:cubicBezTo>
                        <a:lnTo>
                          <a:pt x="208261" y="353867"/>
                        </a:lnTo>
                        <a:close/>
                        <a:moveTo>
                          <a:pt x="236283" y="425880"/>
                        </a:moveTo>
                        <a:cubicBezTo>
                          <a:pt x="240246" y="423576"/>
                          <a:pt x="245062" y="425858"/>
                          <a:pt x="247068" y="430950"/>
                        </a:cubicBezTo>
                        <a:lnTo>
                          <a:pt x="264811" y="476578"/>
                        </a:lnTo>
                        <a:cubicBezTo>
                          <a:pt x="266794" y="481694"/>
                          <a:pt x="265181" y="487616"/>
                          <a:pt x="261193" y="489921"/>
                        </a:cubicBezTo>
                        <a:lnTo>
                          <a:pt x="225659" y="510430"/>
                        </a:lnTo>
                        <a:cubicBezTo>
                          <a:pt x="221696" y="512735"/>
                          <a:pt x="216926" y="510477"/>
                          <a:pt x="214920" y="505384"/>
                        </a:cubicBezTo>
                        <a:lnTo>
                          <a:pt x="197176" y="459755"/>
                        </a:lnTo>
                        <a:cubicBezTo>
                          <a:pt x="195194" y="454663"/>
                          <a:pt x="196762" y="448695"/>
                          <a:pt x="200748" y="446390"/>
                        </a:cubicBezTo>
                        <a:lnTo>
                          <a:pt x="236283" y="425880"/>
                        </a:lnTo>
                        <a:close/>
                        <a:moveTo>
                          <a:pt x="348624" y="361010"/>
                        </a:moveTo>
                        <a:cubicBezTo>
                          <a:pt x="352587" y="358729"/>
                          <a:pt x="357427" y="360988"/>
                          <a:pt x="359409" y="366103"/>
                        </a:cubicBezTo>
                        <a:lnTo>
                          <a:pt x="377152" y="411708"/>
                        </a:lnTo>
                        <a:cubicBezTo>
                          <a:pt x="379135" y="416824"/>
                          <a:pt x="377522" y="422770"/>
                          <a:pt x="373535" y="425074"/>
                        </a:cubicBezTo>
                        <a:lnTo>
                          <a:pt x="338023" y="445583"/>
                        </a:lnTo>
                        <a:cubicBezTo>
                          <a:pt x="334014" y="447865"/>
                          <a:pt x="329243" y="445607"/>
                          <a:pt x="327262" y="440514"/>
                        </a:cubicBezTo>
                        <a:lnTo>
                          <a:pt x="309517" y="394909"/>
                        </a:lnTo>
                        <a:cubicBezTo>
                          <a:pt x="307535" y="389793"/>
                          <a:pt x="309104" y="383825"/>
                          <a:pt x="313090" y="381543"/>
                        </a:cubicBezTo>
                        <a:lnTo>
                          <a:pt x="348624" y="361010"/>
                        </a:lnTo>
                        <a:close/>
                        <a:moveTo>
                          <a:pt x="292464" y="393434"/>
                        </a:moveTo>
                        <a:cubicBezTo>
                          <a:pt x="296428" y="391153"/>
                          <a:pt x="301221" y="393434"/>
                          <a:pt x="303203" y="398550"/>
                        </a:cubicBezTo>
                        <a:lnTo>
                          <a:pt x="320970" y="444154"/>
                        </a:lnTo>
                        <a:cubicBezTo>
                          <a:pt x="322952" y="449271"/>
                          <a:pt x="321363" y="455193"/>
                          <a:pt x="317375" y="457474"/>
                        </a:cubicBezTo>
                        <a:lnTo>
                          <a:pt x="281865" y="477984"/>
                        </a:lnTo>
                        <a:cubicBezTo>
                          <a:pt x="277878" y="480289"/>
                          <a:pt x="273084" y="478053"/>
                          <a:pt x="271080" y="472960"/>
                        </a:cubicBezTo>
                        <a:lnTo>
                          <a:pt x="253335" y="427332"/>
                        </a:lnTo>
                        <a:cubicBezTo>
                          <a:pt x="251353" y="422239"/>
                          <a:pt x="252944" y="416248"/>
                          <a:pt x="256930" y="413966"/>
                        </a:cubicBezTo>
                        <a:lnTo>
                          <a:pt x="292464" y="393434"/>
                        </a:lnTo>
                        <a:close/>
                        <a:moveTo>
                          <a:pt x="124079" y="314277"/>
                        </a:moveTo>
                        <a:cubicBezTo>
                          <a:pt x="128043" y="311972"/>
                          <a:pt x="132814" y="314230"/>
                          <a:pt x="134818" y="319347"/>
                        </a:cubicBezTo>
                        <a:lnTo>
                          <a:pt x="152563" y="364951"/>
                        </a:lnTo>
                        <a:cubicBezTo>
                          <a:pt x="154544" y="370044"/>
                          <a:pt x="152978" y="376012"/>
                          <a:pt x="148991" y="378317"/>
                        </a:cubicBezTo>
                        <a:lnTo>
                          <a:pt x="113456" y="398827"/>
                        </a:lnTo>
                        <a:cubicBezTo>
                          <a:pt x="109516" y="401108"/>
                          <a:pt x="104654" y="398849"/>
                          <a:pt x="102672" y="393757"/>
                        </a:cubicBezTo>
                        <a:lnTo>
                          <a:pt x="84927" y="348129"/>
                        </a:lnTo>
                        <a:cubicBezTo>
                          <a:pt x="82946" y="343013"/>
                          <a:pt x="84605" y="337067"/>
                          <a:pt x="88545" y="334786"/>
                        </a:cubicBezTo>
                        <a:lnTo>
                          <a:pt x="124079" y="314277"/>
                        </a:lnTo>
                        <a:close/>
                        <a:moveTo>
                          <a:pt x="96035" y="242217"/>
                        </a:moveTo>
                        <a:cubicBezTo>
                          <a:pt x="99998" y="239913"/>
                          <a:pt x="104792" y="242217"/>
                          <a:pt x="106796" y="247310"/>
                        </a:cubicBezTo>
                        <a:lnTo>
                          <a:pt x="124541" y="292938"/>
                        </a:lnTo>
                        <a:cubicBezTo>
                          <a:pt x="126522" y="298030"/>
                          <a:pt x="124933" y="303953"/>
                          <a:pt x="120946" y="306257"/>
                        </a:cubicBezTo>
                        <a:lnTo>
                          <a:pt x="85411" y="326767"/>
                        </a:lnTo>
                        <a:cubicBezTo>
                          <a:pt x="81470" y="329048"/>
                          <a:pt x="76654" y="326836"/>
                          <a:pt x="74650" y="321743"/>
                        </a:cubicBezTo>
                        <a:lnTo>
                          <a:pt x="56905" y="276115"/>
                        </a:lnTo>
                        <a:cubicBezTo>
                          <a:pt x="54924" y="271000"/>
                          <a:pt x="56559" y="265008"/>
                          <a:pt x="60501" y="262727"/>
                        </a:cubicBezTo>
                        <a:lnTo>
                          <a:pt x="96035" y="242217"/>
                        </a:lnTo>
                        <a:close/>
                        <a:moveTo>
                          <a:pt x="208491" y="897"/>
                        </a:moveTo>
                        <a:cubicBezTo>
                          <a:pt x="212455" y="-1385"/>
                          <a:pt x="217271" y="828"/>
                          <a:pt x="219253" y="5943"/>
                        </a:cubicBezTo>
                        <a:lnTo>
                          <a:pt x="236997" y="51571"/>
                        </a:lnTo>
                        <a:cubicBezTo>
                          <a:pt x="239001" y="56664"/>
                          <a:pt x="237390" y="62655"/>
                          <a:pt x="233402" y="64960"/>
                        </a:cubicBezTo>
                        <a:lnTo>
                          <a:pt x="197868" y="85469"/>
                        </a:lnTo>
                        <a:cubicBezTo>
                          <a:pt x="193904" y="87750"/>
                          <a:pt x="189111" y="85469"/>
                          <a:pt x="187129" y="80353"/>
                        </a:cubicBezTo>
                        <a:lnTo>
                          <a:pt x="169362" y="34749"/>
                        </a:lnTo>
                        <a:cubicBezTo>
                          <a:pt x="167380" y="29633"/>
                          <a:pt x="168970" y="23710"/>
                          <a:pt x="172957" y="21406"/>
                        </a:cubicBezTo>
                        <a:lnTo>
                          <a:pt x="208491" y="897"/>
                        </a:lnTo>
                        <a:close/>
                        <a:moveTo>
                          <a:pt x="152332" y="33343"/>
                        </a:moveTo>
                        <a:cubicBezTo>
                          <a:pt x="156295" y="31038"/>
                          <a:pt x="161066" y="33274"/>
                          <a:pt x="163071" y="38389"/>
                        </a:cubicBezTo>
                        <a:lnTo>
                          <a:pt x="180815" y="83994"/>
                        </a:lnTo>
                        <a:cubicBezTo>
                          <a:pt x="182797" y="89110"/>
                          <a:pt x="181230" y="95079"/>
                          <a:pt x="177267" y="97360"/>
                        </a:cubicBezTo>
                        <a:lnTo>
                          <a:pt x="141709" y="117869"/>
                        </a:lnTo>
                        <a:cubicBezTo>
                          <a:pt x="137745" y="120174"/>
                          <a:pt x="132929" y="117916"/>
                          <a:pt x="130923" y="112800"/>
                        </a:cubicBezTo>
                        <a:lnTo>
                          <a:pt x="113180" y="67195"/>
                        </a:lnTo>
                        <a:cubicBezTo>
                          <a:pt x="111198" y="62079"/>
                          <a:pt x="112812" y="56134"/>
                          <a:pt x="116798" y="53853"/>
                        </a:cubicBezTo>
                        <a:lnTo>
                          <a:pt x="152332" y="33343"/>
                        </a:lnTo>
                        <a:close/>
                        <a:moveTo>
                          <a:pt x="96150" y="65766"/>
                        </a:moveTo>
                        <a:cubicBezTo>
                          <a:pt x="100136" y="63462"/>
                          <a:pt x="104930" y="65698"/>
                          <a:pt x="106911" y="70813"/>
                        </a:cubicBezTo>
                        <a:lnTo>
                          <a:pt x="124656" y="116418"/>
                        </a:lnTo>
                        <a:cubicBezTo>
                          <a:pt x="126638" y="121533"/>
                          <a:pt x="125048" y="127502"/>
                          <a:pt x="121061" y="129807"/>
                        </a:cubicBezTo>
                        <a:lnTo>
                          <a:pt x="85549" y="150316"/>
                        </a:lnTo>
                        <a:cubicBezTo>
                          <a:pt x="81541" y="152620"/>
                          <a:pt x="76770" y="150339"/>
                          <a:pt x="74788" y="145223"/>
                        </a:cubicBezTo>
                        <a:lnTo>
                          <a:pt x="57021" y="99619"/>
                        </a:lnTo>
                        <a:cubicBezTo>
                          <a:pt x="55039" y="94503"/>
                          <a:pt x="56628" y="88580"/>
                          <a:pt x="60616" y="86276"/>
                        </a:cubicBezTo>
                        <a:lnTo>
                          <a:pt x="96150" y="65766"/>
                        </a:lnTo>
                        <a:close/>
                        <a:moveTo>
                          <a:pt x="39991" y="98189"/>
                        </a:moveTo>
                        <a:cubicBezTo>
                          <a:pt x="43978" y="95886"/>
                          <a:pt x="48725" y="98144"/>
                          <a:pt x="50729" y="103259"/>
                        </a:cubicBezTo>
                        <a:lnTo>
                          <a:pt x="68474" y="148864"/>
                        </a:lnTo>
                        <a:cubicBezTo>
                          <a:pt x="70456" y="153957"/>
                          <a:pt x="68889" y="159926"/>
                          <a:pt x="64901" y="162230"/>
                        </a:cubicBezTo>
                        <a:lnTo>
                          <a:pt x="29367" y="182739"/>
                        </a:lnTo>
                        <a:cubicBezTo>
                          <a:pt x="25428" y="185021"/>
                          <a:pt x="20588" y="182763"/>
                          <a:pt x="18582" y="177670"/>
                        </a:cubicBezTo>
                        <a:lnTo>
                          <a:pt x="839" y="132042"/>
                        </a:lnTo>
                        <a:cubicBezTo>
                          <a:pt x="-1143" y="126926"/>
                          <a:pt x="515" y="120981"/>
                          <a:pt x="4456" y="118699"/>
                        </a:cubicBezTo>
                        <a:lnTo>
                          <a:pt x="39991" y="98189"/>
                        </a:lnTo>
                        <a:close/>
                        <a:moveTo>
                          <a:pt x="67990" y="170203"/>
                        </a:moveTo>
                        <a:cubicBezTo>
                          <a:pt x="72000" y="167899"/>
                          <a:pt x="76770" y="170203"/>
                          <a:pt x="78751" y="175296"/>
                        </a:cubicBezTo>
                        <a:lnTo>
                          <a:pt x="96519" y="220924"/>
                        </a:lnTo>
                        <a:cubicBezTo>
                          <a:pt x="98500" y="226016"/>
                          <a:pt x="96911" y="231939"/>
                          <a:pt x="92924" y="234244"/>
                        </a:cubicBezTo>
                        <a:lnTo>
                          <a:pt x="57412" y="254753"/>
                        </a:lnTo>
                        <a:cubicBezTo>
                          <a:pt x="53448" y="257034"/>
                          <a:pt x="48632" y="254822"/>
                          <a:pt x="46628" y="249730"/>
                        </a:cubicBezTo>
                        <a:lnTo>
                          <a:pt x="28883" y="204102"/>
                        </a:lnTo>
                        <a:cubicBezTo>
                          <a:pt x="26902" y="198986"/>
                          <a:pt x="28537" y="192994"/>
                          <a:pt x="32478" y="190713"/>
                        </a:cubicBezTo>
                        <a:lnTo>
                          <a:pt x="67990" y="170203"/>
                        </a:lnTo>
                        <a:close/>
                        <a:moveTo>
                          <a:pt x="124172" y="137780"/>
                        </a:moveTo>
                        <a:cubicBezTo>
                          <a:pt x="128158" y="135476"/>
                          <a:pt x="132975" y="137757"/>
                          <a:pt x="134957" y="142850"/>
                        </a:cubicBezTo>
                        <a:lnTo>
                          <a:pt x="152700" y="188477"/>
                        </a:lnTo>
                        <a:cubicBezTo>
                          <a:pt x="154682" y="193593"/>
                          <a:pt x="153069" y="199516"/>
                          <a:pt x="149083" y="201820"/>
                        </a:cubicBezTo>
                        <a:lnTo>
                          <a:pt x="113571" y="222330"/>
                        </a:lnTo>
                        <a:cubicBezTo>
                          <a:pt x="109561" y="224634"/>
                          <a:pt x="104792" y="222376"/>
                          <a:pt x="102810" y="217283"/>
                        </a:cubicBezTo>
                        <a:lnTo>
                          <a:pt x="85065" y="171655"/>
                        </a:lnTo>
                        <a:cubicBezTo>
                          <a:pt x="83084" y="166562"/>
                          <a:pt x="84650" y="160594"/>
                          <a:pt x="88638" y="158289"/>
                        </a:cubicBezTo>
                        <a:lnTo>
                          <a:pt x="124172" y="137780"/>
                        </a:lnTo>
                        <a:close/>
                        <a:moveTo>
                          <a:pt x="236513" y="72933"/>
                        </a:moveTo>
                        <a:cubicBezTo>
                          <a:pt x="240477" y="70629"/>
                          <a:pt x="245317" y="72887"/>
                          <a:pt x="247298" y="78003"/>
                        </a:cubicBezTo>
                        <a:lnTo>
                          <a:pt x="265042" y="123608"/>
                        </a:lnTo>
                        <a:cubicBezTo>
                          <a:pt x="267023" y="128724"/>
                          <a:pt x="265410" y="134669"/>
                          <a:pt x="261424" y="136973"/>
                        </a:cubicBezTo>
                        <a:lnTo>
                          <a:pt x="225890" y="157483"/>
                        </a:lnTo>
                        <a:cubicBezTo>
                          <a:pt x="221926" y="159764"/>
                          <a:pt x="217155" y="157529"/>
                          <a:pt x="215151" y="152413"/>
                        </a:cubicBezTo>
                        <a:lnTo>
                          <a:pt x="197407" y="106809"/>
                        </a:lnTo>
                        <a:cubicBezTo>
                          <a:pt x="195425" y="101692"/>
                          <a:pt x="196992" y="95724"/>
                          <a:pt x="200979" y="93443"/>
                        </a:cubicBezTo>
                        <a:lnTo>
                          <a:pt x="236513" y="72933"/>
                        </a:lnTo>
                        <a:close/>
                        <a:moveTo>
                          <a:pt x="320602" y="288997"/>
                        </a:moveTo>
                        <a:cubicBezTo>
                          <a:pt x="324589" y="286693"/>
                          <a:pt x="329381" y="288974"/>
                          <a:pt x="331387" y="294067"/>
                        </a:cubicBezTo>
                        <a:lnTo>
                          <a:pt x="349132" y="339695"/>
                        </a:lnTo>
                        <a:cubicBezTo>
                          <a:pt x="351113" y="344811"/>
                          <a:pt x="349500" y="350756"/>
                          <a:pt x="345513" y="353060"/>
                        </a:cubicBezTo>
                        <a:lnTo>
                          <a:pt x="310002" y="373570"/>
                        </a:lnTo>
                        <a:cubicBezTo>
                          <a:pt x="305992" y="375851"/>
                          <a:pt x="301245" y="373593"/>
                          <a:pt x="299240" y="368500"/>
                        </a:cubicBezTo>
                        <a:lnTo>
                          <a:pt x="281496" y="322895"/>
                        </a:lnTo>
                        <a:cubicBezTo>
                          <a:pt x="279513" y="317780"/>
                          <a:pt x="281082" y="311811"/>
                          <a:pt x="285068" y="309530"/>
                        </a:cubicBezTo>
                        <a:lnTo>
                          <a:pt x="320602" y="288997"/>
                        </a:lnTo>
                        <a:close/>
                        <a:moveTo>
                          <a:pt x="292580" y="216983"/>
                        </a:moveTo>
                        <a:cubicBezTo>
                          <a:pt x="296543" y="214679"/>
                          <a:pt x="301361" y="216914"/>
                          <a:pt x="303342" y="222030"/>
                        </a:cubicBezTo>
                        <a:lnTo>
                          <a:pt x="321086" y="267658"/>
                        </a:lnTo>
                        <a:cubicBezTo>
                          <a:pt x="323067" y="272751"/>
                          <a:pt x="321478" y="278743"/>
                          <a:pt x="317491" y="281046"/>
                        </a:cubicBezTo>
                        <a:lnTo>
                          <a:pt x="281956" y="301556"/>
                        </a:lnTo>
                        <a:cubicBezTo>
                          <a:pt x="277993" y="303838"/>
                          <a:pt x="273199" y="301556"/>
                          <a:pt x="271218" y="296441"/>
                        </a:cubicBezTo>
                        <a:lnTo>
                          <a:pt x="253451" y="250836"/>
                        </a:lnTo>
                        <a:cubicBezTo>
                          <a:pt x="251469" y="245720"/>
                          <a:pt x="253060" y="239798"/>
                          <a:pt x="257046" y="237493"/>
                        </a:cubicBezTo>
                        <a:lnTo>
                          <a:pt x="292580" y="216983"/>
                        </a:lnTo>
                        <a:close/>
                        <a:moveTo>
                          <a:pt x="264535" y="144924"/>
                        </a:moveTo>
                        <a:cubicBezTo>
                          <a:pt x="268499" y="142642"/>
                          <a:pt x="273339" y="144901"/>
                          <a:pt x="275320" y="150017"/>
                        </a:cubicBezTo>
                        <a:lnTo>
                          <a:pt x="293064" y="195622"/>
                        </a:lnTo>
                        <a:cubicBezTo>
                          <a:pt x="295045" y="200737"/>
                          <a:pt x="293432" y="206683"/>
                          <a:pt x="289446" y="208987"/>
                        </a:cubicBezTo>
                        <a:lnTo>
                          <a:pt x="253934" y="229496"/>
                        </a:lnTo>
                        <a:cubicBezTo>
                          <a:pt x="249948" y="231778"/>
                          <a:pt x="245177" y="229543"/>
                          <a:pt x="243173" y="224427"/>
                        </a:cubicBezTo>
                        <a:lnTo>
                          <a:pt x="225429" y="178822"/>
                        </a:lnTo>
                        <a:cubicBezTo>
                          <a:pt x="223447" y="173706"/>
                          <a:pt x="225014" y="167737"/>
                          <a:pt x="229001" y="165456"/>
                        </a:cubicBezTo>
                        <a:lnTo>
                          <a:pt x="264535" y="144924"/>
                        </a:lnTo>
                        <a:close/>
                        <a:moveTo>
                          <a:pt x="208376" y="177370"/>
                        </a:moveTo>
                        <a:cubicBezTo>
                          <a:pt x="212363" y="175065"/>
                          <a:pt x="217133" y="177347"/>
                          <a:pt x="219137" y="182463"/>
                        </a:cubicBezTo>
                        <a:lnTo>
                          <a:pt x="236882" y="228068"/>
                        </a:lnTo>
                        <a:cubicBezTo>
                          <a:pt x="238864" y="233183"/>
                          <a:pt x="237274" y="239106"/>
                          <a:pt x="233287" y="241388"/>
                        </a:cubicBezTo>
                        <a:lnTo>
                          <a:pt x="197775" y="261897"/>
                        </a:lnTo>
                        <a:cubicBezTo>
                          <a:pt x="193789" y="264201"/>
                          <a:pt x="188973" y="261966"/>
                          <a:pt x="186991" y="256873"/>
                        </a:cubicBezTo>
                        <a:lnTo>
                          <a:pt x="169247" y="211245"/>
                        </a:lnTo>
                        <a:cubicBezTo>
                          <a:pt x="167265" y="206152"/>
                          <a:pt x="168878" y="200161"/>
                          <a:pt x="172842" y="197880"/>
                        </a:cubicBezTo>
                        <a:lnTo>
                          <a:pt x="208376" y="177370"/>
                        </a:lnTo>
                        <a:close/>
                        <a:moveTo>
                          <a:pt x="180354" y="105356"/>
                        </a:moveTo>
                        <a:cubicBezTo>
                          <a:pt x="184317" y="103052"/>
                          <a:pt x="189111" y="105333"/>
                          <a:pt x="191115" y="110449"/>
                        </a:cubicBezTo>
                        <a:lnTo>
                          <a:pt x="208860" y="156054"/>
                        </a:lnTo>
                        <a:cubicBezTo>
                          <a:pt x="210842" y="161170"/>
                          <a:pt x="209252" y="167093"/>
                          <a:pt x="205265" y="169374"/>
                        </a:cubicBezTo>
                        <a:lnTo>
                          <a:pt x="169753" y="189883"/>
                        </a:lnTo>
                        <a:cubicBezTo>
                          <a:pt x="165767" y="192188"/>
                          <a:pt x="160951" y="189953"/>
                          <a:pt x="158969" y="184860"/>
                        </a:cubicBezTo>
                        <a:lnTo>
                          <a:pt x="141225" y="139232"/>
                        </a:lnTo>
                        <a:cubicBezTo>
                          <a:pt x="139243" y="134139"/>
                          <a:pt x="140856" y="128148"/>
                          <a:pt x="144820" y="125866"/>
                        </a:cubicBezTo>
                        <a:lnTo>
                          <a:pt x="180354" y="105356"/>
                        </a:lnTo>
                        <a:close/>
                        <a:moveTo>
                          <a:pt x="236420" y="249407"/>
                        </a:moveTo>
                        <a:cubicBezTo>
                          <a:pt x="240408" y="247125"/>
                          <a:pt x="245155" y="249360"/>
                          <a:pt x="247159" y="254477"/>
                        </a:cubicBezTo>
                        <a:lnTo>
                          <a:pt x="264904" y="300081"/>
                        </a:lnTo>
                        <a:cubicBezTo>
                          <a:pt x="266886" y="305197"/>
                          <a:pt x="265319" y="311142"/>
                          <a:pt x="261333" y="313447"/>
                        </a:cubicBezTo>
                        <a:lnTo>
                          <a:pt x="225797" y="333957"/>
                        </a:lnTo>
                        <a:cubicBezTo>
                          <a:pt x="221833" y="336261"/>
                          <a:pt x="216995" y="334002"/>
                          <a:pt x="215013" y="328887"/>
                        </a:cubicBezTo>
                        <a:lnTo>
                          <a:pt x="197269" y="283259"/>
                        </a:lnTo>
                        <a:cubicBezTo>
                          <a:pt x="195287" y="278166"/>
                          <a:pt x="196900" y="272221"/>
                          <a:pt x="200886" y="269917"/>
                        </a:cubicBezTo>
                        <a:lnTo>
                          <a:pt x="236420" y="249407"/>
                        </a:lnTo>
                        <a:close/>
                        <a:moveTo>
                          <a:pt x="180216" y="281853"/>
                        </a:moveTo>
                        <a:cubicBezTo>
                          <a:pt x="184202" y="279549"/>
                          <a:pt x="189019" y="281784"/>
                          <a:pt x="191001" y="286900"/>
                        </a:cubicBezTo>
                        <a:lnTo>
                          <a:pt x="208744" y="332504"/>
                        </a:lnTo>
                        <a:cubicBezTo>
                          <a:pt x="210726" y="337621"/>
                          <a:pt x="209113" y="343589"/>
                          <a:pt x="205149" y="345894"/>
                        </a:cubicBezTo>
                        <a:lnTo>
                          <a:pt x="169615" y="366403"/>
                        </a:lnTo>
                        <a:cubicBezTo>
                          <a:pt x="165652" y="368707"/>
                          <a:pt x="160858" y="366403"/>
                          <a:pt x="158854" y="361310"/>
                        </a:cubicBezTo>
                        <a:lnTo>
                          <a:pt x="141109" y="315683"/>
                        </a:lnTo>
                        <a:cubicBezTo>
                          <a:pt x="139128" y="310590"/>
                          <a:pt x="140718" y="304667"/>
                          <a:pt x="144704" y="302363"/>
                        </a:cubicBezTo>
                        <a:lnTo>
                          <a:pt x="180216" y="281853"/>
                        </a:lnTo>
                        <a:close/>
                        <a:moveTo>
                          <a:pt x="152194" y="209794"/>
                        </a:moveTo>
                        <a:cubicBezTo>
                          <a:pt x="156158" y="207489"/>
                          <a:pt x="160997" y="209771"/>
                          <a:pt x="162979" y="214864"/>
                        </a:cubicBezTo>
                        <a:lnTo>
                          <a:pt x="180722" y="260491"/>
                        </a:lnTo>
                        <a:cubicBezTo>
                          <a:pt x="182704" y="265607"/>
                          <a:pt x="181091" y="271529"/>
                          <a:pt x="177105" y="273834"/>
                        </a:cubicBezTo>
                        <a:lnTo>
                          <a:pt x="141571" y="294344"/>
                        </a:lnTo>
                        <a:cubicBezTo>
                          <a:pt x="137607" y="296647"/>
                          <a:pt x="132836" y="294389"/>
                          <a:pt x="130832" y="289296"/>
                        </a:cubicBezTo>
                        <a:lnTo>
                          <a:pt x="113087" y="243669"/>
                        </a:lnTo>
                        <a:cubicBezTo>
                          <a:pt x="111106" y="238576"/>
                          <a:pt x="112672" y="232607"/>
                          <a:pt x="116660" y="230303"/>
                        </a:cubicBezTo>
                        <a:lnTo>
                          <a:pt x="152194" y="20979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</p:grpSp>
        </p:grpSp>
        <p:sp>
          <p:nvSpPr>
            <p:cNvPr id="1819" name="Freeform 1818">
              <a:extLst>
                <a:ext uri="{FF2B5EF4-FFF2-40B4-BE49-F238E27FC236}">
                  <a16:creationId xmlns:a16="http://schemas.microsoft.com/office/drawing/2014/main" id="{9F048908-636E-C2E2-ED33-34B5A1459593}"/>
                </a:ext>
              </a:extLst>
            </p:cNvPr>
            <p:cNvSpPr/>
            <p:nvPr/>
          </p:nvSpPr>
          <p:spPr>
            <a:xfrm rot="18360000">
              <a:off x="10251155" y="9594887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20" name="Freeform 1819">
              <a:extLst>
                <a:ext uri="{FF2B5EF4-FFF2-40B4-BE49-F238E27FC236}">
                  <a16:creationId xmlns:a16="http://schemas.microsoft.com/office/drawing/2014/main" id="{3F2BD6D9-0164-2C31-EA36-4A3D7BD0E8BE}"/>
                </a:ext>
              </a:extLst>
            </p:cNvPr>
            <p:cNvSpPr/>
            <p:nvPr/>
          </p:nvSpPr>
          <p:spPr>
            <a:xfrm rot="18170356">
              <a:off x="13226927" y="12107601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21" name="Freeform 1820">
              <a:extLst>
                <a:ext uri="{FF2B5EF4-FFF2-40B4-BE49-F238E27FC236}">
                  <a16:creationId xmlns:a16="http://schemas.microsoft.com/office/drawing/2014/main" id="{6AE368F0-EC0D-2382-3C16-5A9485DE0F0F}"/>
                </a:ext>
              </a:extLst>
            </p:cNvPr>
            <p:cNvSpPr/>
            <p:nvPr/>
          </p:nvSpPr>
          <p:spPr>
            <a:xfrm rot="18170356">
              <a:off x="16221515" y="14189509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23" name="Freeform 1822">
              <a:extLst>
                <a:ext uri="{FF2B5EF4-FFF2-40B4-BE49-F238E27FC236}">
                  <a16:creationId xmlns:a16="http://schemas.microsoft.com/office/drawing/2014/main" id="{768DBDD4-2C18-2006-6780-871898B70D25}"/>
                </a:ext>
              </a:extLst>
            </p:cNvPr>
            <p:cNvSpPr/>
            <p:nvPr/>
          </p:nvSpPr>
          <p:spPr>
            <a:xfrm rot="18060000">
              <a:off x="19594198" y="16588153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621" name="Freeform 1620">
              <a:extLst>
                <a:ext uri="{FF2B5EF4-FFF2-40B4-BE49-F238E27FC236}">
                  <a16:creationId xmlns:a16="http://schemas.microsoft.com/office/drawing/2014/main" id="{CD3770B1-41EA-EFFC-E094-2DB02B23DE93}"/>
                </a:ext>
              </a:extLst>
            </p:cNvPr>
            <p:cNvSpPr/>
            <p:nvPr/>
          </p:nvSpPr>
          <p:spPr>
            <a:xfrm rot="19185819">
              <a:off x="12939361" y="12177295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713" name="Graphic 4">
              <a:extLst>
                <a:ext uri="{FF2B5EF4-FFF2-40B4-BE49-F238E27FC236}">
                  <a16:creationId xmlns:a16="http://schemas.microsoft.com/office/drawing/2014/main" id="{1E835EE9-02D4-5A51-627C-F7D330A4F40B}"/>
                </a:ext>
              </a:extLst>
            </p:cNvPr>
            <p:cNvGrpSpPr/>
            <p:nvPr/>
          </p:nvGrpSpPr>
          <p:grpSpPr>
            <a:xfrm>
              <a:off x="11634277" y="12443316"/>
              <a:ext cx="2073991" cy="2186563"/>
              <a:chOff x="12069255" y="8572316"/>
              <a:chExt cx="2073991" cy="2186563"/>
            </a:xfrm>
          </p:grpSpPr>
          <p:sp>
            <p:nvSpPr>
              <p:cNvPr id="714" name="Freeform 713">
                <a:extLst>
                  <a:ext uri="{FF2B5EF4-FFF2-40B4-BE49-F238E27FC236}">
                    <a16:creationId xmlns:a16="http://schemas.microsoft.com/office/drawing/2014/main" id="{218C03A7-4410-5D20-AE6C-7B670584896E}"/>
                  </a:ext>
                </a:extLst>
              </p:cNvPr>
              <p:cNvSpPr/>
              <p:nvPr/>
            </p:nvSpPr>
            <p:spPr>
              <a:xfrm>
                <a:off x="12071237" y="8613289"/>
                <a:ext cx="1210566" cy="930623"/>
              </a:xfrm>
              <a:custGeom>
                <a:avLst/>
                <a:gdLst>
                  <a:gd name="connsiteX0" fmla="*/ 0 w 1210566"/>
                  <a:gd name="connsiteY0" fmla="*/ 453605 h 930623"/>
                  <a:gd name="connsiteX1" fmla="*/ 780581 w 1210566"/>
                  <a:gd name="connsiteY1" fmla="*/ 0 h 930623"/>
                  <a:gd name="connsiteX2" fmla="*/ 1210566 w 1210566"/>
                  <a:gd name="connsiteY2" fmla="*/ 477018 h 930623"/>
                  <a:gd name="connsiteX3" fmla="*/ 429985 w 1210566"/>
                  <a:gd name="connsiteY3" fmla="*/ 930623 h 930623"/>
                  <a:gd name="connsiteX4" fmla="*/ 0 w 1210566"/>
                  <a:gd name="connsiteY4" fmla="*/ 453605 h 93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6" h="930623">
                    <a:moveTo>
                      <a:pt x="0" y="453605"/>
                    </a:moveTo>
                    <a:lnTo>
                      <a:pt x="780581" y="0"/>
                    </a:lnTo>
                    <a:lnTo>
                      <a:pt x="1210566" y="477018"/>
                    </a:lnTo>
                    <a:lnTo>
                      <a:pt x="429985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5" name="Freeform 714">
                <a:extLst>
                  <a:ext uri="{FF2B5EF4-FFF2-40B4-BE49-F238E27FC236}">
                    <a16:creationId xmlns:a16="http://schemas.microsoft.com/office/drawing/2014/main" id="{97D3D8CE-D58A-5FD9-DCC2-E39A1B8A261B}"/>
                  </a:ext>
                </a:extLst>
              </p:cNvPr>
              <p:cNvSpPr/>
              <p:nvPr/>
            </p:nvSpPr>
            <p:spPr>
              <a:xfrm>
                <a:off x="12069255" y="9066894"/>
                <a:ext cx="431966" cy="1194711"/>
              </a:xfrm>
              <a:custGeom>
                <a:avLst/>
                <a:gdLst>
                  <a:gd name="connsiteX0" fmla="*/ 2005 w 431966"/>
                  <a:gd name="connsiteY0" fmla="*/ 0 h 1194711"/>
                  <a:gd name="connsiteX1" fmla="*/ 431966 w 431966"/>
                  <a:gd name="connsiteY1" fmla="*/ 477041 h 1194711"/>
                  <a:gd name="connsiteX2" fmla="*/ 430653 w 431966"/>
                  <a:gd name="connsiteY2" fmla="*/ 1194711 h 1194711"/>
                  <a:gd name="connsiteX3" fmla="*/ 0 w 431966"/>
                  <a:gd name="connsiteY3" fmla="*/ 946132 h 1194711"/>
                  <a:gd name="connsiteX4" fmla="*/ 2005 w 431966"/>
                  <a:gd name="connsiteY4" fmla="*/ 0 h 1194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1966" h="1194711">
                    <a:moveTo>
                      <a:pt x="2005" y="0"/>
                    </a:moveTo>
                    <a:lnTo>
                      <a:pt x="431966" y="477041"/>
                    </a:lnTo>
                    <a:lnTo>
                      <a:pt x="430653" y="1194711"/>
                    </a:lnTo>
                    <a:lnTo>
                      <a:pt x="0" y="946132"/>
                    </a:lnTo>
                    <a:lnTo>
                      <a:pt x="2005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6" name="Freeform 715">
                <a:extLst>
                  <a:ext uri="{FF2B5EF4-FFF2-40B4-BE49-F238E27FC236}">
                    <a16:creationId xmlns:a16="http://schemas.microsoft.com/office/drawing/2014/main" id="{8562C664-C262-81B5-9070-DD6DC8A04B77}"/>
                  </a:ext>
                </a:extLst>
              </p:cNvPr>
              <p:cNvSpPr/>
              <p:nvPr/>
            </p:nvSpPr>
            <p:spPr>
              <a:xfrm>
                <a:off x="12071376" y="8572316"/>
                <a:ext cx="1210634" cy="930738"/>
              </a:xfrm>
              <a:custGeom>
                <a:avLst/>
                <a:gdLst>
                  <a:gd name="connsiteX0" fmla="*/ 0 w 1210634"/>
                  <a:gd name="connsiteY0" fmla="*/ 453605 h 930738"/>
                  <a:gd name="connsiteX1" fmla="*/ 780558 w 1210634"/>
                  <a:gd name="connsiteY1" fmla="*/ 0 h 930738"/>
                  <a:gd name="connsiteX2" fmla="*/ 1210635 w 1210634"/>
                  <a:gd name="connsiteY2" fmla="*/ 477133 h 930738"/>
                  <a:gd name="connsiteX3" fmla="*/ 430053 w 1210634"/>
                  <a:gd name="connsiteY3" fmla="*/ 930738 h 930738"/>
                  <a:gd name="connsiteX4" fmla="*/ 0 w 1210634"/>
                  <a:gd name="connsiteY4" fmla="*/ 453605 h 930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634" h="930738">
                    <a:moveTo>
                      <a:pt x="0" y="453605"/>
                    </a:moveTo>
                    <a:lnTo>
                      <a:pt x="780558" y="0"/>
                    </a:lnTo>
                    <a:lnTo>
                      <a:pt x="1210635" y="477133"/>
                    </a:lnTo>
                    <a:lnTo>
                      <a:pt x="430053" y="930738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7" name="Freeform 716">
                <a:extLst>
                  <a:ext uri="{FF2B5EF4-FFF2-40B4-BE49-F238E27FC236}">
                    <a16:creationId xmlns:a16="http://schemas.microsoft.com/office/drawing/2014/main" id="{82A0D51C-6578-B31E-EBCA-85FA4F272EAA}"/>
                  </a:ext>
                </a:extLst>
              </p:cNvPr>
              <p:cNvSpPr/>
              <p:nvPr/>
            </p:nvSpPr>
            <p:spPr>
              <a:xfrm>
                <a:off x="12071237" y="9025921"/>
                <a:ext cx="430215" cy="518106"/>
              </a:xfrm>
              <a:custGeom>
                <a:avLst/>
                <a:gdLst>
                  <a:gd name="connsiteX0" fmla="*/ 139 w 430215"/>
                  <a:gd name="connsiteY0" fmla="*/ 0 h 518106"/>
                  <a:gd name="connsiteX1" fmla="*/ 430215 w 430215"/>
                  <a:gd name="connsiteY1" fmla="*/ 477156 h 518106"/>
                  <a:gd name="connsiteX2" fmla="*/ 430077 w 430215"/>
                  <a:gd name="connsiteY2" fmla="*/ 518106 h 518106"/>
                  <a:gd name="connsiteX3" fmla="*/ 0 w 430215"/>
                  <a:gd name="connsiteY3" fmla="*/ 40996 h 518106"/>
                  <a:gd name="connsiteX4" fmla="*/ 139 w 430215"/>
                  <a:gd name="connsiteY4" fmla="*/ 0 h 5181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215" h="518106">
                    <a:moveTo>
                      <a:pt x="139" y="0"/>
                    </a:moveTo>
                    <a:lnTo>
                      <a:pt x="430215" y="477156"/>
                    </a:lnTo>
                    <a:lnTo>
                      <a:pt x="430077" y="518106"/>
                    </a:lnTo>
                    <a:lnTo>
                      <a:pt x="0" y="40996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8" name="Freeform 717">
                <a:extLst>
                  <a:ext uri="{FF2B5EF4-FFF2-40B4-BE49-F238E27FC236}">
                    <a16:creationId xmlns:a16="http://schemas.microsoft.com/office/drawing/2014/main" id="{A1172DB0-C17C-149C-6ACB-2F4B0BC32404}"/>
                  </a:ext>
                </a:extLst>
              </p:cNvPr>
              <p:cNvSpPr/>
              <p:nvPr/>
            </p:nvSpPr>
            <p:spPr>
              <a:xfrm>
                <a:off x="12126432" y="8604259"/>
                <a:ext cx="1064945" cy="821699"/>
              </a:xfrm>
              <a:custGeom>
                <a:avLst/>
                <a:gdLst>
                  <a:gd name="connsiteX0" fmla="*/ 711537 w 1064945"/>
                  <a:gd name="connsiteY0" fmla="*/ 642 h 821699"/>
                  <a:gd name="connsiteX1" fmla="*/ 724511 w 1064945"/>
                  <a:gd name="connsiteY1" fmla="*/ 5735 h 821699"/>
                  <a:gd name="connsiteX2" fmla="*/ 762326 w 1064945"/>
                  <a:gd name="connsiteY2" fmla="*/ 47606 h 821699"/>
                  <a:gd name="connsiteX3" fmla="*/ 764631 w 1064945"/>
                  <a:gd name="connsiteY3" fmla="*/ 59428 h 821699"/>
                  <a:gd name="connsiteX4" fmla="*/ 738177 w 1064945"/>
                  <a:gd name="connsiteY4" fmla="*/ 75997 h 821699"/>
                  <a:gd name="connsiteX5" fmla="*/ 725202 w 1064945"/>
                  <a:gd name="connsiteY5" fmla="*/ 70858 h 821699"/>
                  <a:gd name="connsiteX6" fmla="*/ 687387 w 1064945"/>
                  <a:gd name="connsiteY6" fmla="*/ 28986 h 821699"/>
                  <a:gd name="connsiteX7" fmla="*/ 685082 w 1064945"/>
                  <a:gd name="connsiteY7" fmla="*/ 17188 h 821699"/>
                  <a:gd name="connsiteX8" fmla="*/ 711537 w 1064945"/>
                  <a:gd name="connsiteY8" fmla="*/ 642 h 821699"/>
                  <a:gd name="connsiteX9" fmla="*/ 669735 w 1064945"/>
                  <a:gd name="connsiteY9" fmla="*/ 26797 h 821699"/>
                  <a:gd name="connsiteX10" fmla="*/ 682685 w 1064945"/>
                  <a:gd name="connsiteY10" fmla="*/ 31913 h 821699"/>
                  <a:gd name="connsiteX11" fmla="*/ 720524 w 1064945"/>
                  <a:gd name="connsiteY11" fmla="*/ 73785 h 821699"/>
                  <a:gd name="connsiteX12" fmla="*/ 722852 w 1064945"/>
                  <a:gd name="connsiteY12" fmla="*/ 85606 h 821699"/>
                  <a:gd name="connsiteX13" fmla="*/ 696397 w 1064945"/>
                  <a:gd name="connsiteY13" fmla="*/ 102152 h 821699"/>
                  <a:gd name="connsiteX14" fmla="*/ 683377 w 1064945"/>
                  <a:gd name="connsiteY14" fmla="*/ 97037 h 821699"/>
                  <a:gd name="connsiteX15" fmla="*/ 645584 w 1064945"/>
                  <a:gd name="connsiteY15" fmla="*/ 55165 h 821699"/>
                  <a:gd name="connsiteX16" fmla="*/ 643303 w 1064945"/>
                  <a:gd name="connsiteY16" fmla="*/ 43366 h 821699"/>
                  <a:gd name="connsiteX17" fmla="*/ 669735 w 1064945"/>
                  <a:gd name="connsiteY17" fmla="*/ 26797 h 821699"/>
                  <a:gd name="connsiteX18" fmla="*/ 627909 w 1064945"/>
                  <a:gd name="connsiteY18" fmla="*/ 52976 h 821699"/>
                  <a:gd name="connsiteX19" fmla="*/ 640906 w 1064945"/>
                  <a:gd name="connsiteY19" fmla="*/ 58069 h 821699"/>
                  <a:gd name="connsiteX20" fmla="*/ 678722 w 1064945"/>
                  <a:gd name="connsiteY20" fmla="*/ 99963 h 821699"/>
                  <a:gd name="connsiteX21" fmla="*/ 681026 w 1064945"/>
                  <a:gd name="connsiteY21" fmla="*/ 111785 h 821699"/>
                  <a:gd name="connsiteX22" fmla="*/ 654594 w 1064945"/>
                  <a:gd name="connsiteY22" fmla="*/ 128331 h 821699"/>
                  <a:gd name="connsiteX23" fmla="*/ 641598 w 1064945"/>
                  <a:gd name="connsiteY23" fmla="*/ 123192 h 821699"/>
                  <a:gd name="connsiteX24" fmla="*/ 603782 w 1064945"/>
                  <a:gd name="connsiteY24" fmla="*/ 81320 h 821699"/>
                  <a:gd name="connsiteX25" fmla="*/ 601477 w 1064945"/>
                  <a:gd name="connsiteY25" fmla="*/ 69544 h 821699"/>
                  <a:gd name="connsiteX26" fmla="*/ 627909 w 1064945"/>
                  <a:gd name="connsiteY26" fmla="*/ 52976 h 821699"/>
                  <a:gd name="connsiteX27" fmla="*/ 771245 w 1064945"/>
                  <a:gd name="connsiteY27" fmla="*/ 66756 h 821699"/>
                  <a:gd name="connsiteX28" fmla="*/ 784242 w 1064945"/>
                  <a:gd name="connsiteY28" fmla="*/ 71872 h 821699"/>
                  <a:gd name="connsiteX29" fmla="*/ 822081 w 1064945"/>
                  <a:gd name="connsiteY29" fmla="*/ 113767 h 821699"/>
                  <a:gd name="connsiteX30" fmla="*/ 824339 w 1064945"/>
                  <a:gd name="connsiteY30" fmla="*/ 125542 h 821699"/>
                  <a:gd name="connsiteX31" fmla="*/ 797907 w 1064945"/>
                  <a:gd name="connsiteY31" fmla="*/ 142111 h 821699"/>
                  <a:gd name="connsiteX32" fmla="*/ 784957 w 1064945"/>
                  <a:gd name="connsiteY32" fmla="*/ 136995 h 821699"/>
                  <a:gd name="connsiteX33" fmla="*/ 747118 w 1064945"/>
                  <a:gd name="connsiteY33" fmla="*/ 95124 h 821699"/>
                  <a:gd name="connsiteX34" fmla="*/ 744790 w 1064945"/>
                  <a:gd name="connsiteY34" fmla="*/ 83302 h 821699"/>
                  <a:gd name="connsiteX35" fmla="*/ 771245 w 1064945"/>
                  <a:gd name="connsiteY35" fmla="*/ 66756 h 821699"/>
                  <a:gd name="connsiteX36" fmla="*/ 586129 w 1064945"/>
                  <a:gd name="connsiteY36" fmla="*/ 79154 h 821699"/>
                  <a:gd name="connsiteX37" fmla="*/ 599081 w 1064945"/>
                  <a:gd name="connsiteY37" fmla="*/ 84247 h 821699"/>
                  <a:gd name="connsiteX38" fmla="*/ 636896 w 1064945"/>
                  <a:gd name="connsiteY38" fmla="*/ 126142 h 821699"/>
                  <a:gd name="connsiteX39" fmla="*/ 639224 w 1064945"/>
                  <a:gd name="connsiteY39" fmla="*/ 137940 h 821699"/>
                  <a:gd name="connsiteX40" fmla="*/ 612792 w 1064945"/>
                  <a:gd name="connsiteY40" fmla="*/ 154486 h 821699"/>
                  <a:gd name="connsiteX41" fmla="*/ 599772 w 1064945"/>
                  <a:gd name="connsiteY41" fmla="*/ 149370 h 821699"/>
                  <a:gd name="connsiteX42" fmla="*/ 561956 w 1064945"/>
                  <a:gd name="connsiteY42" fmla="*/ 107499 h 821699"/>
                  <a:gd name="connsiteX43" fmla="*/ 559698 w 1064945"/>
                  <a:gd name="connsiteY43" fmla="*/ 95700 h 821699"/>
                  <a:gd name="connsiteX44" fmla="*/ 586129 w 1064945"/>
                  <a:gd name="connsiteY44" fmla="*/ 79154 h 821699"/>
                  <a:gd name="connsiteX45" fmla="*/ 729465 w 1064945"/>
                  <a:gd name="connsiteY45" fmla="*/ 92912 h 821699"/>
                  <a:gd name="connsiteX46" fmla="*/ 742440 w 1064945"/>
                  <a:gd name="connsiteY46" fmla="*/ 98050 h 821699"/>
                  <a:gd name="connsiteX47" fmla="*/ 780255 w 1064945"/>
                  <a:gd name="connsiteY47" fmla="*/ 139945 h 821699"/>
                  <a:gd name="connsiteX48" fmla="*/ 782560 w 1064945"/>
                  <a:gd name="connsiteY48" fmla="*/ 151721 h 821699"/>
                  <a:gd name="connsiteX49" fmla="*/ 756105 w 1064945"/>
                  <a:gd name="connsiteY49" fmla="*/ 168267 h 821699"/>
                  <a:gd name="connsiteX50" fmla="*/ 743131 w 1064945"/>
                  <a:gd name="connsiteY50" fmla="*/ 163174 h 821699"/>
                  <a:gd name="connsiteX51" fmla="*/ 705315 w 1064945"/>
                  <a:gd name="connsiteY51" fmla="*/ 121302 h 821699"/>
                  <a:gd name="connsiteX52" fmla="*/ 703011 w 1064945"/>
                  <a:gd name="connsiteY52" fmla="*/ 109480 h 821699"/>
                  <a:gd name="connsiteX53" fmla="*/ 729465 w 1064945"/>
                  <a:gd name="connsiteY53" fmla="*/ 92912 h 821699"/>
                  <a:gd name="connsiteX54" fmla="*/ 527320 w 1064945"/>
                  <a:gd name="connsiteY54" fmla="*/ 110379 h 821699"/>
                  <a:gd name="connsiteX55" fmla="*/ 540271 w 1064945"/>
                  <a:gd name="connsiteY55" fmla="*/ 115472 h 821699"/>
                  <a:gd name="connsiteX56" fmla="*/ 578110 w 1064945"/>
                  <a:gd name="connsiteY56" fmla="*/ 157344 h 821699"/>
                  <a:gd name="connsiteX57" fmla="*/ 580415 w 1064945"/>
                  <a:gd name="connsiteY57" fmla="*/ 169188 h 821699"/>
                  <a:gd name="connsiteX58" fmla="*/ 553960 w 1064945"/>
                  <a:gd name="connsiteY58" fmla="*/ 185734 h 821699"/>
                  <a:gd name="connsiteX59" fmla="*/ 540986 w 1064945"/>
                  <a:gd name="connsiteY59" fmla="*/ 180595 h 821699"/>
                  <a:gd name="connsiteX60" fmla="*/ 503147 w 1064945"/>
                  <a:gd name="connsiteY60" fmla="*/ 138724 h 821699"/>
                  <a:gd name="connsiteX61" fmla="*/ 500866 w 1064945"/>
                  <a:gd name="connsiteY61" fmla="*/ 126948 h 821699"/>
                  <a:gd name="connsiteX62" fmla="*/ 527320 w 1064945"/>
                  <a:gd name="connsiteY62" fmla="*/ 110379 h 821699"/>
                  <a:gd name="connsiteX63" fmla="*/ 687640 w 1064945"/>
                  <a:gd name="connsiteY63" fmla="*/ 119113 h 821699"/>
                  <a:gd name="connsiteX64" fmla="*/ 700637 w 1064945"/>
                  <a:gd name="connsiteY64" fmla="*/ 124229 h 821699"/>
                  <a:gd name="connsiteX65" fmla="*/ 738453 w 1064945"/>
                  <a:gd name="connsiteY65" fmla="*/ 166100 h 821699"/>
                  <a:gd name="connsiteX66" fmla="*/ 740734 w 1064945"/>
                  <a:gd name="connsiteY66" fmla="*/ 177899 h 821699"/>
                  <a:gd name="connsiteX67" fmla="*/ 714302 w 1064945"/>
                  <a:gd name="connsiteY67" fmla="*/ 194445 h 821699"/>
                  <a:gd name="connsiteX68" fmla="*/ 701351 w 1064945"/>
                  <a:gd name="connsiteY68" fmla="*/ 189352 h 821699"/>
                  <a:gd name="connsiteX69" fmla="*/ 663512 w 1064945"/>
                  <a:gd name="connsiteY69" fmla="*/ 147481 h 821699"/>
                  <a:gd name="connsiteX70" fmla="*/ 661185 w 1064945"/>
                  <a:gd name="connsiteY70" fmla="*/ 135659 h 821699"/>
                  <a:gd name="connsiteX71" fmla="*/ 687640 w 1064945"/>
                  <a:gd name="connsiteY71" fmla="*/ 119113 h 821699"/>
                  <a:gd name="connsiteX72" fmla="*/ 830976 w 1064945"/>
                  <a:gd name="connsiteY72" fmla="*/ 132870 h 821699"/>
                  <a:gd name="connsiteX73" fmla="*/ 843973 w 1064945"/>
                  <a:gd name="connsiteY73" fmla="*/ 137986 h 821699"/>
                  <a:gd name="connsiteX74" fmla="*/ 881789 w 1064945"/>
                  <a:gd name="connsiteY74" fmla="*/ 179881 h 821699"/>
                  <a:gd name="connsiteX75" fmla="*/ 884070 w 1064945"/>
                  <a:gd name="connsiteY75" fmla="*/ 191657 h 821699"/>
                  <a:gd name="connsiteX76" fmla="*/ 857615 w 1064945"/>
                  <a:gd name="connsiteY76" fmla="*/ 208225 h 821699"/>
                  <a:gd name="connsiteX77" fmla="*/ 844665 w 1064945"/>
                  <a:gd name="connsiteY77" fmla="*/ 203110 h 821699"/>
                  <a:gd name="connsiteX78" fmla="*/ 806848 w 1064945"/>
                  <a:gd name="connsiteY78" fmla="*/ 161238 h 821699"/>
                  <a:gd name="connsiteX79" fmla="*/ 804521 w 1064945"/>
                  <a:gd name="connsiteY79" fmla="*/ 149416 h 821699"/>
                  <a:gd name="connsiteX80" fmla="*/ 830976 w 1064945"/>
                  <a:gd name="connsiteY80" fmla="*/ 132870 h 821699"/>
                  <a:gd name="connsiteX81" fmla="*/ 485518 w 1064945"/>
                  <a:gd name="connsiteY81" fmla="*/ 136558 h 821699"/>
                  <a:gd name="connsiteX82" fmla="*/ 498469 w 1064945"/>
                  <a:gd name="connsiteY82" fmla="*/ 141651 h 821699"/>
                  <a:gd name="connsiteX83" fmla="*/ 536285 w 1064945"/>
                  <a:gd name="connsiteY83" fmla="*/ 183522 h 821699"/>
                  <a:gd name="connsiteX84" fmla="*/ 538636 w 1064945"/>
                  <a:gd name="connsiteY84" fmla="*/ 195344 h 821699"/>
                  <a:gd name="connsiteX85" fmla="*/ 512180 w 1064945"/>
                  <a:gd name="connsiteY85" fmla="*/ 211889 h 821699"/>
                  <a:gd name="connsiteX86" fmla="*/ 499160 w 1064945"/>
                  <a:gd name="connsiteY86" fmla="*/ 206774 h 821699"/>
                  <a:gd name="connsiteX87" fmla="*/ 461367 w 1064945"/>
                  <a:gd name="connsiteY87" fmla="*/ 164902 h 821699"/>
                  <a:gd name="connsiteX88" fmla="*/ 459086 w 1064945"/>
                  <a:gd name="connsiteY88" fmla="*/ 153103 h 821699"/>
                  <a:gd name="connsiteX89" fmla="*/ 485518 w 1064945"/>
                  <a:gd name="connsiteY89" fmla="*/ 136558 h 821699"/>
                  <a:gd name="connsiteX90" fmla="*/ 645837 w 1064945"/>
                  <a:gd name="connsiteY90" fmla="*/ 145268 h 821699"/>
                  <a:gd name="connsiteX91" fmla="*/ 658834 w 1064945"/>
                  <a:gd name="connsiteY91" fmla="*/ 150407 h 821699"/>
                  <a:gd name="connsiteX92" fmla="*/ 696651 w 1064945"/>
                  <a:gd name="connsiteY92" fmla="*/ 192279 h 821699"/>
                  <a:gd name="connsiteX93" fmla="*/ 698932 w 1064945"/>
                  <a:gd name="connsiteY93" fmla="*/ 204054 h 821699"/>
                  <a:gd name="connsiteX94" fmla="*/ 672500 w 1064945"/>
                  <a:gd name="connsiteY94" fmla="*/ 220600 h 821699"/>
                  <a:gd name="connsiteX95" fmla="*/ 659526 w 1064945"/>
                  <a:gd name="connsiteY95" fmla="*/ 215531 h 821699"/>
                  <a:gd name="connsiteX96" fmla="*/ 621710 w 1064945"/>
                  <a:gd name="connsiteY96" fmla="*/ 173659 h 821699"/>
                  <a:gd name="connsiteX97" fmla="*/ 619406 w 1064945"/>
                  <a:gd name="connsiteY97" fmla="*/ 161814 h 821699"/>
                  <a:gd name="connsiteX98" fmla="*/ 645837 w 1064945"/>
                  <a:gd name="connsiteY98" fmla="*/ 145268 h 821699"/>
                  <a:gd name="connsiteX99" fmla="*/ 789173 w 1064945"/>
                  <a:gd name="connsiteY99" fmla="*/ 159026 h 821699"/>
                  <a:gd name="connsiteX100" fmla="*/ 802148 w 1064945"/>
                  <a:gd name="connsiteY100" fmla="*/ 164188 h 821699"/>
                  <a:gd name="connsiteX101" fmla="*/ 839987 w 1064945"/>
                  <a:gd name="connsiteY101" fmla="*/ 206059 h 821699"/>
                  <a:gd name="connsiteX102" fmla="*/ 842268 w 1064945"/>
                  <a:gd name="connsiteY102" fmla="*/ 217835 h 821699"/>
                  <a:gd name="connsiteX103" fmla="*/ 815836 w 1064945"/>
                  <a:gd name="connsiteY103" fmla="*/ 234381 h 821699"/>
                  <a:gd name="connsiteX104" fmla="*/ 802839 w 1064945"/>
                  <a:gd name="connsiteY104" fmla="*/ 229288 h 821699"/>
                  <a:gd name="connsiteX105" fmla="*/ 765023 w 1064945"/>
                  <a:gd name="connsiteY105" fmla="*/ 187416 h 821699"/>
                  <a:gd name="connsiteX106" fmla="*/ 762719 w 1064945"/>
                  <a:gd name="connsiteY106" fmla="*/ 175595 h 821699"/>
                  <a:gd name="connsiteX107" fmla="*/ 789173 w 1064945"/>
                  <a:gd name="connsiteY107" fmla="*/ 159026 h 821699"/>
                  <a:gd name="connsiteX108" fmla="*/ 443692 w 1064945"/>
                  <a:gd name="connsiteY108" fmla="*/ 162736 h 821699"/>
                  <a:gd name="connsiteX109" fmla="*/ 456690 w 1064945"/>
                  <a:gd name="connsiteY109" fmla="*/ 167806 h 821699"/>
                  <a:gd name="connsiteX110" fmla="*/ 494505 w 1064945"/>
                  <a:gd name="connsiteY110" fmla="*/ 209700 h 821699"/>
                  <a:gd name="connsiteX111" fmla="*/ 496810 w 1064945"/>
                  <a:gd name="connsiteY111" fmla="*/ 221522 h 821699"/>
                  <a:gd name="connsiteX112" fmla="*/ 470378 w 1064945"/>
                  <a:gd name="connsiteY112" fmla="*/ 238068 h 821699"/>
                  <a:gd name="connsiteX113" fmla="*/ 457381 w 1064945"/>
                  <a:gd name="connsiteY113" fmla="*/ 232929 h 821699"/>
                  <a:gd name="connsiteX114" fmla="*/ 419565 w 1064945"/>
                  <a:gd name="connsiteY114" fmla="*/ 191058 h 821699"/>
                  <a:gd name="connsiteX115" fmla="*/ 417260 w 1064945"/>
                  <a:gd name="connsiteY115" fmla="*/ 179282 h 821699"/>
                  <a:gd name="connsiteX116" fmla="*/ 443692 w 1064945"/>
                  <a:gd name="connsiteY116" fmla="*/ 162736 h 821699"/>
                  <a:gd name="connsiteX117" fmla="*/ 587028 w 1064945"/>
                  <a:gd name="connsiteY117" fmla="*/ 176493 h 821699"/>
                  <a:gd name="connsiteX118" fmla="*/ 600025 w 1064945"/>
                  <a:gd name="connsiteY118" fmla="*/ 181632 h 821699"/>
                  <a:gd name="connsiteX119" fmla="*/ 637865 w 1064945"/>
                  <a:gd name="connsiteY119" fmla="*/ 223504 h 821699"/>
                  <a:gd name="connsiteX120" fmla="*/ 640123 w 1064945"/>
                  <a:gd name="connsiteY120" fmla="*/ 235279 h 821699"/>
                  <a:gd name="connsiteX121" fmla="*/ 613691 w 1064945"/>
                  <a:gd name="connsiteY121" fmla="*/ 251849 h 821699"/>
                  <a:gd name="connsiteX122" fmla="*/ 600740 w 1064945"/>
                  <a:gd name="connsiteY122" fmla="*/ 246756 h 821699"/>
                  <a:gd name="connsiteX123" fmla="*/ 562901 w 1064945"/>
                  <a:gd name="connsiteY123" fmla="*/ 204861 h 821699"/>
                  <a:gd name="connsiteX124" fmla="*/ 560574 w 1064945"/>
                  <a:gd name="connsiteY124" fmla="*/ 193062 h 821699"/>
                  <a:gd name="connsiteX125" fmla="*/ 587028 w 1064945"/>
                  <a:gd name="connsiteY125" fmla="*/ 176493 h 821699"/>
                  <a:gd name="connsiteX126" fmla="*/ 747348 w 1064945"/>
                  <a:gd name="connsiteY126" fmla="*/ 185204 h 821699"/>
                  <a:gd name="connsiteX127" fmla="*/ 760368 w 1064945"/>
                  <a:gd name="connsiteY127" fmla="*/ 190343 h 821699"/>
                  <a:gd name="connsiteX128" fmla="*/ 798184 w 1064945"/>
                  <a:gd name="connsiteY128" fmla="*/ 232215 h 821699"/>
                  <a:gd name="connsiteX129" fmla="*/ 800442 w 1064945"/>
                  <a:gd name="connsiteY129" fmla="*/ 244014 h 821699"/>
                  <a:gd name="connsiteX130" fmla="*/ 774010 w 1064945"/>
                  <a:gd name="connsiteY130" fmla="*/ 260559 h 821699"/>
                  <a:gd name="connsiteX131" fmla="*/ 761059 w 1064945"/>
                  <a:gd name="connsiteY131" fmla="*/ 255466 h 821699"/>
                  <a:gd name="connsiteX132" fmla="*/ 723244 w 1064945"/>
                  <a:gd name="connsiteY132" fmla="*/ 213595 h 821699"/>
                  <a:gd name="connsiteX133" fmla="*/ 720893 w 1064945"/>
                  <a:gd name="connsiteY133" fmla="*/ 201773 h 821699"/>
                  <a:gd name="connsiteX134" fmla="*/ 747348 w 1064945"/>
                  <a:gd name="connsiteY134" fmla="*/ 185204 h 821699"/>
                  <a:gd name="connsiteX135" fmla="*/ 401890 w 1064945"/>
                  <a:gd name="connsiteY135" fmla="*/ 188891 h 821699"/>
                  <a:gd name="connsiteX136" fmla="*/ 414864 w 1064945"/>
                  <a:gd name="connsiteY136" fmla="*/ 193984 h 821699"/>
                  <a:gd name="connsiteX137" fmla="*/ 452680 w 1064945"/>
                  <a:gd name="connsiteY137" fmla="*/ 235879 h 821699"/>
                  <a:gd name="connsiteX138" fmla="*/ 455007 w 1064945"/>
                  <a:gd name="connsiteY138" fmla="*/ 247678 h 821699"/>
                  <a:gd name="connsiteX139" fmla="*/ 428576 w 1064945"/>
                  <a:gd name="connsiteY139" fmla="*/ 264246 h 821699"/>
                  <a:gd name="connsiteX140" fmla="*/ 415556 w 1064945"/>
                  <a:gd name="connsiteY140" fmla="*/ 259108 h 821699"/>
                  <a:gd name="connsiteX141" fmla="*/ 377739 w 1064945"/>
                  <a:gd name="connsiteY141" fmla="*/ 217236 h 821699"/>
                  <a:gd name="connsiteX142" fmla="*/ 375481 w 1064945"/>
                  <a:gd name="connsiteY142" fmla="*/ 205437 h 821699"/>
                  <a:gd name="connsiteX143" fmla="*/ 401890 w 1064945"/>
                  <a:gd name="connsiteY143" fmla="*/ 188891 h 821699"/>
                  <a:gd name="connsiteX144" fmla="*/ 890707 w 1064945"/>
                  <a:gd name="connsiteY144" fmla="*/ 199031 h 821699"/>
                  <a:gd name="connsiteX145" fmla="*/ 903704 w 1064945"/>
                  <a:gd name="connsiteY145" fmla="*/ 204124 h 821699"/>
                  <a:gd name="connsiteX146" fmla="*/ 941519 w 1064945"/>
                  <a:gd name="connsiteY146" fmla="*/ 245995 h 821699"/>
                  <a:gd name="connsiteX147" fmla="*/ 943801 w 1064945"/>
                  <a:gd name="connsiteY147" fmla="*/ 257817 h 821699"/>
                  <a:gd name="connsiteX148" fmla="*/ 917370 w 1064945"/>
                  <a:gd name="connsiteY148" fmla="*/ 274363 h 821699"/>
                  <a:gd name="connsiteX149" fmla="*/ 904395 w 1064945"/>
                  <a:gd name="connsiteY149" fmla="*/ 269224 h 821699"/>
                  <a:gd name="connsiteX150" fmla="*/ 866556 w 1064945"/>
                  <a:gd name="connsiteY150" fmla="*/ 227352 h 821699"/>
                  <a:gd name="connsiteX151" fmla="*/ 864275 w 1064945"/>
                  <a:gd name="connsiteY151" fmla="*/ 215577 h 821699"/>
                  <a:gd name="connsiteX152" fmla="*/ 890707 w 1064945"/>
                  <a:gd name="connsiteY152" fmla="*/ 199031 h 821699"/>
                  <a:gd name="connsiteX153" fmla="*/ 545226 w 1064945"/>
                  <a:gd name="connsiteY153" fmla="*/ 202672 h 821699"/>
                  <a:gd name="connsiteX154" fmla="*/ 558223 w 1064945"/>
                  <a:gd name="connsiteY154" fmla="*/ 207788 h 821699"/>
                  <a:gd name="connsiteX155" fmla="*/ 596039 w 1064945"/>
                  <a:gd name="connsiteY155" fmla="*/ 249682 h 821699"/>
                  <a:gd name="connsiteX156" fmla="*/ 598320 w 1064945"/>
                  <a:gd name="connsiteY156" fmla="*/ 261458 h 821699"/>
                  <a:gd name="connsiteX157" fmla="*/ 571888 w 1064945"/>
                  <a:gd name="connsiteY157" fmla="*/ 278004 h 821699"/>
                  <a:gd name="connsiteX158" fmla="*/ 558914 w 1064945"/>
                  <a:gd name="connsiteY158" fmla="*/ 272934 h 821699"/>
                  <a:gd name="connsiteX159" fmla="*/ 521098 w 1064945"/>
                  <a:gd name="connsiteY159" fmla="*/ 231040 h 821699"/>
                  <a:gd name="connsiteX160" fmla="*/ 518794 w 1064945"/>
                  <a:gd name="connsiteY160" fmla="*/ 219218 h 821699"/>
                  <a:gd name="connsiteX161" fmla="*/ 545226 w 1064945"/>
                  <a:gd name="connsiteY161" fmla="*/ 202672 h 821699"/>
                  <a:gd name="connsiteX162" fmla="*/ 705569 w 1064945"/>
                  <a:gd name="connsiteY162" fmla="*/ 211383 h 821699"/>
                  <a:gd name="connsiteX163" fmla="*/ 718542 w 1064945"/>
                  <a:gd name="connsiteY163" fmla="*/ 216521 h 821699"/>
                  <a:gd name="connsiteX164" fmla="*/ 756359 w 1064945"/>
                  <a:gd name="connsiteY164" fmla="*/ 258393 h 821699"/>
                  <a:gd name="connsiteX165" fmla="*/ 758663 w 1064945"/>
                  <a:gd name="connsiteY165" fmla="*/ 270169 h 821699"/>
                  <a:gd name="connsiteX166" fmla="*/ 732208 w 1064945"/>
                  <a:gd name="connsiteY166" fmla="*/ 286715 h 821699"/>
                  <a:gd name="connsiteX167" fmla="*/ 719234 w 1064945"/>
                  <a:gd name="connsiteY167" fmla="*/ 281645 h 821699"/>
                  <a:gd name="connsiteX168" fmla="*/ 681418 w 1064945"/>
                  <a:gd name="connsiteY168" fmla="*/ 239750 h 821699"/>
                  <a:gd name="connsiteX169" fmla="*/ 679114 w 1064945"/>
                  <a:gd name="connsiteY169" fmla="*/ 227928 h 821699"/>
                  <a:gd name="connsiteX170" fmla="*/ 705569 w 1064945"/>
                  <a:gd name="connsiteY170" fmla="*/ 211383 h 821699"/>
                  <a:gd name="connsiteX171" fmla="*/ 340039 w 1064945"/>
                  <a:gd name="connsiteY171" fmla="*/ 223158 h 821699"/>
                  <a:gd name="connsiteX172" fmla="*/ 353013 w 1064945"/>
                  <a:gd name="connsiteY172" fmla="*/ 228228 h 821699"/>
                  <a:gd name="connsiteX173" fmla="*/ 390829 w 1064945"/>
                  <a:gd name="connsiteY173" fmla="*/ 270123 h 821699"/>
                  <a:gd name="connsiteX174" fmla="*/ 393133 w 1064945"/>
                  <a:gd name="connsiteY174" fmla="*/ 281944 h 821699"/>
                  <a:gd name="connsiteX175" fmla="*/ 366679 w 1064945"/>
                  <a:gd name="connsiteY175" fmla="*/ 298490 h 821699"/>
                  <a:gd name="connsiteX176" fmla="*/ 353704 w 1064945"/>
                  <a:gd name="connsiteY176" fmla="*/ 293351 h 821699"/>
                  <a:gd name="connsiteX177" fmla="*/ 315889 w 1064945"/>
                  <a:gd name="connsiteY177" fmla="*/ 251480 h 821699"/>
                  <a:gd name="connsiteX178" fmla="*/ 313584 w 1064945"/>
                  <a:gd name="connsiteY178" fmla="*/ 239704 h 821699"/>
                  <a:gd name="connsiteX179" fmla="*/ 340039 w 1064945"/>
                  <a:gd name="connsiteY179" fmla="*/ 223158 h 821699"/>
                  <a:gd name="connsiteX180" fmla="*/ 848905 w 1064945"/>
                  <a:gd name="connsiteY180" fmla="*/ 225186 h 821699"/>
                  <a:gd name="connsiteX181" fmla="*/ 861878 w 1064945"/>
                  <a:gd name="connsiteY181" fmla="*/ 230302 h 821699"/>
                  <a:gd name="connsiteX182" fmla="*/ 899695 w 1064945"/>
                  <a:gd name="connsiteY182" fmla="*/ 272174 h 821699"/>
                  <a:gd name="connsiteX183" fmla="*/ 902022 w 1064945"/>
                  <a:gd name="connsiteY183" fmla="*/ 283972 h 821699"/>
                  <a:gd name="connsiteX184" fmla="*/ 875566 w 1064945"/>
                  <a:gd name="connsiteY184" fmla="*/ 300518 h 821699"/>
                  <a:gd name="connsiteX185" fmla="*/ 862570 w 1064945"/>
                  <a:gd name="connsiteY185" fmla="*/ 295402 h 821699"/>
                  <a:gd name="connsiteX186" fmla="*/ 824754 w 1064945"/>
                  <a:gd name="connsiteY186" fmla="*/ 253531 h 821699"/>
                  <a:gd name="connsiteX187" fmla="*/ 822473 w 1064945"/>
                  <a:gd name="connsiteY187" fmla="*/ 241732 h 821699"/>
                  <a:gd name="connsiteX188" fmla="*/ 848905 w 1064945"/>
                  <a:gd name="connsiteY188" fmla="*/ 225186 h 821699"/>
                  <a:gd name="connsiteX189" fmla="*/ 503423 w 1064945"/>
                  <a:gd name="connsiteY189" fmla="*/ 228850 h 821699"/>
                  <a:gd name="connsiteX190" fmla="*/ 516420 w 1064945"/>
                  <a:gd name="connsiteY190" fmla="*/ 233966 h 821699"/>
                  <a:gd name="connsiteX191" fmla="*/ 554236 w 1064945"/>
                  <a:gd name="connsiteY191" fmla="*/ 275838 h 821699"/>
                  <a:gd name="connsiteX192" fmla="*/ 556517 w 1064945"/>
                  <a:gd name="connsiteY192" fmla="*/ 287636 h 821699"/>
                  <a:gd name="connsiteX193" fmla="*/ 530086 w 1064945"/>
                  <a:gd name="connsiteY193" fmla="*/ 304182 h 821699"/>
                  <a:gd name="connsiteX194" fmla="*/ 517112 w 1064945"/>
                  <a:gd name="connsiteY194" fmla="*/ 299090 h 821699"/>
                  <a:gd name="connsiteX195" fmla="*/ 479296 w 1064945"/>
                  <a:gd name="connsiteY195" fmla="*/ 257218 h 821699"/>
                  <a:gd name="connsiteX196" fmla="*/ 476968 w 1064945"/>
                  <a:gd name="connsiteY196" fmla="*/ 245396 h 821699"/>
                  <a:gd name="connsiteX197" fmla="*/ 503423 w 1064945"/>
                  <a:gd name="connsiteY197" fmla="*/ 228850 h 821699"/>
                  <a:gd name="connsiteX198" fmla="*/ 646736 w 1064945"/>
                  <a:gd name="connsiteY198" fmla="*/ 242608 h 821699"/>
                  <a:gd name="connsiteX199" fmla="*/ 659756 w 1064945"/>
                  <a:gd name="connsiteY199" fmla="*/ 247724 h 821699"/>
                  <a:gd name="connsiteX200" fmla="*/ 697572 w 1064945"/>
                  <a:gd name="connsiteY200" fmla="*/ 289618 h 821699"/>
                  <a:gd name="connsiteX201" fmla="*/ 699831 w 1064945"/>
                  <a:gd name="connsiteY201" fmla="*/ 301394 h 821699"/>
                  <a:gd name="connsiteX202" fmla="*/ 673399 w 1064945"/>
                  <a:gd name="connsiteY202" fmla="*/ 317963 h 821699"/>
                  <a:gd name="connsiteX203" fmla="*/ 660448 w 1064945"/>
                  <a:gd name="connsiteY203" fmla="*/ 312870 h 821699"/>
                  <a:gd name="connsiteX204" fmla="*/ 622632 w 1064945"/>
                  <a:gd name="connsiteY204" fmla="*/ 270975 h 821699"/>
                  <a:gd name="connsiteX205" fmla="*/ 620304 w 1064945"/>
                  <a:gd name="connsiteY205" fmla="*/ 259176 h 821699"/>
                  <a:gd name="connsiteX206" fmla="*/ 646736 w 1064945"/>
                  <a:gd name="connsiteY206" fmla="*/ 242608 h 821699"/>
                  <a:gd name="connsiteX207" fmla="*/ 298237 w 1064945"/>
                  <a:gd name="connsiteY207" fmla="*/ 249314 h 821699"/>
                  <a:gd name="connsiteX208" fmla="*/ 311187 w 1064945"/>
                  <a:gd name="connsiteY208" fmla="*/ 254406 h 821699"/>
                  <a:gd name="connsiteX209" fmla="*/ 349004 w 1064945"/>
                  <a:gd name="connsiteY209" fmla="*/ 296301 h 821699"/>
                  <a:gd name="connsiteX210" fmla="*/ 351354 w 1064945"/>
                  <a:gd name="connsiteY210" fmla="*/ 308100 h 821699"/>
                  <a:gd name="connsiteX211" fmla="*/ 324899 w 1064945"/>
                  <a:gd name="connsiteY211" fmla="*/ 324646 h 821699"/>
                  <a:gd name="connsiteX212" fmla="*/ 311879 w 1064945"/>
                  <a:gd name="connsiteY212" fmla="*/ 319530 h 821699"/>
                  <a:gd name="connsiteX213" fmla="*/ 274086 w 1064945"/>
                  <a:gd name="connsiteY213" fmla="*/ 277658 h 821699"/>
                  <a:gd name="connsiteX214" fmla="*/ 271805 w 1064945"/>
                  <a:gd name="connsiteY214" fmla="*/ 265860 h 821699"/>
                  <a:gd name="connsiteX215" fmla="*/ 298237 w 1064945"/>
                  <a:gd name="connsiteY215" fmla="*/ 249314 h 821699"/>
                  <a:gd name="connsiteX216" fmla="*/ 807102 w 1064945"/>
                  <a:gd name="connsiteY216" fmla="*/ 251364 h 821699"/>
                  <a:gd name="connsiteX217" fmla="*/ 820076 w 1064945"/>
                  <a:gd name="connsiteY217" fmla="*/ 256457 h 821699"/>
                  <a:gd name="connsiteX218" fmla="*/ 857891 w 1064945"/>
                  <a:gd name="connsiteY218" fmla="*/ 298329 h 821699"/>
                  <a:gd name="connsiteX219" fmla="*/ 860196 w 1064945"/>
                  <a:gd name="connsiteY219" fmla="*/ 310151 h 821699"/>
                  <a:gd name="connsiteX220" fmla="*/ 833764 w 1064945"/>
                  <a:gd name="connsiteY220" fmla="*/ 326697 h 821699"/>
                  <a:gd name="connsiteX221" fmla="*/ 820767 w 1064945"/>
                  <a:gd name="connsiteY221" fmla="*/ 321581 h 821699"/>
                  <a:gd name="connsiteX222" fmla="*/ 782952 w 1064945"/>
                  <a:gd name="connsiteY222" fmla="*/ 279709 h 821699"/>
                  <a:gd name="connsiteX223" fmla="*/ 780670 w 1064945"/>
                  <a:gd name="connsiteY223" fmla="*/ 267910 h 821699"/>
                  <a:gd name="connsiteX224" fmla="*/ 807102 w 1064945"/>
                  <a:gd name="connsiteY224" fmla="*/ 251364 h 821699"/>
                  <a:gd name="connsiteX225" fmla="*/ 461621 w 1064945"/>
                  <a:gd name="connsiteY225" fmla="*/ 255005 h 821699"/>
                  <a:gd name="connsiteX226" fmla="*/ 474618 w 1064945"/>
                  <a:gd name="connsiteY226" fmla="*/ 260145 h 821699"/>
                  <a:gd name="connsiteX227" fmla="*/ 512434 w 1064945"/>
                  <a:gd name="connsiteY227" fmla="*/ 302016 h 821699"/>
                  <a:gd name="connsiteX228" fmla="*/ 514715 w 1064945"/>
                  <a:gd name="connsiteY228" fmla="*/ 313792 h 821699"/>
                  <a:gd name="connsiteX229" fmla="*/ 488283 w 1064945"/>
                  <a:gd name="connsiteY229" fmla="*/ 330361 h 821699"/>
                  <a:gd name="connsiteX230" fmla="*/ 475309 w 1064945"/>
                  <a:gd name="connsiteY230" fmla="*/ 325268 h 821699"/>
                  <a:gd name="connsiteX231" fmla="*/ 437471 w 1064945"/>
                  <a:gd name="connsiteY231" fmla="*/ 283396 h 821699"/>
                  <a:gd name="connsiteX232" fmla="*/ 435189 w 1064945"/>
                  <a:gd name="connsiteY232" fmla="*/ 271551 h 821699"/>
                  <a:gd name="connsiteX233" fmla="*/ 461621 w 1064945"/>
                  <a:gd name="connsiteY233" fmla="*/ 255005 h 821699"/>
                  <a:gd name="connsiteX234" fmla="*/ 950438 w 1064945"/>
                  <a:gd name="connsiteY234" fmla="*/ 265145 h 821699"/>
                  <a:gd name="connsiteX235" fmla="*/ 963435 w 1064945"/>
                  <a:gd name="connsiteY235" fmla="*/ 270261 h 821699"/>
                  <a:gd name="connsiteX236" fmla="*/ 1001251 w 1064945"/>
                  <a:gd name="connsiteY236" fmla="*/ 312133 h 821699"/>
                  <a:gd name="connsiteX237" fmla="*/ 1003532 w 1064945"/>
                  <a:gd name="connsiteY237" fmla="*/ 323931 h 821699"/>
                  <a:gd name="connsiteX238" fmla="*/ 977100 w 1064945"/>
                  <a:gd name="connsiteY238" fmla="*/ 340477 h 821699"/>
                  <a:gd name="connsiteX239" fmla="*/ 964126 w 1064945"/>
                  <a:gd name="connsiteY239" fmla="*/ 335384 h 821699"/>
                  <a:gd name="connsiteX240" fmla="*/ 926311 w 1064945"/>
                  <a:gd name="connsiteY240" fmla="*/ 293513 h 821699"/>
                  <a:gd name="connsiteX241" fmla="*/ 923983 w 1064945"/>
                  <a:gd name="connsiteY241" fmla="*/ 281691 h 821699"/>
                  <a:gd name="connsiteX242" fmla="*/ 950438 w 1064945"/>
                  <a:gd name="connsiteY242" fmla="*/ 265145 h 821699"/>
                  <a:gd name="connsiteX243" fmla="*/ 604957 w 1064945"/>
                  <a:gd name="connsiteY243" fmla="*/ 268786 h 821699"/>
                  <a:gd name="connsiteX244" fmla="*/ 617931 w 1064945"/>
                  <a:gd name="connsiteY244" fmla="*/ 273925 h 821699"/>
                  <a:gd name="connsiteX245" fmla="*/ 655746 w 1064945"/>
                  <a:gd name="connsiteY245" fmla="*/ 315797 h 821699"/>
                  <a:gd name="connsiteX246" fmla="*/ 658051 w 1064945"/>
                  <a:gd name="connsiteY246" fmla="*/ 327572 h 821699"/>
                  <a:gd name="connsiteX247" fmla="*/ 631619 w 1064945"/>
                  <a:gd name="connsiteY247" fmla="*/ 344118 h 821699"/>
                  <a:gd name="connsiteX248" fmla="*/ 618622 w 1064945"/>
                  <a:gd name="connsiteY248" fmla="*/ 339048 h 821699"/>
                  <a:gd name="connsiteX249" fmla="*/ 580806 w 1064945"/>
                  <a:gd name="connsiteY249" fmla="*/ 297154 h 821699"/>
                  <a:gd name="connsiteX250" fmla="*/ 578502 w 1064945"/>
                  <a:gd name="connsiteY250" fmla="*/ 285332 h 821699"/>
                  <a:gd name="connsiteX251" fmla="*/ 604957 w 1064945"/>
                  <a:gd name="connsiteY251" fmla="*/ 268786 h 821699"/>
                  <a:gd name="connsiteX252" fmla="*/ 256411 w 1064945"/>
                  <a:gd name="connsiteY252" fmla="*/ 275492 h 821699"/>
                  <a:gd name="connsiteX253" fmla="*/ 269408 w 1064945"/>
                  <a:gd name="connsiteY253" fmla="*/ 280585 h 821699"/>
                  <a:gd name="connsiteX254" fmla="*/ 307224 w 1064945"/>
                  <a:gd name="connsiteY254" fmla="*/ 322456 h 821699"/>
                  <a:gd name="connsiteX255" fmla="*/ 309528 w 1064945"/>
                  <a:gd name="connsiteY255" fmla="*/ 334278 h 821699"/>
                  <a:gd name="connsiteX256" fmla="*/ 283096 w 1064945"/>
                  <a:gd name="connsiteY256" fmla="*/ 350847 h 821699"/>
                  <a:gd name="connsiteX257" fmla="*/ 270099 w 1064945"/>
                  <a:gd name="connsiteY257" fmla="*/ 345685 h 821699"/>
                  <a:gd name="connsiteX258" fmla="*/ 232284 w 1064945"/>
                  <a:gd name="connsiteY258" fmla="*/ 303813 h 821699"/>
                  <a:gd name="connsiteX259" fmla="*/ 229979 w 1064945"/>
                  <a:gd name="connsiteY259" fmla="*/ 292038 h 821699"/>
                  <a:gd name="connsiteX260" fmla="*/ 256411 w 1064945"/>
                  <a:gd name="connsiteY260" fmla="*/ 275492 h 821699"/>
                  <a:gd name="connsiteX261" fmla="*/ 765300 w 1064945"/>
                  <a:gd name="connsiteY261" fmla="*/ 277520 h 821699"/>
                  <a:gd name="connsiteX262" fmla="*/ 778274 w 1064945"/>
                  <a:gd name="connsiteY262" fmla="*/ 282636 h 821699"/>
                  <a:gd name="connsiteX263" fmla="*/ 816089 w 1064945"/>
                  <a:gd name="connsiteY263" fmla="*/ 324507 h 821699"/>
                  <a:gd name="connsiteX264" fmla="*/ 818417 w 1064945"/>
                  <a:gd name="connsiteY264" fmla="*/ 336329 h 821699"/>
                  <a:gd name="connsiteX265" fmla="*/ 791962 w 1064945"/>
                  <a:gd name="connsiteY265" fmla="*/ 352875 h 821699"/>
                  <a:gd name="connsiteX266" fmla="*/ 778965 w 1064945"/>
                  <a:gd name="connsiteY266" fmla="*/ 347759 h 821699"/>
                  <a:gd name="connsiteX267" fmla="*/ 741126 w 1064945"/>
                  <a:gd name="connsiteY267" fmla="*/ 305864 h 821699"/>
                  <a:gd name="connsiteX268" fmla="*/ 738868 w 1064945"/>
                  <a:gd name="connsiteY268" fmla="*/ 294089 h 821699"/>
                  <a:gd name="connsiteX269" fmla="*/ 765300 w 1064945"/>
                  <a:gd name="connsiteY269" fmla="*/ 277520 h 821699"/>
                  <a:gd name="connsiteX270" fmla="*/ 399747 w 1064945"/>
                  <a:gd name="connsiteY270" fmla="*/ 289250 h 821699"/>
                  <a:gd name="connsiteX271" fmla="*/ 412744 w 1064945"/>
                  <a:gd name="connsiteY271" fmla="*/ 294388 h 821699"/>
                  <a:gd name="connsiteX272" fmla="*/ 450583 w 1064945"/>
                  <a:gd name="connsiteY272" fmla="*/ 336260 h 821699"/>
                  <a:gd name="connsiteX273" fmla="*/ 452841 w 1064945"/>
                  <a:gd name="connsiteY273" fmla="*/ 348059 h 821699"/>
                  <a:gd name="connsiteX274" fmla="*/ 426409 w 1064945"/>
                  <a:gd name="connsiteY274" fmla="*/ 364604 h 821699"/>
                  <a:gd name="connsiteX275" fmla="*/ 413459 w 1064945"/>
                  <a:gd name="connsiteY275" fmla="*/ 359512 h 821699"/>
                  <a:gd name="connsiteX276" fmla="*/ 375620 w 1064945"/>
                  <a:gd name="connsiteY276" fmla="*/ 317617 h 821699"/>
                  <a:gd name="connsiteX277" fmla="*/ 373292 w 1064945"/>
                  <a:gd name="connsiteY277" fmla="*/ 305818 h 821699"/>
                  <a:gd name="connsiteX278" fmla="*/ 399747 w 1064945"/>
                  <a:gd name="connsiteY278" fmla="*/ 289250 h 821699"/>
                  <a:gd name="connsiteX279" fmla="*/ 908636 w 1064945"/>
                  <a:gd name="connsiteY279" fmla="*/ 291300 h 821699"/>
                  <a:gd name="connsiteX280" fmla="*/ 921609 w 1064945"/>
                  <a:gd name="connsiteY280" fmla="*/ 296439 h 821699"/>
                  <a:gd name="connsiteX281" fmla="*/ 959448 w 1064945"/>
                  <a:gd name="connsiteY281" fmla="*/ 338311 h 821699"/>
                  <a:gd name="connsiteX282" fmla="*/ 961730 w 1064945"/>
                  <a:gd name="connsiteY282" fmla="*/ 350087 h 821699"/>
                  <a:gd name="connsiteX283" fmla="*/ 935298 w 1064945"/>
                  <a:gd name="connsiteY283" fmla="*/ 366633 h 821699"/>
                  <a:gd name="connsiteX284" fmla="*/ 922324 w 1064945"/>
                  <a:gd name="connsiteY284" fmla="*/ 361563 h 821699"/>
                  <a:gd name="connsiteX285" fmla="*/ 884485 w 1064945"/>
                  <a:gd name="connsiteY285" fmla="*/ 319691 h 821699"/>
                  <a:gd name="connsiteX286" fmla="*/ 882181 w 1064945"/>
                  <a:gd name="connsiteY286" fmla="*/ 307846 h 821699"/>
                  <a:gd name="connsiteX287" fmla="*/ 908636 w 1064945"/>
                  <a:gd name="connsiteY287" fmla="*/ 291300 h 821699"/>
                  <a:gd name="connsiteX288" fmla="*/ 563132 w 1064945"/>
                  <a:gd name="connsiteY288" fmla="*/ 294965 h 821699"/>
                  <a:gd name="connsiteX289" fmla="*/ 576128 w 1064945"/>
                  <a:gd name="connsiteY289" fmla="*/ 300080 h 821699"/>
                  <a:gd name="connsiteX290" fmla="*/ 613967 w 1064945"/>
                  <a:gd name="connsiteY290" fmla="*/ 341952 h 821699"/>
                  <a:gd name="connsiteX291" fmla="*/ 616225 w 1064945"/>
                  <a:gd name="connsiteY291" fmla="*/ 353751 h 821699"/>
                  <a:gd name="connsiteX292" fmla="*/ 589793 w 1064945"/>
                  <a:gd name="connsiteY292" fmla="*/ 370297 h 821699"/>
                  <a:gd name="connsiteX293" fmla="*/ 576843 w 1064945"/>
                  <a:gd name="connsiteY293" fmla="*/ 365204 h 821699"/>
                  <a:gd name="connsiteX294" fmla="*/ 539027 w 1064945"/>
                  <a:gd name="connsiteY294" fmla="*/ 323332 h 821699"/>
                  <a:gd name="connsiteX295" fmla="*/ 536676 w 1064945"/>
                  <a:gd name="connsiteY295" fmla="*/ 311510 h 821699"/>
                  <a:gd name="connsiteX296" fmla="*/ 563132 w 1064945"/>
                  <a:gd name="connsiteY296" fmla="*/ 294965 h 821699"/>
                  <a:gd name="connsiteX297" fmla="*/ 214609 w 1064945"/>
                  <a:gd name="connsiteY297" fmla="*/ 301647 h 821699"/>
                  <a:gd name="connsiteX298" fmla="*/ 227583 w 1064945"/>
                  <a:gd name="connsiteY298" fmla="*/ 306763 h 821699"/>
                  <a:gd name="connsiteX299" fmla="*/ 265398 w 1064945"/>
                  <a:gd name="connsiteY299" fmla="*/ 348635 h 821699"/>
                  <a:gd name="connsiteX300" fmla="*/ 267726 w 1064945"/>
                  <a:gd name="connsiteY300" fmla="*/ 360457 h 821699"/>
                  <a:gd name="connsiteX301" fmla="*/ 241294 w 1064945"/>
                  <a:gd name="connsiteY301" fmla="*/ 377002 h 821699"/>
                  <a:gd name="connsiteX302" fmla="*/ 228274 w 1064945"/>
                  <a:gd name="connsiteY302" fmla="*/ 371887 h 821699"/>
                  <a:gd name="connsiteX303" fmla="*/ 190458 w 1064945"/>
                  <a:gd name="connsiteY303" fmla="*/ 329992 h 821699"/>
                  <a:gd name="connsiteX304" fmla="*/ 188177 w 1064945"/>
                  <a:gd name="connsiteY304" fmla="*/ 318216 h 821699"/>
                  <a:gd name="connsiteX305" fmla="*/ 214609 w 1064945"/>
                  <a:gd name="connsiteY305" fmla="*/ 301647 h 821699"/>
                  <a:gd name="connsiteX306" fmla="*/ 706491 w 1064945"/>
                  <a:gd name="connsiteY306" fmla="*/ 308768 h 821699"/>
                  <a:gd name="connsiteX307" fmla="*/ 719464 w 1064945"/>
                  <a:gd name="connsiteY307" fmla="*/ 313861 h 821699"/>
                  <a:gd name="connsiteX308" fmla="*/ 757303 w 1064945"/>
                  <a:gd name="connsiteY308" fmla="*/ 355732 h 821699"/>
                  <a:gd name="connsiteX309" fmla="*/ 759584 w 1064945"/>
                  <a:gd name="connsiteY309" fmla="*/ 367554 h 821699"/>
                  <a:gd name="connsiteX310" fmla="*/ 733153 w 1064945"/>
                  <a:gd name="connsiteY310" fmla="*/ 384100 h 821699"/>
                  <a:gd name="connsiteX311" fmla="*/ 720156 w 1064945"/>
                  <a:gd name="connsiteY311" fmla="*/ 378984 h 821699"/>
                  <a:gd name="connsiteX312" fmla="*/ 682340 w 1064945"/>
                  <a:gd name="connsiteY312" fmla="*/ 337089 h 821699"/>
                  <a:gd name="connsiteX313" fmla="*/ 680059 w 1064945"/>
                  <a:gd name="connsiteY313" fmla="*/ 325314 h 821699"/>
                  <a:gd name="connsiteX314" fmla="*/ 706491 w 1064945"/>
                  <a:gd name="connsiteY314" fmla="*/ 308768 h 821699"/>
                  <a:gd name="connsiteX315" fmla="*/ 357945 w 1064945"/>
                  <a:gd name="connsiteY315" fmla="*/ 315428 h 821699"/>
                  <a:gd name="connsiteX316" fmla="*/ 370942 w 1064945"/>
                  <a:gd name="connsiteY316" fmla="*/ 320567 h 821699"/>
                  <a:gd name="connsiteX317" fmla="*/ 408757 w 1064945"/>
                  <a:gd name="connsiteY317" fmla="*/ 362438 h 821699"/>
                  <a:gd name="connsiteX318" fmla="*/ 411062 w 1064945"/>
                  <a:gd name="connsiteY318" fmla="*/ 374214 h 821699"/>
                  <a:gd name="connsiteX319" fmla="*/ 384607 w 1064945"/>
                  <a:gd name="connsiteY319" fmla="*/ 390760 h 821699"/>
                  <a:gd name="connsiteX320" fmla="*/ 371633 w 1064945"/>
                  <a:gd name="connsiteY320" fmla="*/ 385690 h 821699"/>
                  <a:gd name="connsiteX321" fmla="*/ 333817 w 1064945"/>
                  <a:gd name="connsiteY321" fmla="*/ 343795 h 821699"/>
                  <a:gd name="connsiteX322" fmla="*/ 331513 w 1064945"/>
                  <a:gd name="connsiteY322" fmla="*/ 331974 h 821699"/>
                  <a:gd name="connsiteX323" fmla="*/ 357945 w 1064945"/>
                  <a:gd name="connsiteY323" fmla="*/ 315428 h 821699"/>
                  <a:gd name="connsiteX324" fmla="*/ 866810 w 1064945"/>
                  <a:gd name="connsiteY324" fmla="*/ 317479 h 821699"/>
                  <a:gd name="connsiteX325" fmla="*/ 879830 w 1064945"/>
                  <a:gd name="connsiteY325" fmla="*/ 322595 h 821699"/>
                  <a:gd name="connsiteX326" fmla="*/ 917646 w 1064945"/>
                  <a:gd name="connsiteY326" fmla="*/ 364489 h 821699"/>
                  <a:gd name="connsiteX327" fmla="*/ 919927 w 1064945"/>
                  <a:gd name="connsiteY327" fmla="*/ 376265 h 821699"/>
                  <a:gd name="connsiteX328" fmla="*/ 893472 w 1064945"/>
                  <a:gd name="connsiteY328" fmla="*/ 392811 h 821699"/>
                  <a:gd name="connsiteX329" fmla="*/ 880522 w 1064945"/>
                  <a:gd name="connsiteY329" fmla="*/ 387718 h 821699"/>
                  <a:gd name="connsiteX330" fmla="*/ 842705 w 1064945"/>
                  <a:gd name="connsiteY330" fmla="*/ 345846 h 821699"/>
                  <a:gd name="connsiteX331" fmla="*/ 840355 w 1064945"/>
                  <a:gd name="connsiteY331" fmla="*/ 334025 h 821699"/>
                  <a:gd name="connsiteX332" fmla="*/ 866810 w 1064945"/>
                  <a:gd name="connsiteY332" fmla="*/ 317479 h 821699"/>
                  <a:gd name="connsiteX333" fmla="*/ 521352 w 1064945"/>
                  <a:gd name="connsiteY333" fmla="*/ 321120 h 821699"/>
                  <a:gd name="connsiteX334" fmla="*/ 534326 w 1064945"/>
                  <a:gd name="connsiteY334" fmla="*/ 326259 h 821699"/>
                  <a:gd name="connsiteX335" fmla="*/ 572142 w 1064945"/>
                  <a:gd name="connsiteY335" fmla="*/ 368130 h 821699"/>
                  <a:gd name="connsiteX336" fmla="*/ 574446 w 1064945"/>
                  <a:gd name="connsiteY336" fmla="*/ 379906 h 821699"/>
                  <a:gd name="connsiteX337" fmla="*/ 547991 w 1064945"/>
                  <a:gd name="connsiteY337" fmla="*/ 396475 h 821699"/>
                  <a:gd name="connsiteX338" fmla="*/ 535017 w 1064945"/>
                  <a:gd name="connsiteY338" fmla="*/ 391382 h 821699"/>
                  <a:gd name="connsiteX339" fmla="*/ 497202 w 1064945"/>
                  <a:gd name="connsiteY339" fmla="*/ 349510 h 821699"/>
                  <a:gd name="connsiteX340" fmla="*/ 494897 w 1064945"/>
                  <a:gd name="connsiteY340" fmla="*/ 337666 h 821699"/>
                  <a:gd name="connsiteX341" fmla="*/ 521352 w 1064945"/>
                  <a:gd name="connsiteY341" fmla="*/ 321120 h 821699"/>
                  <a:gd name="connsiteX342" fmla="*/ 1010123 w 1064945"/>
                  <a:gd name="connsiteY342" fmla="*/ 331259 h 821699"/>
                  <a:gd name="connsiteX343" fmla="*/ 1023143 w 1064945"/>
                  <a:gd name="connsiteY343" fmla="*/ 336375 h 821699"/>
                  <a:gd name="connsiteX344" fmla="*/ 1060982 w 1064945"/>
                  <a:gd name="connsiteY344" fmla="*/ 378247 h 821699"/>
                  <a:gd name="connsiteX345" fmla="*/ 1063240 w 1064945"/>
                  <a:gd name="connsiteY345" fmla="*/ 390045 h 821699"/>
                  <a:gd name="connsiteX346" fmla="*/ 1036808 w 1064945"/>
                  <a:gd name="connsiteY346" fmla="*/ 406591 h 821699"/>
                  <a:gd name="connsiteX347" fmla="*/ 1023858 w 1064945"/>
                  <a:gd name="connsiteY347" fmla="*/ 401499 h 821699"/>
                  <a:gd name="connsiteX348" fmla="*/ 986018 w 1064945"/>
                  <a:gd name="connsiteY348" fmla="*/ 359627 h 821699"/>
                  <a:gd name="connsiteX349" fmla="*/ 983691 w 1064945"/>
                  <a:gd name="connsiteY349" fmla="*/ 347805 h 821699"/>
                  <a:gd name="connsiteX350" fmla="*/ 1010123 w 1064945"/>
                  <a:gd name="connsiteY350" fmla="*/ 331259 h 821699"/>
                  <a:gd name="connsiteX351" fmla="*/ 664688 w 1064945"/>
                  <a:gd name="connsiteY351" fmla="*/ 334923 h 821699"/>
                  <a:gd name="connsiteX352" fmla="*/ 677662 w 1064945"/>
                  <a:gd name="connsiteY352" fmla="*/ 340039 h 821699"/>
                  <a:gd name="connsiteX353" fmla="*/ 715478 w 1064945"/>
                  <a:gd name="connsiteY353" fmla="*/ 381911 h 821699"/>
                  <a:gd name="connsiteX354" fmla="*/ 717805 w 1064945"/>
                  <a:gd name="connsiteY354" fmla="*/ 393709 h 821699"/>
                  <a:gd name="connsiteX355" fmla="*/ 691350 w 1064945"/>
                  <a:gd name="connsiteY355" fmla="*/ 410278 h 821699"/>
                  <a:gd name="connsiteX356" fmla="*/ 678353 w 1064945"/>
                  <a:gd name="connsiteY356" fmla="*/ 405163 h 821699"/>
                  <a:gd name="connsiteX357" fmla="*/ 640538 w 1064945"/>
                  <a:gd name="connsiteY357" fmla="*/ 363268 h 821699"/>
                  <a:gd name="connsiteX358" fmla="*/ 638256 w 1064945"/>
                  <a:gd name="connsiteY358" fmla="*/ 351492 h 821699"/>
                  <a:gd name="connsiteX359" fmla="*/ 664688 w 1064945"/>
                  <a:gd name="connsiteY359" fmla="*/ 334923 h 821699"/>
                  <a:gd name="connsiteX360" fmla="*/ 153541 w 1064945"/>
                  <a:gd name="connsiteY360" fmla="*/ 336606 h 821699"/>
                  <a:gd name="connsiteX361" fmla="*/ 166515 w 1064945"/>
                  <a:gd name="connsiteY361" fmla="*/ 341699 h 821699"/>
                  <a:gd name="connsiteX362" fmla="*/ 204331 w 1064945"/>
                  <a:gd name="connsiteY362" fmla="*/ 383570 h 821699"/>
                  <a:gd name="connsiteX363" fmla="*/ 206635 w 1064945"/>
                  <a:gd name="connsiteY363" fmla="*/ 395392 h 821699"/>
                  <a:gd name="connsiteX364" fmla="*/ 180203 w 1064945"/>
                  <a:gd name="connsiteY364" fmla="*/ 411937 h 821699"/>
                  <a:gd name="connsiteX365" fmla="*/ 167206 w 1064945"/>
                  <a:gd name="connsiteY365" fmla="*/ 406799 h 821699"/>
                  <a:gd name="connsiteX366" fmla="*/ 129391 w 1064945"/>
                  <a:gd name="connsiteY366" fmla="*/ 364927 h 821699"/>
                  <a:gd name="connsiteX367" fmla="*/ 127086 w 1064945"/>
                  <a:gd name="connsiteY367" fmla="*/ 353151 h 821699"/>
                  <a:gd name="connsiteX368" fmla="*/ 153541 w 1064945"/>
                  <a:gd name="connsiteY368" fmla="*/ 336606 h 821699"/>
                  <a:gd name="connsiteX369" fmla="*/ 316142 w 1064945"/>
                  <a:gd name="connsiteY369" fmla="*/ 341606 h 821699"/>
                  <a:gd name="connsiteX370" fmla="*/ 329139 w 1064945"/>
                  <a:gd name="connsiteY370" fmla="*/ 346722 h 821699"/>
                  <a:gd name="connsiteX371" fmla="*/ 366955 w 1064945"/>
                  <a:gd name="connsiteY371" fmla="*/ 388594 h 821699"/>
                  <a:gd name="connsiteX372" fmla="*/ 369236 w 1064945"/>
                  <a:gd name="connsiteY372" fmla="*/ 400392 h 821699"/>
                  <a:gd name="connsiteX373" fmla="*/ 342804 w 1064945"/>
                  <a:gd name="connsiteY373" fmla="*/ 416961 h 821699"/>
                  <a:gd name="connsiteX374" fmla="*/ 329831 w 1064945"/>
                  <a:gd name="connsiteY374" fmla="*/ 411845 h 821699"/>
                  <a:gd name="connsiteX375" fmla="*/ 292014 w 1064945"/>
                  <a:gd name="connsiteY375" fmla="*/ 369974 h 821699"/>
                  <a:gd name="connsiteX376" fmla="*/ 289687 w 1064945"/>
                  <a:gd name="connsiteY376" fmla="*/ 358152 h 821699"/>
                  <a:gd name="connsiteX377" fmla="*/ 316142 w 1064945"/>
                  <a:gd name="connsiteY377" fmla="*/ 341606 h 821699"/>
                  <a:gd name="connsiteX378" fmla="*/ 825030 w 1064945"/>
                  <a:gd name="connsiteY378" fmla="*/ 343657 h 821699"/>
                  <a:gd name="connsiteX379" fmla="*/ 838005 w 1064945"/>
                  <a:gd name="connsiteY379" fmla="*/ 348796 h 821699"/>
                  <a:gd name="connsiteX380" fmla="*/ 875820 w 1064945"/>
                  <a:gd name="connsiteY380" fmla="*/ 390668 h 821699"/>
                  <a:gd name="connsiteX381" fmla="*/ 878125 w 1064945"/>
                  <a:gd name="connsiteY381" fmla="*/ 402443 h 821699"/>
                  <a:gd name="connsiteX382" fmla="*/ 851670 w 1064945"/>
                  <a:gd name="connsiteY382" fmla="*/ 418989 h 821699"/>
                  <a:gd name="connsiteX383" fmla="*/ 838719 w 1064945"/>
                  <a:gd name="connsiteY383" fmla="*/ 413896 h 821699"/>
                  <a:gd name="connsiteX384" fmla="*/ 800880 w 1064945"/>
                  <a:gd name="connsiteY384" fmla="*/ 372025 h 821699"/>
                  <a:gd name="connsiteX385" fmla="*/ 798576 w 1064945"/>
                  <a:gd name="connsiteY385" fmla="*/ 360203 h 821699"/>
                  <a:gd name="connsiteX386" fmla="*/ 825030 w 1064945"/>
                  <a:gd name="connsiteY386" fmla="*/ 343657 h 821699"/>
                  <a:gd name="connsiteX387" fmla="*/ 459455 w 1064945"/>
                  <a:gd name="connsiteY387" fmla="*/ 355387 h 821699"/>
                  <a:gd name="connsiteX388" fmla="*/ 472475 w 1064945"/>
                  <a:gd name="connsiteY388" fmla="*/ 360503 h 821699"/>
                  <a:gd name="connsiteX389" fmla="*/ 510291 w 1064945"/>
                  <a:gd name="connsiteY389" fmla="*/ 402374 h 821699"/>
                  <a:gd name="connsiteX390" fmla="*/ 512572 w 1064945"/>
                  <a:gd name="connsiteY390" fmla="*/ 414173 h 821699"/>
                  <a:gd name="connsiteX391" fmla="*/ 486117 w 1064945"/>
                  <a:gd name="connsiteY391" fmla="*/ 430719 h 821699"/>
                  <a:gd name="connsiteX392" fmla="*/ 473167 w 1064945"/>
                  <a:gd name="connsiteY392" fmla="*/ 425626 h 821699"/>
                  <a:gd name="connsiteX393" fmla="*/ 435350 w 1064945"/>
                  <a:gd name="connsiteY393" fmla="*/ 383731 h 821699"/>
                  <a:gd name="connsiteX394" fmla="*/ 433023 w 1064945"/>
                  <a:gd name="connsiteY394" fmla="*/ 371933 h 821699"/>
                  <a:gd name="connsiteX395" fmla="*/ 459455 w 1064945"/>
                  <a:gd name="connsiteY395" fmla="*/ 355387 h 821699"/>
                  <a:gd name="connsiteX396" fmla="*/ 968343 w 1064945"/>
                  <a:gd name="connsiteY396" fmla="*/ 357415 h 821699"/>
                  <a:gd name="connsiteX397" fmla="*/ 981341 w 1064945"/>
                  <a:gd name="connsiteY397" fmla="*/ 362554 h 821699"/>
                  <a:gd name="connsiteX398" fmla="*/ 1019156 w 1064945"/>
                  <a:gd name="connsiteY398" fmla="*/ 404425 h 821699"/>
                  <a:gd name="connsiteX399" fmla="*/ 1021461 w 1064945"/>
                  <a:gd name="connsiteY399" fmla="*/ 416224 h 821699"/>
                  <a:gd name="connsiteX400" fmla="*/ 995006 w 1064945"/>
                  <a:gd name="connsiteY400" fmla="*/ 432770 h 821699"/>
                  <a:gd name="connsiteX401" fmla="*/ 982032 w 1064945"/>
                  <a:gd name="connsiteY401" fmla="*/ 427677 h 821699"/>
                  <a:gd name="connsiteX402" fmla="*/ 944216 w 1064945"/>
                  <a:gd name="connsiteY402" fmla="*/ 385805 h 821699"/>
                  <a:gd name="connsiteX403" fmla="*/ 941912 w 1064945"/>
                  <a:gd name="connsiteY403" fmla="*/ 373960 h 821699"/>
                  <a:gd name="connsiteX404" fmla="*/ 968343 w 1064945"/>
                  <a:gd name="connsiteY404" fmla="*/ 357415 h 821699"/>
                  <a:gd name="connsiteX405" fmla="*/ 622885 w 1064945"/>
                  <a:gd name="connsiteY405" fmla="*/ 361102 h 821699"/>
                  <a:gd name="connsiteX406" fmla="*/ 635860 w 1064945"/>
                  <a:gd name="connsiteY406" fmla="*/ 366194 h 821699"/>
                  <a:gd name="connsiteX407" fmla="*/ 673675 w 1064945"/>
                  <a:gd name="connsiteY407" fmla="*/ 408066 h 821699"/>
                  <a:gd name="connsiteX408" fmla="*/ 675980 w 1064945"/>
                  <a:gd name="connsiteY408" fmla="*/ 419888 h 821699"/>
                  <a:gd name="connsiteX409" fmla="*/ 649525 w 1064945"/>
                  <a:gd name="connsiteY409" fmla="*/ 436457 h 821699"/>
                  <a:gd name="connsiteX410" fmla="*/ 636551 w 1064945"/>
                  <a:gd name="connsiteY410" fmla="*/ 431318 h 821699"/>
                  <a:gd name="connsiteX411" fmla="*/ 598735 w 1064945"/>
                  <a:gd name="connsiteY411" fmla="*/ 389446 h 821699"/>
                  <a:gd name="connsiteX412" fmla="*/ 596453 w 1064945"/>
                  <a:gd name="connsiteY412" fmla="*/ 377671 h 821699"/>
                  <a:gd name="connsiteX413" fmla="*/ 622885 w 1064945"/>
                  <a:gd name="connsiteY413" fmla="*/ 361102 h 821699"/>
                  <a:gd name="connsiteX414" fmla="*/ 111738 w 1064945"/>
                  <a:gd name="connsiteY414" fmla="*/ 362761 h 821699"/>
                  <a:gd name="connsiteX415" fmla="*/ 124713 w 1064945"/>
                  <a:gd name="connsiteY415" fmla="*/ 367877 h 821699"/>
                  <a:gd name="connsiteX416" fmla="*/ 162528 w 1064945"/>
                  <a:gd name="connsiteY416" fmla="*/ 409748 h 821699"/>
                  <a:gd name="connsiteX417" fmla="*/ 164856 w 1064945"/>
                  <a:gd name="connsiteY417" fmla="*/ 421547 h 821699"/>
                  <a:gd name="connsiteX418" fmla="*/ 138401 w 1064945"/>
                  <a:gd name="connsiteY418" fmla="*/ 438093 h 821699"/>
                  <a:gd name="connsiteX419" fmla="*/ 125381 w 1064945"/>
                  <a:gd name="connsiteY419" fmla="*/ 432977 h 821699"/>
                  <a:gd name="connsiteX420" fmla="*/ 87588 w 1064945"/>
                  <a:gd name="connsiteY420" fmla="*/ 391106 h 821699"/>
                  <a:gd name="connsiteX421" fmla="*/ 85306 w 1064945"/>
                  <a:gd name="connsiteY421" fmla="*/ 379307 h 821699"/>
                  <a:gd name="connsiteX422" fmla="*/ 111738 w 1064945"/>
                  <a:gd name="connsiteY422" fmla="*/ 362761 h 821699"/>
                  <a:gd name="connsiteX423" fmla="*/ 274339 w 1064945"/>
                  <a:gd name="connsiteY423" fmla="*/ 367762 h 821699"/>
                  <a:gd name="connsiteX424" fmla="*/ 287336 w 1064945"/>
                  <a:gd name="connsiteY424" fmla="*/ 372900 h 821699"/>
                  <a:gd name="connsiteX425" fmla="*/ 325153 w 1064945"/>
                  <a:gd name="connsiteY425" fmla="*/ 414772 h 821699"/>
                  <a:gd name="connsiteX426" fmla="*/ 327434 w 1064945"/>
                  <a:gd name="connsiteY426" fmla="*/ 426571 h 821699"/>
                  <a:gd name="connsiteX427" fmla="*/ 301002 w 1064945"/>
                  <a:gd name="connsiteY427" fmla="*/ 443117 h 821699"/>
                  <a:gd name="connsiteX428" fmla="*/ 288028 w 1064945"/>
                  <a:gd name="connsiteY428" fmla="*/ 438024 h 821699"/>
                  <a:gd name="connsiteX429" fmla="*/ 250212 w 1064945"/>
                  <a:gd name="connsiteY429" fmla="*/ 396152 h 821699"/>
                  <a:gd name="connsiteX430" fmla="*/ 247907 w 1064945"/>
                  <a:gd name="connsiteY430" fmla="*/ 384330 h 821699"/>
                  <a:gd name="connsiteX431" fmla="*/ 274339 w 1064945"/>
                  <a:gd name="connsiteY431" fmla="*/ 367762 h 821699"/>
                  <a:gd name="connsiteX432" fmla="*/ 766199 w 1064945"/>
                  <a:gd name="connsiteY432" fmla="*/ 374882 h 821699"/>
                  <a:gd name="connsiteX433" fmla="*/ 779218 w 1064945"/>
                  <a:gd name="connsiteY433" fmla="*/ 379998 h 821699"/>
                  <a:gd name="connsiteX434" fmla="*/ 817034 w 1064945"/>
                  <a:gd name="connsiteY434" fmla="*/ 421893 h 821699"/>
                  <a:gd name="connsiteX435" fmla="*/ 819292 w 1064945"/>
                  <a:gd name="connsiteY435" fmla="*/ 433668 h 821699"/>
                  <a:gd name="connsiteX436" fmla="*/ 792884 w 1064945"/>
                  <a:gd name="connsiteY436" fmla="*/ 450214 h 821699"/>
                  <a:gd name="connsiteX437" fmla="*/ 779909 w 1064945"/>
                  <a:gd name="connsiteY437" fmla="*/ 445121 h 821699"/>
                  <a:gd name="connsiteX438" fmla="*/ 742094 w 1064945"/>
                  <a:gd name="connsiteY438" fmla="*/ 403250 h 821699"/>
                  <a:gd name="connsiteX439" fmla="*/ 739767 w 1064945"/>
                  <a:gd name="connsiteY439" fmla="*/ 391428 h 821699"/>
                  <a:gd name="connsiteX440" fmla="*/ 766199 w 1064945"/>
                  <a:gd name="connsiteY440" fmla="*/ 374882 h 821699"/>
                  <a:gd name="connsiteX441" fmla="*/ 417675 w 1064945"/>
                  <a:gd name="connsiteY441" fmla="*/ 381542 h 821699"/>
                  <a:gd name="connsiteX442" fmla="*/ 430650 w 1064945"/>
                  <a:gd name="connsiteY442" fmla="*/ 386681 h 821699"/>
                  <a:gd name="connsiteX443" fmla="*/ 468465 w 1064945"/>
                  <a:gd name="connsiteY443" fmla="*/ 428553 h 821699"/>
                  <a:gd name="connsiteX444" fmla="*/ 470770 w 1064945"/>
                  <a:gd name="connsiteY444" fmla="*/ 440328 h 821699"/>
                  <a:gd name="connsiteX445" fmla="*/ 444338 w 1064945"/>
                  <a:gd name="connsiteY445" fmla="*/ 456897 h 821699"/>
                  <a:gd name="connsiteX446" fmla="*/ 431341 w 1064945"/>
                  <a:gd name="connsiteY446" fmla="*/ 451804 h 821699"/>
                  <a:gd name="connsiteX447" fmla="*/ 393525 w 1064945"/>
                  <a:gd name="connsiteY447" fmla="*/ 409910 h 821699"/>
                  <a:gd name="connsiteX448" fmla="*/ 391221 w 1064945"/>
                  <a:gd name="connsiteY448" fmla="*/ 398088 h 821699"/>
                  <a:gd name="connsiteX449" fmla="*/ 417675 w 1064945"/>
                  <a:gd name="connsiteY449" fmla="*/ 381542 h 821699"/>
                  <a:gd name="connsiteX450" fmla="*/ 926541 w 1064945"/>
                  <a:gd name="connsiteY450" fmla="*/ 383593 h 821699"/>
                  <a:gd name="connsiteX451" fmla="*/ 939538 w 1064945"/>
                  <a:gd name="connsiteY451" fmla="*/ 388709 h 821699"/>
                  <a:gd name="connsiteX452" fmla="*/ 977354 w 1064945"/>
                  <a:gd name="connsiteY452" fmla="*/ 430604 h 821699"/>
                  <a:gd name="connsiteX453" fmla="*/ 979635 w 1064945"/>
                  <a:gd name="connsiteY453" fmla="*/ 442402 h 821699"/>
                  <a:gd name="connsiteX454" fmla="*/ 953203 w 1064945"/>
                  <a:gd name="connsiteY454" fmla="*/ 458948 h 821699"/>
                  <a:gd name="connsiteX455" fmla="*/ 940229 w 1064945"/>
                  <a:gd name="connsiteY455" fmla="*/ 453832 h 821699"/>
                  <a:gd name="connsiteX456" fmla="*/ 902413 w 1064945"/>
                  <a:gd name="connsiteY456" fmla="*/ 411961 h 821699"/>
                  <a:gd name="connsiteX457" fmla="*/ 900086 w 1064945"/>
                  <a:gd name="connsiteY457" fmla="*/ 400139 h 821699"/>
                  <a:gd name="connsiteX458" fmla="*/ 926541 w 1064945"/>
                  <a:gd name="connsiteY458" fmla="*/ 383593 h 821699"/>
                  <a:gd name="connsiteX459" fmla="*/ 581083 w 1064945"/>
                  <a:gd name="connsiteY459" fmla="*/ 387257 h 821699"/>
                  <a:gd name="connsiteX460" fmla="*/ 594034 w 1064945"/>
                  <a:gd name="connsiteY460" fmla="*/ 392396 h 821699"/>
                  <a:gd name="connsiteX461" fmla="*/ 631850 w 1064945"/>
                  <a:gd name="connsiteY461" fmla="*/ 434244 h 821699"/>
                  <a:gd name="connsiteX462" fmla="*/ 634200 w 1064945"/>
                  <a:gd name="connsiteY462" fmla="*/ 446066 h 821699"/>
                  <a:gd name="connsiteX463" fmla="*/ 607745 w 1064945"/>
                  <a:gd name="connsiteY463" fmla="*/ 462612 h 821699"/>
                  <a:gd name="connsiteX464" fmla="*/ 594749 w 1064945"/>
                  <a:gd name="connsiteY464" fmla="*/ 457496 h 821699"/>
                  <a:gd name="connsiteX465" fmla="*/ 556910 w 1064945"/>
                  <a:gd name="connsiteY465" fmla="*/ 415625 h 821699"/>
                  <a:gd name="connsiteX466" fmla="*/ 554651 w 1064945"/>
                  <a:gd name="connsiteY466" fmla="*/ 403826 h 821699"/>
                  <a:gd name="connsiteX467" fmla="*/ 581083 w 1064945"/>
                  <a:gd name="connsiteY467" fmla="*/ 387257 h 821699"/>
                  <a:gd name="connsiteX468" fmla="*/ 69936 w 1064945"/>
                  <a:gd name="connsiteY468" fmla="*/ 388939 h 821699"/>
                  <a:gd name="connsiteX469" fmla="*/ 82910 w 1064945"/>
                  <a:gd name="connsiteY469" fmla="*/ 394032 h 821699"/>
                  <a:gd name="connsiteX470" fmla="*/ 120726 w 1064945"/>
                  <a:gd name="connsiteY470" fmla="*/ 435904 h 821699"/>
                  <a:gd name="connsiteX471" fmla="*/ 123031 w 1064945"/>
                  <a:gd name="connsiteY471" fmla="*/ 447748 h 821699"/>
                  <a:gd name="connsiteX472" fmla="*/ 96599 w 1064945"/>
                  <a:gd name="connsiteY472" fmla="*/ 464294 h 821699"/>
                  <a:gd name="connsiteX473" fmla="*/ 83602 w 1064945"/>
                  <a:gd name="connsiteY473" fmla="*/ 459132 h 821699"/>
                  <a:gd name="connsiteX474" fmla="*/ 45785 w 1064945"/>
                  <a:gd name="connsiteY474" fmla="*/ 417261 h 821699"/>
                  <a:gd name="connsiteX475" fmla="*/ 43482 w 1064945"/>
                  <a:gd name="connsiteY475" fmla="*/ 405485 h 821699"/>
                  <a:gd name="connsiteX476" fmla="*/ 69936 w 1064945"/>
                  <a:gd name="connsiteY476" fmla="*/ 388939 h 821699"/>
                  <a:gd name="connsiteX477" fmla="*/ 724419 w 1064945"/>
                  <a:gd name="connsiteY477" fmla="*/ 401038 h 821699"/>
                  <a:gd name="connsiteX478" fmla="*/ 737393 w 1064945"/>
                  <a:gd name="connsiteY478" fmla="*/ 406176 h 821699"/>
                  <a:gd name="connsiteX479" fmla="*/ 775209 w 1064945"/>
                  <a:gd name="connsiteY479" fmla="*/ 448071 h 821699"/>
                  <a:gd name="connsiteX480" fmla="*/ 777513 w 1064945"/>
                  <a:gd name="connsiteY480" fmla="*/ 459824 h 821699"/>
                  <a:gd name="connsiteX481" fmla="*/ 751058 w 1064945"/>
                  <a:gd name="connsiteY481" fmla="*/ 476393 h 821699"/>
                  <a:gd name="connsiteX482" fmla="*/ 738084 w 1064945"/>
                  <a:gd name="connsiteY482" fmla="*/ 471300 h 821699"/>
                  <a:gd name="connsiteX483" fmla="*/ 700268 w 1064945"/>
                  <a:gd name="connsiteY483" fmla="*/ 429428 h 821699"/>
                  <a:gd name="connsiteX484" fmla="*/ 697964 w 1064945"/>
                  <a:gd name="connsiteY484" fmla="*/ 417606 h 821699"/>
                  <a:gd name="connsiteX485" fmla="*/ 724419 w 1064945"/>
                  <a:gd name="connsiteY485" fmla="*/ 401038 h 821699"/>
                  <a:gd name="connsiteX486" fmla="*/ 213249 w 1064945"/>
                  <a:gd name="connsiteY486" fmla="*/ 402697 h 821699"/>
                  <a:gd name="connsiteX487" fmla="*/ 226269 w 1064945"/>
                  <a:gd name="connsiteY487" fmla="*/ 407836 h 821699"/>
                  <a:gd name="connsiteX488" fmla="*/ 264085 w 1064945"/>
                  <a:gd name="connsiteY488" fmla="*/ 449707 h 821699"/>
                  <a:gd name="connsiteX489" fmla="*/ 266343 w 1064945"/>
                  <a:gd name="connsiteY489" fmla="*/ 461506 h 821699"/>
                  <a:gd name="connsiteX490" fmla="*/ 239911 w 1064945"/>
                  <a:gd name="connsiteY490" fmla="*/ 478052 h 821699"/>
                  <a:gd name="connsiteX491" fmla="*/ 226960 w 1064945"/>
                  <a:gd name="connsiteY491" fmla="*/ 472959 h 821699"/>
                  <a:gd name="connsiteX492" fmla="*/ 189145 w 1064945"/>
                  <a:gd name="connsiteY492" fmla="*/ 431064 h 821699"/>
                  <a:gd name="connsiteX493" fmla="*/ 186794 w 1064945"/>
                  <a:gd name="connsiteY493" fmla="*/ 419266 h 821699"/>
                  <a:gd name="connsiteX494" fmla="*/ 213249 w 1064945"/>
                  <a:gd name="connsiteY494" fmla="*/ 402697 h 821699"/>
                  <a:gd name="connsiteX495" fmla="*/ 375850 w 1064945"/>
                  <a:gd name="connsiteY495" fmla="*/ 407720 h 821699"/>
                  <a:gd name="connsiteX496" fmla="*/ 388847 w 1064945"/>
                  <a:gd name="connsiteY496" fmla="*/ 412836 h 821699"/>
                  <a:gd name="connsiteX497" fmla="*/ 426686 w 1064945"/>
                  <a:gd name="connsiteY497" fmla="*/ 454708 h 821699"/>
                  <a:gd name="connsiteX498" fmla="*/ 428944 w 1064945"/>
                  <a:gd name="connsiteY498" fmla="*/ 466507 h 821699"/>
                  <a:gd name="connsiteX499" fmla="*/ 402512 w 1064945"/>
                  <a:gd name="connsiteY499" fmla="*/ 483076 h 821699"/>
                  <a:gd name="connsiteX500" fmla="*/ 389561 w 1064945"/>
                  <a:gd name="connsiteY500" fmla="*/ 477960 h 821699"/>
                  <a:gd name="connsiteX501" fmla="*/ 351746 w 1064945"/>
                  <a:gd name="connsiteY501" fmla="*/ 436088 h 821699"/>
                  <a:gd name="connsiteX502" fmla="*/ 349395 w 1064945"/>
                  <a:gd name="connsiteY502" fmla="*/ 424289 h 821699"/>
                  <a:gd name="connsiteX503" fmla="*/ 375850 w 1064945"/>
                  <a:gd name="connsiteY503" fmla="*/ 407720 h 821699"/>
                  <a:gd name="connsiteX504" fmla="*/ 884738 w 1064945"/>
                  <a:gd name="connsiteY504" fmla="*/ 409748 h 821699"/>
                  <a:gd name="connsiteX505" fmla="*/ 897735 w 1064945"/>
                  <a:gd name="connsiteY505" fmla="*/ 414910 h 821699"/>
                  <a:gd name="connsiteX506" fmla="*/ 935552 w 1064945"/>
                  <a:gd name="connsiteY506" fmla="*/ 456782 h 821699"/>
                  <a:gd name="connsiteX507" fmla="*/ 937833 w 1064945"/>
                  <a:gd name="connsiteY507" fmla="*/ 468557 h 821699"/>
                  <a:gd name="connsiteX508" fmla="*/ 911401 w 1064945"/>
                  <a:gd name="connsiteY508" fmla="*/ 485103 h 821699"/>
                  <a:gd name="connsiteX509" fmla="*/ 898427 w 1064945"/>
                  <a:gd name="connsiteY509" fmla="*/ 480011 h 821699"/>
                  <a:gd name="connsiteX510" fmla="*/ 860588 w 1064945"/>
                  <a:gd name="connsiteY510" fmla="*/ 438139 h 821699"/>
                  <a:gd name="connsiteX511" fmla="*/ 858306 w 1064945"/>
                  <a:gd name="connsiteY511" fmla="*/ 426317 h 821699"/>
                  <a:gd name="connsiteX512" fmla="*/ 884738 w 1064945"/>
                  <a:gd name="connsiteY512" fmla="*/ 409748 h 821699"/>
                  <a:gd name="connsiteX513" fmla="*/ 28134 w 1064945"/>
                  <a:gd name="connsiteY513" fmla="*/ 415118 h 821699"/>
                  <a:gd name="connsiteX514" fmla="*/ 41085 w 1064945"/>
                  <a:gd name="connsiteY514" fmla="*/ 420211 h 821699"/>
                  <a:gd name="connsiteX515" fmla="*/ 78924 w 1064945"/>
                  <a:gd name="connsiteY515" fmla="*/ 462082 h 821699"/>
                  <a:gd name="connsiteX516" fmla="*/ 81251 w 1064945"/>
                  <a:gd name="connsiteY516" fmla="*/ 473904 h 821699"/>
                  <a:gd name="connsiteX517" fmla="*/ 54796 w 1064945"/>
                  <a:gd name="connsiteY517" fmla="*/ 490450 h 821699"/>
                  <a:gd name="connsiteX518" fmla="*/ 41776 w 1064945"/>
                  <a:gd name="connsiteY518" fmla="*/ 485334 h 821699"/>
                  <a:gd name="connsiteX519" fmla="*/ 3960 w 1064945"/>
                  <a:gd name="connsiteY519" fmla="*/ 443439 h 821699"/>
                  <a:gd name="connsiteX520" fmla="*/ 1702 w 1064945"/>
                  <a:gd name="connsiteY520" fmla="*/ 431664 h 821699"/>
                  <a:gd name="connsiteX521" fmla="*/ 28134 w 1064945"/>
                  <a:gd name="connsiteY521" fmla="*/ 415118 h 821699"/>
                  <a:gd name="connsiteX522" fmla="*/ 519209 w 1064945"/>
                  <a:gd name="connsiteY522" fmla="*/ 421524 h 821699"/>
                  <a:gd name="connsiteX523" fmla="*/ 532183 w 1064945"/>
                  <a:gd name="connsiteY523" fmla="*/ 426617 h 821699"/>
                  <a:gd name="connsiteX524" fmla="*/ 569999 w 1064945"/>
                  <a:gd name="connsiteY524" fmla="*/ 468489 h 821699"/>
                  <a:gd name="connsiteX525" fmla="*/ 572303 w 1064945"/>
                  <a:gd name="connsiteY525" fmla="*/ 480333 h 821699"/>
                  <a:gd name="connsiteX526" fmla="*/ 545871 w 1064945"/>
                  <a:gd name="connsiteY526" fmla="*/ 496879 h 821699"/>
                  <a:gd name="connsiteX527" fmla="*/ 532897 w 1064945"/>
                  <a:gd name="connsiteY527" fmla="*/ 491740 h 821699"/>
                  <a:gd name="connsiteX528" fmla="*/ 495058 w 1064945"/>
                  <a:gd name="connsiteY528" fmla="*/ 449846 h 821699"/>
                  <a:gd name="connsiteX529" fmla="*/ 492777 w 1064945"/>
                  <a:gd name="connsiteY529" fmla="*/ 438093 h 821699"/>
                  <a:gd name="connsiteX530" fmla="*/ 519209 w 1064945"/>
                  <a:gd name="connsiteY530" fmla="*/ 421524 h 821699"/>
                  <a:gd name="connsiteX531" fmla="*/ 682593 w 1064945"/>
                  <a:gd name="connsiteY531" fmla="*/ 427216 h 821699"/>
                  <a:gd name="connsiteX532" fmla="*/ 695613 w 1064945"/>
                  <a:gd name="connsiteY532" fmla="*/ 432332 h 821699"/>
                  <a:gd name="connsiteX533" fmla="*/ 733429 w 1064945"/>
                  <a:gd name="connsiteY533" fmla="*/ 474226 h 821699"/>
                  <a:gd name="connsiteX534" fmla="*/ 735710 w 1064945"/>
                  <a:gd name="connsiteY534" fmla="*/ 486002 h 821699"/>
                  <a:gd name="connsiteX535" fmla="*/ 709256 w 1064945"/>
                  <a:gd name="connsiteY535" fmla="*/ 502571 h 821699"/>
                  <a:gd name="connsiteX536" fmla="*/ 696305 w 1064945"/>
                  <a:gd name="connsiteY536" fmla="*/ 497455 h 821699"/>
                  <a:gd name="connsiteX537" fmla="*/ 658489 w 1064945"/>
                  <a:gd name="connsiteY537" fmla="*/ 455584 h 821699"/>
                  <a:gd name="connsiteX538" fmla="*/ 656139 w 1064945"/>
                  <a:gd name="connsiteY538" fmla="*/ 443762 h 821699"/>
                  <a:gd name="connsiteX539" fmla="*/ 682593 w 1064945"/>
                  <a:gd name="connsiteY539" fmla="*/ 427216 h 821699"/>
                  <a:gd name="connsiteX540" fmla="*/ 171470 w 1064945"/>
                  <a:gd name="connsiteY540" fmla="*/ 428875 h 821699"/>
                  <a:gd name="connsiteX541" fmla="*/ 184443 w 1064945"/>
                  <a:gd name="connsiteY541" fmla="*/ 434014 h 821699"/>
                  <a:gd name="connsiteX542" fmla="*/ 222260 w 1064945"/>
                  <a:gd name="connsiteY542" fmla="*/ 475886 h 821699"/>
                  <a:gd name="connsiteX543" fmla="*/ 224563 w 1064945"/>
                  <a:gd name="connsiteY543" fmla="*/ 487661 h 821699"/>
                  <a:gd name="connsiteX544" fmla="*/ 198109 w 1064945"/>
                  <a:gd name="connsiteY544" fmla="*/ 504207 h 821699"/>
                  <a:gd name="connsiteX545" fmla="*/ 185135 w 1064945"/>
                  <a:gd name="connsiteY545" fmla="*/ 499138 h 821699"/>
                  <a:gd name="connsiteX546" fmla="*/ 147319 w 1064945"/>
                  <a:gd name="connsiteY546" fmla="*/ 457243 h 821699"/>
                  <a:gd name="connsiteX547" fmla="*/ 145014 w 1064945"/>
                  <a:gd name="connsiteY547" fmla="*/ 445421 h 821699"/>
                  <a:gd name="connsiteX548" fmla="*/ 171470 w 1064945"/>
                  <a:gd name="connsiteY548" fmla="*/ 428875 h 821699"/>
                  <a:gd name="connsiteX549" fmla="*/ 334071 w 1064945"/>
                  <a:gd name="connsiteY549" fmla="*/ 433876 h 821699"/>
                  <a:gd name="connsiteX550" fmla="*/ 347044 w 1064945"/>
                  <a:gd name="connsiteY550" fmla="*/ 439015 h 821699"/>
                  <a:gd name="connsiteX551" fmla="*/ 384861 w 1064945"/>
                  <a:gd name="connsiteY551" fmla="*/ 480886 h 821699"/>
                  <a:gd name="connsiteX552" fmla="*/ 387164 w 1064945"/>
                  <a:gd name="connsiteY552" fmla="*/ 492685 h 821699"/>
                  <a:gd name="connsiteX553" fmla="*/ 360710 w 1064945"/>
                  <a:gd name="connsiteY553" fmla="*/ 509231 h 821699"/>
                  <a:gd name="connsiteX554" fmla="*/ 347736 w 1064945"/>
                  <a:gd name="connsiteY554" fmla="*/ 504138 h 821699"/>
                  <a:gd name="connsiteX555" fmla="*/ 309920 w 1064945"/>
                  <a:gd name="connsiteY555" fmla="*/ 462266 h 821699"/>
                  <a:gd name="connsiteX556" fmla="*/ 307615 w 1064945"/>
                  <a:gd name="connsiteY556" fmla="*/ 450445 h 821699"/>
                  <a:gd name="connsiteX557" fmla="*/ 334071 w 1064945"/>
                  <a:gd name="connsiteY557" fmla="*/ 433876 h 821699"/>
                  <a:gd name="connsiteX558" fmla="*/ 825906 w 1064945"/>
                  <a:gd name="connsiteY558" fmla="*/ 440996 h 821699"/>
                  <a:gd name="connsiteX559" fmla="*/ 838926 w 1064945"/>
                  <a:gd name="connsiteY559" fmla="*/ 446112 h 821699"/>
                  <a:gd name="connsiteX560" fmla="*/ 876765 w 1064945"/>
                  <a:gd name="connsiteY560" fmla="*/ 488007 h 821699"/>
                  <a:gd name="connsiteX561" fmla="*/ 879024 w 1064945"/>
                  <a:gd name="connsiteY561" fmla="*/ 499783 h 821699"/>
                  <a:gd name="connsiteX562" fmla="*/ 852569 w 1064945"/>
                  <a:gd name="connsiteY562" fmla="*/ 516328 h 821699"/>
                  <a:gd name="connsiteX563" fmla="*/ 839641 w 1064945"/>
                  <a:gd name="connsiteY563" fmla="*/ 511236 h 821699"/>
                  <a:gd name="connsiteX564" fmla="*/ 801802 w 1064945"/>
                  <a:gd name="connsiteY564" fmla="*/ 469364 h 821699"/>
                  <a:gd name="connsiteX565" fmla="*/ 799475 w 1064945"/>
                  <a:gd name="connsiteY565" fmla="*/ 457542 h 821699"/>
                  <a:gd name="connsiteX566" fmla="*/ 825906 w 1064945"/>
                  <a:gd name="connsiteY566" fmla="*/ 440996 h 821699"/>
                  <a:gd name="connsiteX567" fmla="*/ 477406 w 1064945"/>
                  <a:gd name="connsiteY567" fmla="*/ 447702 h 821699"/>
                  <a:gd name="connsiteX568" fmla="*/ 490380 w 1064945"/>
                  <a:gd name="connsiteY568" fmla="*/ 452795 h 821699"/>
                  <a:gd name="connsiteX569" fmla="*/ 528196 w 1064945"/>
                  <a:gd name="connsiteY569" fmla="*/ 494667 h 821699"/>
                  <a:gd name="connsiteX570" fmla="*/ 530524 w 1064945"/>
                  <a:gd name="connsiteY570" fmla="*/ 506489 h 821699"/>
                  <a:gd name="connsiteX571" fmla="*/ 504069 w 1064945"/>
                  <a:gd name="connsiteY571" fmla="*/ 523034 h 821699"/>
                  <a:gd name="connsiteX572" fmla="*/ 491071 w 1064945"/>
                  <a:gd name="connsiteY572" fmla="*/ 517918 h 821699"/>
                  <a:gd name="connsiteX573" fmla="*/ 453256 w 1064945"/>
                  <a:gd name="connsiteY573" fmla="*/ 476047 h 821699"/>
                  <a:gd name="connsiteX574" fmla="*/ 450975 w 1064945"/>
                  <a:gd name="connsiteY574" fmla="*/ 464248 h 821699"/>
                  <a:gd name="connsiteX575" fmla="*/ 477406 w 1064945"/>
                  <a:gd name="connsiteY575" fmla="*/ 447702 h 821699"/>
                  <a:gd name="connsiteX576" fmla="*/ 640814 w 1064945"/>
                  <a:gd name="connsiteY576" fmla="*/ 453395 h 821699"/>
                  <a:gd name="connsiteX577" fmla="*/ 653788 w 1064945"/>
                  <a:gd name="connsiteY577" fmla="*/ 458533 h 821699"/>
                  <a:gd name="connsiteX578" fmla="*/ 691604 w 1064945"/>
                  <a:gd name="connsiteY578" fmla="*/ 500405 h 821699"/>
                  <a:gd name="connsiteX579" fmla="*/ 693908 w 1064945"/>
                  <a:gd name="connsiteY579" fmla="*/ 512181 h 821699"/>
                  <a:gd name="connsiteX580" fmla="*/ 667453 w 1064945"/>
                  <a:gd name="connsiteY580" fmla="*/ 528726 h 821699"/>
                  <a:gd name="connsiteX581" fmla="*/ 654502 w 1064945"/>
                  <a:gd name="connsiteY581" fmla="*/ 523633 h 821699"/>
                  <a:gd name="connsiteX582" fmla="*/ 616640 w 1064945"/>
                  <a:gd name="connsiteY582" fmla="*/ 481762 h 821699"/>
                  <a:gd name="connsiteX583" fmla="*/ 614359 w 1064945"/>
                  <a:gd name="connsiteY583" fmla="*/ 469940 h 821699"/>
                  <a:gd name="connsiteX584" fmla="*/ 640814 w 1064945"/>
                  <a:gd name="connsiteY584" fmla="*/ 453395 h 821699"/>
                  <a:gd name="connsiteX585" fmla="*/ 129644 w 1064945"/>
                  <a:gd name="connsiteY585" fmla="*/ 455054 h 821699"/>
                  <a:gd name="connsiteX586" fmla="*/ 142664 w 1064945"/>
                  <a:gd name="connsiteY586" fmla="*/ 460193 h 821699"/>
                  <a:gd name="connsiteX587" fmla="*/ 180480 w 1064945"/>
                  <a:gd name="connsiteY587" fmla="*/ 502064 h 821699"/>
                  <a:gd name="connsiteX588" fmla="*/ 182739 w 1064945"/>
                  <a:gd name="connsiteY588" fmla="*/ 513863 h 821699"/>
                  <a:gd name="connsiteX589" fmla="*/ 156307 w 1064945"/>
                  <a:gd name="connsiteY589" fmla="*/ 530409 h 821699"/>
                  <a:gd name="connsiteX590" fmla="*/ 143355 w 1064945"/>
                  <a:gd name="connsiteY590" fmla="*/ 525293 h 821699"/>
                  <a:gd name="connsiteX591" fmla="*/ 105517 w 1064945"/>
                  <a:gd name="connsiteY591" fmla="*/ 483421 h 821699"/>
                  <a:gd name="connsiteX592" fmla="*/ 103189 w 1064945"/>
                  <a:gd name="connsiteY592" fmla="*/ 471599 h 821699"/>
                  <a:gd name="connsiteX593" fmla="*/ 129644 w 1064945"/>
                  <a:gd name="connsiteY593" fmla="*/ 455054 h 821699"/>
                  <a:gd name="connsiteX594" fmla="*/ 784127 w 1064945"/>
                  <a:gd name="connsiteY594" fmla="*/ 467152 h 821699"/>
                  <a:gd name="connsiteX595" fmla="*/ 797124 w 1064945"/>
                  <a:gd name="connsiteY595" fmla="*/ 472291 h 821699"/>
                  <a:gd name="connsiteX596" fmla="*/ 834939 w 1064945"/>
                  <a:gd name="connsiteY596" fmla="*/ 514186 h 821699"/>
                  <a:gd name="connsiteX597" fmla="*/ 837221 w 1064945"/>
                  <a:gd name="connsiteY597" fmla="*/ 525961 h 821699"/>
                  <a:gd name="connsiteX598" fmla="*/ 810789 w 1064945"/>
                  <a:gd name="connsiteY598" fmla="*/ 542507 h 821699"/>
                  <a:gd name="connsiteX599" fmla="*/ 797815 w 1064945"/>
                  <a:gd name="connsiteY599" fmla="*/ 537414 h 821699"/>
                  <a:gd name="connsiteX600" fmla="*/ 759976 w 1064945"/>
                  <a:gd name="connsiteY600" fmla="*/ 495543 h 821699"/>
                  <a:gd name="connsiteX601" fmla="*/ 757695 w 1064945"/>
                  <a:gd name="connsiteY601" fmla="*/ 483721 h 821699"/>
                  <a:gd name="connsiteX602" fmla="*/ 784127 w 1064945"/>
                  <a:gd name="connsiteY602" fmla="*/ 467152 h 821699"/>
                  <a:gd name="connsiteX603" fmla="*/ 272980 w 1064945"/>
                  <a:gd name="connsiteY603" fmla="*/ 468834 h 821699"/>
                  <a:gd name="connsiteX604" fmla="*/ 285977 w 1064945"/>
                  <a:gd name="connsiteY604" fmla="*/ 473950 h 821699"/>
                  <a:gd name="connsiteX605" fmla="*/ 323792 w 1064945"/>
                  <a:gd name="connsiteY605" fmla="*/ 515822 h 821699"/>
                  <a:gd name="connsiteX606" fmla="*/ 326074 w 1064945"/>
                  <a:gd name="connsiteY606" fmla="*/ 527620 h 821699"/>
                  <a:gd name="connsiteX607" fmla="*/ 299619 w 1064945"/>
                  <a:gd name="connsiteY607" fmla="*/ 544166 h 821699"/>
                  <a:gd name="connsiteX608" fmla="*/ 286668 w 1064945"/>
                  <a:gd name="connsiteY608" fmla="*/ 539073 h 821699"/>
                  <a:gd name="connsiteX609" fmla="*/ 248853 w 1064945"/>
                  <a:gd name="connsiteY609" fmla="*/ 497179 h 821699"/>
                  <a:gd name="connsiteX610" fmla="*/ 246525 w 1064945"/>
                  <a:gd name="connsiteY610" fmla="*/ 485380 h 821699"/>
                  <a:gd name="connsiteX611" fmla="*/ 272980 w 1064945"/>
                  <a:gd name="connsiteY611" fmla="*/ 468834 h 821699"/>
                  <a:gd name="connsiteX612" fmla="*/ 435604 w 1064945"/>
                  <a:gd name="connsiteY612" fmla="*/ 473881 h 821699"/>
                  <a:gd name="connsiteX613" fmla="*/ 448578 w 1064945"/>
                  <a:gd name="connsiteY613" fmla="*/ 478951 h 821699"/>
                  <a:gd name="connsiteX614" fmla="*/ 486393 w 1064945"/>
                  <a:gd name="connsiteY614" fmla="*/ 520822 h 821699"/>
                  <a:gd name="connsiteX615" fmla="*/ 488698 w 1064945"/>
                  <a:gd name="connsiteY615" fmla="*/ 532667 h 821699"/>
                  <a:gd name="connsiteX616" fmla="*/ 462266 w 1064945"/>
                  <a:gd name="connsiteY616" fmla="*/ 549213 h 821699"/>
                  <a:gd name="connsiteX617" fmla="*/ 449269 w 1064945"/>
                  <a:gd name="connsiteY617" fmla="*/ 544074 h 821699"/>
                  <a:gd name="connsiteX618" fmla="*/ 411454 w 1064945"/>
                  <a:gd name="connsiteY618" fmla="*/ 502202 h 821699"/>
                  <a:gd name="connsiteX619" fmla="*/ 409172 w 1064945"/>
                  <a:gd name="connsiteY619" fmla="*/ 490427 h 821699"/>
                  <a:gd name="connsiteX620" fmla="*/ 435604 w 1064945"/>
                  <a:gd name="connsiteY620" fmla="*/ 473881 h 821699"/>
                  <a:gd name="connsiteX621" fmla="*/ 87842 w 1064945"/>
                  <a:gd name="connsiteY621" fmla="*/ 481232 h 821699"/>
                  <a:gd name="connsiteX622" fmla="*/ 100839 w 1064945"/>
                  <a:gd name="connsiteY622" fmla="*/ 486371 h 821699"/>
                  <a:gd name="connsiteX623" fmla="*/ 138654 w 1064945"/>
                  <a:gd name="connsiteY623" fmla="*/ 528243 h 821699"/>
                  <a:gd name="connsiteX624" fmla="*/ 140959 w 1064945"/>
                  <a:gd name="connsiteY624" fmla="*/ 540018 h 821699"/>
                  <a:gd name="connsiteX625" fmla="*/ 114504 w 1064945"/>
                  <a:gd name="connsiteY625" fmla="*/ 556564 h 821699"/>
                  <a:gd name="connsiteX626" fmla="*/ 101530 w 1064945"/>
                  <a:gd name="connsiteY626" fmla="*/ 551471 h 821699"/>
                  <a:gd name="connsiteX627" fmla="*/ 63714 w 1064945"/>
                  <a:gd name="connsiteY627" fmla="*/ 509600 h 821699"/>
                  <a:gd name="connsiteX628" fmla="*/ 61410 w 1064945"/>
                  <a:gd name="connsiteY628" fmla="*/ 497778 h 821699"/>
                  <a:gd name="connsiteX629" fmla="*/ 87842 w 1064945"/>
                  <a:gd name="connsiteY629" fmla="*/ 481232 h 821699"/>
                  <a:gd name="connsiteX630" fmla="*/ 578917 w 1064945"/>
                  <a:gd name="connsiteY630" fmla="*/ 487638 h 821699"/>
                  <a:gd name="connsiteX631" fmla="*/ 591937 w 1064945"/>
                  <a:gd name="connsiteY631" fmla="*/ 492754 h 821699"/>
                  <a:gd name="connsiteX632" fmla="*/ 629753 w 1064945"/>
                  <a:gd name="connsiteY632" fmla="*/ 534649 h 821699"/>
                  <a:gd name="connsiteX633" fmla="*/ 632034 w 1064945"/>
                  <a:gd name="connsiteY633" fmla="*/ 546447 h 821699"/>
                  <a:gd name="connsiteX634" fmla="*/ 605602 w 1064945"/>
                  <a:gd name="connsiteY634" fmla="*/ 562993 h 821699"/>
                  <a:gd name="connsiteX635" fmla="*/ 592628 w 1064945"/>
                  <a:gd name="connsiteY635" fmla="*/ 557900 h 821699"/>
                  <a:gd name="connsiteX636" fmla="*/ 554813 w 1064945"/>
                  <a:gd name="connsiteY636" fmla="*/ 516006 h 821699"/>
                  <a:gd name="connsiteX637" fmla="*/ 552485 w 1064945"/>
                  <a:gd name="connsiteY637" fmla="*/ 504207 h 821699"/>
                  <a:gd name="connsiteX638" fmla="*/ 578917 w 1064945"/>
                  <a:gd name="connsiteY638" fmla="*/ 487638 h 821699"/>
                  <a:gd name="connsiteX639" fmla="*/ 742301 w 1064945"/>
                  <a:gd name="connsiteY639" fmla="*/ 493330 h 821699"/>
                  <a:gd name="connsiteX640" fmla="*/ 755321 w 1064945"/>
                  <a:gd name="connsiteY640" fmla="*/ 498446 h 821699"/>
                  <a:gd name="connsiteX641" fmla="*/ 793137 w 1064945"/>
                  <a:gd name="connsiteY641" fmla="*/ 540341 h 821699"/>
                  <a:gd name="connsiteX642" fmla="*/ 795418 w 1064945"/>
                  <a:gd name="connsiteY642" fmla="*/ 552139 h 821699"/>
                  <a:gd name="connsiteX643" fmla="*/ 768986 w 1064945"/>
                  <a:gd name="connsiteY643" fmla="*/ 568686 h 821699"/>
                  <a:gd name="connsiteX644" fmla="*/ 756013 w 1064945"/>
                  <a:gd name="connsiteY644" fmla="*/ 563569 h 821699"/>
                  <a:gd name="connsiteX645" fmla="*/ 718197 w 1064945"/>
                  <a:gd name="connsiteY645" fmla="*/ 521698 h 821699"/>
                  <a:gd name="connsiteX646" fmla="*/ 715869 w 1064945"/>
                  <a:gd name="connsiteY646" fmla="*/ 509876 h 821699"/>
                  <a:gd name="connsiteX647" fmla="*/ 742301 w 1064945"/>
                  <a:gd name="connsiteY647" fmla="*/ 493330 h 821699"/>
                  <a:gd name="connsiteX648" fmla="*/ 231178 w 1064945"/>
                  <a:gd name="connsiteY648" fmla="*/ 494989 h 821699"/>
                  <a:gd name="connsiteX649" fmla="*/ 244175 w 1064945"/>
                  <a:gd name="connsiteY649" fmla="*/ 500128 h 821699"/>
                  <a:gd name="connsiteX650" fmla="*/ 281990 w 1064945"/>
                  <a:gd name="connsiteY650" fmla="*/ 542000 h 821699"/>
                  <a:gd name="connsiteX651" fmla="*/ 284271 w 1064945"/>
                  <a:gd name="connsiteY651" fmla="*/ 553798 h 821699"/>
                  <a:gd name="connsiteX652" fmla="*/ 257840 w 1064945"/>
                  <a:gd name="connsiteY652" fmla="*/ 570345 h 821699"/>
                  <a:gd name="connsiteX653" fmla="*/ 244866 w 1064945"/>
                  <a:gd name="connsiteY653" fmla="*/ 565252 h 821699"/>
                  <a:gd name="connsiteX654" fmla="*/ 207027 w 1064945"/>
                  <a:gd name="connsiteY654" fmla="*/ 523357 h 821699"/>
                  <a:gd name="connsiteX655" fmla="*/ 204722 w 1064945"/>
                  <a:gd name="connsiteY655" fmla="*/ 511535 h 821699"/>
                  <a:gd name="connsiteX656" fmla="*/ 231178 w 1064945"/>
                  <a:gd name="connsiteY656" fmla="*/ 494989 h 821699"/>
                  <a:gd name="connsiteX657" fmla="*/ 393802 w 1064945"/>
                  <a:gd name="connsiteY657" fmla="*/ 500036 h 821699"/>
                  <a:gd name="connsiteX658" fmla="*/ 406775 w 1064945"/>
                  <a:gd name="connsiteY658" fmla="*/ 505152 h 821699"/>
                  <a:gd name="connsiteX659" fmla="*/ 444591 w 1064945"/>
                  <a:gd name="connsiteY659" fmla="*/ 547001 h 821699"/>
                  <a:gd name="connsiteX660" fmla="*/ 446919 w 1064945"/>
                  <a:gd name="connsiteY660" fmla="*/ 558822 h 821699"/>
                  <a:gd name="connsiteX661" fmla="*/ 420464 w 1064945"/>
                  <a:gd name="connsiteY661" fmla="*/ 575391 h 821699"/>
                  <a:gd name="connsiteX662" fmla="*/ 407467 w 1064945"/>
                  <a:gd name="connsiteY662" fmla="*/ 570252 h 821699"/>
                  <a:gd name="connsiteX663" fmla="*/ 369628 w 1064945"/>
                  <a:gd name="connsiteY663" fmla="*/ 528381 h 821699"/>
                  <a:gd name="connsiteX664" fmla="*/ 367370 w 1064945"/>
                  <a:gd name="connsiteY664" fmla="*/ 516582 h 821699"/>
                  <a:gd name="connsiteX665" fmla="*/ 393802 w 1064945"/>
                  <a:gd name="connsiteY665" fmla="*/ 500036 h 821699"/>
                  <a:gd name="connsiteX666" fmla="*/ 537138 w 1064945"/>
                  <a:gd name="connsiteY666" fmla="*/ 513817 h 821699"/>
                  <a:gd name="connsiteX667" fmla="*/ 550111 w 1064945"/>
                  <a:gd name="connsiteY667" fmla="*/ 518933 h 821699"/>
                  <a:gd name="connsiteX668" fmla="*/ 587950 w 1064945"/>
                  <a:gd name="connsiteY668" fmla="*/ 560827 h 821699"/>
                  <a:gd name="connsiteX669" fmla="*/ 590232 w 1064945"/>
                  <a:gd name="connsiteY669" fmla="*/ 572603 h 821699"/>
                  <a:gd name="connsiteX670" fmla="*/ 563800 w 1064945"/>
                  <a:gd name="connsiteY670" fmla="*/ 589149 h 821699"/>
                  <a:gd name="connsiteX671" fmla="*/ 550803 w 1064945"/>
                  <a:gd name="connsiteY671" fmla="*/ 584079 h 821699"/>
                  <a:gd name="connsiteX672" fmla="*/ 512987 w 1064945"/>
                  <a:gd name="connsiteY672" fmla="*/ 542184 h 821699"/>
                  <a:gd name="connsiteX673" fmla="*/ 510683 w 1064945"/>
                  <a:gd name="connsiteY673" fmla="*/ 530363 h 821699"/>
                  <a:gd name="connsiteX674" fmla="*/ 537138 w 1064945"/>
                  <a:gd name="connsiteY674" fmla="*/ 513817 h 821699"/>
                  <a:gd name="connsiteX675" fmla="*/ 700522 w 1064945"/>
                  <a:gd name="connsiteY675" fmla="*/ 519486 h 821699"/>
                  <a:gd name="connsiteX676" fmla="*/ 713496 w 1064945"/>
                  <a:gd name="connsiteY676" fmla="*/ 524648 h 821699"/>
                  <a:gd name="connsiteX677" fmla="*/ 751335 w 1064945"/>
                  <a:gd name="connsiteY677" fmla="*/ 566519 h 821699"/>
                  <a:gd name="connsiteX678" fmla="*/ 753616 w 1064945"/>
                  <a:gd name="connsiteY678" fmla="*/ 578295 h 821699"/>
                  <a:gd name="connsiteX679" fmla="*/ 727184 w 1064945"/>
                  <a:gd name="connsiteY679" fmla="*/ 594840 h 821699"/>
                  <a:gd name="connsiteX680" fmla="*/ 714210 w 1064945"/>
                  <a:gd name="connsiteY680" fmla="*/ 589748 h 821699"/>
                  <a:gd name="connsiteX681" fmla="*/ 676371 w 1064945"/>
                  <a:gd name="connsiteY681" fmla="*/ 547876 h 821699"/>
                  <a:gd name="connsiteX682" fmla="*/ 674090 w 1064945"/>
                  <a:gd name="connsiteY682" fmla="*/ 536054 h 821699"/>
                  <a:gd name="connsiteX683" fmla="*/ 700522 w 1064945"/>
                  <a:gd name="connsiteY683" fmla="*/ 519486 h 821699"/>
                  <a:gd name="connsiteX684" fmla="*/ 189352 w 1064945"/>
                  <a:gd name="connsiteY684" fmla="*/ 521168 h 821699"/>
                  <a:gd name="connsiteX685" fmla="*/ 202372 w 1064945"/>
                  <a:gd name="connsiteY685" fmla="*/ 526284 h 821699"/>
                  <a:gd name="connsiteX686" fmla="*/ 240188 w 1064945"/>
                  <a:gd name="connsiteY686" fmla="*/ 568179 h 821699"/>
                  <a:gd name="connsiteX687" fmla="*/ 242469 w 1064945"/>
                  <a:gd name="connsiteY687" fmla="*/ 579977 h 821699"/>
                  <a:gd name="connsiteX688" fmla="*/ 216015 w 1064945"/>
                  <a:gd name="connsiteY688" fmla="*/ 596523 h 821699"/>
                  <a:gd name="connsiteX689" fmla="*/ 203063 w 1064945"/>
                  <a:gd name="connsiteY689" fmla="*/ 591407 h 821699"/>
                  <a:gd name="connsiteX690" fmla="*/ 165248 w 1064945"/>
                  <a:gd name="connsiteY690" fmla="*/ 549535 h 821699"/>
                  <a:gd name="connsiteX691" fmla="*/ 162920 w 1064945"/>
                  <a:gd name="connsiteY691" fmla="*/ 537737 h 821699"/>
                  <a:gd name="connsiteX692" fmla="*/ 189352 w 1064945"/>
                  <a:gd name="connsiteY692" fmla="*/ 521168 h 821699"/>
                  <a:gd name="connsiteX693" fmla="*/ 332711 w 1064945"/>
                  <a:gd name="connsiteY693" fmla="*/ 534971 h 821699"/>
                  <a:gd name="connsiteX694" fmla="*/ 345708 w 1064945"/>
                  <a:gd name="connsiteY694" fmla="*/ 540064 h 821699"/>
                  <a:gd name="connsiteX695" fmla="*/ 383524 w 1064945"/>
                  <a:gd name="connsiteY695" fmla="*/ 581936 h 821699"/>
                  <a:gd name="connsiteX696" fmla="*/ 385805 w 1064945"/>
                  <a:gd name="connsiteY696" fmla="*/ 593781 h 821699"/>
                  <a:gd name="connsiteX697" fmla="*/ 359396 w 1064945"/>
                  <a:gd name="connsiteY697" fmla="*/ 610326 h 821699"/>
                  <a:gd name="connsiteX698" fmla="*/ 346399 w 1064945"/>
                  <a:gd name="connsiteY698" fmla="*/ 605187 h 821699"/>
                  <a:gd name="connsiteX699" fmla="*/ 308561 w 1064945"/>
                  <a:gd name="connsiteY699" fmla="*/ 563293 h 821699"/>
                  <a:gd name="connsiteX700" fmla="*/ 306279 w 1064945"/>
                  <a:gd name="connsiteY700" fmla="*/ 551540 h 821699"/>
                  <a:gd name="connsiteX701" fmla="*/ 332711 w 1064945"/>
                  <a:gd name="connsiteY701" fmla="*/ 534971 h 821699"/>
                  <a:gd name="connsiteX702" fmla="*/ 495312 w 1064945"/>
                  <a:gd name="connsiteY702" fmla="*/ 539995 h 821699"/>
                  <a:gd name="connsiteX703" fmla="*/ 508332 w 1064945"/>
                  <a:gd name="connsiteY703" fmla="*/ 545111 h 821699"/>
                  <a:gd name="connsiteX704" fmla="*/ 546148 w 1064945"/>
                  <a:gd name="connsiteY704" fmla="*/ 586982 h 821699"/>
                  <a:gd name="connsiteX705" fmla="*/ 548429 w 1064945"/>
                  <a:gd name="connsiteY705" fmla="*/ 598782 h 821699"/>
                  <a:gd name="connsiteX706" fmla="*/ 521974 w 1064945"/>
                  <a:gd name="connsiteY706" fmla="*/ 615327 h 821699"/>
                  <a:gd name="connsiteX707" fmla="*/ 509024 w 1064945"/>
                  <a:gd name="connsiteY707" fmla="*/ 610234 h 821699"/>
                  <a:gd name="connsiteX708" fmla="*/ 471207 w 1064945"/>
                  <a:gd name="connsiteY708" fmla="*/ 568363 h 821699"/>
                  <a:gd name="connsiteX709" fmla="*/ 468857 w 1064945"/>
                  <a:gd name="connsiteY709" fmla="*/ 556541 h 821699"/>
                  <a:gd name="connsiteX710" fmla="*/ 495312 w 1064945"/>
                  <a:gd name="connsiteY710" fmla="*/ 539995 h 821699"/>
                  <a:gd name="connsiteX711" fmla="*/ 147573 w 1064945"/>
                  <a:gd name="connsiteY711" fmla="*/ 547346 h 821699"/>
                  <a:gd name="connsiteX712" fmla="*/ 160547 w 1064945"/>
                  <a:gd name="connsiteY712" fmla="*/ 552485 h 821699"/>
                  <a:gd name="connsiteX713" fmla="*/ 198362 w 1064945"/>
                  <a:gd name="connsiteY713" fmla="*/ 594357 h 821699"/>
                  <a:gd name="connsiteX714" fmla="*/ 200667 w 1064945"/>
                  <a:gd name="connsiteY714" fmla="*/ 606133 h 821699"/>
                  <a:gd name="connsiteX715" fmla="*/ 174235 w 1064945"/>
                  <a:gd name="connsiteY715" fmla="*/ 622678 h 821699"/>
                  <a:gd name="connsiteX716" fmla="*/ 161238 w 1064945"/>
                  <a:gd name="connsiteY716" fmla="*/ 617585 h 821699"/>
                  <a:gd name="connsiteX717" fmla="*/ 123422 w 1064945"/>
                  <a:gd name="connsiteY717" fmla="*/ 575714 h 821699"/>
                  <a:gd name="connsiteX718" fmla="*/ 121118 w 1064945"/>
                  <a:gd name="connsiteY718" fmla="*/ 563892 h 821699"/>
                  <a:gd name="connsiteX719" fmla="*/ 147573 w 1064945"/>
                  <a:gd name="connsiteY719" fmla="*/ 547346 h 821699"/>
                  <a:gd name="connsiteX720" fmla="*/ 638625 w 1064945"/>
                  <a:gd name="connsiteY720" fmla="*/ 553753 h 821699"/>
                  <a:gd name="connsiteX721" fmla="*/ 651645 w 1064945"/>
                  <a:gd name="connsiteY721" fmla="*/ 558868 h 821699"/>
                  <a:gd name="connsiteX722" fmla="*/ 689461 w 1064945"/>
                  <a:gd name="connsiteY722" fmla="*/ 600763 h 821699"/>
                  <a:gd name="connsiteX723" fmla="*/ 691742 w 1064945"/>
                  <a:gd name="connsiteY723" fmla="*/ 612562 h 821699"/>
                  <a:gd name="connsiteX724" fmla="*/ 665310 w 1064945"/>
                  <a:gd name="connsiteY724" fmla="*/ 629107 h 821699"/>
                  <a:gd name="connsiteX725" fmla="*/ 652336 w 1064945"/>
                  <a:gd name="connsiteY725" fmla="*/ 624015 h 821699"/>
                  <a:gd name="connsiteX726" fmla="*/ 614521 w 1064945"/>
                  <a:gd name="connsiteY726" fmla="*/ 582120 h 821699"/>
                  <a:gd name="connsiteX727" fmla="*/ 612193 w 1064945"/>
                  <a:gd name="connsiteY727" fmla="*/ 570321 h 821699"/>
                  <a:gd name="connsiteX728" fmla="*/ 638625 w 1064945"/>
                  <a:gd name="connsiteY728" fmla="*/ 553753 h 821699"/>
                  <a:gd name="connsiteX729" fmla="*/ 290931 w 1064945"/>
                  <a:gd name="connsiteY729" fmla="*/ 561149 h 821699"/>
                  <a:gd name="connsiteX730" fmla="*/ 303883 w 1064945"/>
                  <a:gd name="connsiteY730" fmla="*/ 566242 h 821699"/>
                  <a:gd name="connsiteX731" fmla="*/ 341698 w 1064945"/>
                  <a:gd name="connsiteY731" fmla="*/ 608114 h 821699"/>
                  <a:gd name="connsiteX732" fmla="*/ 344026 w 1064945"/>
                  <a:gd name="connsiteY732" fmla="*/ 619936 h 821699"/>
                  <a:gd name="connsiteX733" fmla="*/ 317571 w 1064945"/>
                  <a:gd name="connsiteY733" fmla="*/ 636482 h 821699"/>
                  <a:gd name="connsiteX734" fmla="*/ 304574 w 1064945"/>
                  <a:gd name="connsiteY734" fmla="*/ 631366 h 821699"/>
                  <a:gd name="connsiteX735" fmla="*/ 266758 w 1064945"/>
                  <a:gd name="connsiteY735" fmla="*/ 589494 h 821699"/>
                  <a:gd name="connsiteX736" fmla="*/ 264477 w 1064945"/>
                  <a:gd name="connsiteY736" fmla="*/ 577696 h 821699"/>
                  <a:gd name="connsiteX737" fmla="*/ 290931 w 1064945"/>
                  <a:gd name="connsiteY737" fmla="*/ 561149 h 821699"/>
                  <a:gd name="connsiteX738" fmla="*/ 453532 w 1064945"/>
                  <a:gd name="connsiteY738" fmla="*/ 566150 h 821699"/>
                  <a:gd name="connsiteX739" fmla="*/ 466507 w 1064945"/>
                  <a:gd name="connsiteY739" fmla="*/ 571289 h 821699"/>
                  <a:gd name="connsiteX740" fmla="*/ 504322 w 1064945"/>
                  <a:gd name="connsiteY740" fmla="*/ 613161 h 821699"/>
                  <a:gd name="connsiteX741" fmla="*/ 506627 w 1064945"/>
                  <a:gd name="connsiteY741" fmla="*/ 624936 h 821699"/>
                  <a:gd name="connsiteX742" fmla="*/ 480172 w 1064945"/>
                  <a:gd name="connsiteY742" fmla="*/ 641505 h 821699"/>
                  <a:gd name="connsiteX743" fmla="*/ 467220 w 1064945"/>
                  <a:gd name="connsiteY743" fmla="*/ 636413 h 821699"/>
                  <a:gd name="connsiteX744" fmla="*/ 429359 w 1064945"/>
                  <a:gd name="connsiteY744" fmla="*/ 594541 h 821699"/>
                  <a:gd name="connsiteX745" fmla="*/ 427078 w 1064945"/>
                  <a:gd name="connsiteY745" fmla="*/ 582697 h 821699"/>
                  <a:gd name="connsiteX746" fmla="*/ 453532 w 1064945"/>
                  <a:gd name="connsiteY746" fmla="*/ 566150 h 821699"/>
                  <a:gd name="connsiteX747" fmla="*/ 596845 w 1064945"/>
                  <a:gd name="connsiteY747" fmla="*/ 579931 h 821699"/>
                  <a:gd name="connsiteX748" fmla="*/ 609819 w 1064945"/>
                  <a:gd name="connsiteY748" fmla="*/ 585047 h 821699"/>
                  <a:gd name="connsiteX749" fmla="*/ 647658 w 1064945"/>
                  <a:gd name="connsiteY749" fmla="*/ 626941 h 821699"/>
                  <a:gd name="connsiteX750" fmla="*/ 649940 w 1064945"/>
                  <a:gd name="connsiteY750" fmla="*/ 638717 h 821699"/>
                  <a:gd name="connsiteX751" fmla="*/ 623508 w 1064945"/>
                  <a:gd name="connsiteY751" fmla="*/ 655263 h 821699"/>
                  <a:gd name="connsiteX752" fmla="*/ 610534 w 1064945"/>
                  <a:gd name="connsiteY752" fmla="*/ 650193 h 821699"/>
                  <a:gd name="connsiteX753" fmla="*/ 572695 w 1064945"/>
                  <a:gd name="connsiteY753" fmla="*/ 608299 h 821699"/>
                  <a:gd name="connsiteX754" fmla="*/ 570414 w 1064945"/>
                  <a:gd name="connsiteY754" fmla="*/ 596477 h 821699"/>
                  <a:gd name="connsiteX755" fmla="*/ 596845 w 1064945"/>
                  <a:gd name="connsiteY755" fmla="*/ 579931 h 821699"/>
                  <a:gd name="connsiteX756" fmla="*/ 249106 w 1064945"/>
                  <a:gd name="connsiteY756" fmla="*/ 587328 h 821699"/>
                  <a:gd name="connsiteX757" fmla="*/ 262080 w 1064945"/>
                  <a:gd name="connsiteY757" fmla="*/ 592421 h 821699"/>
                  <a:gd name="connsiteX758" fmla="*/ 299896 w 1064945"/>
                  <a:gd name="connsiteY758" fmla="*/ 634293 h 821699"/>
                  <a:gd name="connsiteX759" fmla="*/ 302200 w 1064945"/>
                  <a:gd name="connsiteY759" fmla="*/ 646114 h 821699"/>
                  <a:gd name="connsiteX760" fmla="*/ 275768 w 1064945"/>
                  <a:gd name="connsiteY760" fmla="*/ 662661 h 821699"/>
                  <a:gd name="connsiteX761" fmla="*/ 262771 w 1064945"/>
                  <a:gd name="connsiteY761" fmla="*/ 657521 h 821699"/>
                  <a:gd name="connsiteX762" fmla="*/ 224978 w 1064945"/>
                  <a:gd name="connsiteY762" fmla="*/ 615650 h 821699"/>
                  <a:gd name="connsiteX763" fmla="*/ 222674 w 1064945"/>
                  <a:gd name="connsiteY763" fmla="*/ 603874 h 821699"/>
                  <a:gd name="connsiteX764" fmla="*/ 249106 w 1064945"/>
                  <a:gd name="connsiteY764" fmla="*/ 587328 h 821699"/>
                  <a:gd name="connsiteX765" fmla="*/ 392442 w 1064945"/>
                  <a:gd name="connsiteY765" fmla="*/ 601085 h 821699"/>
                  <a:gd name="connsiteX766" fmla="*/ 405439 w 1064945"/>
                  <a:gd name="connsiteY766" fmla="*/ 606225 h 821699"/>
                  <a:gd name="connsiteX767" fmla="*/ 443255 w 1064945"/>
                  <a:gd name="connsiteY767" fmla="*/ 648096 h 821699"/>
                  <a:gd name="connsiteX768" fmla="*/ 445536 w 1064945"/>
                  <a:gd name="connsiteY768" fmla="*/ 659895 h 821699"/>
                  <a:gd name="connsiteX769" fmla="*/ 419104 w 1064945"/>
                  <a:gd name="connsiteY769" fmla="*/ 676441 h 821699"/>
                  <a:gd name="connsiteX770" fmla="*/ 406131 w 1064945"/>
                  <a:gd name="connsiteY770" fmla="*/ 671348 h 821699"/>
                  <a:gd name="connsiteX771" fmla="*/ 368314 w 1064945"/>
                  <a:gd name="connsiteY771" fmla="*/ 629453 h 821699"/>
                  <a:gd name="connsiteX772" fmla="*/ 365987 w 1064945"/>
                  <a:gd name="connsiteY772" fmla="*/ 617655 h 821699"/>
                  <a:gd name="connsiteX773" fmla="*/ 392442 w 1064945"/>
                  <a:gd name="connsiteY773" fmla="*/ 601085 h 821699"/>
                  <a:gd name="connsiteX774" fmla="*/ 555043 w 1064945"/>
                  <a:gd name="connsiteY774" fmla="*/ 606109 h 821699"/>
                  <a:gd name="connsiteX775" fmla="*/ 568040 w 1064945"/>
                  <a:gd name="connsiteY775" fmla="*/ 611225 h 821699"/>
                  <a:gd name="connsiteX776" fmla="*/ 605856 w 1064945"/>
                  <a:gd name="connsiteY776" fmla="*/ 653097 h 821699"/>
                  <a:gd name="connsiteX777" fmla="*/ 608137 w 1064945"/>
                  <a:gd name="connsiteY777" fmla="*/ 664895 h 821699"/>
                  <a:gd name="connsiteX778" fmla="*/ 581705 w 1064945"/>
                  <a:gd name="connsiteY778" fmla="*/ 681441 h 821699"/>
                  <a:gd name="connsiteX779" fmla="*/ 568732 w 1064945"/>
                  <a:gd name="connsiteY779" fmla="*/ 676349 h 821699"/>
                  <a:gd name="connsiteX780" fmla="*/ 530915 w 1064945"/>
                  <a:gd name="connsiteY780" fmla="*/ 634477 h 821699"/>
                  <a:gd name="connsiteX781" fmla="*/ 528588 w 1064945"/>
                  <a:gd name="connsiteY781" fmla="*/ 622655 h 821699"/>
                  <a:gd name="connsiteX782" fmla="*/ 555043 w 1064945"/>
                  <a:gd name="connsiteY782" fmla="*/ 606109 h 821699"/>
                  <a:gd name="connsiteX783" fmla="*/ 207303 w 1064945"/>
                  <a:gd name="connsiteY783" fmla="*/ 613484 h 821699"/>
                  <a:gd name="connsiteX784" fmla="*/ 220278 w 1064945"/>
                  <a:gd name="connsiteY784" fmla="*/ 618599 h 821699"/>
                  <a:gd name="connsiteX785" fmla="*/ 258093 w 1064945"/>
                  <a:gd name="connsiteY785" fmla="*/ 660471 h 821699"/>
                  <a:gd name="connsiteX786" fmla="*/ 260420 w 1064945"/>
                  <a:gd name="connsiteY786" fmla="*/ 672270 h 821699"/>
                  <a:gd name="connsiteX787" fmla="*/ 233966 w 1064945"/>
                  <a:gd name="connsiteY787" fmla="*/ 688839 h 821699"/>
                  <a:gd name="connsiteX788" fmla="*/ 220969 w 1064945"/>
                  <a:gd name="connsiteY788" fmla="*/ 683722 h 821699"/>
                  <a:gd name="connsiteX789" fmla="*/ 183153 w 1064945"/>
                  <a:gd name="connsiteY789" fmla="*/ 641828 h 821699"/>
                  <a:gd name="connsiteX790" fmla="*/ 180871 w 1064945"/>
                  <a:gd name="connsiteY790" fmla="*/ 630053 h 821699"/>
                  <a:gd name="connsiteX791" fmla="*/ 207303 w 1064945"/>
                  <a:gd name="connsiteY791" fmla="*/ 613484 h 821699"/>
                  <a:gd name="connsiteX792" fmla="*/ 350639 w 1064945"/>
                  <a:gd name="connsiteY792" fmla="*/ 627264 h 821699"/>
                  <a:gd name="connsiteX793" fmla="*/ 363614 w 1064945"/>
                  <a:gd name="connsiteY793" fmla="*/ 632403 h 821699"/>
                  <a:gd name="connsiteX794" fmla="*/ 401453 w 1064945"/>
                  <a:gd name="connsiteY794" fmla="*/ 674275 h 821699"/>
                  <a:gd name="connsiteX795" fmla="*/ 403734 w 1064945"/>
                  <a:gd name="connsiteY795" fmla="*/ 686050 h 821699"/>
                  <a:gd name="connsiteX796" fmla="*/ 377302 w 1064945"/>
                  <a:gd name="connsiteY796" fmla="*/ 702596 h 821699"/>
                  <a:gd name="connsiteX797" fmla="*/ 364328 w 1064945"/>
                  <a:gd name="connsiteY797" fmla="*/ 697526 h 821699"/>
                  <a:gd name="connsiteX798" fmla="*/ 326489 w 1064945"/>
                  <a:gd name="connsiteY798" fmla="*/ 655631 h 821699"/>
                  <a:gd name="connsiteX799" fmla="*/ 324207 w 1064945"/>
                  <a:gd name="connsiteY799" fmla="*/ 643810 h 821699"/>
                  <a:gd name="connsiteX800" fmla="*/ 350639 w 1064945"/>
                  <a:gd name="connsiteY800" fmla="*/ 627264 h 821699"/>
                  <a:gd name="connsiteX801" fmla="*/ 513240 w 1064945"/>
                  <a:gd name="connsiteY801" fmla="*/ 632265 h 821699"/>
                  <a:gd name="connsiteX802" fmla="*/ 526215 w 1064945"/>
                  <a:gd name="connsiteY802" fmla="*/ 637404 h 821699"/>
                  <a:gd name="connsiteX803" fmla="*/ 564030 w 1064945"/>
                  <a:gd name="connsiteY803" fmla="*/ 679275 h 821699"/>
                  <a:gd name="connsiteX804" fmla="*/ 566335 w 1064945"/>
                  <a:gd name="connsiteY804" fmla="*/ 691051 h 821699"/>
                  <a:gd name="connsiteX805" fmla="*/ 539903 w 1064945"/>
                  <a:gd name="connsiteY805" fmla="*/ 707620 h 821699"/>
                  <a:gd name="connsiteX806" fmla="*/ 526929 w 1064945"/>
                  <a:gd name="connsiteY806" fmla="*/ 702527 h 821699"/>
                  <a:gd name="connsiteX807" fmla="*/ 489090 w 1064945"/>
                  <a:gd name="connsiteY807" fmla="*/ 660656 h 821699"/>
                  <a:gd name="connsiteX808" fmla="*/ 486808 w 1064945"/>
                  <a:gd name="connsiteY808" fmla="*/ 648811 h 821699"/>
                  <a:gd name="connsiteX809" fmla="*/ 513240 w 1064945"/>
                  <a:gd name="connsiteY809" fmla="*/ 632265 h 821699"/>
                  <a:gd name="connsiteX810" fmla="*/ 308814 w 1064945"/>
                  <a:gd name="connsiteY810" fmla="*/ 653442 h 821699"/>
                  <a:gd name="connsiteX811" fmla="*/ 321834 w 1064945"/>
                  <a:gd name="connsiteY811" fmla="*/ 658558 h 821699"/>
                  <a:gd name="connsiteX812" fmla="*/ 359649 w 1064945"/>
                  <a:gd name="connsiteY812" fmla="*/ 700430 h 821699"/>
                  <a:gd name="connsiteX813" fmla="*/ 361931 w 1064945"/>
                  <a:gd name="connsiteY813" fmla="*/ 712228 h 821699"/>
                  <a:gd name="connsiteX814" fmla="*/ 335476 w 1064945"/>
                  <a:gd name="connsiteY814" fmla="*/ 728775 h 821699"/>
                  <a:gd name="connsiteX815" fmla="*/ 322525 w 1064945"/>
                  <a:gd name="connsiteY815" fmla="*/ 723682 h 821699"/>
                  <a:gd name="connsiteX816" fmla="*/ 284710 w 1064945"/>
                  <a:gd name="connsiteY816" fmla="*/ 681810 h 821699"/>
                  <a:gd name="connsiteX817" fmla="*/ 282382 w 1064945"/>
                  <a:gd name="connsiteY817" fmla="*/ 669988 h 821699"/>
                  <a:gd name="connsiteX818" fmla="*/ 308814 w 1064945"/>
                  <a:gd name="connsiteY818" fmla="*/ 653442 h 821699"/>
                  <a:gd name="connsiteX819" fmla="*/ 452150 w 1064945"/>
                  <a:gd name="connsiteY819" fmla="*/ 667200 h 821699"/>
                  <a:gd name="connsiteX820" fmla="*/ 465147 w 1064945"/>
                  <a:gd name="connsiteY820" fmla="*/ 672339 h 821699"/>
                  <a:gd name="connsiteX821" fmla="*/ 502985 w 1064945"/>
                  <a:gd name="connsiteY821" fmla="*/ 714211 h 821699"/>
                  <a:gd name="connsiteX822" fmla="*/ 505244 w 1064945"/>
                  <a:gd name="connsiteY822" fmla="*/ 726009 h 821699"/>
                  <a:gd name="connsiteX823" fmla="*/ 478812 w 1064945"/>
                  <a:gd name="connsiteY823" fmla="*/ 742555 h 821699"/>
                  <a:gd name="connsiteX824" fmla="*/ 465861 w 1064945"/>
                  <a:gd name="connsiteY824" fmla="*/ 737462 h 821699"/>
                  <a:gd name="connsiteX825" fmla="*/ 428022 w 1064945"/>
                  <a:gd name="connsiteY825" fmla="*/ 695567 h 821699"/>
                  <a:gd name="connsiteX826" fmla="*/ 425695 w 1064945"/>
                  <a:gd name="connsiteY826" fmla="*/ 683769 h 821699"/>
                  <a:gd name="connsiteX827" fmla="*/ 452150 w 1064945"/>
                  <a:gd name="connsiteY827" fmla="*/ 667200 h 821699"/>
                  <a:gd name="connsiteX828" fmla="*/ 267035 w 1064945"/>
                  <a:gd name="connsiteY828" fmla="*/ 679598 h 821699"/>
                  <a:gd name="connsiteX829" fmla="*/ 280008 w 1064945"/>
                  <a:gd name="connsiteY829" fmla="*/ 684736 h 821699"/>
                  <a:gd name="connsiteX830" fmla="*/ 317825 w 1064945"/>
                  <a:gd name="connsiteY830" fmla="*/ 726608 h 821699"/>
                  <a:gd name="connsiteX831" fmla="*/ 320128 w 1064945"/>
                  <a:gd name="connsiteY831" fmla="*/ 738384 h 821699"/>
                  <a:gd name="connsiteX832" fmla="*/ 293697 w 1064945"/>
                  <a:gd name="connsiteY832" fmla="*/ 754953 h 821699"/>
                  <a:gd name="connsiteX833" fmla="*/ 280723 w 1064945"/>
                  <a:gd name="connsiteY833" fmla="*/ 749860 h 821699"/>
                  <a:gd name="connsiteX834" fmla="*/ 242884 w 1064945"/>
                  <a:gd name="connsiteY834" fmla="*/ 707988 h 821699"/>
                  <a:gd name="connsiteX835" fmla="*/ 240579 w 1064945"/>
                  <a:gd name="connsiteY835" fmla="*/ 696167 h 821699"/>
                  <a:gd name="connsiteX836" fmla="*/ 267035 w 1064945"/>
                  <a:gd name="connsiteY836" fmla="*/ 679598 h 821699"/>
                  <a:gd name="connsiteX837" fmla="*/ 410347 w 1064945"/>
                  <a:gd name="connsiteY837" fmla="*/ 693378 h 821699"/>
                  <a:gd name="connsiteX838" fmla="*/ 423344 w 1064945"/>
                  <a:gd name="connsiteY838" fmla="*/ 698518 h 821699"/>
                  <a:gd name="connsiteX839" fmla="*/ 461161 w 1064945"/>
                  <a:gd name="connsiteY839" fmla="*/ 740389 h 821699"/>
                  <a:gd name="connsiteX840" fmla="*/ 463464 w 1064945"/>
                  <a:gd name="connsiteY840" fmla="*/ 752164 h 821699"/>
                  <a:gd name="connsiteX841" fmla="*/ 437010 w 1064945"/>
                  <a:gd name="connsiteY841" fmla="*/ 768734 h 821699"/>
                  <a:gd name="connsiteX842" fmla="*/ 424036 w 1064945"/>
                  <a:gd name="connsiteY842" fmla="*/ 763641 h 821699"/>
                  <a:gd name="connsiteX843" fmla="*/ 386220 w 1064945"/>
                  <a:gd name="connsiteY843" fmla="*/ 721746 h 821699"/>
                  <a:gd name="connsiteX844" fmla="*/ 383915 w 1064945"/>
                  <a:gd name="connsiteY844" fmla="*/ 709924 h 821699"/>
                  <a:gd name="connsiteX845" fmla="*/ 410347 w 1064945"/>
                  <a:gd name="connsiteY845" fmla="*/ 693378 h 821699"/>
                  <a:gd name="connsiteX846" fmla="*/ 368545 w 1064945"/>
                  <a:gd name="connsiteY846" fmla="*/ 719557 h 821699"/>
                  <a:gd name="connsiteX847" fmla="*/ 381542 w 1064945"/>
                  <a:gd name="connsiteY847" fmla="*/ 724672 h 821699"/>
                  <a:gd name="connsiteX848" fmla="*/ 419357 w 1064945"/>
                  <a:gd name="connsiteY848" fmla="*/ 766544 h 821699"/>
                  <a:gd name="connsiteX849" fmla="*/ 421639 w 1064945"/>
                  <a:gd name="connsiteY849" fmla="*/ 778343 h 821699"/>
                  <a:gd name="connsiteX850" fmla="*/ 395207 w 1064945"/>
                  <a:gd name="connsiteY850" fmla="*/ 794912 h 821699"/>
                  <a:gd name="connsiteX851" fmla="*/ 382233 w 1064945"/>
                  <a:gd name="connsiteY851" fmla="*/ 789796 h 821699"/>
                  <a:gd name="connsiteX852" fmla="*/ 344418 w 1064945"/>
                  <a:gd name="connsiteY852" fmla="*/ 747924 h 821699"/>
                  <a:gd name="connsiteX853" fmla="*/ 342090 w 1064945"/>
                  <a:gd name="connsiteY853" fmla="*/ 736102 h 821699"/>
                  <a:gd name="connsiteX854" fmla="*/ 368545 w 1064945"/>
                  <a:gd name="connsiteY854" fmla="*/ 719557 h 821699"/>
                  <a:gd name="connsiteX855" fmla="*/ 326743 w 1064945"/>
                  <a:gd name="connsiteY855" fmla="*/ 745712 h 821699"/>
                  <a:gd name="connsiteX856" fmla="*/ 339740 w 1064945"/>
                  <a:gd name="connsiteY856" fmla="*/ 750851 h 821699"/>
                  <a:gd name="connsiteX857" fmla="*/ 377555 w 1064945"/>
                  <a:gd name="connsiteY857" fmla="*/ 792722 h 821699"/>
                  <a:gd name="connsiteX858" fmla="*/ 379836 w 1064945"/>
                  <a:gd name="connsiteY858" fmla="*/ 804499 h 821699"/>
                  <a:gd name="connsiteX859" fmla="*/ 353405 w 1064945"/>
                  <a:gd name="connsiteY859" fmla="*/ 821067 h 821699"/>
                  <a:gd name="connsiteX860" fmla="*/ 340431 w 1064945"/>
                  <a:gd name="connsiteY860" fmla="*/ 815974 h 821699"/>
                  <a:gd name="connsiteX861" fmla="*/ 302592 w 1064945"/>
                  <a:gd name="connsiteY861" fmla="*/ 774103 h 821699"/>
                  <a:gd name="connsiteX862" fmla="*/ 300311 w 1064945"/>
                  <a:gd name="connsiteY862" fmla="*/ 762281 h 821699"/>
                  <a:gd name="connsiteX863" fmla="*/ 326743 w 1064945"/>
                  <a:gd name="connsiteY863" fmla="*/ 745712 h 821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45" h="821699">
                    <a:moveTo>
                      <a:pt x="711537" y="642"/>
                    </a:moveTo>
                    <a:cubicBezTo>
                      <a:pt x="714487" y="-1202"/>
                      <a:pt x="720271" y="1057"/>
                      <a:pt x="724511" y="5735"/>
                    </a:cubicBezTo>
                    <a:lnTo>
                      <a:pt x="762326" y="47606"/>
                    </a:lnTo>
                    <a:cubicBezTo>
                      <a:pt x="766567" y="52284"/>
                      <a:pt x="767604" y="57584"/>
                      <a:pt x="764631" y="59428"/>
                    </a:cubicBezTo>
                    <a:lnTo>
                      <a:pt x="738177" y="75997"/>
                    </a:lnTo>
                    <a:cubicBezTo>
                      <a:pt x="735226" y="77840"/>
                      <a:pt x="729443" y="75536"/>
                      <a:pt x="725202" y="70858"/>
                    </a:cubicBezTo>
                    <a:lnTo>
                      <a:pt x="687387" y="28986"/>
                    </a:lnTo>
                    <a:cubicBezTo>
                      <a:pt x="683147" y="24286"/>
                      <a:pt x="682133" y="19054"/>
                      <a:pt x="685082" y="17188"/>
                    </a:cubicBezTo>
                    <a:lnTo>
                      <a:pt x="711537" y="642"/>
                    </a:lnTo>
                    <a:close/>
                    <a:moveTo>
                      <a:pt x="669735" y="26797"/>
                    </a:moveTo>
                    <a:cubicBezTo>
                      <a:pt x="672684" y="24954"/>
                      <a:pt x="678445" y="27235"/>
                      <a:pt x="682685" y="31913"/>
                    </a:cubicBezTo>
                    <a:lnTo>
                      <a:pt x="720524" y="73785"/>
                    </a:lnTo>
                    <a:cubicBezTo>
                      <a:pt x="724742" y="78463"/>
                      <a:pt x="725801" y="83740"/>
                      <a:pt x="722852" y="85606"/>
                    </a:cubicBezTo>
                    <a:lnTo>
                      <a:pt x="696397" y="102152"/>
                    </a:lnTo>
                    <a:cubicBezTo>
                      <a:pt x="693424" y="103996"/>
                      <a:pt x="687617" y="101715"/>
                      <a:pt x="683377" y="97037"/>
                    </a:cubicBezTo>
                    <a:lnTo>
                      <a:pt x="645584" y="55165"/>
                    </a:lnTo>
                    <a:cubicBezTo>
                      <a:pt x="641344" y="50464"/>
                      <a:pt x="640353" y="45210"/>
                      <a:pt x="643303" y="43366"/>
                    </a:cubicBezTo>
                    <a:lnTo>
                      <a:pt x="669735" y="26797"/>
                    </a:lnTo>
                    <a:close/>
                    <a:moveTo>
                      <a:pt x="627909" y="52976"/>
                    </a:moveTo>
                    <a:cubicBezTo>
                      <a:pt x="630882" y="51132"/>
                      <a:pt x="636643" y="53391"/>
                      <a:pt x="640906" y="58069"/>
                    </a:cubicBezTo>
                    <a:lnTo>
                      <a:pt x="678722" y="99963"/>
                    </a:lnTo>
                    <a:cubicBezTo>
                      <a:pt x="682962" y="104641"/>
                      <a:pt x="683976" y="109918"/>
                      <a:pt x="681026" y="111785"/>
                    </a:cubicBezTo>
                    <a:lnTo>
                      <a:pt x="654594" y="128331"/>
                    </a:lnTo>
                    <a:cubicBezTo>
                      <a:pt x="651622" y="130174"/>
                      <a:pt x="645837" y="127870"/>
                      <a:pt x="641598" y="123192"/>
                    </a:cubicBezTo>
                    <a:lnTo>
                      <a:pt x="603782" y="81320"/>
                    </a:lnTo>
                    <a:cubicBezTo>
                      <a:pt x="599541" y="76619"/>
                      <a:pt x="598505" y="71388"/>
                      <a:pt x="601477" y="69544"/>
                    </a:cubicBezTo>
                    <a:lnTo>
                      <a:pt x="627909" y="52976"/>
                    </a:lnTo>
                    <a:close/>
                    <a:moveTo>
                      <a:pt x="771245" y="66756"/>
                    </a:moveTo>
                    <a:cubicBezTo>
                      <a:pt x="774195" y="64913"/>
                      <a:pt x="780025" y="67194"/>
                      <a:pt x="784242" y="71872"/>
                    </a:cubicBezTo>
                    <a:lnTo>
                      <a:pt x="822081" y="113767"/>
                    </a:lnTo>
                    <a:cubicBezTo>
                      <a:pt x="826321" y="118445"/>
                      <a:pt x="827312" y="123699"/>
                      <a:pt x="824339" y="125542"/>
                    </a:cubicBezTo>
                    <a:lnTo>
                      <a:pt x="797907" y="142111"/>
                    </a:lnTo>
                    <a:cubicBezTo>
                      <a:pt x="794934" y="143955"/>
                      <a:pt x="789197" y="141697"/>
                      <a:pt x="784957" y="136995"/>
                    </a:cubicBezTo>
                    <a:lnTo>
                      <a:pt x="747118" y="95124"/>
                    </a:lnTo>
                    <a:cubicBezTo>
                      <a:pt x="742900" y="90423"/>
                      <a:pt x="741841" y="85169"/>
                      <a:pt x="744790" y="83302"/>
                    </a:cubicBezTo>
                    <a:lnTo>
                      <a:pt x="771245" y="66756"/>
                    </a:lnTo>
                    <a:close/>
                    <a:moveTo>
                      <a:pt x="586129" y="79154"/>
                    </a:moveTo>
                    <a:cubicBezTo>
                      <a:pt x="589102" y="77288"/>
                      <a:pt x="594841" y="79569"/>
                      <a:pt x="599081" y="84247"/>
                    </a:cubicBezTo>
                    <a:lnTo>
                      <a:pt x="636896" y="126142"/>
                    </a:lnTo>
                    <a:cubicBezTo>
                      <a:pt x="641137" y="130820"/>
                      <a:pt x="642197" y="136097"/>
                      <a:pt x="639224" y="137940"/>
                    </a:cubicBezTo>
                    <a:lnTo>
                      <a:pt x="612792" y="154486"/>
                    </a:lnTo>
                    <a:cubicBezTo>
                      <a:pt x="609843" y="156330"/>
                      <a:pt x="604012" y="154071"/>
                      <a:pt x="599772" y="149370"/>
                    </a:cubicBezTo>
                    <a:lnTo>
                      <a:pt x="561956" y="107499"/>
                    </a:lnTo>
                    <a:cubicBezTo>
                      <a:pt x="557716" y="102798"/>
                      <a:pt x="556748" y="97544"/>
                      <a:pt x="559698" y="95700"/>
                    </a:cubicBezTo>
                    <a:lnTo>
                      <a:pt x="586129" y="79154"/>
                    </a:lnTo>
                    <a:close/>
                    <a:moveTo>
                      <a:pt x="729465" y="92912"/>
                    </a:moveTo>
                    <a:cubicBezTo>
                      <a:pt x="732416" y="91068"/>
                      <a:pt x="738199" y="93373"/>
                      <a:pt x="742440" y="98050"/>
                    </a:cubicBezTo>
                    <a:lnTo>
                      <a:pt x="780255" y="139945"/>
                    </a:lnTo>
                    <a:cubicBezTo>
                      <a:pt x="784495" y="144623"/>
                      <a:pt x="785533" y="149854"/>
                      <a:pt x="782560" y="151721"/>
                    </a:cubicBezTo>
                    <a:lnTo>
                      <a:pt x="756105" y="168267"/>
                    </a:lnTo>
                    <a:cubicBezTo>
                      <a:pt x="753155" y="170110"/>
                      <a:pt x="747371" y="167875"/>
                      <a:pt x="743131" y="163174"/>
                    </a:cubicBezTo>
                    <a:lnTo>
                      <a:pt x="705315" y="121302"/>
                    </a:lnTo>
                    <a:cubicBezTo>
                      <a:pt x="701075" y="116601"/>
                      <a:pt x="700061" y="111324"/>
                      <a:pt x="703011" y="109480"/>
                    </a:cubicBezTo>
                    <a:lnTo>
                      <a:pt x="729465" y="92912"/>
                    </a:lnTo>
                    <a:close/>
                    <a:moveTo>
                      <a:pt x="527320" y="110379"/>
                    </a:moveTo>
                    <a:cubicBezTo>
                      <a:pt x="530270" y="108535"/>
                      <a:pt x="536055" y="110794"/>
                      <a:pt x="540271" y="115472"/>
                    </a:cubicBezTo>
                    <a:lnTo>
                      <a:pt x="578110" y="157344"/>
                    </a:lnTo>
                    <a:cubicBezTo>
                      <a:pt x="582350" y="162045"/>
                      <a:pt x="583364" y="167322"/>
                      <a:pt x="580415" y="169188"/>
                    </a:cubicBezTo>
                    <a:lnTo>
                      <a:pt x="553960" y="185734"/>
                    </a:lnTo>
                    <a:cubicBezTo>
                      <a:pt x="551010" y="187578"/>
                      <a:pt x="545226" y="185273"/>
                      <a:pt x="540986" y="180595"/>
                    </a:cubicBezTo>
                    <a:lnTo>
                      <a:pt x="503147" y="138724"/>
                    </a:lnTo>
                    <a:cubicBezTo>
                      <a:pt x="498930" y="134023"/>
                      <a:pt x="497916" y="128792"/>
                      <a:pt x="500866" y="126948"/>
                    </a:cubicBezTo>
                    <a:lnTo>
                      <a:pt x="527320" y="110379"/>
                    </a:lnTo>
                    <a:close/>
                    <a:moveTo>
                      <a:pt x="687640" y="119113"/>
                    </a:moveTo>
                    <a:cubicBezTo>
                      <a:pt x="690590" y="117246"/>
                      <a:pt x="696420" y="119551"/>
                      <a:pt x="700637" y="124229"/>
                    </a:cubicBezTo>
                    <a:lnTo>
                      <a:pt x="738453" y="166100"/>
                    </a:lnTo>
                    <a:cubicBezTo>
                      <a:pt x="742693" y="170778"/>
                      <a:pt x="743707" y="176032"/>
                      <a:pt x="740734" y="177899"/>
                    </a:cubicBezTo>
                    <a:lnTo>
                      <a:pt x="714302" y="194445"/>
                    </a:lnTo>
                    <a:cubicBezTo>
                      <a:pt x="711330" y="196312"/>
                      <a:pt x="705592" y="194030"/>
                      <a:pt x="701351" y="189352"/>
                    </a:cubicBezTo>
                    <a:lnTo>
                      <a:pt x="663512" y="147481"/>
                    </a:lnTo>
                    <a:cubicBezTo>
                      <a:pt x="659296" y="142780"/>
                      <a:pt x="658235" y="137502"/>
                      <a:pt x="661185" y="135659"/>
                    </a:cubicBezTo>
                    <a:lnTo>
                      <a:pt x="687640" y="119113"/>
                    </a:lnTo>
                    <a:close/>
                    <a:moveTo>
                      <a:pt x="830976" y="132870"/>
                    </a:moveTo>
                    <a:cubicBezTo>
                      <a:pt x="833926" y="131027"/>
                      <a:pt x="839733" y="133308"/>
                      <a:pt x="843973" y="137986"/>
                    </a:cubicBezTo>
                    <a:lnTo>
                      <a:pt x="881789" y="179881"/>
                    </a:lnTo>
                    <a:cubicBezTo>
                      <a:pt x="886029" y="184559"/>
                      <a:pt x="887020" y="189813"/>
                      <a:pt x="884070" y="191657"/>
                    </a:cubicBezTo>
                    <a:lnTo>
                      <a:pt x="857615" y="208225"/>
                    </a:lnTo>
                    <a:cubicBezTo>
                      <a:pt x="854666" y="210069"/>
                      <a:pt x="848905" y="207811"/>
                      <a:pt x="844665" y="203110"/>
                    </a:cubicBezTo>
                    <a:lnTo>
                      <a:pt x="806848" y="161238"/>
                    </a:lnTo>
                    <a:cubicBezTo>
                      <a:pt x="802608" y="156537"/>
                      <a:pt x="801549" y="151283"/>
                      <a:pt x="804521" y="149416"/>
                    </a:cubicBezTo>
                    <a:lnTo>
                      <a:pt x="830976" y="132870"/>
                    </a:lnTo>
                    <a:close/>
                    <a:moveTo>
                      <a:pt x="485518" y="136558"/>
                    </a:moveTo>
                    <a:cubicBezTo>
                      <a:pt x="488468" y="134691"/>
                      <a:pt x="494229" y="136972"/>
                      <a:pt x="498469" y="141651"/>
                    </a:cubicBezTo>
                    <a:lnTo>
                      <a:pt x="536285" y="183522"/>
                    </a:lnTo>
                    <a:cubicBezTo>
                      <a:pt x="540525" y="188223"/>
                      <a:pt x="541585" y="193500"/>
                      <a:pt x="538636" y="195344"/>
                    </a:cubicBezTo>
                    <a:lnTo>
                      <a:pt x="512180" y="211889"/>
                    </a:lnTo>
                    <a:cubicBezTo>
                      <a:pt x="509208" y="213756"/>
                      <a:pt x="503400" y="211452"/>
                      <a:pt x="499160" y="206774"/>
                    </a:cubicBezTo>
                    <a:lnTo>
                      <a:pt x="461367" y="164902"/>
                    </a:lnTo>
                    <a:cubicBezTo>
                      <a:pt x="457127" y="160201"/>
                      <a:pt x="456113" y="154947"/>
                      <a:pt x="459086" y="153103"/>
                    </a:cubicBezTo>
                    <a:lnTo>
                      <a:pt x="485518" y="136558"/>
                    </a:lnTo>
                    <a:close/>
                    <a:moveTo>
                      <a:pt x="645837" y="145268"/>
                    </a:moveTo>
                    <a:cubicBezTo>
                      <a:pt x="648810" y="143402"/>
                      <a:pt x="654594" y="145706"/>
                      <a:pt x="658834" y="150407"/>
                    </a:cubicBezTo>
                    <a:lnTo>
                      <a:pt x="696651" y="192279"/>
                    </a:lnTo>
                    <a:cubicBezTo>
                      <a:pt x="700891" y="196957"/>
                      <a:pt x="701905" y="202211"/>
                      <a:pt x="698932" y="204054"/>
                    </a:cubicBezTo>
                    <a:lnTo>
                      <a:pt x="672500" y="220600"/>
                    </a:lnTo>
                    <a:cubicBezTo>
                      <a:pt x="669551" y="222444"/>
                      <a:pt x="663766" y="220209"/>
                      <a:pt x="659526" y="215531"/>
                    </a:cubicBezTo>
                    <a:lnTo>
                      <a:pt x="621710" y="173659"/>
                    </a:lnTo>
                    <a:cubicBezTo>
                      <a:pt x="617470" y="168958"/>
                      <a:pt x="616456" y="163658"/>
                      <a:pt x="619406" y="161814"/>
                    </a:cubicBezTo>
                    <a:lnTo>
                      <a:pt x="645837" y="145268"/>
                    </a:lnTo>
                    <a:close/>
                    <a:moveTo>
                      <a:pt x="789173" y="159026"/>
                    </a:moveTo>
                    <a:cubicBezTo>
                      <a:pt x="792124" y="157182"/>
                      <a:pt x="797930" y="159487"/>
                      <a:pt x="802148" y="164188"/>
                    </a:cubicBezTo>
                    <a:lnTo>
                      <a:pt x="839987" y="206059"/>
                    </a:lnTo>
                    <a:cubicBezTo>
                      <a:pt x="844203" y="210738"/>
                      <a:pt x="845241" y="215968"/>
                      <a:pt x="842268" y="217835"/>
                    </a:cubicBezTo>
                    <a:lnTo>
                      <a:pt x="815836" y="234381"/>
                    </a:lnTo>
                    <a:cubicBezTo>
                      <a:pt x="812863" y="236247"/>
                      <a:pt x="807079" y="233989"/>
                      <a:pt x="802839" y="229288"/>
                    </a:cubicBezTo>
                    <a:lnTo>
                      <a:pt x="765023" y="187416"/>
                    </a:lnTo>
                    <a:cubicBezTo>
                      <a:pt x="760783" y="182715"/>
                      <a:pt x="759769" y="177438"/>
                      <a:pt x="762719" y="175595"/>
                    </a:cubicBezTo>
                    <a:lnTo>
                      <a:pt x="789173" y="159026"/>
                    </a:lnTo>
                    <a:close/>
                    <a:moveTo>
                      <a:pt x="443692" y="162736"/>
                    </a:moveTo>
                    <a:cubicBezTo>
                      <a:pt x="446642" y="160869"/>
                      <a:pt x="452426" y="163128"/>
                      <a:pt x="456690" y="167806"/>
                    </a:cubicBezTo>
                    <a:lnTo>
                      <a:pt x="494505" y="209700"/>
                    </a:lnTo>
                    <a:cubicBezTo>
                      <a:pt x="498745" y="214378"/>
                      <a:pt x="499760" y="219678"/>
                      <a:pt x="496810" y="221522"/>
                    </a:cubicBezTo>
                    <a:lnTo>
                      <a:pt x="470378" y="238068"/>
                    </a:lnTo>
                    <a:cubicBezTo>
                      <a:pt x="467382" y="239911"/>
                      <a:pt x="461598" y="237607"/>
                      <a:pt x="457381" y="232929"/>
                    </a:cubicBezTo>
                    <a:lnTo>
                      <a:pt x="419565" y="191058"/>
                    </a:lnTo>
                    <a:cubicBezTo>
                      <a:pt x="415325" y="186379"/>
                      <a:pt x="414288" y="181125"/>
                      <a:pt x="417260" y="179282"/>
                    </a:cubicBezTo>
                    <a:lnTo>
                      <a:pt x="443692" y="162736"/>
                    </a:lnTo>
                    <a:close/>
                    <a:moveTo>
                      <a:pt x="587028" y="176493"/>
                    </a:moveTo>
                    <a:cubicBezTo>
                      <a:pt x="589978" y="174650"/>
                      <a:pt x="595808" y="176931"/>
                      <a:pt x="600025" y="181632"/>
                    </a:cubicBezTo>
                    <a:lnTo>
                      <a:pt x="637865" y="223504"/>
                    </a:lnTo>
                    <a:cubicBezTo>
                      <a:pt x="642081" y="228182"/>
                      <a:pt x="643095" y="233436"/>
                      <a:pt x="640123" y="235279"/>
                    </a:cubicBezTo>
                    <a:lnTo>
                      <a:pt x="613691" y="251849"/>
                    </a:lnTo>
                    <a:cubicBezTo>
                      <a:pt x="610718" y="253692"/>
                      <a:pt x="604980" y="251434"/>
                      <a:pt x="600740" y="246756"/>
                    </a:cubicBezTo>
                    <a:lnTo>
                      <a:pt x="562901" y="204861"/>
                    </a:lnTo>
                    <a:cubicBezTo>
                      <a:pt x="558684" y="200183"/>
                      <a:pt x="557624" y="194906"/>
                      <a:pt x="560574" y="193062"/>
                    </a:cubicBezTo>
                    <a:lnTo>
                      <a:pt x="587028" y="176493"/>
                    </a:lnTo>
                    <a:close/>
                    <a:moveTo>
                      <a:pt x="747348" y="185204"/>
                    </a:moveTo>
                    <a:cubicBezTo>
                      <a:pt x="750320" y="183361"/>
                      <a:pt x="756128" y="185665"/>
                      <a:pt x="760368" y="190343"/>
                    </a:cubicBezTo>
                    <a:lnTo>
                      <a:pt x="798184" y="232215"/>
                    </a:lnTo>
                    <a:cubicBezTo>
                      <a:pt x="802424" y="236893"/>
                      <a:pt x="803415" y="242147"/>
                      <a:pt x="800442" y="244014"/>
                    </a:cubicBezTo>
                    <a:lnTo>
                      <a:pt x="774010" y="260559"/>
                    </a:lnTo>
                    <a:cubicBezTo>
                      <a:pt x="771038" y="262426"/>
                      <a:pt x="765300" y="260145"/>
                      <a:pt x="761059" y="255466"/>
                    </a:cubicBezTo>
                    <a:lnTo>
                      <a:pt x="723244" y="213595"/>
                    </a:lnTo>
                    <a:cubicBezTo>
                      <a:pt x="719004" y="208894"/>
                      <a:pt x="717943" y="203617"/>
                      <a:pt x="720893" y="201773"/>
                    </a:cubicBezTo>
                    <a:lnTo>
                      <a:pt x="747348" y="185204"/>
                    </a:lnTo>
                    <a:close/>
                    <a:moveTo>
                      <a:pt x="401890" y="188891"/>
                    </a:moveTo>
                    <a:cubicBezTo>
                      <a:pt x="404886" y="187048"/>
                      <a:pt x="410624" y="189306"/>
                      <a:pt x="414864" y="193984"/>
                    </a:cubicBezTo>
                    <a:lnTo>
                      <a:pt x="452680" y="235879"/>
                    </a:lnTo>
                    <a:cubicBezTo>
                      <a:pt x="456920" y="240557"/>
                      <a:pt x="457980" y="245834"/>
                      <a:pt x="455007" y="247678"/>
                    </a:cubicBezTo>
                    <a:lnTo>
                      <a:pt x="428576" y="264246"/>
                    </a:lnTo>
                    <a:cubicBezTo>
                      <a:pt x="425626" y="266067"/>
                      <a:pt x="419796" y="263809"/>
                      <a:pt x="415556" y="259108"/>
                    </a:cubicBezTo>
                    <a:lnTo>
                      <a:pt x="377739" y="217236"/>
                    </a:lnTo>
                    <a:cubicBezTo>
                      <a:pt x="373499" y="212558"/>
                      <a:pt x="372532" y="207281"/>
                      <a:pt x="375481" y="205437"/>
                    </a:cubicBezTo>
                    <a:lnTo>
                      <a:pt x="401890" y="188891"/>
                    </a:lnTo>
                    <a:close/>
                    <a:moveTo>
                      <a:pt x="890707" y="199031"/>
                    </a:moveTo>
                    <a:cubicBezTo>
                      <a:pt x="893680" y="197164"/>
                      <a:pt x="899441" y="199422"/>
                      <a:pt x="903704" y="204124"/>
                    </a:cubicBezTo>
                    <a:lnTo>
                      <a:pt x="941519" y="245995"/>
                    </a:lnTo>
                    <a:cubicBezTo>
                      <a:pt x="945737" y="250673"/>
                      <a:pt x="946774" y="255950"/>
                      <a:pt x="943801" y="257817"/>
                    </a:cubicBezTo>
                    <a:lnTo>
                      <a:pt x="917370" y="274363"/>
                    </a:lnTo>
                    <a:cubicBezTo>
                      <a:pt x="914397" y="276229"/>
                      <a:pt x="908613" y="273925"/>
                      <a:pt x="904395" y="269224"/>
                    </a:cubicBezTo>
                    <a:lnTo>
                      <a:pt x="866556" y="227352"/>
                    </a:lnTo>
                    <a:cubicBezTo>
                      <a:pt x="862316" y="222651"/>
                      <a:pt x="861302" y="217443"/>
                      <a:pt x="864275" y="215577"/>
                    </a:cubicBezTo>
                    <a:lnTo>
                      <a:pt x="890707" y="199031"/>
                    </a:lnTo>
                    <a:close/>
                    <a:moveTo>
                      <a:pt x="545226" y="202672"/>
                    </a:moveTo>
                    <a:cubicBezTo>
                      <a:pt x="548199" y="200805"/>
                      <a:pt x="553983" y="203110"/>
                      <a:pt x="558223" y="207788"/>
                    </a:cubicBezTo>
                    <a:lnTo>
                      <a:pt x="596039" y="249682"/>
                    </a:lnTo>
                    <a:cubicBezTo>
                      <a:pt x="600279" y="254360"/>
                      <a:pt x="601293" y="259614"/>
                      <a:pt x="598320" y="261458"/>
                    </a:cubicBezTo>
                    <a:lnTo>
                      <a:pt x="571888" y="278004"/>
                    </a:lnTo>
                    <a:cubicBezTo>
                      <a:pt x="568916" y="279847"/>
                      <a:pt x="563155" y="277612"/>
                      <a:pt x="558914" y="272934"/>
                    </a:cubicBezTo>
                    <a:lnTo>
                      <a:pt x="521098" y="231040"/>
                    </a:lnTo>
                    <a:cubicBezTo>
                      <a:pt x="516859" y="226361"/>
                      <a:pt x="515821" y="221061"/>
                      <a:pt x="518794" y="219218"/>
                    </a:cubicBezTo>
                    <a:lnTo>
                      <a:pt x="545226" y="202672"/>
                    </a:lnTo>
                    <a:close/>
                    <a:moveTo>
                      <a:pt x="705569" y="211383"/>
                    </a:moveTo>
                    <a:cubicBezTo>
                      <a:pt x="708518" y="209516"/>
                      <a:pt x="714302" y="211821"/>
                      <a:pt x="718542" y="216521"/>
                    </a:cubicBezTo>
                    <a:lnTo>
                      <a:pt x="756359" y="258393"/>
                    </a:lnTo>
                    <a:cubicBezTo>
                      <a:pt x="760599" y="263071"/>
                      <a:pt x="761613" y="268325"/>
                      <a:pt x="758663" y="270169"/>
                    </a:cubicBezTo>
                    <a:lnTo>
                      <a:pt x="732208" y="286715"/>
                    </a:lnTo>
                    <a:cubicBezTo>
                      <a:pt x="729281" y="288558"/>
                      <a:pt x="723474" y="286323"/>
                      <a:pt x="719234" y="281645"/>
                    </a:cubicBezTo>
                    <a:lnTo>
                      <a:pt x="681418" y="239750"/>
                    </a:lnTo>
                    <a:cubicBezTo>
                      <a:pt x="677178" y="235072"/>
                      <a:pt x="676187" y="229772"/>
                      <a:pt x="679114" y="227928"/>
                    </a:cubicBezTo>
                    <a:lnTo>
                      <a:pt x="705569" y="211383"/>
                    </a:lnTo>
                    <a:close/>
                    <a:moveTo>
                      <a:pt x="340039" y="223158"/>
                    </a:moveTo>
                    <a:cubicBezTo>
                      <a:pt x="342989" y="221292"/>
                      <a:pt x="348773" y="223550"/>
                      <a:pt x="353013" y="228228"/>
                    </a:cubicBezTo>
                    <a:lnTo>
                      <a:pt x="390829" y="270123"/>
                    </a:lnTo>
                    <a:cubicBezTo>
                      <a:pt x="395069" y="274801"/>
                      <a:pt x="396083" y="280078"/>
                      <a:pt x="393133" y="281944"/>
                    </a:cubicBezTo>
                    <a:lnTo>
                      <a:pt x="366679" y="298490"/>
                    </a:lnTo>
                    <a:cubicBezTo>
                      <a:pt x="363728" y="300357"/>
                      <a:pt x="357945" y="298052"/>
                      <a:pt x="353704" y="293351"/>
                    </a:cubicBezTo>
                    <a:lnTo>
                      <a:pt x="315889" y="251480"/>
                    </a:lnTo>
                    <a:cubicBezTo>
                      <a:pt x="311649" y="246779"/>
                      <a:pt x="310634" y="241548"/>
                      <a:pt x="313584" y="239704"/>
                    </a:cubicBezTo>
                    <a:lnTo>
                      <a:pt x="340039" y="223158"/>
                    </a:lnTo>
                    <a:close/>
                    <a:moveTo>
                      <a:pt x="848905" y="225186"/>
                    </a:moveTo>
                    <a:cubicBezTo>
                      <a:pt x="851877" y="223343"/>
                      <a:pt x="857638" y="225601"/>
                      <a:pt x="861878" y="230302"/>
                    </a:cubicBezTo>
                    <a:lnTo>
                      <a:pt x="899695" y="272174"/>
                    </a:lnTo>
                    <a:cubicBezTo>
                      <a:pt x="903934" y="276851"/>
                      <a:pt x="904994" y="282129"/>
                      <a:pt x="902022" y="283972"/>
                    </a:cubicBezTo>
                    <a:lnTo>
                      <a:pt x="875566" y="300518"/>
                    </a:lnTo>
                    <a:cubicBezTo>
                      <a:pt x="872617" y="302385"/>
                      <a:pt x="866810" y="300103"/>
                      <a:pt x="862570" y="295402"/>
                    </a:cubicBezTo>
                    <a:lnTo>
                      <a:pt x="824754" y="253531"/>
                    </a:lnTo>
                    <a:cubicBezTo>
                      <a:pt x="820514" y="248830"/>
                      <a:pt x="819500" y="243599"/>
                      <a:pt x="822473" y="241732"/>
                    </a:cubicBezTo>
                    <a:lnTo>
                      <a:pt x="848905" y="225186"/>
                    </a:lnTo>
                    <a:close/>
                    <a:moveTo>
                      <a:pt x="503423" y="228850"/>
                    </a:moveTo>
                    <a:cubicBezTo>
                      <a:pt x="506373" y="226983"/>
                      <a:pt x="512180" y="229288"/>
                      <a:pt x="516420" y="233966"/>
                    </a:cubicBezTo>
                    <a:lnTo>
                      <a:pt x="554236" y="275838"/>
                    </a:lnTo>
                    <a:cubicBezTo>
                      <a:pt x="558477" y="280539"/>
                      <a:pt x="559491" y="285793"/>
                      <a:pt x="556517" y="287636"/>
                    </a:cubicBezTo>
                    <a:lnTo>
                      <a:pt x="530086" y="304182"/>
                    </a:lnTo>
                    <a:cubicBezTo>
                      <a:pt x="527113" y="306049"/>
                      <a:pt x="521375" y="303767"/>
                      <a:pt x="517112" y="299090"/>
                    </a:cubicBezTo>
                    <a:lnTo>
                      <a:pt x="479296" y="257218"/>
                    </a:lnTo>
                    <a:cubicBezTo>
                      <a:pt x="475079" y="252517"/>
                      <a:pt x="474019" y="247240"/>
                      <a:pt x="476968" y="245396"/>
                    </a:cubicBezTo>
                    <a:lnTo>
                      <a:pt x="503423" y="228850"/>
                    </a:lnTo>
                    <a:close/>
                    <a:moveTo>
                      <a:pt x="646736" y="242608"/>
                    </a:moveTo>
                    <a:cubicBezTo>
                      <a:pt x="649709" y="240764"/>
                      <a:pt x="655516" y="243046"/>
                      <a:pt x="659756" y="247724"/>
                    </a:cubicBezTo>
                    <a:lnTo>
                      <a:pt x="697572" y="289618"/>
                    </a:lnTo>
                    <a:cubicBezTo>
                      <a:pt x="701813" y="294296"/>
                      <a:pt x="702803" y="299550"/>
                      <a:pt x="699831" y="301394"/>
                    </a:cubicBezTo>
                    <a:lnTo>
                      <a:pt x="673399" y="317963"/>
                    </a:lnTo>
                    <a:cubicBezTo>
                      <a:pt x="670426" y="319806"/>
                      <a:pt x="664688" y="317548"/>
                      <a:pt x="660448" y="312870"/>
                    </a:cubicBezTo>
                    <a:lnTo>
                      <a:pt x="622632" y="270975"/>
                    </a:lnTo>
                    <a:cubicBezTo>
                      <a:pt x="618392" y="266297"/>
                      <a:pt x="617332" y="261020"/>
                      <a:pt x="620304" y="259176"/>
                    </a:cubicBezTo>
                    <a:lnTo>
                      <a:pt x="646736" y="242608"/>
                    </a:lnTo>
                    <a:close/>
                    <a:moveTo>
                      <a:pt x="298237" y="249314"/>
                    </a:moveTo>
                    <a:cubicBezTo>
                      <a:pt x="301186" y="247447"/>
                      <a:pt x="306947" y="249728"/>
                      <a:pt x="311187" y="254406"/>
                    </a:cubicBezTo>
                    <a:lnTo>
                      <a:pt x="349004" y="296301"/>
                    </a:lnTo>
                    <a:cubicBezTo>
                      <a:pt x="353243" y="300979"/>
                      <a:pt x="354303" y="306256"/>
                      <a:pt x="351354" y="308100"/>
                    </a:cubicBezTo>
                    <a:lnTo>
                      <a:pt x="324899" y="324646"/>
                    </a:lnTo>
                    <a:cubicBezTo>
                      <a:pt x="321926" y="326512"/>
                      <a:pt x="316119" y="324231"/>
                      <a:pt x="311879" y="319530"/>
                    </a:cubicBezTo>
                    <a:lnTo>
                      <a:pt x="274086" y="277658"/>
                    </a:lnTo>
                    <a:cubicBezTo>
                      <a:pt x="269846" y="272957"/>
                      <a:pt x="268832" y="267726"/>
                      <a:pt x="271805" y="265860"/>
                    </a:cubicBezTo>
                    <a:lnTo>
                      <a:pt x="298237" y="249314"/>
                    </a:lnTo>
                    <a:close/>
                    <a:moveTo>
                      <a:pt x="807102" y="251364"/>
                    </a:moveTo>
                    <a:cubicBezTo>
                      <a:pt x="810052" y="249521"/>
                      <a:pt x="815836" y="251756"/>
                      <a:pt x="820076" y="256457"/>
                    </a:cubicBezTo>
                    <a:lnTo>
                      <a:pt x="857891" y="298329"/>
                    </a:lnTo>
                    <a:cubicBezTo>
                      <a:pt x="862132" y="303030"/>
                      <a:pt x="863169" y="308307"/>
                      <a:pt x="860196" y="310151"/>
                    </a:cubicBezTo>
                    <a:lnTo>
                      <a:pt x="833764" y="326697"/>
                    </a:lnTo>
                    <a:cubicBezTo>
                      <a:pt x="830791" y="328563"/>
                      <a:pt x="825007" y="326259"/>
                      <a:pt x="820767" y="321581"/>
                    </a:cubicBezTo>
                    <a:lnTo>
                      <a:pt x="782952" y="279709"/>
                    </a:lnTo>
                    <a:cubicBezTo>
                      <a:pt x="778734" y="275008"/>
                      <a:pt x="777698" y="269777"/>
                      <a:pt x="780670" y="267910"/>
                    </a:cubicBezTo>
                    <a:lnTo>
                      <a:pt x="807102" y="251364"/>
                    </a:lnTo>
                    <a:close/>
                    <a:moveTo>
                      <a:pt x="461621" y="255005"/>
                    </a:moveTo>
                    <a:cubicBezTo>
                      <a:pt x="464571" y="253162"/>
                      <a:pt x="470378" y="255466"/>
                      <a:pt x="474618" y="260145"/>
                    </a:cubicBezTo>
                    <a:lnTo>
                      <a:pt x="512434" y="302016"/>
                    </a:lnTo>
                    <a:cubicBezTo>
                      <a:pt x="516651" y="306717"/>
                      <a:pt x="517688" y="311948"/>
                      <a:pt x="514715" y="313792"/>
                    </a:cubicBezTo>
                    <a:lnTo>
                      <a:pt x="488283" y="330361"/>
                    </a:lnTo>
                    <a:cubicBezTo>
                      <a:pt x="485334" y="332181"/>
                      <a:pt x="479549" y="329946"/>
                      <a:pt x="475309" y="325268"/>
                    </a:cubicBezTo>
                    <a:lnTo>
                      <a:pt x="437471" y="283396"/>
                    </a:lnTo>
                    <a:cubicBezTo>
                      <a:pt x="433253" y="278695"/>
                      <a:pt x="432240" y="273395"/>
                      <a:pt x="435189" y="271551"/>
                    </a:cubicBezTo>
                    <a:lnTo>
                      <a:pt x="461621" y="255005"/>
                    </a:lnTo>
                    <a:close/>
                    <a:moveTo>
                      <a:pt x="950438" y="265145"/>
                    </a:moveTo>
                    <a:cubicBezTo>
                      <a:pt x="953388" y="263279"/>
                      <a:pt x="959195" y="265583"/>
                      <a:pt x="963435" y="270261"/>
                    </a:cubicBezTo>
                    <a:lnTo>
                      <a:pt x="1001251" y="312133"/>
                    </a:lnTo>
                    <a:cubicBezTo>
                      <a:pt x="1005491" y="316833"/>
                      <a:pt x="1006481" y="322065"/>
                      <a:pt x="1003532" y="323931"/>
                    </a:cubicBezTo>
                    <a:lnTo>
                      <a:pt x="977100" y="340477"/>
                    </a:lnTo>
                    <a:cubicBezTo>
                      <a:pt x="974127" y="342344"/>
                      <a:pt x="968366" y="340062"/>
                      <a:pt x="964126" y="335384"/>
                    </a:cubicBezTo>
                    <a:lnTo>
                      <a:pt x="926311" y="293513"/>
                    </a:lnTo>
                    <a:cubicBezTo>
                      <a:pt x="922070" y="288811"/>
                      <a:pt x="921010" y="283557"/>
                      <a:pt x="923983" y="281691"/>
                    </a:cubicBezTo>
                    <a:lnTo>
                      <a:pt x="950438" y="265145"/>
                    </a:lnTo>
                    <a:close/>
                    <a:moveTo>
                      <a:pt x="604957" y="268786"/>
                    </a:moveTo>
                    <a:cubicBezTo>
                      <a:pt x="607907" y="266919"/>
                      <a:pt x="613714" y="269224"/>
                      <a:pt x="617931" y="273925"/>
                    </a:cubicBezTo>
                    <a:lnTo>
                      <a:pt x="655746" y="315797"/>
                    </a:lnTo>
                    <a:cubicBezTo>
                      <a:pt x="659987" y="320475"/>
                      <a:pt x="661024" y="325729"/>
                      <a:pt x="658051" y="327572"/>
                    </a:cubicBezTo>
                    <a:lnTo>
                      <a:pt x="631619" y="344118"/>
                    </a:lnTo>
                    <a:cubicBezTo>
                      <a:pt x="628646" y="345985"/>
                      <a:pt x="622863" y="343726"/>
                      <a:pt x="618622" y="339048"/>
                    </a:cubicBezTo>
                    <a:lnTo>
                      <a:pt x="580806" y="297154"/>
                    </a:lnTo>
                    <a:cubicBezTo>
                      <a:pt x="576567" y="292476"/>
                      <a:pt x="575552" y="287175"/>
                      <a:pt x="578502" y="285332"/>
                    </a:cubicBezTo>
                    <a:lnTo>
                      <a:pt x="604957" y="268786"/>
                    </a:lnTo>
                    <a:close/>
                    <a:moveTo>
                      <a:pt x="256411" y="275492"/>
                    </a:moveTo>
                    <a:cubicBezTo>
                      <a:pt x="259384" y="273625"/>
                      <a:pt x="265145" y="275884"/>
                      <a:pt x="269408" y="280585"/>
                    </a:cubicBezTo>
                    <a:lnTo>
                      <a:pt x="307224" y="322456"/>
                    </a:lnTo>
                    <a:cubicBezTo>
                      <a:pt x="311464" y="327157"/>
                      <a:pt x="312478" y="332435"/>
                      <a:pt x="309528" y="334278"/>
                    </a:cubicBezTo>
                    <a:lnTo>
                      <a:pt x="283096" y="350847"/>
                    </a:lnTo>
                    <a:cubicBezTo>
                      <a:pt x="280100" y="352690"/>
                      <a:pt x="274317" y="350386"/>
                      <a:pt x="270099" y="345685"/>
                    </a:cubicBezTo>
                    <a:lnTo>
                      <a:pt x="232284" y="303813"/>
                    </a:lnTo>
                    <a:cubicBezTo>
                      <a:pt x="228043" y="299136"/>
                      <a:pt x="227007" y="293904"/>
                      <a:pt x="229979" y="292038"/>
                    </a:cubicBezTo>
                    <a:lnTo>
                      <a:pt x="256411" y="275492"/>
                    </a:lnTo>
                    <a:close/>
                    <a:moveTo>
                      <a:pt x="765300" y="277520"/>
                    </a:moveTo>
                    <a:cubicBezTo>
                      <a:pt x="768273" y="275676"/>
                      <a:pt x="774010" y="277935"/>
                      <a:pt x="778274" y="282636"/>
                    </a:cubicBezTo>
                    <a:lnTo>
                      <a:pt x="816089" y="324507"/>
                    </a:lnTo>
                    <a:cubicBezTo>
                      <a:pt x="820307" y="329208"/>
                      <a:pt x="821366" y="334462"/>
                      <a:pt x="818417" y="336329"/>
                    </a:cubicBezTo>
                    <a:lnTo>
                      <a:pt x="791962" y="352875"/>
                    </a:lnTo>
                    <a:cubicBezTo>
                      <a:pt x="789036" y="354718"/>
                      <a:pt x="783182" y="352437"/>
                      <a:pt x="778965" y="347759"/>
                    </a:cubicBezTo>
                    <a:lnTo>
                      <a:pt x="741126" y="305864"/>
                    </a:lnTo>
                    <a:cubicBezTo>
                      <a:pt x="736909" y="301186"/>
                      <a:pt x="735941" y="295932"/>
                      <a:pt x="738868" y="294089"/>
                    </a:cubicBezTo>
                    <a:lnTo>
                      <a:pt x="765300" y="277520"/>
                    </a:lnTo>
                    <a:close/>
                    <a:moveTo>
                      <a:pt x="399747" y="289250"/>
                    </a:moveTo>
                    <a:cubicBezTo>
                      <a:pt x="402697" y="287406"/>
                      <a:pt x="408527" y="289687"/>
                      <a:pt x="412744" y="294388"/>
                    </a:cubicBezTo>
                    <a:lnTo>
                      <a:pt x="450583" y="336260"/>
                    </a:lnTo>
                    <a:cubicBezTo>
                      <a:pt x="454823" y="340961"/>
                      <a:pt x="455814" y="346192"/>
                      <a:pt x="452841" y="348059"/>
                    </a:cubicBezTo>
                    <a:lnTo>
                      <a:pt x="426409" y="364604"/>
                    </a:lnTo>
                    <a:cubicBezTo>
                      <a:pt x="423436" y="366471"/>
                      <a:pt x="417698" y="364190"/>
                      <a:pt x="413459" y="359512"/>
                    </a:cubicBezTo>
                    <a:lnTo>
                      <a:pt x="375620" y="317617"/>
                    </a:lnTo>
                    <a:cubicBezTo>
                      <a:pt x="371402" y="312939"/>
                      <a:pt x="370342" y="307662"/>
                      <a:pt x="373292" y="305818"/>
                    </a:cubicBezTo>
                    <a:lnTo>
                      <a:pt x="399747" y="289250"/>
                    </a:lnTo>
                    <a:close/>
                    <a:moveTo>
                      <a:pt x="908636" y="291300"/>
                    </a:moveTo>
                    <a:cubicBezTo>
                      <a:pt x="911585" y="289434"/>
                      <a:pt x="917392" y="291761"/>
                      <a:pt x="921609" y="296439"/>
                    </a:cubicBezTo>
                    <a:lnTo>
                      <a:pt x="959448" y="338311"/>
                    </a:lnTo>
                    <a:cubicBezTo>
                      <a:pt x="963666" y="343012"/>
                      <a:pt x="964702" y="348243"/>
                      <a:pt x="961730" y="350087"/>
                    </a:cubicBezTo>
                    <a:lnTo>
                      <a:pt x="935298" y="366633"/>
                    </a:lnTo>
                    <a:cubicBezTo>
                      <a:pt x="932325" y="368499"/>
                      <a:pt x="926564" y="366240"/>
                      <a:pt x="922324" y="361563"/>
                    </a:cubicBezTo>
                    <a:lnTo>
                      <a:pt x="884485" y="319691"/>
                    </a:lnTo>
                    <a:cubicBezTo>
                      <a:pt x="880268" y="314990"/>
                      <a:pt x="879231" y="309713"/>
                      <a:pt x="882181" y="307846"/>
                    </a:cubicBezTo>
                    <a:lnTo>
                      <a:pt x="908636" y="291300"/>
                    </a:lnTo>
                    <a:close/>
                    <a:moveTo>
                      <a:pt x="563132" y="294965"/>
                    </a:moveTo>
                    <a:cubicBezTo>
                      <a:pt x="566081" y="293098"/>
                      <a:pt x="571912" y="295402"/>
                      <a:pt x="576128" y="300080"/>
                    </a:cubicBezTo>
                    <a:lnTo>
                      <a:pt x="613967" y="341952"/>
                    </a:lnTo>
                    <a:cubicBezTo>
                      <a:pt x="618185" y="346653"/>
                      <a:pt x="619198" y="351907"/>
                      <a:pt x="616225" y="353751"/>
                    </a:cubicBezTo>
                    <a:lnTo>
                      <a:pt x="589793" y="370297"/>
                    </a:lnTo>
                    <a:cubicBezTo>
                      <a:pt x="586821" y="372163"/>
                      <a:pt x="581083" y="369882"/>
                      <a:pt x="576843" y="365204"/>
                    </a:cubicBezTo>
                    <a:lnTo>
                      <a:pt x="539027" y="323332"/>
                    </a:lnTo>
                    <a:cubicBezTo>
                      <a:pt x="534787" y="318631"/>
                      <a:pt x="533727" y="313354"/>
                      <a:pt x="536676" y="311510"/>
                    </a:cubicBezTo>
                    <a:lnTo>
                      <a:pt x="563132" y="294965"/>
                    </a:lnTo>
                    <a:close/>
                    <a:moveTo>
                      <a:pt x="214609" y="301647"/>
                    </a:moveTo>
                    <a:cubicBezTo>
                      <a:pt x="217605" y="299804"/>
                      <a:pt x="223343" y="302062"/>
                      <a:pt x="227583" y="306763"/>
                    </a:cubicBezTo>
                    <a:lnTo>
                      <a:pt x="265398" y="348635"/>
                    </a:lnTo>
                    <a:cubicBezTo>
                      <a:pt x="269639" y="353336"/>
                      <a:pt x="270699" y="358590"/>
                      <a:pt x="267726" y="360457"/>
                    </a:cubicBezTo>
                    <a:lnTo>
                      <a:pt x="241294" y="377002"/>
                    </a:lnTo>
                    <a:cubicBezTo>
                      <a:pt x="238345" y="378846"/>
                      <a:pt x="232514" y="376565"/>
                      <a:pt x="228274" y="371887"/>
                    </a:cubicBezTo>
                    <a:lnTo>
                      <a:pt x="190458" y="329992"/>
                    </a:lnTo>
                    <a:cubicBezTo>
                      <a:pt x="186218" y="325314"/>
                      <a:pt x="185250" y="320060"/>
                      <a:pt x="188177" y="318216"/>
                    </a:cubicBezTo>
                    <a:lnTo>
                      <a:pt x="214609" y="301647"/>
                    </a:lnTo>
                    <a:close/>
                    <a:moveTo>
                      <a:pt x="706491" y="308768"/>
                    </a:moveTo>
                    <a:cubicBezTo>
                      <a:pt x="709463" y="306925"/>
                      <a:pt x="715224" y="309160"/>
                      <a:pt x="719464" y="313861"/>
                    </a:cubicBezTo>
                    <a:lnTo>
                      <a:pt x="757303" y="355732"/>
                    </a:lnTo>
                    <a:cubicBezTo>
                      <a:pt x="761521" y="360410"/>
                      <a:pt x="762557" y="365711"/>
                      <a:pt x="759584" y="367554"/>
                    </a:cubicBezTo>
                    <a:lnTo>
                      <a:pt x="733153" y="384100"/>
                    </a:lnTo>
                    <a:cubicBezTo>
                      <a:pt x="730180" y="385967"/>
                      <a:pt x="724396" y="383662"/>
                      <a:pt x="720156" y="378984"/>
                    </a:cubicBezTo>
                    <a:lnTo>
                      <a:pt x="682340" y="337089"/>
                    </a:lnTo>
                    <a:cubicBezTo>
                      <a:pt x="678099" y="332412"/>
                      <a:pt x="677086" y="327180"/>
                      <a:pt x="680059" y="325314"/>
                    </a:cubicBezTo>
                    <a:lnTo>
                      <a:pt x="706491" y="308768"/>
                    </a:lnTo>
                    <a:close/>
                    <a:moveTo>
                      <a:pt x="357945" y="315428"/>
                    </a:moveTo>
                    <a:cubicBezTo>
                      <a:pt x="360917" y="313561"/>
                      <a:pt x="366701" y="315889"/>
                      <a:pt x="370942" y="320567"/>
                    </a:cubicBezTo>
                    <a:lnTo>
                      <a:pt x="408757" y="362438"/>
                    </a:lnTo>
                    <a:cubicBezTo>
                      <a:pt x="412997" y="367139"/>
                      <a:pt x="414011" y="372370"/>
                      <a:pt x="411062" y="374214"/>
                    </a:cubicBezTo>
                    <a:lnTo>
                      <a:pt x="384607" y="390760"/>
                    </a:lnTo>
                    <a:cubicBezTo>
                      <a:pt x="381657" y="392626"/>
                      <a:pt x="375873" y="390368"/>
                      <a:pt x="371633" y="385690"/>
                    </a:cubicBezTo>
                    <a:lnTo>
                      <a:pt x="333817" y="343795"/>
                    </a:lnTo>
                    <a:cubicBezTo>
                      <a:pt x="329577" y="339118"/>
                      <a:pt x="328540" y="333840"/>
                      <a:pt x="331513" y="331974"/>
                    </a:cubicBezTo>
                    <a:lnTo>
                      <a:pt x="357945" y="315428"/>
                    </a:lnTo>
                    <a:close/>
                    <a:moveTo>
                      <a:pt x="866810" y="317479"/>
                    </a:moveTo>
                    <a:cubicBezTo>
                      <a:pt x="869783" y="315635"/>
                      <a:pt x="875590" y="317916"/>
                      <a:pt x="879830" y="322595"/>
                    </a:cubicBezTo>
                    <a:lnTo>
                      <a:pt x="917646" y="364489"/>
                    </a:lnTo>
                    <a:cubicBezTo>
                      <a:pt x="921886" y="369167"/>
                      <a:pt x="922877" y="374421"/>
                      <a:pt x="919927" y="376265"/>
                    </a:cubicBezTo>
                    <a:lnTo>
                      <a:pt x="893472" y="392811"/>
                    </a:lnTo>
                    <a:cubicBezTo>
                      <a:pt x="890523" y="394677"/>
                      <a:pt x="884762" y="392419"/>
                      <a:pt x="880522" y="387718"/>
                    </a:cubicBezTo>
                    <a:lnTo>
                      <a:pt x="842705" y="345846"/>
                    </a:lnTo>
                    <a:cubicBezTo>
                      <a:pt x="838465" y="341168"/>
                      <a:pt x="837406" y="335891"/>
                      <a:pt x="840355" y="334025"/>
                    </a:cubicBezTo>
                    <a:lnTo>
                      <a:pt x="866810" y="317479"/>
                    </a:lnTo>
                    <a:close/>
                    <a:moveTo>
                      <a:pt x="521352" y="321120"/>
                    </a:moveTo>
                    <a:cubicBezTo>
                      <a:pt x="524302" y="319276"/>
                      <a:pt x="530086" y="321581"/>
                      <a:pt x="534326" y="326259"/>
                    </a:cubicBezTo>
                    <a:lnTo>
                      <a:pt x="572142" y="368130"/>
                    </a:lnTo>
                    <a:cubicBezTo>
                      <a:pt x="576382" y="372831"/>
                      <a:pt x="577396" y="378062"/>
                      <a:pt x="574446" y="379906"/>
                    </a:cubicBezTo>
                    <a:lnTo>
                      <a:pt x="547991" y="396475"/>
                    </a:lnTo>
                    <a:cubicBezTo>
                      <a:pt x="545065" y="398295"/>
                      <a:pt x="539257" y="396060"/>
                      <a:pt x="535017" y="391382"/>
                    </a:cubicBezTo>
                    <a:lnTo>
                      <a:pt x="497202" y="349510"/>
                    </a:lnTo>
                    <a:cubicBezTo>
                      <a:pt x="492961" y="344809"/>
                      <a:pt x="491970" y="339509"/>
                      <a:pt x="494897" y="337666"/>
                    </a:cubicBezTo>
                    <a:lnTo>
                      <a:pt x="521352" y="321120"/>
                    </a:lnTo>
                    <a:close/>
                    <a:moveTo>
                      <a:pt x="1010123" y="331259"/>
                    </a:moveTo>
                    <a:cubicBezTo>
                      <a:pt x="1013119" y="329393"/>
                      <a:pt x="1018926" y="331697"/>
                      <a:pt x="1023143" y="336375"/>
                    </a:cubicBezTo>
                    <a:lnTo>
                      <a:pt x="1060982" y="378247"/>
                    </a:lnTo>
                    <a:cubicBezTo>
                      <a:pt x="1065199" y="382948"/>
                      <a:pt x="1066213" y="388179"/>
                      <a:pt x="1063240" y="390045"/>
                    </a:cubicBezTo>
                    <a:lnTo>
                      <a:pt x="1036808" y="406591"/>
                    </a:lnTo>
                    <a:cubicBezTo>
                      <a:pt x="1033835" y="408458"/>
                      <a:pt x="1028097" y="406176"/>
                      <a:pt x="1023858" y="401499"/>
                    </a:cubicBezTo>
                    <a:lnTo>
                      <a:pt x="986018" y="359627"/>
                    </a:lnTo>
                    <a:cubicBezTo>
                      <a:pt x="981801" y="354926"/>
                      <a:pt x="980742" y="349672"/>
                      <a:pt x="983691" y="347805"/>
                    </a:cubicBezTo>
                    <a:lnTo>
                      <a:pt x="1010123" y="331259"/>
                    </a:lnTo>
                    <a:close/>
                    <a:moveTo>
                      <a:pt x="664688" y="334923"/>
                    </a:moveTo>
                    <a:cubicBezTo>
                      <a:pt x="667661" y="333080"/>
                      <a:pt x="673399" y="335338"/>
                      <a:pt x="677662" y="340039"/>
                    </a:cubicBezTo>
                    <a:lnTo>
                      <a:pt x="715478" y="381911"/>
                    </a:lnTo>
                    <a:cubicBezTo>
                      <a:pt x="719695" y="386589"/>
                      <a:pt x="720755" y="391866"/>
                      <a:pt x="717805" y="393709"/>
                    </a:cubicBezTo>
                    <a:lnTo>
                      <a:pt x="691350" y="410278"/>
                    </a:lnTo>
                    <a:cubicBezTo>
                      <a:pt x="688401" y="412122"/>
                      <a:pt x="682593" y="409841"/>
                      <a:pt x="678353" y="405163"/>
                    </a:cubicBezTo>
                    <a:lnTo>
                      <a:pt x="640538" y="363268"/>
                    </a:lnTo>
                    <a:cubicBezTo>
                      <a:pt x="636297" y="358590"/>
                      <a:pt x="635284" y="353336"/>
                      <a:pt x="638256" y="351492"/>
                    </a:cubicBezTo>
                    <a:lnTo>
                      <a:pt x="664688" y="334923"/>
                    </a:lnTo>
                    <a:close/>
                    <a:moveTo>
                      <a:pt x="153541" y="336606"/>
                    </a:moveTo>
                    <a:cubicBezTo>
                      <a:pt x="156491" y="334739"/>
                      <a:pt x="162275" y="336997"/>
                      <a:pt x="166515" y="341699"/>
                    </a:cubicBezTo>
                    <a:lnTo>
                      <a:pt x="204331" y="383570"/>
                    </a:lnTo>
                    <a:cubicBezTo>
                      <a:pt x="208571" y="388248"/>
                      <a:pt x="209608" y="393525"/>
                      <a:pt x="206635" y="395392"/>
                    </a:cubicBezTo>
                    <a:lnTo>
                      <a:pt x="180203" y="411937"/>
                    </a:lnTo>
                    <a:cubicBezTo>
                      <a:pt x="177231" y="413804"/>
                      <a:pt x="171446" y="411500"/>
                      <a:pt x="167206" y="406799"/>
                    </a:cubicBezTo>
                    <a:lnTo>
                      <a:pt x="129391" y="364927"/>
                    </a:lnTo>
                    <a:cubicBezTo>
                      <a:pt x="125150" y="360226"/>
                      <a:pt x="124137" y="355018"/>
                      <a:pt x="127086" y="353151"/>
                    </a:cubicBezTo>
                    <a:lnTo>
                      <a:pt x="153541" y="336606"/>
                    </a:lnTo>
                    <a:close/>
                    <a:moveTo>
                      <a:pt x="316142" y="341606"/>
                    </a:moveTo>
                    <a:cubicBezTo>
                      <a:pt x="319092" y="339740"/>
                      <a:pt x="324922" y="342044"/>
                      <a:pt x="329139" y="346722"/>
                    </a:cubicBezTo>
                    <a:lnTo>
                      <a:pt x="366955" y="388594"/>
                    </a:lnTo>
                    <a:cubicBezTo>
                      <a:pt x="371195" y="393295"/>
                      <a:pt x="372209" y="398549"/>
                      <a:pt x="369236" y="400392"/>
                    </a:cubicBezTo>
                    <a:lnTo>
                      <a:pt x="342804" y="416961"/>
                    </a:lnTo>
                    <a:cubicBezTo>
                      <a:pt x="339832" y="418805"/>
                      <a:pt x="334094" y="416547"/>
                      <a:pt x="329831" y="411845"/>
                    </a:cubicBezTo>
                    <a:lnTo>
                      <a:pt x="292014" y="369974"/>
                    </a:lnTo>
                    <a:cubicBezTo>
                      <a:pt x="287774" y="365296"/>
                      <a:pt x="286738" y="360019"/>
                      <a:pt x="289687" y="358152"/>
                    </a:cubicBezTo>
                    <a:lnTo>
                      <a:pt x="316142" y="341606"/>
                    </a:lnTo>
                    <a:close/>
                    <a:moveTo>
                      <a:pt x="825030" y="343657"/>
                    </a:moveTo>
                    <a:cubicBezTo>
                      <a:pt x="827981" y="341791"/>
                      <a:pt x="833764" y="344095"/>
                      <a:pt x="838005" y="348796"/>
                    </a:cubicBezTo>
                    <a:lnTo>
                      <a:pt x="875820" y="390668"/>
                    </a:lnTo>
                    <a:cubicBezTo>
                      <a:pt x="880060" y="395346"/>
                      <a:pt x="881074" y="400577"/>
                      <a:pt x="878125" y="402443"/>
                    </a:cubicBezTo>
                    <a:lnTo>
                      <a:pt x="851670" y="418989"/>
                    </a:lnTo>
                    <a:cubicBezTo>
                      <a:pt x="848743" y="420833"/>
                      <a:pt x="842936" y="418597"/>
                      <a:pt x="838719" y="413896"/>
                    </a:cubicBezTo>
                    <a:lnTo>
                      <a:pt x="800880" y="372025"/>
                    </a:lnTo>
                    <a:cubicBezTo>
                      <a:pt x="796640" y="367347"/>
                      <a:pt x="795626" y="362023"/>
                      <a:pt x="798576" y="360203"/>
                    </a:cubicBezTo>
                    <a:lnTo>
                      <a:pt x="825030" y="343657"/>
                    </a:lnTo>
                    <a:close/>
                    <a:moveTo>
                      <a:pt x="459455" y="355387"/>
                    </a:moveTo>
                    <a:cubicBezTo>
                      <a:pt x="462428" y="353520"/>
                      <a:pt x="468235" y="355802"/>
                      <a:pt x="472475" y="360503"/>
                    </a:cubicBezTo>
                    <a:lnTo>
                      <a:pt x="510291" y="402374"/>
                    </a:lnTo>
                    <a:cubicBezTo>
                      <a:pt x="514531" y="407075"/>
                      <a:pt x="515522" y="412306"/>
                      <a:pt x="512572" y="414173"/>
                    </a:cubicBezTo>
                    <a:lnTo>
                      <a:pt x="486117" y="430719"/>
                    </a:lnTo>
                    <a:cubicBezTo>
                      <a:pt x="483168" y="432585"/>
                      <a:pt x="477406" y="430304"/>
                      <a:pt x="473167" y="425626"/>
                    </a:cubicBezTo>
                    <a:lnTo>
                      <a:pt x="435350" y="383731"/>
                    </a:lnTo>
                    <a:cubicBezTo>
                      <a:pt x="431110" y="379053"/>
                      <a:pt x="430050" y="373776"/>
                      <a:pt x="433023" y="371933"/>
                    </a:cubicBezTo>
                    <a:lnTo>
                      <a:pt x="459455" y="355387"/>
                    </a:lnTo>
                    <a:close/>
                    <a:moveTo>
                      <a:pt x="968343" y="357415"/>
                    </a:moveTo>
                    <a:cubicBezTo>
                      <a:pt x="971293" y="355548"/>
                      <a:pt x="977100" y="357876"/>
                      <a:pt x="981341" y="362554"/>
                    </a:cubicBezTo>
                    <a:lnTo>
                      <a:pt x="1019156" y="404425"/>
                    </a:lnTo>
                    <a:cubicBezTo>
                      <a:pt x="1023396" y="409126"/>
                      <a:pt x="1024410" y="414357"/>
                      <a:pt x="1021461" y="416224"/>
                    </a:cubicBezTo>
                    <a:lnTo>
                      <a:pt x="995006" y="432770"/>
                    </a:lnTo>
                    <a:cubicBezTo>
                      <a:pt x="992033" y="434613"/>
                      <a:pt x="986272" y="432355"/>
                      <a:pt x="982032" y="427677"/>
                    </a:cubicBezTo>
                    <a:lnTo>
                      <a:pt x="944216" y="385805"/>
                    </a:lnTo>
                    <a:cubicBezTo>
                      <a:pt x="939976" y="381104"/>
                      <a:pt x="938938" y="375827"/>
                      <a:pt x="941912" y="373960"/>
                    </a:cubicBezTo>
                    <a:lnTo>
                      <a:pt x="968343" y="357415"/>
                    </a:lnTo>
                    <a:close/>
                    <a:moveTo>
                      <a:pt x="622885" y="361102"/>
                    </a:moveTo>
                    <a:cubicBezTo>
                      <a:pt x="625835" y="359258"/>
                      <a:pt x="631619" y="361517"/>
                      <a:pt x="635860" y="366194"/>
                    </a:cubicBezTo>
                    <a:lnTo>
                      <a:pt x="673675" y="408066"/>
                    </a:lnTo>
                    <a:cubicBezTo>
                      <a:pt x="677915" y="412767"/>
                      <a:pt x="678952" y="418044"/>
                      <a:pt x="675980" y="419888"/>
                    </a:cubicBezTo>
                    <a:lnTo>
                      <a:pt x="649525" y="436457"/>
                    </a:lnTo>
                    <a:cubicBezTo>
                      <a:pt x="646575" y="438301"/>
                      <a:pt x="640791" y="435996"/>
                      <a:pt x="636551" y="431318"/>
                    </a:cubicBezTo>
                    <a:lnTo>
                      <a:pt x="598735" y="389446"/>
                    </a:lnTo>
                    <a:cubicBezTo>
                      <a:pt x="594518" y="384745"/>
                      <a:pt x="593481" y="379514"/>
                      <a:pt x="596453" y="377671"/>
                    </a:cubicBezTo>
                    <a:lnTo>
                      <a:pt x="622885" y="361102"/>
                    </a:lnTo>
                    <a:close/>
                    <a:moveTo>
                      <a:pt x="111738" y="362761"/>
                    </a:moveTo>
                    <a:cubicBezTo>
                      <a:pt x="114689" y="360894"/>
                      <a:pt x="120450" y="363176"/>
                      <a:pt x="124713" y="367877"/>
                    </a:cubicBezTo>
                    <a:lnTo>
                      <a:pt x="162528" y="409748"/>
                    </a:lnTo>
                    <a:cubicBezTo>
                      <a:pt x="166746" y="414426"/>
                      <a:pt x="167806" y="419704"/>
                      <a:pt x="164856" y="421547"/>
                    </a:cubicBezTo>
                    <a:lnTo>
                      <a:pt x="138401" y="438093"/>
                    </a:lnTo>
                    <a:cubicBezTo>
                      <a:pt x="135428" y="439959"/>
                      <a:pt x="129621" y="437678"/>
                      <a:pt x="125381" y="432977"/>
                    </a:cubicBezTo>
                    <a:lnTo>
                      <a:pt x="87588" y="391106"/>
                    </a:lnTo>
                    <a:cubicBezTo>
                      <a:pt x="83348" y="386404"/>
                      <a:pt x="82357" y="381173"/>
                      <a:pt x="85306" y="379307"/>
                    </a:cubicBezTo>
                    <a:lnTo>
                      <a:pt x="111738" y="362761"/>
                    </a:lnTo>
                    <a:close/>
                    <a:moveTo>
                      <a:pt x="274339" y="367762"/>
                    </a:moveTo>
                    <a:cubicBezTo>
                      <a:pt x="277290" y="365918"/>
                      <a:pt x="283096" y="368223"/>
                      <a:pt x="287336" y="372900"/>
                    </a:cubicBezTo>
                    <a:lnTo>
                      <a:pt x="325153" y="414772"/>
                    </a:lnTo>
                    <a:cubicBezTo>
                      <a:pt x="329392" y="419473"/>
                      <a:pt x="330407" y="424704"/>
                      <a:pt x="327434" y="426571"/>
                    </a:cubicBezTo>
                    <a:lnTo>
                      <a:pt x="301002" y="443117"/>
                    </a:lnTo>
                    <a:cubicBezTo>
                      <a:pt x="298053" y="444960"/>
                      <a:pt x="292268" y="442702"/>
                      <a:pt x="288028" y="438024"/>
                    </a:cubicBezTo>
                    <a:lnTo>
                      <a:pt x="250212" y="396152"/>
                    </a:lnTo>
                    <a:cubicBezTo>
                      <a:pt x="245972" y="391474"/>
                      <a:pt x="244958" y="386151"/>
                      <a:pt x="247907" y="384330"/>
                    </a:cubicBezTo>
                    <a:lnTo>
                      <a:pt x="274339" y="367762"/>
                    </a:lnTo>
                    <a:close/>
                    <a:moveTo>
                      <a:pt x="766199" y="374882"/>
                    </a:moveTo>
                    <a:cubicBezTo>
                      <a:pt x="769171" y="373016"/>
                      <a:pt x="774978" y="375320"/>
                      <a:pt x="779218" y="379998"/>
                    </a:cubicBezTo>
                    <a:lnTo>
                      <a:pt x="817034" y="421893"/>
                    </a:lnTo>
                    <a:cubicBezTo>
                      <a:pt x="821274" y="426571"/>
                      <a:pt x="822265" y="431825"/>
                      <a:pt x="819292" y="433668"/>
                    </a:cubicBezTo>
                    <a:lnTo>
                      <a:pt x="792884" y="450214"/>
                    </a:lnTo>
                    <a:cubicBezTo>
                      <a:pt x="789888" y="452081"/>
                      <a:pt x="784150" y="449823"/>
                      <a:pt x="779909" y="445121"/>
                    </a:cubicBezTo>
                    <a:lnTo>
                      <a:pt x="742094" y="403250"/>
                    </a:lnTo>
                    <a:cubicBezTo>
                      <a:pt x="737854" y="398549"/>
                      <a:pt x="736794" y="393295"/>
                      <a:pt x="739767" y="391428"/>
                    </a:cubicBezTo>
                    <a:lnTo>
                      <a:pt x="766199" y="374882"/>
                    </a:lnTo>
                    <a:close/>
                    <a:moveTo>
                      <a:pt x="417675" y="381542"/>
                    </a:moveTo>
                    <a:cubicBezTo>
                      <a:pt x="420625" y="379698"/>
                      <a:pt x="426432" y="382003"/>
                      <a:pt x="430650" y="386681"/>
                    </a:cubicBezTo>
                    <a:lnTo>
                      <a:pt x="468465" y="428553"/>
                    </a:lnTo>
                    <a:cubicBezTo>
                      <a:pt x="472705" y="433254"/>
                      <a:pt x="473743" y="438485"/>
                      <a:pt x="470770" y="440328"/>
                    </a:cubicBezTo>
                    <a:lnTo>
                      <a:pt x="444338" y="456897"/>
                    </a:lnTo>
                    <a:cubicBezTo>
                      <a:pt x="441365" y="458741"/>
                      <a:pt x="435581" y="456482"/>
                      <a:pt x="431341" y="451804"/>
                    </a:cubicBezTo>
                    <a:lnTo>
                      <a:pt x="393525" y="409910"/>
                    </a:lnTo>
                    <a:cubicBezTo>
                      <a:pt x="389285" y="405232"/>
                      <a:pt x="388271" y="399955"/>
                      <a:pt x="391221" y="398088"/>
                    </a:cubicBezTo>
                    <a:lnTo>
                      <a:pt x="417675" y="381542"/>
                    </a:lnTo>
                    <a:close/>
                    <a:moveTo>
                      <a:pt x="926541" y="383593"/>
                    </a:moveTo>
                    <a:cubicBezTo>
                      <a:pt x="929491" y="381749"/>
                      <a:pt x="935298" y="384031"/>
                      <a:pt x="939538" y="388709"/>
                    </a:cubicBezTo>
                    <a:lnTo>
                      <a:pt x="977354" y="430604"/>
                    </a:lnTo>
                    <a:cubicBezTo>
                      <a:pt x="981594" y="435281"/>
                      <a:pt x="982585" y="440536"/>
                      <a:pt x="979635" y="442402"/>
                    </a:cubicBezTo>
                    <a:lnTo>
                      <a:pt x="953203" y="458948"/>
                    </a:lnTo>
                    <a:cubicBezTo>
                      <a:pt x="950231" y="460792"/>
                      <a:pt x="944470" y="458533"/>
                      <a:pt x="940229" y="453832"/>
                    </a:cubicBezTo>
                    <a:lnTo>
                      <a:pt x="902413" y="411961"/>
                    </a:lnTo>
                    <a:cubicBezTo>
                      <a:pt x="898173" y="407283"/>
                      <a:pt x="897136" y="402005"/>
                      <a:pt x="900086" y="400139"/>
                    </a:cubicBezTo>
                    <a:lnTo>
                      <a:pt x="926541" y="383593"/>
                    </a:lnTo>
                    <a:close/>
                    <a:moveTo>
                      <a:pt x="581083" y="387257"/>
                    </a:moveTo>
                    <a:cubicBezTo>
                      <a:pt x="584056" y="385413"/>
                      <a:pt x="589793" y="387695"/>
                      <a:pt x="594034" y="392396"/>
                    </a:cubicBezTo>
                    <a:lnTo>
                      <a:pt x="631850" y="434244"/>
                    </a:lnTo>
                    <a:cubicBezTo>
                      <a:pt x="636090" y="438946"/>
                      <a:pt x="637150" y="444223"/>
                      <a:pt x="634200" y="446066"/>
                    </a:cubicBezTo>
                    <a:lnTo>
                      <a:pt x="607745" y="462612"/>
                    </a:lnTo>
                    <a:cubicBezTo>
                      <a:pt x="604819" y="464456"/>
                      <a:pt x="598965" y="462174"/>
                      <a:pt x="594749" y="457496"/>
                    </a:cubicBezTo>
                    <a:lnTo>
                      <a:pt x="556910" y="415625"/>
                    </a:lnTo>
                    <a:cubicBezTo>
                      <a:pt x="552692" y="410924"/>
                      <a:pt x="551725" y="405670"/>
                      <a:pt x="554651" y="403826"/>
                    </a:cubicBezTo>
                    <a:lnTo>
                      <a:pt x="581083" y="387257"/>
                    </a:lnTo>
                    <a:close/>
                    <a:moveTo>
                      <a:pt x="69936" y="388939"/>
                    </a:moveTo>
                    <a:cubicBezTo>
                      <a:pt x="72886" y="387073"/>
                      <a:pt x="78670" y="389331"/>
                      <a:pt x="82910" y="394032"/>
                    </a:cubicBezTo>
                    <a:lnTo>
                      <a:pt x="120726" y="435904"/>
                    </a:lnTo>
                    <a:cubicBezTo>
                      <a:pt x="124966" y="440605"/>
                      <a:pt x="126003" y="445882"/>
                      <a:pt x="123031" y="447748"/>
                    </a:cubicBezTo>
                    <a:lnTo>
                      <a:pt x="96599" y="464294"/>
                    </a:lnTo>
                    <a:cubicBezTo>
                      <a:pt x="93626" y="466138"/>
                      <a:pt x="87842" y="463833"/>
                      <a:pt x="83602" y="459132"/>
                    </a:cubicBezTo>
                    <a:lnTo>
                      <a:pt x="45785" y="417261"/>
                    </a:lnTo>
                    <a:cubicBezTo>
                      <a:pt x="41546" y="412583"/>
                      <a:pt x="40531" y="407352"/>
                      <a:pt x="43482" y="405485"/>
                    </a:cubicBezTo>
                    <a:lnTo>
                      <a:pt x="69936" y="388939"/>
                    </a:lnTo>
                    <a:close/>
                    <a:moveTo>
                      <a:pt x="724419" y="401038"/>
                    </a:moveTo>
                    <a:cubicBezTo>
                      <a:pt x="727368" y="399194"/>
                      <a:pt x="733176" y="401499"/>
                      <a:pt x="737393" y="406176"/>
                    </a:cubicBezTo>
                    <a:lnTo>
                      <a:pt x="775209" y="448071"/>
                    </a:lnTo>
                    <a:cubicBezTo>
                      <a:pt x="779449" y="452749"/>
                      <a:pt x="780486" y="457980"/>
                      <a:pt x="777513" y="459824"/>
                    </a:cubicBezTo>
                    <a:lnTo>
                      <a:pt x="751058" y="476393"/>
                    </a:lnTo>
                    <a:cubicBezTo>
                      <a:pt x="748109" y="478236"/>
                      <a:pt x="742348" y="476001"/>
                      <a:pt x="738084" y="471300"/>
                    </a:cubicBezTo>
                    <a:lnTo>
                      <a:pt x="700268" y="429428"/>
                    </a:lnTo>
                    <a:cubicBezTo>
                      <a:pt x="696028" y="424727"/>
                      <a:pt x="695014" y="419450"/>
                      <a:pt x="697964" y="417606"/>
                    </a:cubicBezTo>
                    <a:lnTo>
                      <a:pt x="724419" y="401038"/>
                    </a:lnTo>
                    <a:close/>
                    <a:moveTo>
                      <a:pt x="213249" y="402697"/>
                    </a:moveTo>
                    <a:cubicBezTo>
                      <a:pt x="216199" y="400853"/>
                      <a:pt x="222029" y="403135"/>
                      <a:pt x="226269" y="407836"/>
                    </a:cubicBezTo>
                    <a:lnTo>
                      <a:pt x="264085" y="449707"/>
                    </a:lnTo>
                    <a:cubicBezTo>
                      <a:pt x="268325" y="454408"/>
                      <a:pt x="269316" y="459639"/>
                      <a:pt x="266343" y="461506"/>
                    </a:cubicBezTo>
                    <a:lnTo>
                      <a:pt x="239911" y="478052"/>
                    </a:lnTo>
                    <a:cubicBezTo>
                      <a:pt x="236939" y="479919"/>
                      <a:pt x="231201" y="477637"/>
                      <a:pt x="226960" y="472959"/>
                    </a:cubicBezTo>
                    <a:lnTo>
                      <a:pt x="189145" y="431064"/>
                    </a:lnTo>
                    <a:cubicBezTo>
                      <a:pt x="184905" y="426386"/>
                      <a:pt x="183844" y="421132"/>
                      <a:pt x="186794" y="419266"/>
                    </a:cubicBezTo>
                    <a:lnTo>
                      <a:pt x="213249" y="402697"/>
                    </a:lnTo>
                    <a:close/>
                    <a:moveTo>
                      <a:pt x="375850" y="407720"/>
                    </a:moveTo>
                    <a:cubicBezTo>
                      <a:pt x="378800" y="405877"/>
                      <a:pt x="384630" y="408158"/>
                      <a:pt x="388847" y="412836"/>
                    </a:cubicBezTo>
                    <a:lnTo>
                      <a:pt x="426686" y="454708"/>
                    </a:lnTo>
                    <a:cubicBezTo>
                      <a:pt x="430926" y="459409"/>
                      <a:pt x="431917" y="464663"/>
                      <a:pt x="428944" y="466507"/>
                    </a:cubicBezTo>
                    <a:lnTo>
                      <a:pt x="402512" y="483076"/>
                    </a:lnTo>
                    <a:cubicBezTo>
                      <a:pt x="399540" y="484919"/>
                      <a:pt x="393802" y="482661"/>
                      <a:pt x="389561" y="477960"/>
                    </a:cubicBezTo>
                    <a:lnTo>
                      <a:pt x="351746" y="436088"/>
                    </a:lnTo>
                    <a:cubicBezTo>
                      <a:pt x="347506" y="431410"/>
                      <a:pt x="346445" y="426133"/>
                      <a:pt x="349395" y="424289"/>
                    </a:cubicBezTo>
                    <a:lnTo>
                      <a:pt x="375850" y="407720"/>
                    </a:lnTo>
                    <a:close/>
                    <a:moveTo>
                      <a:pt x="884738" y="409748"/>
                    </a:moveTo>
                    <a:cubicBezTo>
                      <a:pt x="887711" y="407905"/>
                      <a:pt x="893495" y="410209"/>
                      <a:pt x="897735" y="414910"/>
                    </a:cubicBezTo>
                    <a:lnTo>
                      <a:pt x="935552" y="456782"/>
                    </a:lnTo>
                    <a:cubicBezTo>
                      <a:pt x="939791" y="461460"/>
                      <a:pt x="940806" y="466691"/>
                      <a:pt x="937833" y="468557"/>
                    </a:cubicBezTo>
                    <a:lnTo>
                      <a:pt x="911401" y="485103"/>
                    </a:lnTo>
                    <a:cubicBezTo>
                      <a:pt x="908451" y="486947"/>
                      <a:pt x="902667" y="484712"/>
                      <a:pt x="898427" y="480011"/>
                    </a:cubicBezTo>
                    <a:lnTo>
                      <a:pt x="860588" y="438139"/>
                    </a:lnTo>
                    <a:cubicBezTo>
                      <a:pt x="856371" y="433461"/>
                      <a:pt x="855357" y="428161"/>
                      <a:pt x="858306" y="426317"/>
                    </a:cubicBezTo>
                    <a:lnTo>
                      <a:pt x="884738" y="409748"/>
                    </a:lnTo>
                    <a:close/>
                    <a:moveTo>
                      <a:pt x="28134" y="415118"/>
                    </a:moveTo>
                    <a:cubicBezTo>
                      <a:pt x="31106" y="413251"/>
                      <a:pt x="36844" y="415509"/>
                      <a:pt x="41085" y="420211"/>
                    </a:cubicBezTo>
                    <a:lnTo>
                      <a:pt x="78924" y="462082"/>
                    </a:lnTo>
                    <a:cubicBezTo>
                      <a:pt x="83140" y="466783"/>
                      <a:pt x="84201" y="472037"/>
                      <a:pt x="81251" y="473904"/>
                    </a:cubicBezTo>
                    <a:lnTo>
                      <a:pt x="54796" y="490450"/>
                    </a:lnTo>
                    <a:cubicBezTo>
                      <a:pt x="51846" y="492293"/>
                      <a:pt x="46016" y="490012"/>
                      <a:pt x="41776" y="485334"/>
                    </a:cubicBezTo>
                    <a:lnTo>
                      <a:pt x="3960" y="443439"/>
                    </a:lnTo>
                    <a:cubicBezTo>
                      <a:pt x="-280" y="438761"/>
                      <a:pt x="-1248" y="433507"/>
                      <a:pt x="1702" y="431664"/>
                    </a:cubicBezTo>
                    <a:lnTo>
                      <a:pt x="28134" y="415118"/>
                    </a:lnTo>
                    <a:close/>
                    <a:moveTo>
                      <a:pt x="519209" y="421524"/>
                    </a:moveTo>
                    <a:cubicBezTo>
                      <a:pt x="522181" y="419680"/>
                      <a:pt x="527943" y="421939"/>
                      <a:pt x="532183" y="426617"/>
                    </a:cubicBezTo>
                    <a:lnTo>
                      <a:pt x="569999" y="468489"/>
                    </a:lnTo>
                    <a:cubicBezTo>
                      <a:pt x="574239" y="473189"/>
                      <a:pt x="575276" y="478467"/>
                      <a:pt x="572303" y="480333"/>
                    </a:cubicBezTo>
                    <a:lnTo>
                      <a:pt x="545871" y="496879"/>
                    </a:lnTo>
                    <a:cubicBezTo>
                      <a:pt x="542899" y="498723"/>
                      <a:pt x="537114" y="496418"/>
                      <a:pt x="532897" y="491740"/>
                    </a:cubicBezTo>
                    <a:lnTo>
                      <a:pt x="495058" y="449846"/>
                    </a:lnTo>
                    <a:cubicBezTo>
                      <a:pt x="490818" y="445167"/>
                      <a:pt x="489804" y="439937"/>
                      <a:pt x="492777" y="438093"/>
                    </a:cubicBezTo>
                    <a:lnTo>
                      <a:pt x="519209" y="421524"/>
                    </a:lnTo>
                    <a:close/>
                    <a:moveTo>
                      <a:pt x="682593" y="427216"/>
                    </a:moveTo>
                    <a:cubicBezTo>
                      <a:pt x="685566" y="425373"/>
                      <a:pt x="691373" y="427654"/>
                      <a:pt x="695613" y="432332"/>
                    </a:cubicBezTo>
                    <a:lnTo>
                      <a:pt x="733429" y="474226"/>
                    </a:lnTo>
                    <a:cubicBezTo>
                      <a:pt x="737646" y="478905"/>
                      <a:pt x="738660" y="484159"/>
                      <a:pt x="735710" y="486002"/>
                    </a:cubicBezTo>
                    <a:lnTo>
                      <a:pt x="709256" y="502571"/>
                    </a:lnTo>
                    <a:cubicBezTo>
                      <a:pt x="706306" y="504414"/>
                      <a:pt x="700545" y="502156"/>
                      <a:pt x="696305" y="497455"/>
                    </a:cubicBezTo>
                    <a:lnTo>
                      <a:pt x="658489" y="455584"/>
                    </a:lnTo>
                    <a:cubicBezTo>
                      <a:pt x="654249" y="450906"/>
                      <a:pt x="653189" y="445628"/>
                      <a:pt x="656139" y="443762"/>
                    </a:cubicBezTo>
                    <a:lnTo>
                      <a:pt x="682593" y="427216"/>
                    </a:lnTo>
                    <a:close/>
                    <a:moveTo>
                      <a:pt x="171470" y="428875"/>
                    </a:moveTo>
                    <a:cubicBezTo>
                      <a:pt x="174419" y="427009"/>
                      <a:pt x="180203" y="429336"/>
                      <a:pt x="184443" y="434014"/>
                    </a:cubicBezTo>
                    <a:lnTo>
                      <a:pt x="222260" y="475886"/>
                    </a:lnTo>
                    <a:cubicBezTo>
                      <a:pt x="226500" y="480587"/>
                      <a:pt x="227537" y="485818"/>
                      <a:pt x="224563" y="487661"/>
                    </a:cubicBezTo>
                    <a:lnTo>
                      <a:pt x="198109" y="504207"/>
                    </a:lnTo>
                    <a:cubicBezTo>
                      <a:pt x="195159" y="506074"/>
                      <a:pt x="189375" y="503815"/>
                      <a:pt x="185135" y="499138"/>
                    </a:cubicBezTo>
                    <a:lnTo>
                      <a:pt x="147319" y="457243"/>
                    </a:lnTo>
                    <a:cubicBezTo>
                      <a:pt x="143079" y="452565"/>
                      <a:pt x="142065" y="447288"/>
                      <a:pt x="145014" y="445421"/>
                    </a:cubicBezTo>
                    <a:lnTo>
                      <a:pt x="171470" y="428875"/>
                    </a:lnTo>
                    <a:close/>
                    <a:moveTo>
                      <a:pt x="334071" y="433876"/>
                    </a:moveTo>
                    <a:cubicBezTo>
                      <a:pt x="337020" y="432032"/>
                      <a:pt x="342804" y="434337"/>
                      <a:pt x="347044" y="439015"/>
                    </a:cubicBezTo>
                    <a:lnTo>
                      <a:pt x="384861" y="480886"/>
                    </a:lnTo>
                    <a:cubicBezTo>
                      <a:pt x="389100" y="485587"/>
                      <a:pt x="390115" y="490818"/>
                      <a:pt x="387164" y="492685"/>
                    </a:cubicBezTo>
                    <a:lnTo>
                      <a:pt x="360710" y="509231"/>
                    </a:lnTo>
                    <a:cubicBezTo>
                      <a:pt x="357783" y="511074"/>
                      <a:pt x="351976" y="508816"/>
                      <a:pt x="347736" y="504138"/>
                    </a:cubicBezTo>
                    <a:lnTo>
                      <a:pt x="309920" y="462266"/>
                    </a:lnTo>
                    <a:cubicBezTo>
                      <a:pt x="305680" y="457588"/>
                      <a:pt x="304689" y="452265"/>
                      <a:pt x="307615" y="450445"/>
                    </a:cubicBezTo>
                    <a:lnTo>
                      <a:pt x="334071" y="433876"/>
                    </a:lnTo>
                    <a:close/>
                    <a:moveTo>
                      <a:pt x="825906" y="440996"/>
                    </a:moveTo>
                    <a:cubicBezTo>
                      <a:pt x="828902" y="439153"/>
                      <a:pt x="834686" y="441434"/>
                      <a:pt x="838926" y="446112"/>
                    </a:cubicBezTo>
                    <a:lnTo>
                      <a:pt x="876765" y="488007"/>
                    </a:lnTo>
                    <a:cubicBezTo>
                      <a:pt x="880982" y="492685"/>
                      <a:pt x="881996" y="497939"/>
                      <a:pt x="879024" y="499783"/>
                    </a:cubicBezTo>
                    <a:lnTo>
                      <a:pt x="852569" y="516328"/>
                    </a:lnTo>
                    <a:cubicBezTo>
                      <a:pt x="849619" y="518195"/>
                      <a:pt x="843880" y="515937"/>
                      <a:pt x="839641" y="511236"/>
                    </a:cubicBezTo>
                    <a:lnTo>
                      <a:pt x="801802" y="469364"/>
                    </a:lnTo>
                    <a:cubicBezTo>
                      <a:pt x="797562" y="464663"/>
                      <a:pt x="796525" y="459409"/>
                      <a:pt x="799475" y="457542"/>
                    </a:cubicBezTo>
                    <a:lnTo>
                      <a:pt x="825906" y="440996"/>
                    </a:lnTo>
                    <a:close/>
                    <a:moveTo>
                      <a:pt x="477406" y="447702"/>
                    </a:moveTo>
                    <a:cubicBezTo>
                      <a:pt x="480379" y="445836"/>
                      <a:pt x="486140" y="448117"/>
                      <a:pt x="490380" y="452795"/>
                    </a:cubicBezTo>
                    <a:lnTo>
                      <a:pt x="528196" y="494667"/>
                    </a:lnTo>
                    <a:cubicBezTo>
                      <a:pt x="532436" y="499368"/>
                      <a:pt x="533473" y="504645"/>
                      <a:pt x="530524" y="506489"/>
                    </a:cubicBezTo>
                    <a:lnTo>
                      <a:pt x="504069" y="523034"/>
                    </a:lnTo>
                    <a:cubicBezTo>
                      <a:pt x="501119" y="524901"/>
                      <a:pt x="495289" y="522597"/>
                      <a:pt x="491071" y="517918"/>
                    </a:cubicBezTo>
                    <a:lnTo>
                      <a:pt x="453256" y="476047"/>
                    </a:lnTo>
                    <a:cubicBezTo>
                      <a:pt x="449016" y="471346"/>
                      <a:pt x="448002" y="466092"/>
                      <a:pt x="450975" y="464248"/>
                    </a:cubicBezTo>
                    <a:lnTo>
                      <a:pt x="477406" y="447702"/>
                    </a:lnTo>
                    <a:close/>
                    <a:moveTo>
                      <a:pt x="640814" y="453395"/>
                    </a:moveTo>
                    <a:cubicBezTo>
                      <a:pt x="643764" y="451528"/>
                      <a:pt x="649548" y="453832"/>
                      <a:pt x="653788" y="458533"/>
                    </a:cubicBezTo>
                    <a:lnTo>
                      <a:pt x="691604" y="500405"/>
                    </a:lnTo>
                    <a:cubicBezTo>
                      <a:pt x="695844" y="505083"/>
                      <a:pt x="696858" y="510337"/>
                      <a:pt x="693908" y="512181"/>
                    </a:cubicBezTo>
                    <a:lnTo>
                      <a:pt x="667453" y="528726"/>
                    </a:lnTo>
                    <a:cubicBezTo>
                      <a:pt x="664527" y="530570"/>
                      <a:pt x="658720" y="528335"/>
                      <a:pt x="654502" y="523633"/>
                    </a:cubicBezTo>
                    <a:lnTo>
                      <a:pt x="616640" y="481762"/>
                    </a:lnTo>
                    <a:cubicBezTo>
                      <a:pt x="612424" y="477084"/>
                      <a:pt x="611409" y="471761"/>
                      <a:pt x="614359" y="469940"/>
                    </a:cubicBezTo>
                    <a:lnTo>
                      <a:pt x="640814" y="453395"/>
                    </a:lnTo>
                    <a:close/>
                    <a:moveTo>
                      <a:pt x="129644" y="455054"/>
                    </a:moveTo>
                    <a:cubicBezTo>
                      <a:pt x="132594" y="453187"/>
                      <a:pt x="138424" y="455491"/>
                      <a:pt x="142664" y="460193"/>
                    </a:cubicBezTo>
                    <a:lnTo>
                      <a:pt x="180480" y="502064"/>
                    </a:lnTo>
                    <a:cubicBezTo>
                      <a:pt x="184697" y="506742"/>
                      <a:pt x="185711" y="511996"/>
                      <a:pt x="182739" y="513863"/>
                    </a:cubicBezTo>
                    <a:lnTo>
                      <a:pt x="156307" y="530409"/>
                    </a:lnTo>
                    <a:cubicBezTo>
                      <a:pt x="153334" y="532252"/>
                      <a:pt x="147595" y="529994"/>
                      <a:pt x="143355" y="525293"/>
                    </a:cubicBezTo>
                    <a:lnTo>
                      <a:pt x="105517" y="483421"/>
                    </a:lnTo>
                    <a:cubicBezTo>
                      <a:pt x="101299" y="478743"/>
                      <a:pt x="100239" y="473466"/>
                      <a:pt x="103189" y="471599"/>
                    </a:cubicBezTo>
                    <a:lnTo>
                      <a:pt x="129644" y="455054"/>
                    </a:lnTo>
                    <a:close/>
                    <a:moveTo>
                      <a:pt x="784127" y="467152"/>
                    </a:moveTo>
                    <a:cubicBezTo>
                      <a:pt x="787076" y="465308"/>
                      <a:pt x="792884" y="467613"/>
                      <a:pt x="797124" y="472291"/>
                    </a:cubicBezTo>
                    <a:lnTo>
                      <a:pt x="834939" y="514186"/>
                    </a:lnTo>
                    <a:cubicBezTo>
                      <a:pt x="839157" y="518863"/>
                      <a:pt x="840194" y="524094"/>
                      <a:pt x="837221" y="525961"/>
                    </a:cubicBezTo>
                    <a:lnTo>
                      <a:pt x="810789" y="542507"/>
                    </a:lnTo>
                    <a:cubicBezTo>
                      <a:pt x="807817" y="544351"/>
                      <a:pt x="802056" y="542115"/>
                      <a:pt x="797815" y="537414"/>
                    </a:cubicBezTo>
                    <a:lnTo>
                      <a:pt x="759976" y="495543"/>
                    </a:lnTo>
                    <a:cubicBezTo>
                      <a:pt x="755759" y="490842"/>
                      <a:pt x="754722" y="485564"/>
                      <a:pt x="757695" y="483721"/>
                    </a:cubicBezTo>
                    <a:lnTo>
                      <a:pt x="784127" y="467152"/>
                    </a:lnTo>
                    <a:close/>
                    <a:moveTo>
                      <a:pt x="272980" y="468834"/>
                    </a:moveTo>
                    <a:cubicBezTo>
                      <a:pt x="275929" y="466967"/>
                      <a:pt x="281737" y="469249"/>
                      <a:pt x="285977" y="473950"/>
                    </a:cubicBezTo>
                    <a:lnTo>
                      <a:pt x="323792" y="515822"/>
                    </a:lnTo>
                    <a:cubicBezTo>
                      <a:pt x="328033" y="520523"/>
                      <a:pt x="329024" y="525754"/>
                      <a:pt x="326074" y="527620"/>
                    </a:cubicBezTo>
                    <a:lnTo>
                      <a:pt x="299619" y="544166"/>
                    </a:lnTo>
                    <a:cubicBezTo>
                      <a:pt x="296670" y="546033"/>
                      <a:pt x="290931" y="543752"/>
                      <a:pt x="286668" y="539073"/>
                    </a:cubicBezTo>
                    <a:lnTo>
                      <a:pt x="248853" y="497179"/>
                    </a:lnTo>
                    <a:cubicBezTo>
                      <a:pt x="244613" y="492501"/>
                      <a:pt x="243575" y="487247"/>
                      <a:pt x="246525" y="485380"/>
                    </a:cubicBezTo>
                    <a:lnTo>
                      <a:pt x="272980" y="468834"/>
                    </a:lnTo>
                    <a:close/>
                    <a:moveTo>
                      <a:pt x="435604" y="473881"/>
                    </a:moveTo>
                    <a:cubicBezTo>
                      <a:pt x="438554" y="472014"/>
                      <a:pt x="444338" y="474272"/>
                      <a:pt x="448578" y="478951"/>
                    </a:cubicBezTo>
                    <a:lnTo>
                      <a:pt x="486393" y="520822"/>
                    </a:lnTo>
                    <a:cubicBezTo>
                      <a:pt x="490634" y="525523"/>
                      <a:pt x="491671" y="530824"/>
                      <a:pt x="488698" y="532667"/>
                    </a:cubicBezTo>
                    <a:lnTo>
                      <a:pt x="462266" y="549213"/>
                    </a:lnTo>
                    <a:cubicBezTo>
                      <a:pt x="459293" y="551080"/>
                      <a:pt x="453510" y="548752"/>
                      <a:pt x="449269" y="544074"/>
                    </a:cubicBezTo>
                    <a:lnTo>
                      <a:pt x="411454" y="502202"/>
                    </a:lnTo>
                    <a:cubicBezTo>
                      <a:pt x="407236" y="497524"/>
                      <a:pt x="406200" y="492270"/>
                      <a:pt x="409172" y="490427"/>
                    </a:cubicBezTo>
                    <a:lnTo>
                      <a:pt x="435604" y="473881"/>
                    </a:lnTo>
                    <a:close/>
                    <a:moveTo>
                      <a:pt x="87842" y="481232"/>
                    </a:moveTo>
                    <a:cubicBezTo>
                      <a:pt x="90814" y="479365"/>
                      <a:pt x="96599" y="481670"/>
                      <a:pt x="100839" y="486371"/>
                    </a:cubicBezTo>
                    <a:lnTo>
                      <a:pt x="138654" y="528243"/>
                    </a:lnTo>
                    <a:cubicBezTo>
                      <a:pt x="142895" y="532920"/>
                      <a:pt x="143908" y="538152"/>
                      <a:pt x="140959" y="540018"/>
                    </a:cubicBezTo>
                    <a:lnTo>
                      <a:pt x="114504" y="556564"/>
                    </a:lnTo>
                    <a:cubicBezTo>
                      <a:pt x="111577" y="558407"/>
                      <a:pt x="105770" y="556173"/>
                      <a:pt x="101530" y="551471"/>
                    </a:cubicBezTo>
                    <a:lnTo>
                      <a:pt x="63714" y="509600"/>
                    </a:lnTo>
                    <a:cubicBezTo>
                      <a:pt x="59474" y="504922"/>
                      <a:pt x="58460" y="499598"/>
                      <a:pt x="61410" y="497778"/>
                    </a:cubicBezTo>
                    <a:lnTo>
                      <a:pt x="87842" y="481232"/>
                    </a:lnTo>
                    <a:close/>
                    <a:moveTo>
                      <a:pt x="578917" y="487638"/>
                    </a:moveTo>
                    <a:cubicBezTo>
                      <a:pt x="581890" y="485795"/>
                      <a:pt x="587697" y="488076"/>
                      <a:pt x="591937" y="492754"/>
                    </a:cubicBezTo>
                    <a:lnTo>
                      <a:pt x="629753" y="534649"/>
                    </a:lnTo>
                    <a:cubicBezTo>
                      <a:pt x="633993" y="539327"/>
                      <a:pt x="634984" y="544581"/>
                      <a:pt x="632034" y="546447"/>
                    </a:cubicBezTo>
                    <a:lnTo>
                      <a:pt x="605602" y="562993"/>
                    </a:lnTo>
                    <a:cubicBezTo>
                      <a:pt x="602629" y="564837"/>
                      <a:pt x="596868" y="562578"/>
                      <a:pt x="592628" y="557900"/>
                    </a:cubicBezTo>
                    <a:lnTo>
                      <a:pt x="554813" y="516006"/>
                    </a:lnTo>
                    <a:cubicBezTo>
                      <a:pt x="550572" y="511328"/>
                      <a:pt x="549512" y="506051"/>
                      <a:pt x="552485" y="504207"/>
                    </a:cubicBezTo>
                    <a:lnTo>
                      <a:pt x="578917" y="487638"/>
                    </a:lnTo>
                    <a:close/>
                    <a:moveTo>
                      <a:pt x="742301" y="493330"/>
                    </a:moveTo>
                    <a:cubicBezTo>
                      <a:pt x="745274" y="491487"/>
                      <a:pt x="751081" y="493768"/>
                      <a:pt x="755321" y="498446"/>
                    </a:cubicBezTo>
                    <a:lnTo>
                      <a:pt x="793137" y="540341"/>
                    </a:lnTo>
                    <a:cubicBezTo>
                      <a:pt x="797378" y="545019"/>
                      <a:pt x="798368" y="550273"/>
                      <a:pt x="795418" y="552139"/>
                    </a:cubicBezTo>
                    <a:lnTo>
                      <a:pt x="768986" y="568686"/>
                    </a:lnTo>
                    <a:cubicBezTo>
                      <a:pt x="766014" y="570552"/>
                      <a:pt x="760253" y="568271"/>
                      <a:pt x="756013" y="563569"/>
                    </a:cubicBezTo>
                    <a:lnTo>
                      <a:pt x="718197" y="521698"/>
                    </a:lnTo>
                    <a:cubicBezTo>
                      <a:pt x="713956" y="517020"/>
                      <a:pt x="712897" y="511743"/>
                      <a:pt x="715869" y="509876"/>
                    </a:cubicBezTo>
                    <a:lnTo>
                      <a:pt x="742301" y="493330"/>
                    </a:lnTo>
                    <a:close/>
                    <a:moveTo>
                      <a:pt x="231178" y="494989"/>
                    </a:moveTo>
                    <a:cubicBezTo>
                      <a:pt x="234127" y="493146"/>
                      <a:pt x="239935" y="495450"/>
                      <a:pt x="244175" y="500128"/>
                    </a:cubicBezTo>
                    <a:lnTo>
                      <a:pt x="281990" y="542000"/>
                    </a:lnTo>
                    <a:cubicBezTo>
                      <a:pt x="286208" y="546701"/>
                      <a:pt x="287244" y="551932"/>
                      <a:pt x="284271" y="553798"/>
                    </a:cubicBezTo>
                    <a:lnTo>
                      <a:pt x="257840" y="570345"/>
                    </a:lnTo>
                    <a:cubicBezTo>
                      <a:pt x="254867" y="572188"/>
                      <a:pt x="249083" y="569930"/>
                      <a:pt x="244866" y="565252"/>
                    </a:cubicBezTo>
                    <a:lnTo>
                      <a:pt x="207027" y="523357"/>
                    </a:lnTo>
                    <a:cubicBezTo>
                      <a:pt x="202810" y="518679"/>
                      <a:pt x="201773" y="513402"/>
                      <a:pt x="204722" y="511535"/>
                    </a:cubicBezTo>
                    <a:lnTo>
                      <a:pt x="231178" y="494989"/>
                    </a:lnTo>
                    <a:close/>
                    <a:moveTo>
                      <a:pt x="393802" y="500036"/>
                    </a:moveTo>
                    <a:cubicBezTo>
                      <a:pt x="396774" y="498193"/>
                      <a:pt x="402512" y="500451"/>
                      <a:pt x="406775" y="505152"/>
                    </a:cubicBezTo>
                    <a:lnTo>
                      <a:pt x="444591" y="547001"/>
                    </a:lnTo>
                    <a:cubicBezTo>
                      <a:pt x="448808" y="551702"/>
                      <a:pt x="449868" y="556978"/>
                      <a:pt x="446919" y="558822"/>
                    </a:cubicBezTo>
                    <a:lnTo>
                      <a:pt x="420464" y="575391"/>
                    </a:lnTo>
                    <a:cubicBezTo>
                      <a:pt x="417537" y="577212"/>
                      <a:pt x="411684" y="574931"/>
                      <a:pt x="407467" y="570252"/>
                    </a:cubicBezTo>
                    <a:lnTo>
                      <a:pt x="369628" y="528381"/>
                    </a:lnTo>
                    <a:cubicBezTo>
                      <a:pt x="365411" y="523703"/>
                      <a:pt x="364443" y="518425"/>
                      <a:pt x="367370" y="516582"/>
                    </a:cubicBezTo>
                    <a:lnTo>
                      <a:pt x="393802" y="500036"/>
                    </a:lnTo>
                    <a:close/>
                    <a:moveTo>
                      <a:pt x="537138" y="513817"/>
                    </a:moveTo>
                    <a:cubicBezTo>
                      <a:pt x="540087" y="511950"/>
                      <a:pt x="545894" y="514254"/>
                      <a:pt x="550111" y="518933"/>
                    </a:cubicBezTo>
                    <a:lnTo>
                      <a:pt x="587950" y="560827"/>
                    </a:lnTo>
                    <a:cubicBezTo>
                      <a:pt x="592168" y="565505"/>
                      <a:pt x="593204" y="570759"/>
                      <a:pt x="590232" y="572603"/>
                    </a:cubicBezTo>
                    <a:lnTo>
                      <a:pt x="563800" y="589149"/>
                    </a:lnTo>
                    <a:cubicBezTo>
                      <a:pt x="560827" y="591015"/>
                      <a:pt x="555066" y="588757"/>
                      <a:pt x="550803" y="584079"/>
                    </a:cubicBezTo>
                    <a:lnTo>
                      <a:pt x="512987" y="542184"/>
                    </a:lnTo>
                    <a:cubicBezTo>
                      <a:pt x="508746" y="537506"/>
                      <a:pt x="507733" y="532206"/>
                      <a:pt x="510683" y="530363"/>
                    </a:cubicBezTo>
                    <a:lnTo>
                      <a:pt x="537138" y="513817"/>
                    </a:lnTo>
                    <a:close/>
                    <a:moveTo>
                      <a:pt x="700522" y="519486"/>
                    </a:moveTo>
                    <a:cubicBezTo>
                      <a:pt x="703495" y="517642"/>
                      <a:pt x="709279" y="519947"/>
                      <a:pt x="713496" y="524648"/>
                    </a:cubicBezTo>
                    <a:lnTo>
                      <a:pt x="751335" y="566519"/>
                    </a:lnTo>
                    <a:cubicBezTo>
                      <a:pt x="755575" y="571197"/>
                      <a:pt x="756589" y="576451"/>
                      <a:pt x="753616" y="578295"/>
                    </a:cubicBezTo>
                    <a:lnTo>
                      <a:pt x="727184" y="594840"/>
                    </a:lnTo>
                    <a:cubicBezTo>
                      <a:pt x="724235" y="596684"/>
                      <a:pt x="718450" y="594449"/>
                      <a:pt x="714210" y="589748"/>
                    </a:cubicBezTo>
                    <a:lnTo>
                      <a:pt x="676371" y="547876"/>
                    </a:lnTo>
                    <a:cubicBezTo>
                      <a:pt x="672154" y="543198"/>
                      <a:pt x="671141" y="537898"/>
                      <a:pt x="674090" y="536054"/>
                    </a:cubicBezTo>
                    <a:lnTo>
                      <a:pt x="700522" y="519486"/>
                    </a:lnTo>
                    <a:close/>
                    <a:moveTo>
                      <a:pt x="189352" y="521168"/>
                    </a:moveTo>
                    <a:cubicBezTo>
                      <a:pt x="192325" y="519324"/>
                      <a:pt x="198132" y="521606"/>
                      <a:pt x="202372" y="526284"/>
                    </a:cubicBezTo>
                    <a:lnTo>
                      <a:pt x="240188" y="568179"/>
                    </a:lnTo>
                    <a:cubicBezTo>
                      <a:pt x="244428" y="572857"/>
                      <a:pt x="245419" y="578111"/>
                      <a:pt x="242469" y="579977"/>
                    </a:cubicBezTo>
                    <a:lnTo>
                      <a:pt x="216015" y="596523"/>
                    </a:lnTo>
                    <a:cubicBezTo>
                      <a:pt x="213064" y="598367"/>
                      <a:pt x="207303" y="596108"/>
                      <a:pt x="203063" y="591407"/>
                    </a:cubicBezTo>
                    <a:lnTo>
                      <a:pt x="165248" y="549535"/>
                    </a:lnTo>
                    <a:cubicBezTo>
                      <a:pt x="161007" y="544857"/>
                      <a:pt x="159947" y="539580"/>
                      <a:pt x="162920" y="537737"/>
                    </a:cubicBezTo>
                    <a:lnTo>
                      <a:pt x="189352" y="521168"/>
                    </a:lnTo>
                    <a:close/>
                    <a:moveTo>
                      <a:pt x="332711" y="534971"/>
                    </a:moveTo>
                    <a:cubicBezTo>
                      <a:pt x="335684" y="533128"/>
                      <a:pt x="341445" y="535386"/>
                      <a:pt x="345708" y="540064"/>
                    </a:cubicBezTo>
                    <a:lnTo>
                      <a:pt x="383524" y="581936"/>
                    </a:lnTo>
                    <a:cubicBezTo>
                      <a:pt x="387741" y="586637"/>
                      <a:pt x="388778" y="591914"/>
                      <a:pt x="385805" y="593781"/>
                    </a:cubicBezTo>
                    <a:lnTo>
                      <a:pt x="359396" y="610326"/>
                    </a:lnTo>
                    <a:cubicBezTo>
                      <a:pt x="356400" y="612170"/>
                      <a:pt x="350616" y="609866"/>
                      <a:pt x="346399" y="605187"/>
                    </a:cubicBezTo>
                    <a:lnTo>
                      <a:pt x="308561" y="563293"/>
                    </a:lnTo>
                    <a:cubicBezTo>
                      <a:pt x="304343" y="558615"/>
                      <a:pt x="303307" y="553384"/>
                      <a:pt x="306279" y="551540"/>
                    </a:cubicBezTo>
                    <a:lnTo>
                      <a:pt x="332711" y="534971"/>
                    </a:lnTo>
                    <a:close/>
                    <a:moveTo>
                      <a:pt x="495312" y="539995"/>
                    </a:moveTo>
                    <a:cubicBezTo>
                      <a:pt x="498285" y="538128"/>
                      <a:pt x="504092" y="540433"/>
                      <a:pt x="508332" y="545111"/>
                    </a:cubicBezTo>
                    <a:lnTo>
                      <a:pt x="546148" y="586982"/>
                    </a:lnTo>
                    <a:cubicBezTo>
                      <a:pt x="550388" y="591684"/>
                      <a:pt x="551379" y="596938"/>
                      <a:pt x="548429" y="598782"/>
                    </a:cubicBezTo>
                    <a:lnTo>
                      <a:pt x="521974" y="615327"/>
                    </a:lnTo>
                    <a:cubicBezTo>
                      <a:pt x="519025" y="617194"/>
                      <a:pt x="513263" y="614912"/>
                      <a:pt x="509024" y="610234"/>
                    </a:cubicBezTo>
                    <a:lnTo>
                      <a:pt x="471207" y="568363"/>
                    </a:lnTo>
                    <a:cubicBezTo>
                      <a:pt x="466967" y="563662"/>
                      <a:pt x="465908" y="558384"/>
                      <a:pt x="468857" y="556541"/>
                    </a:cubicBezTo>
                    <a:lnTo>
                      <a:pt x="495312" y="539995"/>
                    </a:lnTo>
                    <a:close/>
                    <a:moveTo>
                      <a:pt x="147573" y="547346"/>
                    </a:moveTo>
                    <a:cubicBezTo>
                      <a:pt x="150522" y="545479"/>
                      <a:pt x="156307" y="547784"/>
                      <a:pt x="160547" y="552485"/>
                    </a:cubicBezTo>
                    <a:lnTo>
                      <a:pt x="198362" y="594357"/>
                    </a:lnTo>
                    <a:cubicBezTo>
                      <a:pt x="202603" y="599035"/>
                      <a:pt x="203639" y="604266"/>
                      <a:pt x="200667" y="606133"/>
                    </a:cubicBezTo>
                    <a:lnTo>
                      <a:pt x="174235" y="622678"/>
                    </a:lnTo>
                    <a:cubicBezTo>
                      <a:pt x="171285" y="624521"/>
                      <a:pt x="165478" y="622286"/>
                      <a:pt x="161238" y="617585"/>
                    </a:cubicBezTo>
                    <a:lnTo>
                      <a:pt x="123422" y="575714"/>
                    </a:lnTo>
                    <a:cubicBezTo>
                      <a:pt x="119182" y="571036"/>
                      <a:pt x="118191" y="565735"/>
                      <a:pt x="121118" y="563892"/>
                    </a:cubicBezTo>
                    <a:lnTo>
                      <a:pt x="147573" y="547346"/>
                    </a:lnTo>
                    <a:close/>
                    <a:moveTo>
                      <a:pt x="638625" y="553753"/>
                    </a:moveTo>
                    <a:cubicBezTo>
                      <a:pt x="641598" y="551909"/>
                      <a:pt x="647428" y="554191"/>
                      <a:pt x="651645" y="558868"/>
                    </a:cubicBezTo>
                    <a:lnTo>
                      <a:pt x="689461" y="600763"/>
                    </a:lnTo>
                    <a:cubicBezTo>
                      <a:pt x="693700" y="605441"/>
                      <a:pt x="694715" y="610695"/>
                      <a:pt x="691742" y="612562"/>
                    </a:cubicBezTo>
                    <a:lnTo>
                      <a:pt x="665310" y="629107"/>
                    </a:lnTo>
                    <a:cubicBezTo>
                      <a:pt x="662337" y="630951"/>
                      <a:pt x="656599" y="628692"/>
                      <a:pt x="652336" y="624015"/>
                    </a:cubicBezTo>
                    <a:lnTo>
                      <a:pt x="614521" y="582120"/>
                    </a:lnTo>
                    <a:cubicBezTo>
                      <a:pt x="610280" y="577442"/>
                      <a:pt x="609243" y="572165"/>
                      <a:pt x="612193" y="570321"/>
                    </a:cubicBezTo>
                    <a:lnTo>
                      <a:pt x="638625" y="553753"/>
                    </a:lnTo>
                    <a:close/>
                    <a:moveTo>
                      <a:pt x="290931" y="561149"/>
                    </a:moveTo>
                    <a:cubicBezTo>
                      <a:pt x="293881" y="559283"/>
                      <a:pt x="299643" y="561564"/>
                      <a:pt x="303883" y="566242"/>
                    </a:cubicBezTo>
                    <a:lnTo>
                      <a:pt x="341698" y="608114"/>
                    </a:lnTo>
                    <a:cubicBezTo>
                      <a:pt x="345939" y="612815"/>
                      <a:pt x="346999" y="618092"/>
                      <a:pt x="344026" y="619936"/>
                    </a:cubicBezTo>
                    <a:lnTo>
                      <a:pt x="317571" y="636482"/>
                    </a:lnTo>
                    <a:cubicBezTo>
                      <a:pt x="314621" y="638348"/>
                      <a:pt x="308814" y="636044"/>
                      <a:pt x="304574" y="631366"/>
                    </a:cubicBezTo>
                    <a:lnTo>
                      <a:pt x="266758" y="589494"/>
                    </a:lnTo>
                    <a:cubicBezTo>
                      <a:pt x="262518" y="584793"/>
                      <a:pt x="261527" y="579539"/>
                      <a:pt x="264477" y="577696"/>
                    </a:cubicBezTo>
                    <a:lnTo>
                      <a:pt x="290931" y="561149"/>
                    </a:lnTo>
                    <a:close/>
                    <a:moveTo>
                      <a:pt x="453532" y="566150"/>
                    </a:moveTo>
                    <a:cubicBezTo>
                      <a:pt x="456482" y="564307"/>
                      <a:pt x="462266" y="566611"/>
                      <a:pt x="466507" y="571289"/>
                    </a:cubicBezTo>
                    <a:lnTo>
                      <a:pt x="504322" y="613161"/>
                    </a:lnTo>
                    <a:cubicBezTo>
                      <a:pt x="508562" y="617862"/>
                      <a:pt x="509576" y="623093"/>
                      <a:pt x="506627" y="624936"/>
                    </a:cubicBezTo>
                    <a:lnTo>
                      <a:pt x="480172" y="641505"/>
                    </a:lnTo>
                    <a:cubicBezTo>
                      <a:pt x="477245" y="643326"/>
                      <a:pt x="471438" y="641091"/>
                      <a:pt x="467220" y="636413"/>
                    </a:cubicBezTo>
                    <a:lnTo>
                      <a:pt x="429359" y="594541"/>
                    </a:lnTo>
                    <a:cubicBezTo>
                      <a:pt x="425142" y="589840"/>
                      <a:pt x="424128" y="584540"/>
                      <a:pt x="427078" y="582697"/>
                    </a:cubicBezTo>
                    <a:lnTo>
                      <a:pt x="453532" y="566150"/>
                    </a:lnTo>
                    <a:close/>
                    <a:moveTo>
                      <a:pt x="596845" y="579931"/>
                    </a:moveTo>
                    <a:cubicBezTo>
                      <a:pt x="599795" y="578064"/>
                      <a:pt x="605602" y="580369"/>
                      <a:pt x="609819" y="585047"/>
                    </a:cubicBezTo>
                    <a:lnTo>
                      <a:pt x="647658" y="626941"/>
                    </a:lnTo>
                    <a:cubicBezTo>
                      <a:pt x="651898" y="631619"/>
                      <a:pt x="652912" y="636873"/>
                      <a:pt x="649940" y="638717"/>
                    </a:cubicBezTo>
                    <a:lnTo>
                      <a:pt x="623508" y="655263"/>
                    </a:lnTo>
                    <a:cubicBezTo>
                      <a:pt x="620535" y="657129"/>
                      <a:pt x="614774" y="654871"/>
                      <a:pt x="610534" y="650193"/>
                    </a:cubicBezTo>
                    <a:lnTo>
                      <a:pt x="572695" y="608299"/>
                    </a:lnTo>
                    <a:cubicBezTo>
                      <a:pt x="568478" y="603621"/>
                      <a:pt x="567441" y="598320"/>
                      <a:pt x="570414" y="596477"/>
                    </a:cubicBezTo>
                    <a:lnTo>
                      <a:pt x="596845" y="579931"/>
                    </a:lnTo>
                    <a:close/>
                    <a:moveTo>
                      <a:pt x="249106" y="587328"/>
                    </a:moveTo>
                    <a:cubicBezTo>
                      <a:pt x="252078" y="585462"/>
                      <a:pt x="257863" y="587720"/>
                      <a:pt x="262080" y="592421"/>
                    </a:cubicBezTo>
                    <a:lnTo>
                      <a:pt x="299896" y="634293"/>
                    </a:lnTo>
                    <a:cubicBezTo>
                      <a:pt x="304136" y="638971"/>
                      <a:pt x="305173" y="644271"/>
                      <a:pt x="302200" y="646114"/>
                    </a:cubicBezTo>
                    <a:lnTo>
                      <a:pt x="275768" y="662661"/>
                    </a:lnTo>
                    <a:cubicBezTo>
                      <a:pt x="272796" y="664527"/>
                      <a:pt x="267011" y="662222"/>
                      <a:pt x="262771" y="657521"/>
                    </a:cubicBezTo>
                    <a:lnTo>
                      <a:pt x="224978" y="615650"/>
                    </a:lnTo>
                    <a:cubicBezTo>
                      <a:pt x="220738" y="610972"/>
                      <a:pt x="219701" y="605718"/>
                      <a:pt x="222674" y="603874"/>
                    </a:cubicBezTo>
                    <a:lnTo>
                      <a:pt x="249106" y="587328"/>
                    </a:lnTo>
                    <a:close/>
                    <a:moveTo>
                      <a:pt x="392442" y="601085"/>
                    </a:moveTo>
                    <a:cubicBezTo>
                      <a:pt x="395392" y="599242"/>
                      <a:pt x="401199" y="601524"/>
                      <a:pt x="405439" y="606225"/>
                    </a:cubicBezTo>
                    <a:lnTo>
                      <a:pt x="443255" y="648096"/>
                    </a:lnTo>
                    <a:cubicBezTo>
                      <a:pt x="447495" y="652774"/>
                      <a:pt x="448509" y="658028"/>
                      <a:pt x="445536" y="659895"/>
                    </a:cubicBezTo>
                    <a:lnTo>
                      <a:pt x="419104" y="676441"/>
                    </a:lnTo>
                    <a:cubicBezTo>
                      <a:pt x="416132" y="678284"/>
                      <a:pt x="410371" y="676026"/>
                      <a:pt x="406131" y="671348"/>
                    </a:cubicBezTo>
                    <a:lnTo>
                      <a:pt x="368314" y="629453"/>
                    </a:lnTo>
                    <a:cubicBezTo>
                      <a:pt x="364074" y="624775"/>
                      <a:pt x="363037" y="619498"/>
                      <a:pt x="365987" y="617655"/>
                    </a:cubicBezTo>
                    <a:lnTo>
                      <a:pt x="392442" y="601085"/>
                    </a:lnTo>
                    <a:close/>
                    <a:moveTo>
                      <a:pt x="555043" y="606109"/>
                    </a:moveTo>
                    <a:cubicBezTo>
                      <a:pt x="557993" y="604243"/>
                      <a:pt x="563800" y="606547"/>
                      <a:pt x="568040" y="611225"/>
                    </a:cubicBezTo>
                    <a:lnTo>
                      <a:pt x="605856" y="653097"/>
                    </a:lnTo>
                    <a:cubicBezTo>
                      <a:pt x="610096" y="657798"/>
                      <a:pt x="611087" y="663052"/>
                      <a:pt x="608137" y="664895"/>
                    </a:cubicBezTo>
                    <a:lnTo>
                      <a:pt x="581705" y="681441"/>
                    </a:lnTo>
                    <a:cubicBezTo>
                      <a:pt x="578733" y="683308"/>
                      <a:pt x="572971" y="681027"/>
                      <a:pt x="568732" y="676349"/>
                    </a:cubicBezTo>
                    <a:lnTo>
                      <a:pt x="530915" y="634477"/>
                    </a:lnTo>
                    <a:cubicBezTo>
                      <a:pt x="526675" y="629776"/>
                      <a:pt x="525616" y="624499"/>
                      <a:pt x="528588" y="622655"/>
                    </a:cubicBezTo>
                    <a:lnTo>
                      <a:pt x="555043" y="606109"/>
                    </a:lnTo>
                    <a:close/>
                    <a:moveTo>
                      <a:pt x="207303" y="613484"/>
                    </a:moveTo>
                    <a:cubicBezTo>
                      <a:pt x="210276" y="611640"/>
                      <a:pt x="216015" y="613898"/>
                      <a:pt x="220278" y="618599"/>
                    </a:cubicBezTo>
                    <a:lnTo>
                      <a:pt x="258093" y="660471"/>
                    </a:lnTo>
                    <a:cubicBezTo>
                      <a:pt x="262333" y="665149"/>
                      <a:pt x="263371" y="670426"/>
                      <a:pt x="260420" y="672270"/>
                    </a:cubicBezTo>
                    <a:lnTo>
                      <a:pt x="233966" y="688839"/>
                    </a:lnTo>
                    <a:cubicBezTo>
                      <a:pt x="231039" y="690659"/>
                      <a:pt x="225186" y="688400"/>
                      <a:pt x="220969" y="683722"/>
                    </a:cubicBezTo>
                    <a:lnTo>
                      <a:pt x="183153" y="641828"/>
                    </a:lnTo>
                    <a:cubicBezTo>
                      <a:pt x="178913" y="637150"/>
                      <a:pt x="177945" y="631873"/>
                      <a:pt x="180871" y="630053"/>
                    </a:cubicBezTo>
                    <a:lnTo>
                      <a:pt x="207303" y="613484"/>
                    </a:lnTo>
                    <a:close/>
                    <a:moveTo>
                      <a:pt x="350639" y="627264"/>
                    </a:moveTo>
                    <a:cubicBezTo>
                      <a:pt x="353589" y="625398"/>
                      <a:pt x="359396" y="627725"/>
                      <a:pt x="363614" y="632403"/>
                    </a:cubicBezTo>
                    <a:lnTo>
                      <a:pt x="401453" y="674275"/>
                    </a:lnTo>
                    <a:cubicBezTo>
                      <a:pt x="405669" y="678952"/>
                      <a:pt x="406707" y="684207"/>
                      <a:pt x="403734" y="686050"/>
                    </a:cubicBezTo>
                    <a:lnTo>
                      <a:pt x="377302" y="702596"/>
                    </a:lnTo>
                    <a:cubicBezTo>
                      <a:pt x="374352" y="704463"/>
                      <a:pt x="368568" y="702204"/>
                      <a:pt x="364328" y="697526"/>
                    </a:cubicBezTo>
                    <a:lnTo>
                      <a:pt x="326489" y="655631"/>
                    </a:lnTo>
                    <a:cubicBezTo>
                      <a:pt x="322272" y="650953"/>
                      <a:pt x="321235" y="645654"/>
                      <a:pt x="324207" y="643810"/>
                    </a:cubicBezTo>
                    <a:lnTo>
                      <a:pt x="350639" y="627264"/>
                    </a:lnTo>
                    <a:close/>
                    <a:moveTo>
                      <a:pt x="513240" y="632265"/>
                    </a:moveTo>
                    <a:cubicBezTo>
                      <a:pt x="516213" y="630421"/>
                      <a:pt x="521997" y="632726"/>
                      <a:pt x="526215" y="637404"/>
                    </a:cubicBezTo>
                    <a:lnTo>
                      <a:pt x="564030" y="679275"/>
                    </a:lnTo>
                    <a:cubicBezTo>
                      <a:pt x="568293" y="683976"/>
                      <a:pt x="569308" y="689207"/>
                      <a:pt x="566335" y="691051"/>
                    </a:cubicBezTo>
                    <a:lnTo>
                      <a:pt x="539903" y="707620"/>
                    </a:lnTo>
                    <a:cubicBezTo>
                      <a:pt x="536953" y="709441"/>
                      <a:pt x="531169" y="707205"/>
                      <a:pt x="526929" y="702527"/>
                    </a:cubicBezTo>
                    <a:lnTo>
                      <a:pt x="489090" y="660656"/>
                    </a:lnTo>
                    <a:cubicBezTo>
                      <a:pt x="484873" y="655954"/>
                      <a:pt x="483859" y="650654"/>
                      <a:pt x="486808" y="648811"/>
                    </a:cubicBezTo>
                    <a:lnTo>
                      <a:pt x="513240" y="632265"/>
                    </a:lnTo>
                    <a:close/>
                    <a:moveTo>
                      <a:pt x="308814" y="653442"/>
                    </a:moveTo>
                    <a:cubicBezTo>
                      <a:pt x="311786" y="651576"/>
                      <a:pt x="317594" y="653880"/>
                      <a:pt x="321834" y="658558"/>
                    </a:cubicBezTo>
                    <a:lnTo>
                      <a:pt x="359649" y="700430"/>
                    </a:lnTo>
                    <a:cubicBezTo>
                      <a:pt x="363890" y="705131"/>
                      <a:pt x="364881" y="710385"/>
                      <a:pt x="361931" y="712228"/>
                    </a:cubicBezTo>
                    <a:lnTo>
                      <a:pt x="335476" y="728775"/>
                    </a:lnTo>
                    <a:cubicBezTo>
                      <a:pt x="332527" y="730641"/>
                      <a:pt x="326766" y="728360"/>
                      <a:pt x="322525" y="723682"/>
                    </a:cubicBezTo>
                    <a:lnTo>
                      <a:pt x="284710" y="681810"/>
                    </a:lnTo>
                    <a:cubicBezTo>
                      <a:pt x="280470" y="677109"/>
                      <a:pt x="279409" y="671832"/>
                      <a:pt x="282382" y="669988"/>
                    </a:cubicBezTo>
                    <a:lnTo>
                      <a:pt x="308814" y="653442"/>
                    </a:lnTo>
                    <a:close/>
                    <a:moveTo>
                      <a:pt x="452150" y="667200"/>
                    </a:moveTo>
                    <a:cubicBezTo>
                      <a:pt x="455122" y="665356"/>
                      <a:pt x="460930" y="667637"/>
                      <a:pt x="465147" y="672339"/>
                    </a:cubicBezTo>
                    <a:lnTo>
                      <a:pt x="502985" y="714211"/>
                    </a:lnTo>
                    <a:cubicBezTo>
                      <a:pt x="507203" y="718888"/>
                      <a:pt x="508217" y="724143"/>
                      <a:pt x="505244" y="726009"/>
                    </a:cubicBezTo>
                    <a:lnTo>
                      <a:pt x="478812" y="742555"/>
                    </a:lnTo>
                    <a:cubicBezTo>
                      <a:pt x="475840" y="744399"/>
                      <a:pt x="470101" y="742140"/>
                      <a:pt x="465861" y="737462"/>
                    </a:cubicBezTo>
                    <a:lnTo>
                      <a:pt x="428022" y="695567"/>
                    </a:lnTo>
                    <a:cubicBezTo>
                      <a:pt x="423806" y="690889"/>
                      <a:pt x="422745" y="685612"/>
                      <a:pt x="425695" y="683769"/>
                    </a:cubicBezTo>
                    <a:lnTo>
                      <a:pt x="452150" y="667200"/>
                    </a:lnTo>
                    <a:close/>
                    <a:moveTo>
                      <a:pt x="267035" y="679598"/>
                    </a:moveTo>
                    <a:cubicBezTo>
                      <a:pt x="270007" y="677755"/>
                      <a:pt x="275768" y="680058"/>
                      <a:pt x="280008" y="684736"/>
                    </a:cubicBezTo>
                    <a:lnTo>
                      <a:pt x="317825" y="726608"/>
                    </a:lnTo>
                    <a:cubicBezTo>
                      <a:pt x="322065" y="731309"/>
                      <a:pt x="323101" y="736541"/>
                      <a:pt x="320128" y="738384"/>
                    </a:cubicBezTo>
                    <a:lnTo>
                      <a:pt x="293697" y="754953"/>
                    </a:lnTo>
                    <a:cubicBezTo>
                      <a:pt x="290747" y="756773"/>
                      <a:pt x="284963" y="754538"/>
                      <a:pt x="280723" y="749860"/>
                    </a:cubicBezTo>
                    <a:lnTo>
                      <a:pt x="242884" y="707988"/>
                    </a:lnTo>
                    <a:cubicBezTo>
                      <a:pt x="238644" y="703287"/>
                      <a:pt x="237630" y="697987"/>
                      <a:pt x="240579" y="696167"/>
                    </a:cubicBezTo>
                    <a:lnTo>
                      <a:pt x="267035" y="679598"/>
                    </a:lnTo>
                    <a:close/>
                    <a:moveTo>
                      <a:pt x="410347" y="693378"/>
                    </a:moveTo>
                    <a:cubicBezTo>
                      <a:pt x="413320" y="691512"/>
                      <a:pt x="419104" y="693839"/>
                      <a:pt x="423344" y="698518"/>
                    </a:cubicBezTo>
                    <a:lnTo>
                      <a:pt x="461161" y="740389"/>
                    </a:lnTo>
                    <a:cubicBezTo>
                      <a:pt x="465400" y="745067"/>
                      <a:pt x="466415" y="750321"/>
                      <a:pt x="463464" y="752164"/>
                    </a:cubicBezTo>
                    <a:lnTo>
                      <a:pt x="437010" y="768734"/>
                    </a:lnTo>
                    <a:cubicBezTo>
                      <a:pt x="434060" y="770577"/>
                      <a:pt x="428276" y="768319"/>
                      <a:pt x="424036" y="763641"/>
                    </a:cubicBezTo>
                    <a:lnTo>
                      <a:pt x="386220" y="721746"/>
                    </a:lnTo>
                    <a:cubicBezTo>
                      <a:pt x="381980" y="717068"/>
                      <a:pt x="380943" y="711768"/>
                      <a:pt x="383915" y="709924"/>
                    </a:cubicBezTo>
                    <a:lnTo>
                      <a:pt x="410347" y="693378"/>
                    </a:lnTo>
                    <a:close/>
                    <a:moveTo>
                      <a:pt x="368545" y="719557"/>
                    </a:moveTo>
                    <a:cubicBezTo>
                      <a:pt x="371494" y="717690"/>
                      <a:pt x="377325" y="719994"/>
                      <a:pt x="381542" y="724672"/>
                    </a:cubicBezTo>
                    <a:lnTo>
                      <a:pt x="419357" y="766544"/>
                    </a:lnTo>
                    <a:cubicBezTo>
                      <a:pt x="423598" y="771245"/>
                      <a:pt x="424612" y="776499"/>
                      <a:pt x="421639" y="778343"/>
                    </a:cubicBezTo>
                    <a:lnTo>
                      <a:pt x="395207" y="794912"/>
                    </a:lnTo>
                    <a:cubicBezTo>
                      <a:pt x="392234" y="796756"/>
                      <a:pt x="386496" y="794474"/>
                      <a:pt x="382233" y="789796"/>
                    </a:cubicBezTo>
                    <a:lnTo>
                      <a:pt x="344418" y="747924"/>
                    </a:lnTo>
                    <a:cubicBezTo>
                      <a:pt x="340200" y="743223"/>
                      <a:pt x="339140" y="737946"/>
                      <a:pt x="342090" y="736102"/>
                    </a:cubicBezTo>
                    <a:lnTo>
                      <a:pt x="368545" y="719557"/>
                    </a:lnTo>
                    <a:close/>
                    <a:moveTo>
                      <a:pt x="326743" y="745712"/>
                    </a:moveTo>
                    <a:cubicBezTo>
                      <a:pt x="329715" y="743869"/>
                      <a:pt x="335500" y="746173"/>
                      <a:pt x="339740" y="750851"/>
                    </a:cubicBezTo>
                    <a:lnTo>
                      <a:pt x="377555" y="792722"/>
                    </a:lnTo>
                    <a:cubicBezTo>
                      <a:pt x="381796" y="797424"/>
                      <a:pt x="382809" y="802655"/>
                      <a:pt x="379836" y="804499"/>
                    </a:cubicBezTo>
                    <a:lnTo>
                      <a:pt x="353405" y="821067"/>
                    </a:lnTo>
                    <a:cubicBezTo>
                      <a:pt x="350455" y="822887"/>
                      <a:pt x="344671" y="820652"/>
                      <a:pt x="340431" y="815974"/>
                    </a:cubicBezTo>
                    <a:lnTo>
                      <a:pt x="302592" y="774103"/>
                    </a:lnTo>
                    <a:cubicBezTo>
                      <a:pt x="298375" y="769402"/>
                      <a:pt x="297361" y="764101"/>
                      <a:pt x="300311" y="762281"/>
                    </a:cubicBezTo>
                    <a:lnTo>
                      <a:pt x="326743" y="74571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9" name="Freeform 718">
                <a:extLst>
                  <a:ext uri="{FF2B5EF4-FFF2-40B4-BE49-F238E27FC236}">
                    <a16:creationId xmlns:a16="http://schemas.microsoft.com/office/drawing/2014/main" id="{168C0202-457A-D748-1504-B35C991F0164}"/>
                  </a:ext>
                </a:extLst>
              </p:cNvPr>
              <p:cNvSpPr/>
              <p:nvPr/>
            </p:nvSpPr>
            <p:spPr>
              <a:xfrm>
                <a:off x="12329241" y="8852397"/>
                <a:ext cx="817867" cy="650611"/>
              </a:xfrm>
              <a:custGeom>
                <a:avLst/>
                <a:gdLst>
                  <a:gd name="connsiteX0" fmla="*/ 817868 w 817867"/>
                  <a:gd name="connsiteY0" fmla="*/ 47379 h 650611"/>
                  <a:gd name="connsiteX1" fmla="*/ 173225 w 817867"/>
                  <a:gd name="connsiteY1" fmla="*/ 422196 h 650611"/>
                  <a:gd name="connsiteX2" fmla="*/ 172648 w 817867"/>
                  <a:gd name="connsiteY2" fmla="*/ 650612 h 650611"/>
                  <a:gd name="connsiteX3" fmla="*/ 36986 w 817867"/>
                  <a:gd name="connsiteY3" fmla="*/ 500109 h 650611"/>
                  <a:gd name="connsiteX4" fmla="*/ 0 w 817867"/>
                  <a:gd name="connsiteY4" fmla="*/ 459159 h 650611"/>
                  <a:gd name="connsiteX5" fmla="*/ 775259 w 817867"/>
                  <a:gd name="connsiteY5" fmla="*/ 0 h 650611"/>
                  <a:gd name="connsiteX6" fmla="*/ 817868 w 817867"/>
                  <a:gd name="connsiteY6" fmla="*/ 47379 h 6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67" h="650611">
                    <a:moveTo>
                      <a:pt x="817868" y="47379"/>
                    </a:moveTo>
                    <a:lnTo>
                      <a:pt x="173225" y="422196"/>
                    </a:lnTo>
                    <a:lnTo>
                      <a:pt x="172648" y="650612"/>
                    </a:lnTo>
                    <a:lnTo>
                      <a:pt x="36986" y="500109"/>
                    </a:lnTo>
                    <a:lnTo>
                      <a:pt x="0" y="459159"/>
                    </a:lnTo>
                    <a:lnTo>
                      <a:pt x="775259" y="0"/>
                    </a:lnTo>
                    <a:lnTo>
                      <a:pt x="817868" y="47379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0" name="Freeform 719">
                <a:extLst>
                  <a:ext uri="{FF2B5EF4-FFF2-40B4-BE49-F238E27FC236}">
                    <a16:creationId xmlns:a16="http://schemas.microsoft.com/office/drawing/2014/main" id="{CCB93B47-13CC-6FA9-975B-0E0B71E55044}"/>
                  </a:ext>
                </a:extLst>
              </p:cNvPr>
              <p:cNvSpPr/>
              <p:nvPr/>
            </p:nvSpPr>
            <p:spPr>
              <a:xfrm>
                <a:off x="12499862" y="9090330"/>
                <a:ext cx="781941" cy="929724"/>
              </a:xfrm>
              <a:custGeom>
                <a:avLst/>
                <a:gdLst>
                  <a:gd name="connsiteX0" fmla="*/ 1359 w 781941"/>
                  <a:gd name="connsiteY0" fmla="*/ 453605 h 929724"/>
                  <a:gd name="connsiteX1" fmla="*/ 781941 w 781941"/>
                  <a:gd name="connsiteY1" fmla="*/ 0 h 929724"/>
                  <a:gd name="connsiteX2" fmla="*/ 780581 w 781941"/>
                  <a:gd name="connsiteY2" fmla="*/ 476119 h 929724"/>
                  <a:gd name="connsiteX3" fmla="*/ 0 w 781941"/>
                  <a:gd name="connsiteY3" fmla="*/ 929724 h 929724"/>
                  <a:gd name="connsiteX4" fmla="*/ 1359 w 781941"/>
                  <a:gd name="connsiteY4" fmla="*/ 453605 h 92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41" h="929724">
                    <a:moveTo>
                      <a:pt x="1359" y="453605"/>
                    </a:moveTo>
                    <a:lnTo>
                      <a:pt x="781941" y="0"/>
                    </a:lnTo>
                    <a:lnTo>
                      <a:pt x="780581" y="476119"/>
                    </a:lnTo>
                    <a:lnTo>
                      <a:pt x="0" y="929724"/>
                    </a:lnTo>
                    <a:lnTo>
                      <a:pt x="1359" y="453605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1" name="Freeform 720">
                <a:extLst>
                  <a:ext uri="{FF2B5EF4-FFF2-40B4-BE49-F238E27FC236}">
                    <a16:creationId xmlns:a16="http://schemas.microsoft.com/office/drawing/2014/main" id="{F094FDB1-E5FF-73A7-658D-3BA9B4F2CEBA}"/>
                  </a:ext>
                </a:extLst>
              </p:cNvPr>
              <p:cNvSpPr/>
              <p:nvPr/>
            </p:nvSpPr>
            <p:spPr>
              <a:xfrm>
                <a:off x="12501314" y="9049449"/>
                <a:ext cx="780696" cy="494508"/>
              </a:xfrm>
              <a:custGeom>
                <a:avLst/>
                <a:gdLst>
                  <a:gd name="connsiteX0" fmla="*/ 139 w 780696"/>
                  <a:gd name="connsiteY0" fmla="*/ 453605 h 494508"/>
                  <a:gd name="connsiteX1" fmla="*/ 780696 w 780696"/>
                  <a:gd name="connsiteY1" fmla="*/ 0 h 494508"/>
                  <a:gd name="connsiteX2" fmla="*/ 780559 w 780696"/>
                  <a:gd name="connsiteY2" fmla="*/ 40904 h 494508"/>
                  <a:gd name="connsiteX3" fmla="*/ 0 w 780696"/>
                  <a:gd name="connsiteY3" fmla="*/ 494508 h 494508"/>
                  <a:gd name="connsiteX4" fmla="*/ 139 w 780696"/>
                  <a:gd name="connsiteY4" fmla="*/ 453605 h 494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96" h="494508">
                    <a:moveTo>
                      <a:pt x="139" y="453605"/>
                    </a:moveTo>
                    <a:lnTo>
                      <a:pt x="780696" y="0"/>
                    </a:lnTo>
                    <a:lnTo>
                      <a:pt x="780559" y="40904"/>
                    </a:lnTo>
                    <a:lnTo>
                      <a:pt x="0" y="494508"/>
                    </a:lnTo>
                    <a:lnTo>
                      <a:pt x="139" y="453605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2" name="Freeform 721">
                <a:extLst>
                  <a:ext uri="{FF2B5EF4-FFF2-40B4-BE49-F238E27FC236}">
                    <a16:creationId xmlns:a16="http://schemas.microsoft.com/office/drawing/2014/main" id="{6AA4493E-E3F1-86E5-943D-142D903A6BD7}"/>
                  </a:ext>
                </a:extLst>
              </p:cNvPr>
              <p:cNvSpPr/>
              <p:nvPr/>
            </p:nvSpPr>
            <p:spPr>
              <a:xfrm>
                <a:off x="12501959" y="8861937"/>
                <a:ext cx="1210588" cy="930669"/>
              </a:xfrm>
              <a:custGeom>
                <a:avLst/>
                <a:gdLst>
                  <a:gd name="connsiteX0" fmla="*/ 0 w 1210588"/>
                  <a:gd name="connsiteY0" fmla="*/ 453652 h 930669"/>
                  <a:gd name="connsiteX1" fmla="*/ 780558 w 1210588"/>
                  <a:gd name="connsiteY1" fmla="*/ 0 h 930669"/>
                  <a:gd name="connsiteX2" fmla="*/ 1210588 w 1210588"/>
                  <a:gd name="connsiteY2" fmla="*/ 477041 h 930669"/>
                  <a:gd name="connsiteX3" fmla="*/ 430007 w 1210588"/>
                  <a:gd name="connsiteY3" fmla="*/ 930669 h 930669"/>
                  <a:gd name="connsiteX4" fmla="*/ 0 w 1210588"/>
                  <a:gd name="connsiteY4" fmla="*/ 453652 h 930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88" h="930669">
                    <a:moveTo>
                      <a:pt x="0" y="453652"/>
                    </a:moveTo>
                    <a:lnTo>
                      <a:pt x="780558" y="0"/>
                    </a:lnTo>
                    <a:lnTo>
                      <a:pt x="1210588" y="477041"/>
                    </a:lnTo>
                    <a:lnTo>
                      <a:pt x="430007" y="930669"/>
                    </a:lnTo>
                    <a:lnTo>
                      <a:pt x="0" y="453652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3" name="Freeform 722">
                <a:extLst>
                  <a:ext uri="{FF2B5EF4-FFF2-40B4-BE49-F238E27FC236}">
                    <a16:creationId xmlns:a16="http://schemas.microsoft.com/office/drawing/2014/main" id="{768B0E26-2BF7-611A-5C81-C70F7E843796}"/>
                  </a:ext>
                </a:extLst>
              </p:cNvPr>
              <p:cNvSpPr/>
              <p:nvPr/>
            </p:nvSpPr>
            <p:spPr>
              <a:xfrm>
                <a:off x="12930607" y="9338978"/>
                <a:ext cx="781917" cy="929747"/>
              </a:xfrm>
              <a:custGeom>
                <a:avLst/>
                <a:gdLst>
                  <a:gd name="connsiteX0" fmla="*/ 1337 w 781917"/>
                  <a:gd name="connsiteY0" fmla="*/ 453628 h 929747"/>
                  <a:gd name="connsiteX1" fmla="*/ 781918 w 781917"/>
                  <a:gd name="connsiteY1" fmla="*/ 0 h 929747"/>
                  <a:gd name="connsiteX2" fmla="*/ 780582 w 781917"/>
                  <a:gd name="connsiteY2" fmla="*/ 476142 h 929747"/>
                  <a:gd name="connsiteX3" fmla="*/ 0 w 781917"/>
                  <a:gd name="connsiteY3" fmla="*/ 929748 h 929747"/>
                  <a:gd name="connsiteX4" fmla="*/ 1337 w 781917"/>
                  <a:gd name="connsiteY4" fmla="*/ 453628 h 929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17" h="929747">
                    <a:moveTo>
                      <a:pt x="1337" y="453628"/>
                    </a:moveTo>
                    <a:lnTo>
                      <a:pt x="781918" y="0"/>
                    </a:lnTo>
                    <a:lnTo>
                      <a:pt x="780582" y="476142"/>
                    </a:lnTo>
                    <a:lnTo>
                      <a:pt x="0" y="929748"/>
                    </a:lnTo>
                    <a:lnTo>
                      <a:pt x="1337" y="453628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4" name="Freeform 723">
                <a:extLst>
                  <a:ext uri="{FF2B5EF4-FFF2-40B4-BE49-F238E27FC236}">
                    <a16:creationId xmlns:a16="http://schemas.microsoft.com/office/drawing/2014/main" id="{1FB292A8-BE9A-5351-0040-EDCBCCF8C05A}"/>
                  </a:ext>
                </a:extLst>
              </p:cNvPr>
              <p:cNvSpPr/>
              <p:nvPr/>
            </p:nvSpPr>
            <p:spPr>
              <a:xfrm>
                <a:off x="12499978" y="9315589"/>
                <a:ext cx="431966" cy="1194688"/>
              </a:xfrm>
              <a:custGeom>
                <a:avLst/>
                <a:gdLst>
                  <a:gd name="connsiteX0" fmla="*/ 2004 w 431966"/>
                  <a:gd name="connsiteY0" fmla="*/ 0 h 1194688"/>
                  <a:gd name="connsiteX1" fmla="*/ 431966 w 431966"/>
                  <a:gd name="connsiteY1" fmla="*/ 477018 h 1194688"/>
                  <a:gd name="connsiteX2" fmla="*/ 430629 w 431966"/>
                  <a:gd name="connsiteY2" fmla="*/ 1194688 h 1194688"/>
                  <a:gd name="connsiteX3" fmla="*/ 0 w 431966"/>
                  <a:gd name="connsiteY3" fmla="*/ 946063 h 1194688"/>
                  <a:gd name="connsiteX4" fmla="*/ 1359 w 431966"/>
                  <a:gd name="connsiteY4" fmla="*/ 228392 h 1194688"/>
                  <a:gd name="connsiteX5" fmla="*/ 1452 w 431966"/>
                  <a:gd name="connsiteY5" fmla="*/ 187465 h 1194688"/>
                  <a:gd name="connsiteX6" fmla="*/ 2004 w 431966"/>
                  <a:gd name="connsiteY6" fmla="*/ 0 h 119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688">
                    <a:moveTo>
                      <a:pt x="2004" y="0"/>
                    </a:moveTo>
                    <a:lnTo>
                      <a:pt x="431966" y="477018"/>
                    </a:lnTo>
                    <a:lnTo>
                      <a:pt x="430629" y="1194688"/>
                    </a:lnTo>
                    <a:lnTo>
                      <a:pt x="0" y="946063"/>
                    </a:lnTo>
                    <a:lnTo>
                      <a:pt x="1359" y="228392"/>
                    </a:lnTo>
                    <a:lnTo>
                      <a:pt x="1452" y="187465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5" name="Freeform 724">
                <a:extLst>
                  <a:ext uri="{FF2B5EF4-FFF2-40B4-BE49-F238E27FC236}">
                    <a16:creationId xmlns:a16="http://schemas.microsoft.com/office/drawing/2014/main" id="{117DFCF2-D10C-6B19-48C7-F4FB51A81D66}"/>
                  </a:ext>
                </a:extLst>
              </p:cNvPr>
              <p:cNvSpPr/>
              <p:nvPr/>
            </p:nvSpPr>
            <p:spPr>
              <a:xfrm>
                <a:off x="12501959" y="9274639"/>
                <a:ext cx="430122" cy="517967"/>
              </a:xfrm>
              <a:custGeom>
                <a:avLst/>
                <a:gdLst>
                  <a:gd name="connsiteX0" fmla="*/ 115 w 430122"/>
                  <a:gd name="connsiteY0" fmla="*/ 0 h 517967"/>
                  <a:gd name="connsiteX1" fmla="*/ 430122 w 430122"/>
                  <a:gd name="connsiteY1" fmla="*/ 477041 h 517967"/>
                  <a:gd name="connsiteX2" fmla="*/ 429985 w 430122"/>
                  <a:gd name="connsiteY2" fmla="*/ 517968 h 517967"/>
                  <a:gd name="connsiteX3" fmla="*/ 0 w 430122"/>
                  <a:gd name="connsiteY3" fmla="*/ 40950 h 517967"/>
                  <a:gd name="connsiteX4" fmla="*/ 115 w 430122"/>
                  <a:gd name="connsiteY4" fmla="*/ 0 h 517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22" h="517967">
                    <a:moveTo>
                      <a:pt x="115" y="0"/>
                    </a:moveTo>
                    <a:lnTo>
                      <a:pt x="430122" y="477041"/>
                    </a:lnTo>
                    <a:lnTo>
                      <a:pt x="429985" y="517968"/>
                    </a:lnTo>
                    <a:lnTo>
                      <a:pt x="0" y="40950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6" name="Freeform 725">
                <a:extLst>
                  <a:ext uri="{FF2B5EF4-FFF2-40B4-BE49-F238E27FC236}">
                    <a16:creationId xmlns:a16="http://schemas.microsoft.com/office/drawing/2014/main" id="{D14BCF8D-3B19-F327-9CAF-4DEC749CFBF5}"/>
                  </a:ext>
                </a:extLst>
              </p:cNvPr>
              <p:cNvSpPr/>
              <p:nvPr/>
            </p:nvSpPr>
            <p:spPr>
              <a:xfrm>
                <a:off x="12502074" y="8821034"/>
                <a:ext cx="1210543" cy="930622"/>
              </a:xfrm>
              <a:custGeom>
                <a:avLst/>
                <a:gdLst>
                  <a:gd name="connsiteX0" fmla="*/ 0 w 1210543"/>
                  <a:gd name="connsiteY0" fmla="*/ 453605 h 930622"/>
                  <a:gd name="connsiteX1" fmla="*/ 780582 w 1210543"/>
                  <a:gd name="connsiteY1" fmla="*/ 0 h 930622"/>
                  <a:gd name="connsiteX2" fmla="*/ 1210544 w 1210543"/>
                  <a:gd name="connsiteY2" fmla="*/ 477018 h 930622"/>
                  <a:gd name="connsiteX3" fmla="*/ 430008 w 1210543"/>
                  <a:gd name="connsiteY3" fmla="*/ 930623 h 930622"/>
                  <a:gd name="connsiteX4" fmla="*/ 0 w 1210543"/>
                  <a:gd name="connsiteY4" fmla="*/ 453605 h 930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43" h="930622">
                    <a:moveTo>
                      <a:pt x="0" y="453605"/>
                    </a:moveTo>
                    <a:lnTo>
                      <a:pt x="780582" y="0"/>
                    </a:lnTo>
                    <a:lnTo>
                      <a:pt x="1210544" y="477018"/>
                    </a:lnTo>
                    <a:lnTo>
                      <a:pt x="430008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7" name="Freeform 726">
                <a:extLst>
                  <a:ext uri="{FF2B5EF4-FFF2-40B4-BE49-F238E27FC236}">
                    <a16:creationId xmlns:a16="http://schemas.microsoft.com/office/drawing/2014/main" id="{AB2D354F-471C-71FA-B0B5-22230A81A7CF}"/>
                  </a:ext>
                </a:extLst>
              </p:cNvPr>
              <p:cNvSpPr/>
              <p:nvPr/>
            </p:nvSpPr>
            <p:spPr>
              <a:xfrm>
                <a:off x="12541962" y="8852400"/>
                <a:ext cx="1064939" cy="821709"/>
              </a:xfrm>
              <a:custGeom>
                <a:avLst/>
                <a:gdLst>
                  <a:gd name="connsiteX0" fmla="*/ 711520 w 1064939"/>
                  <a:gd name="connsiteY0" fmla="*/ 642 h 821709"/>
                  <a:gd name="connsiteX1" fmla="*/ 724493 w 1064939"/>
                  <a:gd name="connsiteY1" fmla="*/ 5735 h 821709"/>
                  <a:gd name="connsiteX2" fmla="*/ 762332 w 1064939"/>
                  <a:gd name="connsiteY2" fmla="*/ 47606 h 821709"/>
                  <a:gd name="connsiteX3" fmla="*/ 764613 w 1064939"/>
                  <a:gd name="connsiteY3" fmla="*/ 59451 h 821709"/>
                  <a:gd name="connsiteX4" fmla="*/ 738182 w 1064939"/>
                  <a:gd name="connsiteY4" fmla="*/ 75997 h 821709"/>
                  <a:gd name="connsiteX5" fmla="*/ 725208 w 1064939"/>
                  <a:gd name="connsiteY5" fmla="*/ 70858 h 821709"/>
                  <a:gd name="connsiteX6" fmla="*/ 687369 w 1064939"/>
                  <a:gd name="connsiteY6" fmla="*/ 28987 h 821709"/>
                  <a:gd name="connsiteX7" fmla="*/ 685088 w 1064939"/>
                  <a:gd name="connsiteY7" fmla="*/ 17211 h 821709"/>
                  <a:gd name="connsiteX8" fmla="*/ 711520 w 1064939"/>
                  <a:gd name="connsiteY8" fmla="*/ 642 h 821709"/>
                  <a:gd name="connsiteX9" fmla="*/ 669740 w 1064939"/>
                  <a:gd name="connsiteY9" fmla="*/ 26820 h 821709"/>
                  <a:gd name="connsiteX10" fmla="*/ 682691 w 1064939"/>
                  <a:gd name="connsiteY10" fmla="*/ 31913 h 821709"/>
                  <a:gd name="connsiteX11" fmla="*/ 720507 w 1064939"/>
                  <a:gd name="connsiteY11" fmla="*/ 73785 h 821709"/>
                  <a:gd name="connsiteX12" fmla="*/ 722834 w 1064939"/>
                  <a:gd name="connsiteY12" fmla="*/ 85607 h 821709"/>
                  <a:gd name="connsiteX13" fmla="*/ 696379 w 1064939"/>
                  <a:gd name="connsiteY13" fmla="*/ 102153 h 821709"/>
                  <a:gd name="connsiteX14" fmla="*/ 683382 w 1064939"/>
                  <a:gd name="connsiteY14" fmla="*/ 97037 h 821709"/>
                  <a:gd name="connsiteX15" fmla="*/ 645567 w 1064939"/>
                  <a:gd name="connsiteY15" fmla="*/ 55165 h 821709"/>
                  <a:gd name="connsiteX16" fmla="*/ 643285 w 1064939"/>
                  <a:gd name="connsiteY16" fmla="*/ 43366 h 821709"/>
                  <a:gd name="connsiteX17" fmla="*/ 669740 w 1064939"/>
                  <a:gd name="connsiteY17" fmla="*/ 26820 h 821709"/>
                  <a:gd name="connsiteX18" fmla="*/ 627914 w 1064939"/>
                  <a:gd name="connsiteY18" fmla="*/ 52999 h 821709"/>
                  <a:gd name="connsiteX19" fmla="*/ 640889 w 1064939"/>
                  <a:gd name="connsiteY19" fmla="*/ 58068 h 821709"/>
                  <a:gd name="connsiteX20" fmla="*/ 678727 w 1064939"/>
                  <a:gd name="connsiteY20" fmla="*/ 99963 h 821709"/>
                  <a:gd name="connsiteX21" fmla="*/ 681009 w 1064939"/>
                  <a:gd name="connsiteY21" fmla="*/ 111785 h 821709"/>
                  <a:gd name="connsiteX22" fmla="*/ 654577 w 1064939"/>
                  <a:gd name="connsiteY22" fmla="*/ 128331 h 821709"/>
                  <a:gd name="connsiteX23" fmla="*/ 641580 w 1064939"/>
                  <a:gd name="connsiteY23" fmla="*/ 123192 h 821709"/>
                  <a:gd name="connsiteX24" fmla="*/ 603764 w 1064939"/>
                  <a:gd name="connsiteY24" fmla="*/ 81320 h 821709"/>
                  <a:gd name="connsiteX25" fmla="*/ 601482 w 1064939"/>
                  <a:gd name="connsiteY25" fmla="*/ 69545 h 821709"/>
                  <a:gd name="connsiteX26" fmla="*/ 627914 w 1064939"/>
                  <a:gd name="connsiteY26" fmla="*/ 52999 h 821709"/>
                  <a:gd name="connsiteX27" fmla="*/ 771250 w 1064939"/>
                  <a:gd name="connsiteY27" fmla="*/ 66756 h 821709"/>
                  <a:gd name="connsiteX28" fmla="*/ 784248 w 1064939"/>
                  <a:gd name="connsiteY28" fmla="*/ 71872 h 821709"/>
                  <a:gd name="connsiteX29" fmla="*/ 822063 w 1064939"/>
                  <a:gd name="connsiteY29" fmla="*/ 113767 h 821709"/>
                  <a:gd name="connsiteX30" fmla="*/ 824345 w 1064939"/>
                  <a:gd name="connsiteY30" fmla="*/ 125565 h 821709"/>
                  <a:gd name="connsiteX31" fmla="*/ 797890 w 1064939"/>
                  <a:gd name="connsiteY31" fmla="*/ 142111 h 821709"/>
                  <a:gd name="connsiteX32" fmla="*/ 784938 w 1064939"/>
                  <a:gd name="connsiteY32" fmla="*/ 137019 h 821709"/>
                  <a:gd name="connsiteX33" fmla="*/ 747123 w 1064939"/>
                  <a:gd name="connsiteY33" fmla="*/ 95124 h 821709"/>
                  <a:gd name="connsiteX34" fmla="*/ 744796 w 1064939"/>
                  <a:gd name="connsiteY34" fmla="*/ 83325 h 821709"/>
                  <a:gd name="connsiteX35" fmla="*/ 771250 w 1064939"/>
                  <a:gd name="connsiteY35" fmla="*/ 66756 h 821709"/>
                  <a:gd name="connsiteX36" fmla="*/ 586112 w 1064939"/>
                  <a:gd name="connsiteY36" fmla="*/ 79154 h 821709"/>
                  <a:gd name="connsiteX37" fmla="*/ 599086 w 1064939"/>
                  <a:gd name="connsiteY37" fmla="*/ 84247 h 821709"/>
                  <a:gd name="connsiteX38" fmla="*/ 636902 w 1064939"/>
                  <a:gd name="connsiteY38" fmla="*/ 126142 h 821709"/>
                  <a:gd name="connsiteX39" fmla="*/ 639229 w 1064939"/>
                  <a:gd name="connsiteY39" fmla="*/ 137940 h 821709"/>
                  <a:gd name="connsiteX40" fmla="*/ 612774 w 1064939"/>
                  <a:gd name="connsiteY40" fmla="*/ 154509 h 821709"/>
                  <a:gd name="connsiteX41" fmla="*/ 599778 w 1064939"/>
                  <a:gd name="connsiteY41" fmla="*/ 149370 h 821709"/>
                  <a:gd name="connsiteX42" fmla="*/ 561961 w 1064939"/>
                  <a:gd name="connsiteY42" fmla="*/ 107499 h 821709"/>
                  <a:gd name="connsiteX43" fmla="*/ 559680 w 1064939"/>
                  <a:gd name="connsiteY43" fmla="*/ 95700 h 821709"/>
                  <a:gd name="connsiteX44" fmla="*/ 586112 w 1064939"/>
                  <a:gd name="connsiteY44" fmla="*/ 79154 h 821709"/>
                  <a:gd name="connsiteX45" fmla="*/ 729448 w 1064939"/>
                  <a:gd name="connsiteY45" fmla="*/ 92935 h 821709"/>
                  <a:gd name="connsiteX46" fmla="*/ 742422 w 1064939"/>
                  <a:gd name="connsiteY46" fmla="*/ 98050 h 821709"/>
                  <a:gd name="connsiteX47" fmla="*/ 780260 w 1064939"/>
                  <a:gd name="connsiteY47" fmla="*/ 139945 h 821709"/>
                  <a:gd name="connsiteX48" fmla="*/ 782542 w 1064939"/>
                  <a:gd name="connsiteY48" fmla="*/ 151721 h 821709"/>
                  <a:gd name="connsiteX49" fmla="*/ 756110 w 1064939"/>
                  <a:gd name="connsiteY49" fmla="*/ 168267 h 821709"/>
                  <a:gd name="connsiteX50" fmla="*/ 743136 w 1064939"/>
                  <a:gd name="connsiteY50" fmla="*/ 163197 h 821709"/>
                  <a:gd name="connsiteX51" fmla="*/ 705297 w 1064939"/>
                  <a:gd name="connsiteY51" fmla="*/ 121302 h 821709"/>
                  <a:gd name="connsiteX52" fmla="*/ 702993 w 1064939"/>
                  <a:gd name="connsiteY52" fmla="*/ 109480 h 821709"/>
                  <a:gd name="connsiteX53" fmla="*/ 729448 w 1064939"/>
                  <a:gd name="connsiteY53" fmla="*/ 92935 h 821709"/>
                  <a:gd name="connsiteX54" fmla="*/ 527303 w 1064939"/>
                  <a:gd name="connsiteY54" fmla="*/ 110402 h 821709"/>
                  <a:gd name="connsiteX55" fmla="*/ 540277 w 1064939"/>
                  <a:gd name="connsiteY55" fmla="*/ 115472 h 821709"/>
                  <a:gd name="connsiteX56" fmla="*/ 578116 w 1064939"/>
                  <a:gd name="connsiteY56" fmla="*/ 157344 h 821709"/>
                  <a:gd name="connsiteX57" fmla="*/ 580397 w 1064939"/>
                  <a:gd name="connsiteY57" fmla="*/ 169188 h 821709"/>
                  <a:gd name="connsiteX58" fmla="*/ 553965 w 1064939"/>
                  <a:gd name="connsiteY58" fmla="*/ 185734 h 821709"/>
                  <a:gd name="connsiteX59" fmla="*/ 540991 w 1064939"/>
                  <a:gd name="connsiteY59" fmla="*/ 180595 h 821709"/>
                  <a:gd name="connsiteX60" fmla="*/ 503152 w 1064939"/>
                  <a:gd name="connsiteY60" fmla="*/ 138724 h 821709"/>
                  <a:gd name="connsiteX61" fmla="*/ 500848 w 1064939"/>
                  <a:gd name="connsiteY61" fmla="*/ 126948 h 821709"/>
                  <a:gd name="connsiteX62" fmla="*/ 527303 w 1064939"/>
                  <a:gd name="connsiteY62" fmla="*/ 110402 h 821709"/>
                  <a:gd name="connsiteX63" fmla="*/ 687645 w 1064939"/>
                  <a:gd name="connsiteY63" fmla="*/ 119113 h 821709"/>
                  <a:gd name="connsiteX64" fmla="*/ 700642 w 1064939"/>
                  <a:gd name="connsiteY64" fmla="*/ 124229 h 821709"/>
                  <a:gd name="connsiteX65" fmla="*/ 738458 w 1064939"/>
                  <a:gd name="connsiteY65" fmla="*/ 166100 h 821709"/>
                  <a:gd name="connsiteX66" fmla="*/ 740739 w 1064939"/>
                  <a:gd name="connsiteY66" fmla="*/ 177899 h 821709"/>
                  <a:gd name="connsiteX67" fmla="*/ 714285 w 1064939"/>
                  <a:gd name="connsiteY67" fmla="*/ 194445 h 821709"/>
                  <a:gd name="connsiteX68" fmla="*/ 701334 w 1064939"/>
                  <a:gd name="connsiteY68" fmla="*/ 189352 h 821709"/>
                  <a:gd name="connsiteX69" fmla="*/ 663518 w 1064939"/>
                  <a:gd name="connsiteY69" fmla="*/ 147481 h 821709"/>
                  <a:gd name="connsiteX70" fmla="*/ 661190 w 1064939"/>
                  <a:gd name="connsiteY70" fmla="*/ 135659 h 821709"/>
                  <a:gd name="connsiteX71" fmla="*/ 687645 w 1064939"/>
                  <a:gd name="connsiteY71" fmla="*/ 119113 h 821709"/>
                  <a:gd name="connsiteX72" fmla="*/ 830958 w 1064939"/>
                  <a:gd name="connsiteY72" fmla="*/ 132870 h 821709"/>
                  <a:gd name="connsiteX73" fmla="*/ 843956 w 1064939"/>
                  <a:gd name="connsiteY73" fmla="*/ 137986 h 821709"/>
                  <a:gd name="connsiteX74" fmla="*/ 881794 w 1064939"/>
                  <a:gd name="connsiteY74" fmla="*/ 179881 h 821709"/>
                  <a:gd name="connsiteX75" fmla="*/ 884053 w 1064939"/>
                  <a:gd name="connsiteY75" fmla="*/ 191680 h 821709"/>
                  <a:gd name="connsiteX76" fmla="*/ 857620 w 1064939"/>
                  <a:gd name="connsiteY76" fmla="*/ 208226 h 821709"/>
                  <a:gd name="connsiteX77" fmla="*/ 844670 w 1064939"/>
                  <a:gd name="connsiteY77" fmla="*/ 203133 h 821709"/>
                  <a:gd name="connsiteX78" fmla="*/ 806831 w 1064939"/>
                  <a:gd name="connsiteY78" fmla="*/ 161238 h 821709"/>
                  <a:gd name="connsiteX79" fmla="*/ 804503 w 1064939"/>
                  <a:gd name="connsiteY79" fmla="*/ 149439 h 821709"/>
                  <a:gd name="connsiteX80" fmla="*/ 830958 w 1064939"/>
                  <a:gd name="connsiteY80" fmla="*/ 132870 h 821709"/>
                  <a:gd name="connsiteX81" fmla="*/ 485523 w 1064939"/>
                  <a:gd name="connsiteY81" fmla="*/ 136558 h 821709"/>
                  <a:gd name="connsiteX82" fmla="*/ 498474 w 1064939"/>
                  <a:gd name="connsiteY82" fmla="*/ 141650 h 821709"/>
                  <a:gd name="connsiteX83" fmla="*/ 536290 w 1064939"/>
                  <a:gd name="connsiteY83" fmla="*/ 183522 h 821709"/>
                  <a:gd name="connsiteX84" fmla="*/ 538617 w 1064939"/>
                  <a:gd name="connsiteY84" fmla="*/ 195344 h 821709"/>
                  <a:gd name="connsiteX85" fmla="*/ 512163 w 1064939"/>
                  <a:gd name="connsiteY85" fmla="*/ 211890 h 821709"/>
                  <a:gd name="connsiteX86" fmla="*/ 499143 w 1064939"/>
                  <a:gd name="connsiteY86" fmla="*/ 206774 h 821709"/>
                  <a:gd name="connsiteX87" fmla="*/ 461350 w 1064939"/>
                  <a:gd name="connsiteY87" fmla="*/ 164902 h 821709"/>
                  <a:gd name="connsiteX88" fmla="*/ 459068 w 1064939"/>
                  <a:gd name="connsiteY88" fmla="*/ 153104 h 821709"/>
                  <a:gd name="connsiteX89" fmla="*/ 485523 w 1064939"/>
                  <a:gd name="connsiteY89" fmla="*/ 136558 h 821709"/>
                  <a:gd name="connsiteX90" fmla="*/ 645843 w 1064939"/>
                  <a:gd name="connsiteY90" fmla="*/ 145268 h 821709"/>
                  <a:gd name="connsiteX91" fmla="*/ 658817 w 1064939"/>
                  <a:gd name="connsiteY91" fmla="*/ 150407 h 821709"/>
                  <a:gd name="connsiteX92" fmla="*/ 696633 w 1064939"/>
                  <a:gd name="connsiteY92" fmla="*/ 192279 h 821709"/>
                  <a:gd name="connsiteX93" fmla="*/ 698937 w 1064939"/>
                  <a:gd name="connsiteY93" fmla="*/ 204055 h 821709"/>
                  <a:gd name="connsiteX94" fmla="*/ 672505 w 1064939"/>
                  <a:gd name="connsiteY94" fmla="*/ 220623 h 821709"/>
                  <a:gd name="connsiteX95" fmla="*/ 659508 w 1064939"/>
                  <a:gd name="connsiteY95" fmla="*/ 215531 h 821709"/>
                  <a:gd name="connsiteX96" fmla="*/ 621692 w 1064939"/>
                  <a:gd name="connsiteY96" fmla="*/ 173659 h 821709"/>
                  <a:gd name="connsiteX97" fmla="*/ 619411 w 1064939"/>
                  <a:gd name="connsiteY97" fmla="*/ 161814 h 821709"/>
                  <a:gd name="connsiteX98" fmla="*/ 645843 w 1064939"/>
                  <a:gd name="connsiteY98" fmla="*/ 145268 h 821709"/>
                  <a:gd name="connsiteX99" fmla="*/ 789156 w 1064939"/>
                  <a:gd name="connsiteY99" fmla="*/ 159049 h 821709"/>
                  <a:gd name="connsiteX100" fmla="*/ 802153 w 1064939"/>
                  <a:gd name="connsiteY100" fmla="*/ 164188 h 821709"/>
                  <a:gd name="connsiteX101" fmla="*/ 839968 w 1064939"/>
                  <a:gd name="connsiteY101" fmla="*/ 206059 h 821709"/>
                  <a:gd name="connsiteX102" fmla="*/ 842274 w 1064939"/>
                  <a:gd name="connsiteY102" fmla="*/ 217835 h 821709"/>
                  <a:gd name="connsiteX103" fmla="*/ 815818 w 1064939"/>
                  <a:gd name="connsiteY103" fmla="*/ 234381 h 821709"/>
                  <a:gd name="connsiteX104" fmla="*/ 802845 w 1064939"/>
                  <a:gd name="connsiteY104" fmla="*/ 229311 h 821709"/>
                  <a:gd name="connsiteX105" fmla="*/ 765028 w 1064939"/>
                  <a:gd name="connsiteY105" fmla="*/ 187417 h 821709"/>
                  <a:gd name="connsiteX106" fmla="*/ 762724 w 1064939"/>
                  <a:gd name="connsiteY106" fmla="*/ 175595 h 821709"/>
                  <a:gd name="connsiteX107" fmla="*/ 789156 w 1064939"/>
                  <a:gd name="connsiteY107" fmla="*/ 159049 h 821709"/>
                  <a:gd name="connsiteX108" fmla="*/ 443698 w 1064939"/>
                  <a:gd name="connsiteY108" fmla="*/ 162736 h 821709"/>
                  <a:gd name="connsiteX109" fmla="*/ 456672 w 1064939"/>
                  <a:gd name="connsiteY109" fmla="*/ 167829 h 821709"/>
                  <a:gd name="connsiteX110" fmla="*/ 494488 w 1064939"/>
                  <a:gd name="connsiteY110" fmla="*/ 209700 h 821709"/>
                  <a:gd name="connsiteX111" fmla="*/ 496792 w 1064939"/>
                  <a:gd name="connsiteY111" fmla="*/ 221522 h 821709"/>
                  <a:gd name="connsiteX112" fmla="*/ 470361 w 1064939"/>
                  <a:gd name="connsiteY112" fmla="*/ 238091 h 821709"/>
                  <a:gd name="connsiteX113" fmla="*/ 457363 w 1064939"/>
                  <a:gd name="connsiteY113" fmla="*/ 232929 h 821709"/>
                  <a:gd name="connsiteX114" fmla="*/ 419547 w 1064939"/>
                  <a:gd name="connsiteY114" fmla="*/ 191057 h 821709"/>
                  <a:gd name="connsiteX115" fmla="*/ 417243 w 1064939"/>
                  <a:gd name="connsiteY115" fmla="*/ 179282 h 821709"/>
                  <a:gd name="connsiteX116" fmla="*/ 443698 w 1064939"/>
                  <a:gd name="connsiteY116" fmla="*/ 162736 h 821709"/>
                  <a:gd name="connsiteX117" fmla="*/ 587011 w 1064939"/>
                  <a:gd name="connsiteY117" fmla="*/ 176494 h 821709"/>
                  <a:gd name="connsiteX118" fmla="*/ 600031 w 1064939"/>
                  <a:gd name="connsiteY118" fmla="*/ 181632 h 821709"/>
                  <a:gd name="connsiteX119" fmla="*/ 637846 w 1064939"/>
                  <a:gd name="connsiteY119" fmla="*/ 223504 h 821709"/>
                  <a:gd name="connsiteX120" fmla="*/ 640128 w 1064939"/>
                  <a:gd name="connsiteY120" fmla="*/ 235303 h 821709"/>
                  <a:gd name="connsiteX121" fmla="*/ 613673 w 1064939"/>
                  <a:gd name="connsiteY121" fmla="*/ 251848 h 821709"/>
                  <a:gd name="connsiteX122" fmla="*/ 600722 w 1064939"/>
                  <a:gd name="connsiteY122" fmla="*/ 246756 h 821709"/>
                  <a:gd name="connsiteX123" fmla="*/ 562906 w 1064939"/>
                  <a:gd name="connsiteY123" fmla="*/ 204861 h 821709"/>
                  <a:gd name="connsiteX124" fmla="*/ 560579 w 1064939"/>
                  <a:gd name="connsiteY124" fmla="*/ 193062 h 821709"/>
                  <a:gd name="connsiteX125" fmla="*/ 587011 w 1064939"/>
                  <a:gd name="connsiteY125" fmla="*/ 176494 h 821709"/>
                  <a:gd name="connsiteX126" fmla="*/ 747353 w 1064939"/>
                  <a:gd name="connsiteY126" fmla="*/ 185227 h 821709"/>
                  <a:gd name="connsiteX127" fmla="*/ 760350 w 1064939"/>
                  <a:gd name="connsiteY127" fmla="*/ 190343 h 821709"/>
                  <a:gd name="connsiteX128" fmla="*/ 798167 w 1064939"/>
                  <a:gd name="connsiteY128" fmla="*/ 232215 h 821709"/>
                  <a:gd name="connsiteX129" fmla="*/ 800448 w 1064939"/>
                  <a:gd name="connsiteY129" fmla="*/ 244013 h 821709"/>
                  <a:gd name="connsiteX130" fmla="*/ 774015 w 1064939"/>
                  <a:gd name="connsiteY130" fmla="*/ 260559 h 821709"/>
                  <a:gd name="connsiteX131" fmla="*/ 761042 w 1064939"/>
                  <a:gd name="connsiteY131" fmla="*/ 255467 h 821709"/>
                  <a:gd name="connsiteX132" fmla="*/ 723226 w 1064939"/>
                  <a:gd name="connsiteY132" fmla="*/ 213595 h 821709"/>
                  <a:gd name="connsiteX133" fmla="*/ 720898 w 1064939"/>
                  <a:gd name="connsiteY133" fmla="*/ 201773 h 821709"/>
                  <a:gd name="connsiteX134" fmla="*/ 747353 w 1064939"/>
                  <a:gd name="connsiteY134" fmla="*/ 185227 h 821709"/>
                  <a:gd name="connsiteX135" fmla="*/ 401896 w 1064939"/>
                  <a:gd name="connsiteY135" fmla="*/ 188891 h 821709"/>
                  <a:gd name="connsiteX136" fmla="*/ 414846 w 1064939"/>
                  <a:gd name="connsiteY136" fmla="*/ 194007 h 821709"/>
                  <a:gd name="connsiteX137" fmla="*/ 452685 w 1064939"/>
                  <a:gd name="connsiteY137" fmla="*/ 235879 h 821709"/>
                  <a:gd name="connsiteX138" fmla="*/ 455013 w 1064939"/>
                  <a:gd name="connsiteY138" fmla="*/ 247701 h 821709"/>
                  <a:gd name="connsiteX139" fmla="*/ 428557 w 1064939"/>
                  <a:gd name="connsiteY139" fmla="*/ 264246 h 821709"/>
                  <a:gd name="connsiteX140" fmla="*/ 415561 w 1064939"/>
                  <a:gd name="connsiteY140" fmla="*/ 259131 h 821709"/>
                  <a:gd name="connsiteX141" fmla="*/ 377722 w 1064939"/>
                  <a:gd name="connsiteY141" fmla="*/ 217236 h 821709"/>
                  <a:gd name="connsiteX142" fmla="*/ 375464 w 1064939"/>
                  <a:gd name="connsiteY142" fmla="*/ 205460 h 821709"/>
                  <a:gd name="connsiteX143" fmla="*/ 401896 w 1064939"/>
                  <a:gd name="connsiteY143" fmla="*/ 188891 h 821709"/>
                  <a:gd name="connsiteX144" fmla="*/ 890713 w 1064939"/>
                  <a:gd name="connsiteY144" fmla="*/ 199031 h 821709"/>
                  <a:gd name="connsiteX145" fmla="*/ 903686 w 1064939"/>
                  <a:gd name="connsiteY145" fmla="*/ 204124 h 821709"/>
                  <a:gd name="connsiteX146" fmla="*/ 941502 w 1064939"/>
                  <a:gd name="connsiteY146" fmla="*/ 245995 h 821709"/>
                  <a:gd name="connsiteX147" fmla="*/ 943807 w 1064939"/>
                  <a:gd name="connsiteY147" fmla="*/ 257817 h 821709"/>
                  <a:gd name="connsiteX148" fmla="*/ 917374 w 1064939"/>
                  <a:gd name="connsiteY148" fmla="*/ 274363 h 821709"/>
                  <a:gd name="connsiteX149" fmla="*/ 904378 w 1064939"/>
                  <a:gd name="connsiteY149" fmla="*/ 269247 h 821709"/>
                  <a:gd name="connsiteX150" fmla="*/ 866561 w 1064939"/>
                  <a:gd name="connsiteY150" fmla="*/ 227352 h 821709"/>
                  <a:gd name="connsiteX151" fmla="*/ 864257 w 1064939"/>
                  <a:gd name="connsiteY151" fmla="*/ 215577 h 821709"/>
                  <a:gd name="connsiteX152" fmla="*/ 890713 w 1064939"/>
                  <a:gd name="connsiteY152" fmla="*/ 199031 h 821709"/>
                  <a:gd name="connsiteX153" fmla="*/ 545231 w 1064939"/>
                  <a:gd name="connsiteY153" fmla="*/ 202672 h 821709"/>
                  <a:gd name="connsiteX154" fmla="*/ 558205 w 1064939"/>
                  <a:gd name="connsiteY154" fmla="*/ 207811 h 821709"/>
                  <a:gd name="connsiteX155" fmla="*/ 596044 w 1064939"/>
                  <a:gd name="connsiteY155" fmla="*/ 249682 h 821709"/>
                  <a:gd name="connsiteX156" fmla="*/ 598325 w 1064939"/>
                  <a:gd name="connsiteY156" fmla="*/ 261458 h 821709"/>
                  <a:gd name="connsiteX157" fmla="*/ 571893 w 1064939"/>
                  <a:gd name="connsiteY157" fmla="*/ 278004 h 821709"/>
                  <a:gd name="connsiteX158" fmla="*/ 558920 w 1064939"/>
                  <a:gd name="connsiteY158" fmla="*/ 272934 h 821709"/>
                  <a:gd name="connsiteX159" fmla="*/ 521081 w 1064939"/>
                  <a:gd name="connsiteY159" fmla="*/ 231039 h 821709"/>
                  <a:gd name="connsiteX160" fmla="*/ 518776 w 1064939"/>
                  <a:gd name="connsiteY160" fmla="*/ 219218 h 821709"/>
                  <a:gd name="connsiteX161" fmla="*/ 545231 w 1064939"/>
                  <a:gd name="connsiteY161" fmla="*/ 202672 h 821709"/>
                  <a:gd name="connsiteX162" fmla="*/ 705551 w 1064939"/>
                  <a:gd name="connsiteY162" fmla="*/ 211383 h 821709"/>
                  <a:gd name="connsiteX163" fmla="*/ 718548 w 1064939"/>
                  <a:gd name="connsiteY163" fmla="*/ 216522 h 821709"/>
                  <a:gd name="connsiteX164" fmla="*/ 756364 w 1064939"/>
                  <a:gd name="connsiteY164" fmla="*/ 258393 h 821709"/>
                  <a:gd name="connsiteX165" fmla="*/ 758645 w 1064939"/>
                  <a:gd name="connsiteY165" fmla="*/ 270169 h 821709"/>
                  <a:gd name="connsiteX166" fmla="*/ 732213 w 1064939"/>
                  <a:gd name="connsiteY166" fmla="*/ 286738 h 821709"/>
                  <a:gd name="connsiteX167" fmla="*/ 719239 w 1064939"/>
                  <a:gd name="connsiteY167" fmla="*/ 281645 h 821709"/>
                  <a:gd name="connsiteX168" fmla="*/ 681424 w 1064939"/>
                  <a:gd name="connsiteY168" fmla="*/ 239773 h 821709"/>
                  <a:gd name="connsiteX169" fmla="*/ 679119 w 1064939"/>
                  <a:gd name="connsiteY169" fmla="*/ 227928 h 821709"/>
                  <a:gd name="connsiteX170" fmla="*/ 705551 w 1064939"/>
                  <a:gd name="connsiteY170" fmla="*/ 211383 h 821709"/>
                  <a:gd name="connsiteX171" fmla="*/ 340022 w 1064939"/>
                  <a:gd name="connsiteY171" fmla="*/ 223158 h 821709"/>
                  <a:gd name="connsiteX172" fmla="*/ 352995 w 1064939"/>
                  <a:gd name="connsiteY172" fmla="*/ 228251 h 821709"/>
                  <a:gd name="connsiteX173" fmla="*/ 390834 w 1064939"/>
                  <a:gd name="connsiteY173" fmla="*/ 270123 h 821709"/>
                  <a:gd name="connsiteX174" fmla="*/ 393115 w 1064939"/>
                  <a:gd name="connsiteY174" fmla="*/ 281944 h 821709"/>
                  <a:gd name="connsiteX175" fmla="*/ 366683 w 1064939"/>
                  <a:gd name="connsiteY175" fmla="*/ 298491 h 821709"/>
                  <a:gd name="connsiteX176" fmla="*/ 353710 w 1064939"/>
                  <a:gd name="connsiteY176" fmla="*/ 293351 h 821709"/>
                  <a:gd name="connsiteX177" fmla="*/ 315871 w 1064939"/>
                  <a:gd name="connsiteY177" fmla="*/ 251480 h 821709"/>
                  <a:gd name="connsiteX178" fmla="*/ 313566 w 1064939"/>
                  <a:gd name="connsiteY178" fmla="*/ 239704 h 821709"/>
                  <a:gd name="connsiteX179" fmla="*/ 340022 w 1064939"/>
                  <a:gd name="connsiteY179" fmla="*/ 223158 h 821709"/>
                  <a:gd name="connsiteX180" fmla="*/ 848909 w 1064939"/>
                  <a:gd name="connsiteY180" fmla="*/ 225186 h 821709"/>
                  <a:gd name="connsiteX181" fmla="*/ 861861 w 1064939"/>
                  <a:gd name="connsiteY181" fmla="*/ 230302 h 821709"/>
                  <a:gd name="connsiteX182" fmla="*/ 899676 w 1064939"/>
                  <a:gd name="connsiteY182" fmla="*/ 272174 h 821709"/>
                  <a:gd name="connsiteX183" fmla="*/ 902027 w 1064939"/>
                  <a:gd name="connsiteY183" fmla="*/ 283972 h 821709"/>
                  <a:gd name="connsiteX184" fmla="*/ 875573 w 1064939"/>
                  <a:gd name="connsiteY184" fmla="*/ 300541 h 821709"/>
                  <a:gd name="connsiteX185" fmla="*/ 862553 w 1064939"/>
                  <a:gd name="connsiteY185" fmla="*/ 295425 h 821709"/>
                  <a:gd name="connsiteX186" fmla="*/ 824736 w 1064939"/>
                  <a:gd name="connsiteY186" fmla="*/ 253531 h 821709"/>
                  <a:gd name="connsiteX187" fmla="*/ 822478 w 1064939"/>
                  <a:gd name="connsiteY187" fmla="*/ 241755 h 821709"/>
                  <a:gd name="connsiteX188" fmla="*/ 848909 w 1064939"/>
                  <a:gd name="connsiteY188" fmla="*/ 225186 h 821709"/>
                  <a:gd name="connsiteX189" fmla="*/ 503406 w 1064939"/>
                  <a:gd name="connsiteY189" fmla="*/ 228850 h 821709"/>
                  <a:gd name="connsiteX190" fmla="*/ 516426 w 1064939"/>
                  <a:gd name="connsiteY190" fmla="*/ 233966 h 821709"/>
                  <a:gd name="connsiteX191" fmla="*/ 554242 w 1064939"/>
                  <a:gd name="connsiteY191" fmla="*/ 275838 h 821709"/>
                  <a:gd name="connsiteX192" fmla="*/ 556523 w 1064939"/>
                  <a:gd name="connsiteY192" fmla="*/ 287636 h 821709"/>
                  <a:gd name="connsiteX193" fmla="*/ 530068 w 1064939"/>
                  <a:gd name="connsiteY193" fmla="*/ 304205 h 821709"/>
                  <a:gd name="connsiteX194" fmla="*/ 517117 w 1064939"/>
                  <a:gd name="connsiteY194" fmla="*/ 299090 h 821709"/>
                  <a:gd name="connsiteX195" fmla="*/ 479301 w 1064939"/>
                  <a:gd name="connsiteY195" fmla="*/ 257218 h 821709"/>
                  <a:gd name="connsiteX196" fmla="*/ 476951 w 1064939"/>
                  <a:gd name="connsiteY196" fmla="*/ 245396 h 821709"/>
                  <a:gd name="connsiteX197" fmla="*/ 503406 w 1064939"/>
                  <a:gd name="connsiteY197" fmla="*/ 228850 h 821709"/>
                  <a:gd name="connsiteX198" fmla="*/ 646742 w 1064939"/>
                  <a:gd name="connsiteY198" fmla="*/ 242631 h 821709"/>
                  <a:gd name="connsiteX199" fmla="*/ 659739 w 1064939"/>
                  <a:gd name="connsiteY199" fmla="*/ 247747 h 821709"/>
                  <a:gd name="connsiteX200" fmla="*/ 697578 w 1064939"/>
                  <a:gd name="connsiteY200" fmla="*/ 289618 h 821709"/>
                  <a:gd name="connsiteX201" fmla="*/ 699836 w 1064939"/>
                  <a:gd name="connsiteY201" fmla="*/ 301417 h 821709"/>
                  <a:gd name="connsiteX202" fmla="*/ 673404 w 1064939"/>
                  <a:gd name="connsiteY202" fmla="*/ 317963 h 821709"/>
                  <a:gd name="connsiteX203" fmla="*/ 660453 w 1064939"/>
                  <a:gd name="connsiteY203" fmla="*/ 312870 h 821709"/>
                  <a:gd name="connsiteX204" fmla="*/ 622614 w 1064939"/>
                  <a:gd name="connsiteY204" fmla="*/ 270975 h 821709"/>
                  <a:gd name="connsiteX205" fmla="*/ 620287 w 1064939"/>
                  <a:gd name="connsiteY205" fmla="*/ 259177 h 821709"/>
                  <a:gd name="connsiteX206" fmla="*/ 646742 w 1064939"/>
                  <a:gd name="connsiteY206" fmla="*/ 242631 h 821709"/>
                  <a:gd name="connsiteX207" fmla="*/ 298242 w 1064939"/>
                  <a:gd name="connsiteY207" fmla="*/ 249313 h 821709"/>
                  <a:gd name="connsiteX208" fmla="*/ 311193 w 1064939"/>
                  <a:gd name="connsiteY208" fmla="*/ 254429 h 821709"/>
                  <a:gd name="connsiteX209" fmla="*/ 349008 w 1064939"/>
                  <a:gd name="connsiteY209" fmla="*/ 296301 h 821709"/>
                  <a:gd name="connsiteX210" fmla="*/ 351336 w 1064939"/>
                  <a:gd name="connsiteY210" fmla="*/ 308100 h 821709"/>
                  <a:gd name="connsiteX211" fmla="*/ 324881 w 1064939"/>
                  <a:gd name="connsiteY211" fmla="*/ 324645 h 821709"/>
                  <a:gd name="connsiteX212" fmla="*/ 311861 w 1064939"/>
                  <a:gd name="connsiteY212" fmla="*/ 319530 h 821709"/>
                  <a:gd name="connsiteX213" fmla="*/ 274069 w 1064939"/>
                  <a:gd name="connsiteY213" fmla="*/ 277658 h 821709"/>
                  <a:gd name="connsiteX214" fmla="*/ 271787 w 1064939"/>
                  <a:gd name="connsiteY214" fmla="*/ 265859 h 821709"/>
                  <a:gd name="connsiteX215" fmla="*/ 298242 w 1064939"/>
                  <a:gd name="connsiteY215" fmla="*/ 249313 h 821709"/>
                  <a:gd name="connsiteX216" fmla="*/ 807084 w 1064939"/>
                  <a:gd name="connsiteY216" fmla="*/ 251365 h 821709"/>
                  <a:gd name="connsiteX217" fmla="*/ 820082 w 1064939"/>
                  <a:gd name="connsiteY217" fmla="*/ 256458 h 821709"/>
                  <a:gd name="connsiteX218" fmla="*/ 857897 w 1064939"/>
                  <a:gd name="connsiteY218" fmla="*/ 298329 h 821709"/>
                  <a:gd name="connsiteX219" fmla="*/ 860201 w 1064939"/>
                  <a:gd name="connsiteY219" fmla="*/ 310151 h 821709"/>
                  <a:gd name="connsiteX220" fmla="*/ 833747 w 1064939"/>
                  <a:gd name="connsiteY220" fmla="*/ 326719 h 821709"/>
                  <a:gd name="connsiteX221" fmla="*/ 820772 w 1064939"/>
                  <a:gd name="connsiteY221" fmla="*/ 321581 h 821709"/>
                  <a:gd name="connsiteX222" fmla="*/ 782957 w 1064939"/>
                  <a:gd name="connsiteY222" fmla="*/ 279709 h 821709"/>
                  <a:gd name="connsiteX223" fmla="*/ 780653 w 1064939"/>
                  <a:gd name="connsiteY223" fmla="*/ 267934 h 821709"/>
                  <a:gd name="connsiteX224" fmla="*/ 807084 w 1064939"/>
                  <a:gd name="connsiteY224" fmla="*/ 251365 h 821709"/>
                  <a:gd name="connsiteX225" fmla="*/ 461626 w 1064939"/>
                  <a:gd name="connsiteY225" fmla="*/ 255006 h 821709"/>
                  <a:gd name="connsiteX226" fmla="*/ 474600 w 1064939"/>
                  <a:gd name="connsiteY226" fmla="*/ 260144 h 821709"/>
                  <a:gd name="connsiteX227" fmla="*/ 512416 w 1064939"/>
                  <a:gd name="connsiteY227" fmla="*/ 302016 h 821709"/>
                  <a:gd name="connsiteX228" fmla="*/ 514721 w 1064939"/>
                  <a:gd name="connsiteY228" fmla="*/ 313815 h 821709"/>
                  <a:gd name="connsiteX229" fmla="*/ 488265 w 1064939"/>
                  <a:gd name="connsiteY229" fmla="*/ 330361 h 821709"/>
                  <a:gd name="connsiteX230" fmla="*/ 475292 w 1064939"/>
                  <a:gd name="connsiteY230" fmla="*/ 325268 h 821709"/>
                  <a:gd name="connsiteX231" fmla="*/ 437476 w 1064939"/>
                  <a:gd name="connsiteY231" fmla="*/ 283396 h 821709"/>
                  <a:gd name="connsiteX232" fmla="*/ 435172 w 1064939"/>
                  <a:gd name="connsiteY232" fmla="*/ 271574 h 821709"/>
                  <a:gd name="connsiteX233" fmla="*/ 461626 w 1064939"/>
                  <a:gd name="connsiteY233" fmla="*/ 255006 h 821709"/>
                  <a:gd name="connsiteX234" fmla="*/ 950421 w 1064939"/>
                  <a:gd name="connsiteY234" fmla="*/ 265145 h 821709"/>
                  <a:gd name="connsiteX235" fmla="*/ 963417 w 1064939"/>
                  <a:gd name="connsiteY235" fmla="*/ 270261 h 821709"/>
                  <a:gd name="connsiteX236" fmla="*/ 1001256 w 1064939"/>
                  <a:gd name="connsiteY236" fmla="*/ 312156 h 821709"/>
                  <a:gd name="connsiteX237" fmla="*/ 1003514 w 1064939"/>
                  <a:gd name="connsiteY237" fmla="*/ 323932 h 821709"/>
                  <a:gd name="connsiteX238" fmla="*/ 977082 w 1064939"/>
                  <a:gd name="connsiteY238" fmla="*/ 340477 h 821709"/>
                  <a:gd name="connsiteX239" fmla="*/ 964131 w 1064939"/>
                  <a:gd name="connsiteY239" fmla="*/ 335384 h 821709"/>
                  <a:gd name="connsiteX240" fmla="*/ 926293 w 1064939"/>
                  <a:gd name="connsiteY240" fmla="*/ 293513 h 821709"/>
                  <a:gd name="connsiteX241" fmla="*/ 923965 w 1064939"/>
                  <a:gd name="connsiteY241" fmla="*/ 281691 h 821709"/>
                  <a:gd name="connsiteX242" fmla="*/ 950421 w 1064939"/>
                  <a:gd name="connsiteY242" fmla="*/ 265145 h 821709"/>
                  <a:gd name="connsiteX243" fmla="*/ 604939 w 1064939"/>
                  <a:gd name="connsiteY243" fmla="*/ 268786 h 821709"/>
                  <a:gd name="connsiteX244" fmla="*/ 617936 w 1064939"/>
                  <a:gd name="connsiteY244" fmla="*/ 273925 h 821709"/>
                  <a:gd name="connsiteX245" fmla="*/ 655752 w 1064939"/>
                  <a:gd name="connsiteY245" fmla="*/ 315796 h 821709"/>
                  <a:gd name="connsiteX246" fmla="*/ 658057 w 1064939"/>
                  <a:gd name="connsiteY246" fmla="*/ 327572 h 821709"/>
                  <a:gd name="connsiteX247" fmla="*/ 631601 w 1064939"/>
                  <a:gd name="connsiteY247" fmla="*/ 344141 h 821709"/>
                  <a:gd name="connsiteX248" fmla="*/ 618628 w 1064939"/>
                  <a:gd name="connsiteY248" fmla="*/ 339048 h 821709"/>
                  <a:gd name="connsiteX249" fmla="*/ 580812 w 1064939"/>
                  <a:gd name="connsiteY249" fmla="*/ 297154 h 821709"/>
                  <a:gd name="connsiteX250" fmla="*/ 578484 w 1064939"/>
                  <a:gd name="connsiteY250" fmla="*/ 285332 h 821709"/>
                  <a:gd name="connsiteX251" fmla="*/ 604939 w 1064939"/>
                  <a:gd name="connsiteY251" fmla="*/ 268786 h 821709"/>
                  <a:gd name="connsiteX252" fmla="*/ 256416 w 1064939"/>
                  <a:gd name="connsiteY252" fmla="*/ 275492 h 821709"/>
                  <a:gd name="connsiteX253" fmla="*/ 269391 w 1064939"/>
                  <a:gd name="connsiteY253" fmla="*/ 280585 h 821709"/>
                  <a:gd name="connsiteX254" fmla="*/ 307229 w 1064939"/>
                  <a:gd name="connsiteY254" fmla="*/ 322456 h 821709"/>
                  <a:gd name="connsiteX255" fmla="*/ 309511 w 1064939"/>
                  <a:gd name="connsiteY255" fmla="*/ 334301 h 821709"/>
                  <a:gd name="connsiteX256" fmla="*/ 283079 w 1064939"/>
                  <a:gd name="connsiteY256" fmla="*/ 350847 h 821709"/>
                  <a:gd name="connsiteX257" fmla="*/ 270082 w 1064939"/>
                  <a:gd name="connsiteY257" fmla="*/ 345708 h 821709"/>
                  <a:gd name="connsiteX258" fmla="*/ 232266 w 1064939"/>
                  <a:gd name="connsiteY258" fmla="*/ 303837 h 821709"/>
                  <a:gd name="connsiteX259" fmla="*/ 229985 w 1064939"/>
                  <a:gd name="connsiteY259" fmla="*/ 292038 h 821709"/>
                  <a:gd name="connsiteX260" fmla="*/ 256416 w 1064939"/>
                  <a:gd name="connsiteY260" fmla="*/ 275492 h 821709"/>
                  <a:gd name="connsiteX261" fmla="*/ 765305 w 1064939"/>
                  <a:gd name="connsiteY261" fmla="*/ 277520 h 821709"/>
                  <a:gd name="connsiteX262" fmla="*/ 778256 w 1064939"/>
                  <a:gd name="connsiteY262" fmla="*/ 282659 h 821709"/>
                  <a:gd name="connsiteX263" fmla="*/ 816072 w 1064939"/>
                  <a:gd name="connsiteY263" fmla="*/ 324508 h 821709"/>
                  <a:gd name="connsiteX264" fmla="*/ 818399 w 1064939"/>
                  <a:gd name="connsiteY264" fmla="*/ 336329 h 821709"/>
                  <a:gd name="connsiteX265" fmla="*/ 791967 w 1064939"/>
                  <a:gd name="connsiteY265" fmla="*/ 352875 h 821709"/>
                  <a:gd name="connsiteX266" fmla="*/ 778947 w 1064939"/>
                  <a:gd name="connsiteY266" fmla="*/ 347759 h 821709"/>
                  <a:gd name="connsiteX267" fmla="*/ 741132 w 1064939"/>
                  <a:gd name="connsiteY267" fmla="*/ 305887 h 821709"/>
                  <a:gd name="connsiteX268" fmla="*/ 738873 w 1064939"/>
                  <a:gd name="connsiteY268" fmla="*/ 294089 h 821709"/>
                  <a:gd name="connsiteX269" fmla="*/ 765305 w 1064939"/>
                  <a:gd name="connsiteY269" fmla="*/ 277520 h 821709"/>
                  <a:gd name="connsiteX270" fmla="*/ 399730 w 1064939"/>
                  <a:gd name="connsiteY270" fmla="*/ 289249 h 821709"/>
                  <a:gd name="connsiteX271" fmla="*/ 412750 w 1064939"/>
                  <a:gd name="connsiteY271" fmla="*/ 294388 h 821709"/>
                  <a:gd name="connsiteX272" fmla="*/ 450565 w 1064939"/>
                  <a:gd name="connsiteY272" fmla="*/ 336260 h 821709"/>
                  <a:gd name="connsiteX273" fmla="*/ 452847 w 1064939"/>
                  <a:gd name="connsiteY273" fmla="*/ 348059 h 821709"/>
                  <a:gd name="connsiteX274" fmla="*/ 426391 w 1064939"/>
                  <a:gd name="connsiteY274" fmla="*/ 364605 h 821709"/>
                  <a:gd name="connsiteX275" fmla="*/ 413441 w 1064939"/>
                  <a:gd name="connsiteY275" fmla="*/ 359512 h 821709"/>
                  <a:gd name="connsiteX276" fmla="*/ 375625 w 1064939"/>
                  <a:gd name="connsiteY276" fmla="*/ 317640 h 821709"/>
                  <a:gd name="connsiteX277" fmla="*/ 373298 w 1064939"/>
                  <a:gd name="connsiteY277" fmla="*/ 305818 h 821709"/>
                  <a:gd name="connsiteX278" fmla="*/ 399730 w 1064939"/>
                  <a:gd name="connsiteY278" fmla="*/ 289249 h 821709"/>
                  <a:gd name="connsiteX279" fmla="*/ 908617 w 1064939"/>
                  <a:gd name="connsiteY279" fmla="*/ 291300 h 821709"/>
                  <a:gd name="connsiteX280" fmla="*/ 921615 w 1064939"/>
                  <a:gd name="connsiteY280" fmla="*/ 296439 h 821709"/>
                  <a:gd name="connsiteX281" fmla="*/ 959431 w 1064939"/>
                  <a:gd name="connsiteY281" fmla="*/ 338334 h 821709"/>
                  <a:gd name="connsiteX282" fmla="*/ 961735 w 1064939"/>
                  <a:gd name="connsiteY282" fmla="*/ 350086 h 821709"/>
                  <a:gd name="connsiteX283" fmla="*/ 935279 w 1064939"/>
                  <a:gd name="connsiteY283" fmla="*/ 366655 h 821709"/>
                  <a:gd name="connsiteX284" fmla="*/ 922306 w 1064939"/>
                  <a:gd name="connsiteY284" fmla="*/ 361563 h 821709"/>
                  <a:gd name="connsiteX285" fmla="*/ 884490 w 1064939"/>
                  <a:gd name="connsiteY285" fmla="*/ 319691 h 821709"/>
                  <a:gd name="connsiteX286" fmla="*/ 882186 w 1064939"/>
                  <a:gd name="connsiteY286" fmla="*/ 307869 h 821709"/>
                  <a:gd name="connsiteX287" fmla="*/ 908617 w 1064939"/>
                  <a:gd name="connsiteY287" fmla="*/ 291300 h 821709"/>
                  <a:gd name="connsiteX288" fmla="*/ 563136 w 1064939"/>
                  <a:gd name="connsiteY288" fmla="*/ 294964 h 821709"/>
                  <a:gd name="connsiteX289" fmla="*/ 576134 w 1064939"/>
                  <a:gd name="connsiteY289" fmla="*/ 300081 h 821709"/>
                  <a:gd name="connsiteX290" fmla="*/ 613950 w 1064939"/>
                  <a:gd name="connsiteY290" fmla="*/ 341952 h 821709"/>
                  <a:gd name="connsiteX291" fmla="*/ 616231 w 1064939"/>
                  <a:gd name="connsiteY291" fmla="*/ 353750 h 821709"/>
                  <a:gd name="connsiteX292" fmla="*/ 589799 w 1064939"/>
                  <a:gd name="connsiteY292" fmla="*/ 370319 h 821709"/>
                  <a:gd name="connsiteX293" fmla="*/ 576825 w 1064939"/>
                  <a:gd name="connsiteY293" fmla="*/ 365204 h 821709"/>
                  <a:gd name="connsiteX294" fmla="*/ 539009 w 1064939"/>
                  <a:gd name="connsiteY294" fmla="*/ 323332 h 821709"/>
                  <a:gd name="connsiteX295" fmla="*/ 536682 w 1064939"/>
                  <a:gd name="connsiteY295" fmla="*/ 311511 h 821709"/>
                  <a:gd name="connsiteX296" fmla="*/ 563136 w 1064939"/>
                  <a:gd name="connsiteY296" fmla="*/ 294964 h 821709"/>
                  <a:gd name="connsiteX297" fmla="*/ 214614 w 1064939"/>
                  <a:gd name="connsiteY297" fmla="*/ 301671 h 821709"/>
                  <a:gd name="connsiteX298" fmla="*/ 227565 w 1064939"/>
                  <a:gd name="connsiteY298" fmla="*/ 306763 h 821709"/>
                  <a:gd name="connsiteX299" fmla="*/ 265404 w 1064939"/>
                  <a:gd name="connsiteY299" fmla="*/ 348635 h 821709"/>
                  <a:gd name="connsiteX300" fmla="*/ 267731 w 1064939"/>
                  <a:gd name="connsiteY300" fmla="*/ 360457 h 821709"/>
                  <a:gd name="connsiteX301" fmla="*/ 241276 w 1064939"/>
                  <a:gd name="connsiteY301" fmla="*/ 377002 h 821709"/>
                  <a:gd name="connsiteX302" fmla="*/ 228279 w 1064939"/>
                  <a:gd name="connsiteY302" fmla="*/ 371887 h 821709"/>
                  <a:gd name="connsiteX303" fmla="*/ 190441 w 1064939"/>
                  <a:gd name="connsiteY303" fmla="*/ 329992 h 821709"/>
                  <a:gd name="connsiteX304" fmla="*/ 188182 w 1064939"/>
                  <a:gd name="connsiteY304" fmla="*/ 318216 h 821709"/>
                  <a:gd name="connsiteX305" fmla="*/ 214614 w 1064939"/>
                  <a:gd name="connsiteY305" fmla="*/ 301671 h 821709"/>
                  <a:gd name="connsiteX306" fmla="*/ 706496 w 1064939"/>
                  <a:gd name="connsiteY306" fmla="*/ 308768 h 821709"/>
                  <a:gd name="connsiteX307" fmla="*/ 719470 w 1064939"/>
                  <a:gd name="connsiteY307" fmla="*/ 313861 h 821709"/>
                  <a:gd name="connsiteX308" fmla="*/ 757286 w 1064939"/>
                  <a:gd name="connsiteY308" fmla="*/ 355732 h 821709"/>
                  <a:gd name="connsiteX309" fmla="*/ 759590 w 1064939"/>
                  <a:gd name="connsiteY309" fmla="*/ 367554 h 821709"/>
                  <a:gd name="connsiteX310" fmla="*/ 733158 w 1064939"/>
                  <a:gd name="connsiteY310" fmla="*/ 384123 h 821709"/>
                  <a:gd name="connsiteX311" fmla="*/ 720161 w 1064939"/>
                  <a:gd name="connsiteY311" fmla="*/ 378984 h 821709"/>
                  <a:gd name="connsiteX312" fmla="*/ 682345 w 1064939"/>
                  <a:gd name="connsiteY312" fmla="*/ 337090 h 821709"/>
                  <a:gd name="connsiteX313" fmla="*/ 680041 w 1064939"/>
                  <a:gd name="connsiteY313" fmla="*/ 325314 h 821709"/>
                  <a:gd name="connsiteX314" fmla="*/ 706496 w 1064939"/>
                  <a:gd name="connsiteY314" fmla="*/ 308768 h 821709"/>
                  <a:gd name="connsiteX315" fmla="*/ 357950 w 1064939"/>
                  <a:gd name="connsiteY315" fmla="*/ 315428 h 821709"/>
                  <a:gd name="connsiteX316" fmla="*/ 370924 w 1064939"/>
                  <a:gd name="connsiteY316" fmla="*/ 320567 h 821709"/>
                  <a:gd name="connsiteX317" fmla="*/ 408763 w 1064939"/>
                  <a:gd name="connsiteY317" fmla="*/ 362438 h 821709"/>
                  <a:gd name="connsiteX318" fmla="*/ 411044 w 1064939"/>
                  <a:gd name="connsiteY318" fmla="*/ 374214 h 821709"/>
                  <a:gd name="connsiteX319" fmla="*/ 384612 w 1064939"/>
                  <a:gd name="connsiteY319" fmla="*/ 390760 h 821709"/>
                  <a:gd name="connsiteX320" fmla="*/ 371638 w 1064939"/>
                  <a:gd name="connsiteY320" fmla="*/ 385690 h 821709"/>
                  <a:gd name="connsiteX321" fmla="*/ 333799 w 1064939"/>
                  <a:gd name="connsiteY321" fmla="*/ 343818 h 821709"/>
                  <a:gd name="connsiteX322" fmla="*/ 331495 w 1064939"/>
                  <a:gd name="connsiteY322" fmla="*/ 331974 h 821709"/>
                  <a:gd name="connsiteX323" fmla="*/ 357950 w 1064939"/>
                  <a:gd name="connsiteY323" fmla="*/ 315428 h 821709"/>
                  <a:gd name="connsiteX324" fmla="*/ 866816 w 1064939"/>
                  <a:gd name="connsiteY324" fmla="*/ 317478 h 821709"/>
                  <a:gd name="connsiteX325" fmla="*/ 879836 w 1064939"/>
                  <a:gd name="connsiteY325" fmla="*/ 322595 h 821709"/>
                  <a:gd name="connsiteX326" fmla="*/ 917628 w 1064939"/>
                  <a:gd name="connsiteY326" fmla="*/ 364489 h 821709"/>
                  <a:gd name="connsiteX327" fmla="*/ 919909 w 1064939"/>
                  <a:gd name="connsiteY327" fmla="*/ 376265 h 821709"/>
                  <a:gd name="connsiteX328" fmla="*/ 893454 w 1064939"/>
                  <a:gd name="connsiteY328" fmla="*/ 392834 h 821709"/>
                  <a:gd name="connsiteX329" fmla="*/ 880504 w 1064939"/>
                  <a:gd name="connsiteY329" fmla="*/ 387718 h 821709"/>
                  <a:gd name="connsiteX330" fmla="*/ 842688 w 1064939"/>
                  <a:gd name="connsiteY330" fmla="*/ 345847 h 821709"/>
                  <a:gd name="connsiteX331" fmla="*/ 840361 w 1064939"/>
                  <a:gd name="connsiteY331" fmla="*/ 334025 h 821709"/>
                  <a:gd name="connsiteX332" fmla="*/ 866816 w 1064939"/>
                  <a:gd name="connsiteY332" fmla="*/ 317478 h 821709"/>
                  <a:gd name="connsiteX333" fmla="*/ 521334 w 1064939"/>
                  <a:gd name="connsiteY333" fmla="*/ 321120 h 821709"/>
                  <a:gd name="connsiteX334" fmla="*/ 534308 w 1064939"/>
                  <a:gd name="connsiteY334" fmla="*/ 326259 h 821709"/>
                  <a:gd name="connsiteX335" fmla="*/ 572147 w 1064939"/>
                  <a:gd name="connsiteY335" fmla="*/ 368131 h 821709"/>
                  <a:gd name="connsiteX336" fmla="*/ 574429 w 1064939"/>
                  <a:gd name="connsiteY336" fmla="*/ 379929 h 821709"/>
                  <a:gd name="connsiteX337" fmla="*/ 547997 w 1064939"/>
                  <a:gd name="connsiteY337" fmla="*/ 396475 h 821709"/>
                  <a:gd name="connsiteX338" fmla="*/ 535023 w 1064939"/>
                  <a:gd name="connsiteY338" fmla="*/ 391382 h 821709"/>
                  <a:gd name="connsiteX339" fmla="*/ 497183 w 1064939"/>
                  <a:gd name="connsiteY339" fmla="*/ 349510 h 821709"/>
                  <a:gd name="connsiteX340" fmla="*/ 494902 w 1064939"/>
                  <a:gd name="connsiteY340" fmla="*/ 337689 h 821709"/>
                  <a:gd name="connsiteX341" fmla="*/ 521334 w 1064939"/>
                  <a:gd name="connsiteY341" fmla="*/ 321120 h 821709"/>
                  <a:gd name="connsiteX342" fmla="*/ 1010129 w 1064939"/>
                  <a:gd name="connsiteY342" fmla="*/ 331260 h 821709"/>
                  <a:gd name="connsiteX343" fmla="*/ 1023149 w 1064939"/>
                  <a:gd name="connsiteY343" fmla="*/ 336375 h 821709"/>
                  <a:gd name="connsiteX344" fmla="*/ 1060964 w 1064939"/>
                  <a:gd name="connsiteY344" fmla="*/ 378270 h 821709"/>
                  <a:gd name="connsiteX345" fmla="*/ 1063246 w 1064939"/>
                  <a:gd name="connsiteY345" fmla="*/ 390046 h 821709"/>
                  <a:gd name="connsiteX346" fmla="*/ 1036790 w 1064939"/>
                  <a:gd name="connsiteY346" fmla="*/ 406591 h 821709"/>
                  <a:gd name="connsiteX347" fmla="*/ 1023839 w 1064939"/>
                  <a:gd name="connsiteY347" fmla="*/ 401499 h 821709"/>
                  <a:gd name="connsiteX348" fmla="*/ 986024 w 1064939"/>
                  <a:gd name="connsiteY348" fmla="*/ 359627 h 821709"/>
                  <a:gd name="connsiteX349" fmla="*/ 983696 w 1064939"/>
                  <a:gd name="connsiteY349" fmla="*/ 347805 h 821709"/>
                  <a:gd name="connsiteX350" fmla="*/ 1010129 w 1064939"/>
                  <a:gd name="connsiteY350" fmla="*/ 331260 h 821709"/>
                  <a:gd name="connsiteX351" fmla="*/ 664693 w 1064939"/>
                  <a:gd name="connsiteY351" fmla="*/ 334924 h 821709"/>
                  <a:gd name="connsiteX352" fmla="*/ 677644 w 1064939"/>
                  <a:gd name="connsiteY352" fmla="*/ 340039 h 821709"/>
                  <a:gd name="connsiteX353" fmla="*/ 715460 w 1064939"/>
                  <a:gd name="connsiteY353" fmla="*/ 381911 h 821709"/>
                  <a:gd name="connsiteX354" fmla="*/ 717788 w 1064939"/>
                  <a:gd name="connsiteY354" fmla="*/ 393733 h 821709"/>
                  <a:gd name="connsiteX355" fmla="*/ 691356 w 1064939"/>
                  <a:gd name="connsiteY355" fmla="*/ 410278 h 821709"/>
                  <a:gd name="connsiteX356" fmla="*/ 678336 w 1064939"/>
                  <a:gd name="connsiteY356" fmla="*/ 405163 h 821709"/>
                  <a:gd name="connsiteX357" fmla="*/ 640519 w 1064939"/>
                  <a:gd name="connsiteY357" fmla="*/ 363291 h 821709"/>
                  <a:gd name="connsiteX358" fmla="*/ 638261 w 1064939"/>
                  <a:gd name="connsiteY358" fmla="*/ 351492 h 821709"/>
                  <a:gd name="connsiteX359" fmla="*/ 664693 w 1064939"/>
                  <a:gd name="connsiteY359" fmla="*/ 334924 h 821709"/>
                  <a:gd name="connsiteX360" fmla="*/ 153546 w 1064939"/>
                  <a:gd name="connsiteY360" fmla="*/ 336606 h 821709"/>
                  <a:gd name="connsiteX361" fmla="*/ 166498 w 1064939"/>
                  <a:gd name="connsiteY361" fmla="*/ 341699 h 821709"/>
                  <a:gd name="connsiteX362" fmla="*/ 204336 w 1064939"/>
                  <a:gd name="connsiteY362" fmla="*/ 383570 h 821709"/>
                  <a:gd name="connsiteX363" fmla="*/ 206641 w 1064939"/>
                  <a:gd name="connsiteY363" fmla="*/ 395392 h 821709"/>
                  <a:gd name="connsiteX364" fmla="*/ 180186 w 1064939"/>
                  <a:gd name="connsiteY364" fmla="*/ 411937 h 821709"/>
                  <a:gd name="connsiteX365" fmla="*/ 167211 w 1064939"/>
                  <a:gd name="connsiteY365" fmla="*/ 406799 h 821709"/>
                  <a:gd name="connsiteX366" fmla="*/ 129373 w 1064939"/>
                  <a:gd name="connsiteY366" fmla="*/ 364927 h 821709"/>
                  <a:gd name="connsiteX367" fmla="*/ 127091 w 1064939"/>
                  <a:gd name="connsiteY367" fmla="*/ 353151 h 821709"/>
                  <a:gd name="connsiteX368" fmla="*/ 153546 w 1064939"/>
                  <a:gd name="connsiteY368" fmla="*/ 336606 h 821709"/>
                  <a:gd name="connsiteX369" fmla="*/ 316124 w 1064939"/>
                  <a:gd name="connsiteY369" fmla="*/ 341607 h 821709"/>
                  <a:gd name="connsiteX370" fmla="*/ 329144 w 1064939"/>
                  <a:gd name="connsiteY370" fmla="*/ 346745 h 821709"/>
                  <a:gd name="connsiteX371" fmla="*/ 366960 w 1064939"/>
                  <a:gd name="connsiteY371" fmla="*/ 388617 h 821709"/>
                  <a:gd name="connsiteX372" fmla="*/ 369242 w 1064939"/>
                  <a:gd name="connsiteY372" fmla="*/ 400415 h 821709"/>
                  <a:gd name="connsiteX373" fmla="*/ 342787 w 1064939"/>
                  <a:gd name="connsiteY373" fmla="*/ 416961 h 821709"/>
                  <a:gd name="connsiteX374" fmla="*/ 329836 w 1064939"/>
                  <a:gd name="connsiteY374" fmla="*/ 411845 h 821709"/>
                  <a:gd name="connsiteX375" fmla="*/ 292020 w 1064939"/>
                  <a:gd name="connsiteY375" fmla="*/ 369974 h 821709"/>
                  <a:gd name="connsiteX376" fmla="*/ 289670 w 1064939"/>
                  <a:gd name="connsiteY376" fmla="*/ 358152 h 821709"/>
                  <a:gd name="connsiteX377" fmla="*/ 316124 w 1064939"/>
                  <a:gd name="connsiteY377" fmla="*/ 341607 h 821709"/>
                  <a:gd name="connsiteX378" fmla="*/ 825013 w 1064939"/>
                  <a:gd name="connsiteY378" fmla="*/ 343657 h 821709"/>
                  <a:gd name="connsiteX379" fmla="*/ 838010 w 1064939"/>
                  <a:gd name="connsiteY379" fmla="*/ 348796 h 821709"/>
                  <a:gd name="connsiteX380" fmla="*/ 875826 w 1064939"/>
                  <a:gd name="connsiteY380" fmla="*/ 390668 h 821709"/>
                  <a:gd name="connsiteX381" fmla="*/ 878130 w 1064939"/>
                  <a:gd name="connsiteY381" fmla="*/ 402443 h 821709"/>
                  <a:gd name="connsiteX382" fmla="*/ 851675 w 1064939"/>
                  <a:gd name="connsiteY382" fmla="*/ 418990 h 821709"/>
                  <a:gd name="connsiteX383" fmla="*/ 838701 w 1064939"/>
                  <a:gd name="connsiteY383" fmla="*/ 413897 h 821709"/>
                  <a:gd name="connsiteX384" fmla="*/ 800863 w 1064939"/>
                  <a:gd name="connsiteY384" fmla="*/ 372025 h 821709"/>
                  <a:gd name="connsiteX385" fmla="*/ 798558 w 1064939"/>
                  <a:gd name="connsiteY385" fmla="*/ 360203 h 821709"/>
                  <a:gd name="connsiteX386" fmla="*/ 825013 w 1064939"/>
                  <a:gd name="connsiteY386" fmla="*/ 343657 h 821709"/>
                  <a:gd name="connsiteX387" fmla="*/ 459460 w 1064939"/>
                  <a:gd name="connsiteY387" fmla="*/ 355387 h 821709"/>
                  <a:gd name="connsiteX388" fmla="*/ 472457 w 1064939"/>
                  <a:gd name="connsiteY388" fmla="*/ 360502 h 821709"/>
                  <a:gd name="connsiteX389" fmla="*/ 510296 w 1064939"/>
                  <a:gd name="connsiteY389" fmla="*/ 402374 h 821709"/>
                  <a:gd name="connsiteX390" fmla="*/ 512555 w 1064939"/>
                  <a:gd name="connsiteY390" fmla="*/ 414173 h 821709"/>
                  <a:gd name="connsiteX391" fmla="*/ 486123 w 1064939"/>
                  <a:gd name="connsiteY391" fmla="*/ 430718 h 821709"/>
                  <a:gd name="connsiteX392" fmla="*/ 473171 w 1064939"/>
                  <a:gd name="connsiteY392" fmla="*/ 425626 h 821709"/>
                  <a:gd name="connsiteX393" fmla="*/ 435333 w 1064939"/>
                  <a:gd name="connsiteY393" fmla="*/ 383754 h 821709"/>
                  <a:gd name="connsiteX394" fmla="*/ 433006 w 1064939"/>
                  <a:gd name="connsiteY394" fmla="*/ 371932 h 821709"/>
                  <a:gd name="connsiteX395" fmla="*/ 459460 w 1064939"/>
                  <a:gd name="connsiteY395" fmla="*/ 355387 h 821709"/>
                  <a:gd name="connsiteX396" fmla="*/ 968348 w 1064939"/>
                  <a:gd name="connsiteY396" fmla="*/ 357414 h 821709"/>
                  <a:gd name="connsiteX397" fmla="*/ 981323 w 1064939"/>
                  <a:gd name="connsiteY397" fmla="*/ 362554 h 821709"/>
                  <a:gd name="connsiteX398" fmla="*/ 1019161 w 1064939"/>
                  <a:gd name="connsiteY398" fmla="*/ 404448 h 821709"/>
                  <a:gd name="connsiteX399" fmla="*/ 1021443 w 1064939"/>
                  <a:gd name="connsiteY399" fmla="*/ 416224 h 821709"/>
                  <a:gd name="connsiteX400" fmla="*/ 995011 w 1064939"/>
                  <a:gd name="connsiteY400" fmla="*/ 432770 h 821709"/>
                  <a:gd name="connsiteX401" fmla="*/ 982014 w 1064939"/>
                  <a:gd name="connsiteY401" fmla="*/ 427677 h 821709"/>
                  <a:gd name="connsiteX402" fmla="*/ 944198 w 1064939"/>
                  <a:gd name="connsiteY402" fmla="*/ 385806 h 821709"/>
                  <a:gd name="connsiteX403" fmla="*/ 941894 w 1064939"/>
                  <a:gd name="connsiteY403" fmla="*/ 373984 h 821709"/>
                  <a:gd name="connsiteX404" fmla="*/ 968348 w 1064939"/>
                  <a:gd name="connsiteY404" fmla="*/ 357414 h 821709"/>
                  <a:gd name="connsiteX405" fmla="*/ 622868 w 1064939"/>
                  <a:gd name="connsiteY405" fmla="*/ 361102 h 821709"/>
                  <a:gd name="connsiteX406" fmla="*/ 635865 w 1064939"/>
                  <a:gd name="connsiteY406" fmla="*/ 366195 h 821709"/>
                  <a:gd name="connsiteX407" fmla="*/ 673681 w 1064939"/>
                  <a:gd name="connsiteY407" fmla="*/ 408066 h 821709"/>
                  <a:gd name="connsiteX408" fmla="*/ 675985 w 1064939"/>
                  <a:gd name="connsiteY408" fmla="*/ 419911 h 821709"/>
                  <a:gd name="connsiteX409" fmla="*/ 649530 w 1064939"/>
                  <a:gd name="connsiteY409" fmla="*/ 436457 h 821709"/>
                  <a:gd name="connsiteX410" fmla="*/ 636556 w 1064939"/>
                  <a:gd name="connsiteY410" fmla="*/ 431318 h 821709"/>
                  <a:gd name="connsiteX411" fmla="*/ 598740 w 1064939"/>
                  <a:gd name="connsiteY411" fmla="*/ 389446 h 821709"/>
                  <a:gd name="connsiteX412" fmla="*/ 596436 w 1064939"/>
                  <a:gd name="connsiteY412" fmla="*/ 377670 h 821709"/>
                  <a:gd name="connsiteX413" fmla="*/ 622868 w 1064939"/>
                  <a:gd name="connsiteY413" fmla="*/ 361102 h 821709"/>
                  <a:gd name="connsiteX414" fmla="*/ 111744 w 1064939"/>
                  <a:gd name="connsiteY414" fmla="*/ 362761 h 821709"/>
                  <a:gd name="connsiteX415" fmla="*/ 124695 w 1064939"/>
                  <a:gd name="connsiteY415" fmla="*/ 367877 h 821709"/>
                  <a:gd name="connsiteX416" fmla="*/ 162511 w 1064939"/>
                  <a:gd name="connsiteY416" fmla="*/ 409749 h 821709"/>
                  <a:gd name="connsiteX417" fmla="*/ 164838 w 1064939"/>
                  <a:gd name="connsiteY417" fmla="*/ 421547 h 821709"/>
                  <a:gd name="connsiteX418" fmla="*/ 138406 w 1064939"/>
                  <a:gd name="connsiteY418" fmla="*/ 438116 h 821709"/>
                  <a:gd name="connsiteX419" fmla="*/ 125387 w 1064939"/>
                  <a:gd name="connsiteY419" fmla="*/ 432977 h 821709"/>
                  <a:gd name="connsiteX420" fmla="*/ 87593 w 1064939"/>
                  <a:gd name="connsiteY420" fmla="*/ 391105 h 821709"/>
                  <a:gd name="connsiteX421" fmla="*/ 85289 w 1064939"/>
                  <a:gd name="connsiteY421" fmla="*/ 379307 h 821709"/>
                  <a:gd name="connsiteX422" fmla="*/ 111744 w 1064939"/>
                  <a:gd name="connsiteY422" fmla="*/ 362761 h 821709"/>
                  <a:gd name="connsiteX423" fmla="*/ 274345 w 1064939"/>
                  <a:gd name="connsiteY423" fmla="*/ 367785 h 821709"/>
                  <a:gd name="connsiteX424" fmla="*/ 287319 w 1064939"/>
                  <a:gd name="connsiteY424" fmla="*/ 372923 h 821709"/>
                  <a:gd name="connsiteX425" fmla="*/ 325135 w 1064939"/>
                  <a:gd name="connsiteY425" fmla="*/ 414795 h 821709"/>
                  <a:gd name="connsiteX426" fmla="*/ 327439 w 1064939"/>
                  <a:gd name="connsiteY426" fmla="*/ 426571 h 821709"/>
                  <a:gd name="connsiteX427" fmla="*/ 301007 w 1064939"/>
                  <a:gd name="connsiteY427" fmla="*/ 443117 h 821709"/>
                  <a:gd name="connsiteX428" fmla="*/ 288010 w 1064939"/>
                  <a:gd name="connsiteY428" fmla="*/ 438024 h 821709"/>
                  <a:gd name="connsiteX429" fmla="*/ 250194 w 1064939"/>
                  <a:gd name="connsiteY429" fmla="*/ 396152 h 821709"/>
                  <a:gd name="connsiteX430" fmla="*/ 247890 w 1064939"/>
                  <a:gd name="connsiteY430" fmla="*/ 384330 h 821709"/>
                  <a:gd name="connsiteX431" fmla="*/ 274345 w 1064939"/>
                  <a:gd name="connsiteY431" fmla="*/ 367785 h 821709"/>
                  <a:gd name="connsiteX432" fmla="*/ 766204 w 1064939"/>
                  <a:gd name="connsiteY432" fmla="*/ 374883 h 821709"/>
                  <a:gd name="connsiteX433" fmla="*/ 779200 w 1064939"/>
                  <a:gd name="connsiteY433" fmla="*/ 379998 h 821709"/>
                  <a:gd name="connsiteX434" fmla="*/ 817039 w 1064939"/>
                  <a:gd name="connsiteY434" fmla="*/ 421893 h 821709"/>
                  <a:gd name="connsiteX435" fmla="*/ 819298 w 1064939"/>
                  <a:gd name="connsiteY435" fmla="*/ 433669 h 821709"/>
                  <a:gd name="connsiteX436" fmla="*/ 792865 w 1064939"/>
                  <a:gd name="connsiteY436" fmla="*/ 450237 h 821709"/>
                  <a:gd name="connsiteX437" fmla="*/ 779916 w 1064939"/>
                  <a:gd name="connsiteY437" fmla="*/ 445121 h 821709"/>
                  <a:gd name="connsiteX438" fmla="*/ 742076 w 1064939"/>
                  <a:gd name="connsiteY438" fmla="*/ 403250 h 821709"/>
                  <a:gd name="connsiteX439" fmla="*/ 739748 w 1064939"/>
                  <a:gd name="connsiteY439" fmla="*/ 391428 h 821709"/>
                  <a:gd name="connsiteX440" fmla="*/ 766204 w 1064939"/>
                  <a:gd name="connsiteY440" fmla="*/ 374883 h 821709"/>
                  <a:gd name="connsiteX441" fmla="*/ 417658 w 1064939"/>
                  <a:gd name="connsiteY441" fmla="*/ 381542 h 821709"/>
                  <a:gd name="connsiteX442" fmla="*/ 430655 w 1064939"/>
                  <a:gd name="connsiteY442" fmla="*/ 386681 h 821709"/>
                  <a:gd name="connsiteX443" fmla="*/ 468471 w 1064939"/>
                  <a:gd name="connsiteY443" fmla="*/ 428552 h 821709"/>
                  <a:gd name="connsiteX444" fmla="*/ 470775 w 1064939"/>
                  <a:gd name="connsiteY444" fmla="*/ 440351 h 821709"/>
                  <a:gd name="connsiteX445" fmla="*/ 444320 w 1064939"/>
                  <a:gd name="connsiteY445" fmla="*/ 456897 h 821709"/>
                  <a:gd name="connsiteX446" fmla="*/ 431346 w 1064939"/>
                  <a:gd name="connsiteY446" fmla="*/ 451804 h 821709"/>
                  <a:gd name="connsiteX447" fmla="*/ 393530 w 1064939"/>
                  <a:gd name="connsiteY447" fmla="*/ 409933 h 821709"/>
                  <a:gd name="connsiteX448" fmla="*/ 391203 w 1064939"/>
                  <a:gd name="connsiteY448" fmla="*/ 398088 h 821709"/>
                  <a:gd name="connsiteX449" fmla="*/ 417658 w 1064939"/>
                  <a:gd name="connsiteY449" fmla="*/ 381542 h 821709"/>
                  <a:gd name="connsiteX450" fmla="*/ 926524 w 1064939"/>
                  <a:gd name="connsiteY450" fmla="*/ 383593 h 821709"/>
                  <a:gd name="connsiteX451" fmla="*/ 939520 w 1064939"/>
                  <a:gd name="connsiteY451" fmla="*/ 388709 h 821709"/>
                  <a:gd name="connsiteX452" fmla="*/ 977360 w 1064939"/>
                  <a:gd name="connsiteY452" fmla="*/ 430604 h 821709"/>
                  <a:gd name="connsiteX453" fmla="*/ 979617 w 1064939"/>
                  <a:gd name="connsiteY453" fmla="*/ 442402 h 821709"/>
                  <a:gd name="connsiteX454" fmla="*/ 953208 w 1064939"/>
                  <a:gd name="connsiteY454" fmla="*/ 458948 h 821709"/>
                  <a:gd name="connsiteX455" fmla="*/ 940235 w 1064939"/>
                  <a:gd name="connsiteY455" fmla="*/ 453832 h 821709"/>
                  <a:gd name="connsiteX456" fmla="*/ 902419 w 1064939"/>
                  <a:gd name="connsiteY456" fmla="*/ 411960 h 821709"/>
                  <a:gd name="connsiteX457" fmla="*/ 900069 w 1064939"/>
                  <a:gd name="connsiteY457" fmla="*/ 400139 h 821709"/>
                  <a:gd name="connsiteX458" fmla="*/ 926524 w 1064939"/>
                  <a:gd name="connsiteY458" fmla="*/ 383593 h 821709"/>
                  <a:gd name="connsiteX459" fmla="*/ 581088 w 1064939"/>
                  <a:gd name="connsiteY459" fmla="*/ 387280 h 821709"/>
                  <a:gd name="connsiteX460" fmla="*/ 594039 w 1064939"/>
                  <a:gd name="connsiteY460" fmla="*/ 392396 h 821709"/>
                  <a:gd name="connsiteX461" fmla="*/ 631855 w 1064939"/>
                  <a:gd name="connsiteY461" fmla="*/ 434245 h 821709"/>
                  <a:gd name="connsiteX462" fmla="*/ 634182 w 1064939"/>
                  <a:gd name="connsiteY462" fmla="*/ 446066 h 821709"/>
                  <a:gd name="connsiteX463" fmla="*/ 607728 w 1064939"/>
                  <a:gd name="connsiteY463" fmla="*/ 462635 h 821709"/>
                  <a:gd name="connsiteX464" fmla="*/ 594730 w 1064939"/>
                  <a:gd name="connsiteY464" fmla="*/ 457496 h 821709"/>
                  <a:gd name="connsiteX465" fmla="*/ 556915 w 1064939"/>
                  <a:gd name="connsiteY465" fmla="*/ 415624 h 821709"/>
                  <a:gd name="connsiteX466" fmla="*/ 554633 w 1064939"/>
                  <a:gd name="connsiteY466" fmla="*/ 403826 h 821709"/>
                  <a:gd name="connsiteX467" fmla="*/ 581088 w 1064939"/>
                  <a:gd name="connsiteY467" fmla="*/ 387280 h 821709"/>
                  <a:gd name="connsiteX468" fmla="*/ 69918 w 1064939"/>
                  <a:gd name="connsiteY468" fmla="*/ 388939 h 821709"/>
                  <a:gd name="connsiteX469" fmla="*/ 82892 w 1064939"/>
                  <a:gd name="connsiteY469" fmla="*/ 394032 h 821709"/>
                  <a:gd name="connsiteX470" fmla="*/ 120731 w 1064939"/>
                  <a:gd name="connsiteY470" fmla="*/ 435904 h 821709"/>
                  <a:gd name="connsiteX471" fmla="*/ 123012 w 1064939"/>
                  <a:gd name="connsiteY471" fmla="*/ 447749 h 821709"/>
                  <a:gd name="connsiteX472" fmla="*/ 96604 w 1064939"/>
                  <a:gd name="connsiteY472" fmla="*/ 464294 h 821709"/>
                  <a:gd name="connsiteX473" fmla="*/ 83607 w 1064939"/>
                  <a:gd name="connsiteY473" fmla="*/ 459155 h 821709"/>
                  <a:gd name="connsiteX474" fmla="*/ 45768 w 1064939"/>
                  <a:gd name="connsiteY474" fmla="*/ 417284 h 821709"/>
                  <a:gd name="connsiteX475" fmla="*/ 43487 w 1064939"/>
                  <a:gd name="connsiteY475" fmla="*/ 405485 h 821709"/>
                  <a:gd name="connsiteX476" fmla="*/ 69918 w 1064939"/>
                  <a:gd name="connsiteY476" fmla="*/ 388939 h 821709"/>
                  <a:gd name="connsiteX477" fmla="*/ 724401 w 1064939"/>
                  <a:gd name="connsiteY477" fmla="*/ 401037 h 821709"/>
                  <a:gd name="connsiteX478" fmla="*/ 737398 w 1064939"/>
                  <a:gd name="connsiteY478" fmla="*/ 406176 h 821709"/>
                  <a:gd name="connsiteX479" fmla="*/ 775214 w 1064939"/>
                  <a:gd name="connsiteY479" fmla="*/ 448071 h 821709"/>
                  <a:gd name="connsiteX480" fmla="*/ 777495 w 1064939"/>
                  <a:gd name="connsiteY480" fmla="*/ 459847 h 821709"/>
                  <a:gd name="connsiteX481" fmla="*/ 751064 w 1064939"/>
                  <a:gd name="connsiteY481" fmla="*/ 476393 h 821709"/>
                  <a:gd name="connsiteX482" fmla="*/ 738089 w 1064939"/>
                  <a:gd name="connsiteY482" fmla="*/ 471300 h 821709"/>
                  <a:gd name="connsiteX483" fmla="*/ 700274 w 1064939"/>
                  <a:gd name="connsiteY483" fmla="*/ 429428 h 821709"/>
                  <a:gd name="connsiteX484" fmla="*/ 697969 w 1064939"/>
                  <a:gd name="connsiteY484" fmla="*/ 417606 h 821709"/>
                  <a:gd name="connsiteX485" fmla="*/ 724401 w 1064939"/>
                  <a:gd name="connsiteY485" fmla="*/ 401037 h 821709"/>
                  <a:gd name="connsiteX486" fmla="*/ 213254 w 1064939"/>
                  <a:gd name="connsiteY486" fmla="*/ 402720 h 821709"/>
                  <a:gd name="connsiteX487" fmla="*/ 226251 w 1064939"/>
                  <a:gd name="connsiteY487" fmla="*/ 407836 h 821709"/>
                  <a:gd name="connsiteX488" fmla="*/ 264090 w 1064939"/>
                  <a:gd name="connsiteY488" fmla="*/ 449730 h 821709"/>
                  <a:gd name="connsiteX489" fmla="*/ 266348 w 1064939"/>
                  <a:gd name="connsiteY489" fmla="*/ 461506 h 821709"/>
                  <a:gd name="connsiteX490" fmla="*/ 239917 w 1064939"/>
                  <a:gd name="connsiteY490" fmla="*/ 478052 h 821709"/>
                  <a:gd name="connsiteX491" fmla="*/ 226966 w 1064939"/>
                  <a:gd name="connsiteY491" fmla="*/ 472959 h 821709"/>
                  <a:gd name="connsiteX492" fmla="*/ 189127 w 1064939"/>
                  <a:gd name="connsiteY492" fmla="*/ 431088 h 821709"/>
                  <a:gd name="connsiteX493" fmla="*/ 186799 w 1064939"/>
                  <a:gd name="connsiteY493" fmla="*/ 419266 h 821709"/>
                  <a:gd name="connsiteX494" fmla="*/ 213254 w 1064939"/>
                  <a:gd name="connsiteY494" fmla="*/ 402720 h 821709"/>
                  <a:gd name="connsiteX495" fmla="*/ 375855 w 1064939"/>
                  <a:gd name="connsiteY495" fmla="*/ 407721 h 821709"/>
                  <a:gd name="connsiteX496" fmla="*/ 388852 w 1064939"/>
                  <a:gd name="connsiteY496" fmla="*/ 412836 h 821709"/>
                  <a:gd name="connsiteX497" fmla="*/ 426668 w 1064939"/>
                  <a:gd name="connsiteY497" fmla="*/ 454731 h 821709"/>
                  <a:gd name="connsiteX498" fmla="*/ 428949 w 1064939"/>
                  <a:gd name="connsiteY498" fmla="*/ 466530 h 821709"/>
                  <a:gd name="connsiteX499" fmla="*/ 402518 w 1064939"/>
                  <a:gd name="connsiteY499" fmla="*/ 483075 h 821709"/>
                  <a:gd name="connsiteX500" fmla="*/ 389544 w 1064939"/>
                  <a:gd name="connsiteY500" fmla="*/ 477960 h 821709"/>
                  <a:gd name="connsiteX501" fmla="*/ 351728 w 1064939"/>
                  <a:gd name="connsiteY501" fmla="*/ 436088 h 821709"/>
                  <a:gd name="connsiteX502" fmla="*/ 349400 w 1064939"/>
                  <a:gd name="connsiteY502" fmla="*/ 424289 h 821709"/>
                  <a:gd name="connsiteX503" fmla="*/ 375855 w 1064939"/>
                  <a:gd name="connsiteY503" fmla="*/ 407721 h 821709"/>
                  <a:gd name="connsiteX504" fmla="*/ 884721 w 1064939"/>
                  <a:gd name="connsiteY504" fmla="*/ 409749 h 821709"/>
                  <a:gd name="connsiteX505" fmla="*/ 897718 w 1064939"/>
                  <a:gd name="connsiteY505" fmla="*/ 414911 h 821709"/>
                  <a:gd name="connsiteX506" fmla="*/ 935534 w 1064939"/>
                  <a:gd name="connsiteY506" fmla="*/ 456782 h 821709"/>
                  <a:gd name="connsiteX507" fmla="*/ 937838 w 1064939"/>
                  <a:gd name="connsiteY507" fmla="*/ 468557 h 821709"/>
                  <a:gd name="connsiteX508" fmla="*/ 911407 w 1064939"/>
                  <a:gd name="connsiteY508" fmla="*/ 485104 h 821709"/>
                  <a:gd name="connsiteX509" fmla="*/ 898431 w 1064939"/>
                  <a:gd name="connsiteY509" fmla="*/ 480011 h 821709"/>
                  <a:gd name="connsiteX510" fmla="*/ 860593 w 1064939"/>
                  <a:gd name="connsiteY510" fmla="*/ 438139 h 821709"/>
                  <a:gd name="connsiteX511" fmla="*/ 858290 w 1064939"/>
                  <a:gd name="connsiteY511" fmla="*/ 426318 h 821709"/>
                  <a:gd name="connsiteX512" fmla="*/ 884721 w 1064939"/>
                  <a:gd name="connsiteY512" fmla="*/ 409749 h 821709"/>
                  <a:gd name="connsiteX513" fmla="*/ 28116 w 1064939"/>
                  <a:gd name="connsiteY513" fmla="*/ 415117 h 821709"/>
                  <a:gd name="connsiteX514" fmla="*/ 41090 w 1064939"/>
                  <a:gd name="connsiteY514" fmla="*/ 420210 h 821709"/>
                  <a:gd name="connsiteX515" fmla="*/ 78905 w 1064939"/>
                  <a:gd name="connsiteY515" fmla="*/ 462082 h 821709"/>
                  <a:gd name="connsiteX516" fmla="*/ 81233 w 1064939"/>
                  <a:gd name="connsiteY516" fmla="*/ 473904 h 821709"/>
                  <a:gd name="connsiteX517" fmla="*/ 54778 w 1064939"/>
                  <a:gd name="connsiteY517" fmla="*/ 490450 h 821709"/>
                  <a:gd name="connsiteX518" fmla="*/ 41781 w 1064939"/>
                  <a:gd name="connsiteY518" fmla="*/ 485334 h 821709"/>
                  <a:gd name="connsiteX519" fmla="*/ 3966 w 1064939"/>
                  <a:gd name="connsiteY519" fmla="*/ 443462 h 821709"/>
                  <a:gd name="connsiteX520" fmla="*/ 1684 w 1064939"/>
                  <a:gd name="connsiteY520" fmla="*/ 431664 h 821709"/>
                  <a:gd name="connsiteX521" fmla="*/ 28116 w 1064939"/>
                  <a:gd name="connsiteY521" fmla="*/ 415117 h 821709"/>
                  <a:gd name="connsiteX522" fmla="*/ 519214 w 1064939"/>
                  <a:gd name="connsiteY522" fmla="*/ 421547 h 821709"/>
                  <a:gd name="connsiteX523" fmla="*/ 532188 w 1064939"/>
                  <a:gd name="connsiteY523" fmla="*/ 426617 h 821709"/>
                  <a:gd name="connsiteX524" fmla="*/ 570004 w 1064939"/>
                  <a:gd name="connsiteY524" fmla="*/ 468488 h 821709"/>
                  <a:gd name="connsiteX525" fmla="*/ 572308 w 1064939"/>
                  <a:gd name="connsiteY525" fmla="*/ 480333 h 821709"/>
                  <a:gd name="connsiteX526" fmla="*/ 545876 w 1064939"/>
                  <a:gd name="connsiteY526" fmla="*/ 496879 h 821709"/>
                  <a:gd name="connsiteX527" fmla="*/ 532879 w 1064939"/>
                  <a:gd name="connsiteY527" fmla="*/ 491740 h 821709"/>
                  <a:gd name="connsiteX528" fmla="*/ 495064 w 1064939"/>
                  <a:gd name="connsiteY528" fmla="*/ 449869 h 821709"/>
                  <a:gd name="connsiteX529" fmla="*/ 492759 w 1064939"/>
                  <a:gd name="connsiteY529" fmla="*/ 438093 h 821709"/>
                  <a:gd name="connsiteX530" fmla="*/ 519214 w 1064939"/>
                  <a:gd name="connsiteY530" fmla="*/ 421547 h 821709"/>
                  <a:gd name="connsiteX531" fmla="*/ 682599 w 1064939"/>
                  <a:gd name="connsiteY531" fmla="*/ 427216 h 821709"/>
                  <a:gd name="connsiteX532" fmla="*/ 695596 w 1064939"/>
                  <a:gd name="connsiteY532" fmla="*/ 432355 h 821709"/>
                  <a:gd name="connsiteX533" fmla="*/ 733411 w 1064939"/>
                  <a:gd name="connsiteY533" fmla="*/ 474226 h 821709"/>
                  <a:gd name="connsiteX534" fmla="*/ 735693 w 1064939"/>
                  <a:gd name="connsiteY534" fmla="*/ 486026 h 821709"/>
                  <a:gd name="connsiteX535" fmla="*/ 709238 w 1064939"/>
                  <a:gd name="connsiteY535" fmla="*/ 502571 h 821709"/>
                  <a:gd name="connsiteX536" fmla="*/ 696287 w 1064939"/>
                  <a:gd name="connsiteY536" fmla="*/ 497478 h 821709"/>
                  <a:gd name="connsiteX537" fmla="*/ 658471 w 1064939"/>
                  <a:gd name="connsiteY537" fmla="*/ 455607 h 821709"/>
                  <a:gd name="connsiteX538" fmla="*/ 656144 w 1064939"/>
                  <a:gd name="connsiteY538" fmla="*/ 443785 h 821709"/>
                  <a:gd name="connsiteX539" fmla="*/ 682599 w 1064939"/>
                  <a:gd name="connsiteY539" fmla="*/ 427216 h 821709"/>
                  <a:gd name="connsiteX540" fmla="*/ 171452 w 1064939"/>
                  <a:gd name="connsiteY540" fmla="*/ 428875 h 821709"/>
                  <a:gd name="connsiteX541" fmla="*/ 184449 w 1064939"/>
                  <a:gd name="connsiteY541" fmla="*/ 434014 h 821709"/>
                  <a:gd name="connsiteX542" fmla="*/ 222265 w 1064939"/>
                  <a:gd name="connsiteY542" fmla="*/ 475908 h 821709"/>
                  <a:gd name="connsiteX543" fmla="*/ 224546 w 1064939"/>
                  <a:gd name="connsiteY543" fmla="*/ 487661 h 821709"/>
                  <a:gd name="connsiteX544" fmla="*/ 198114 w 1064939"/>
                  <a:gd name="connsiteY544" fmla="*/ 504230 h 821709"/>
                  <a:gd name="connsiteX545" fmla="*/ 185140 w 1064939"/>
                  <a:gd name="connsiteY545" fmla="*/ 499138 h 821709"/>
                  <a:gd name="connsiteX546" fmla="*/ 147301 w 1064939"/>
                  <a:gd name="connsiteY546" fmla="*/ 457266 h 821709"/>
                  <a:gd name="connsiteX547" fmla="*/ 144997 w 1064939"/>
                  <a:gd name="connsiteY547" fmla="*/ 445421 h 821709"/>
                  <a:gd name="connsiteX548" fmla="*/ 171452 w 1064939"/>
                  <a:gd name="connsiteY548" fmla="*/ 428875 h 821709"/>
                  <a:gd name="connsiteX549" fmla="*/ 334053 w 1064939"/>
                  <a:gd name="connsiteY549" fmla="*/ 433899 h 821709"/>
                  <a:gd name="connsiteX550" fmla="*/ 347050 w 1064939"/>
                  <a:gd name="connsiteY550" fmla="*/ 439038 h 821709"/>
                  <a:gd name="connsiteX551" fmla="*/ 384865 w 1064939"/>
                  <a:gd name="connsiteY551" fmla="*/ 480909 h 821709"/>
                  <a:gd name="connsiteX552" fmla="*/ 387147 w 1064939"/>
                  <a:gd name="connsiteY552" fmla="*/ 492685 h 821709"/>
                  <a:gd name="connsiteX553" fmla="*/ 360715 w 1064939"/>
                  <a:gd name="connsiteY553" fmla="*/ 509231 h 821709"/>
                  <a:gd name="connsiteX554" fmla="*/ 347741 w 1064939"/>
                  <a:gd name="connsiteY554" fmla="*/ 504138 h 821709"/>
                  <a:gd name="connsiteX555" fmla="*/ 309902 w 1064939"/>
                  <a:gd name="connsiteY555" fmla="*/ 462267 h 821709"/>
                  <a:gd name="connsiteX556" fmla="*/ 307621 w 1064939"/>
                  <a:gd name="connsiteY556" fmla="*/ 450445 h 821709"/>
                  <a:gd name="connsiteX557" fmla="*/ 334053 w 1064939"/>
                  <a:gd name="connsiteY557" fmla="*/ 433899 h 821709"/>
                  <a:gd name="connsiteX558" fmla="*/ 825912 w 1064939"/>
                  <a:gd name="connsiteY558" fmla="*/ 440997 h 821709"/>
                  <a:gd name="connsiteX559" fmla="*/ 838932 w 1064939"/>
                  <a:gd name="connsiteY559" fmla="*/ 446112 h 821709"/>
                  <a:gd name="connsiteX560" fmla="*/ 876747 w 1064939"/>
                  <a:gd name="connsiteY560" fmla="*/ 488007 h 821709"/>
                  <a:gd name="connsiteX561" fmla="*/ 879006 w 1064939"/>
                  <a:gd name="connsiteY561" fmla="*/ 499783 h 821709"/>
                  <a:gd name="connsiteX562" fmla="*/ 852573 w 1064939"/>
                  <a:gd name="connsiteY562" fmla="*/ 516351 h 821709"/>
                  <a:gd name="connsiteX563" fmla="*/ 839622 w 1064939"/>
                  <a:gd name="connsiteY563" fmla="*/ 511236 h 821709"/>
                  <a:gd name="connsiteX564" fmla="*/ 801807 w 1064939"/>
                  <a:gd name="connsiteY564" fmla="*/ 469364 h 821709"/>
                  <a:gd name="connsiteX565" fmla="*/ 799456 w 1064939"/>
                  <a:gd name="connsiteY565" fmla="*/ 457542 h 821709"/>
                  <a:gd name="connsiteX566" fmla="*/ 825912 w 1064939"/>
                  <a:gd name="connsiteY566" fmla="*/ 440997 h 821709"/>
                  <a:gd name="connsiteX567" fmla="*/ 477412 w 1064939"/>
                  <a:gd name="connsiteY567" fmla="*/ 447702 h 821709"/>
                  <a:gd name="connsiteX568" fmla="*/ 490363 w 1064939"/>
                  <a:gd name="connsiteY568" fmla="*/ 452795 h 821709"/>
                  <a:gd name="connsiteX569" fmla="*/ 528178 w 1064939"/>
                  <a:gd name="connsiteY569" fmla="*/ 494667 h 821709"/>
                  <a:gd name="connsiteX570" fmla="*/ 530529 w 1064939"/>
                  <a:gd name="connsiteY570" fmla="*/ 506489 h 821709"/>
                  <a:gd name="connsiteX571" fmla="*/ 504074 w 1064939"/>
                  <a:gd name="connsiteY571" fmla="*/ 523034 h 821709"/>
                  <a:gd name="connsiteX572" fmla="*/ 491054 w 1064939"/>
                  <a:gd name="connsiteY572" fmla="*/ 517919 h 821709"/>
                  <a:gd name="connsiteX573" fmla="*/ 453238 w 1064939"/>
                  <a:gd name="connsiteY573" fmla="*/ 476047 h 821709"/>
                  <a:gd name="connsiteX574" fmla="*/ 450980 w 1064939"/>
                  <a:gd name="connsiteY574" fmla="*/ 464248 h 821709"/>
                  <a:gd name="connsiteX575" fmla="*/ 477412 w 1064939"/>
                  <a:gd name="connsiteY575" fmla="*/ 447702 h 821709"/>
                  <a:gd name="connsiteX576" fmla="*/ 640796 w 1064939"/>
                  <a:gd name="connsiteY576" fmla="*/ 453394 h 821709"/>
                  <a:gd name="connsiteX577" fmla="*/ 653770 w 1064939"/>
                  <a:gd name="connsiteY577" fmla="*/ 458533 h 821709"/>
                  <a:gd name="connsiteX578" fmla="*/ 691609 w 1064939"/>
                  <a:gd name="connsiteY578" fmla="*/ 500405 h 821709"/>
                  <a:gd name="connsiteX579" fmla="*/ 693914 w 1064939"/>
                  <a:gd name="connsiteY579" fmla="*/ 512180 h 821709"/>
                  <a:gd name="connsiteX580" fmla="*/ 667458 w 1064939"/>
                  <a:gd name="connsiteY580" fmla="*/ 528749 h 821709"/>
                  <a:gd name="connsiteX581" fmla="*/ 654485 w 1064939"/>
                  <a:gd name="connsiteY581" fmla="*/ 523657 h 821709"/>
                  <a:gd name="connsiteX582" fmla="*/ 616646 w 1064939"/>
                  <a:gd name="connsiteY582" fmla="*/ 481785 h 821709"/>
                  <a:gd name="connsiteX583" fmla="*/ 614341 w 1064939"/>
                  <a:gd name="connsiteY583" fmla="*/ 469941 h 821709"/>
                  <a:gd name="connsiteX584" fmla="*/ 640796 w 1064939"/>
                  <a:gd name="connsiteY584" fmla="*/ 453394 h 821709"/>
                  <a:gd name="connsiteX585" fmla="*/ 129650 w 1064939"/>
                  <a:gd name="connsiteY585" fmla="*/ 455077 h 821709"/>
                  <a:gd name="connsiteX586" fmla="*/ 142647 w 1064939"/>
                  <a:gd name="connsiteY586" fmla="*/ 460193 h 821709"/>
                  <a:gd name="connsiteX587" fmla="*/ 180462 w 1064939"/>
                  <a:gd name="connsiteY587" fmla="*/ 502064 h 821709"/>
                  <a:gd name="connsiteX588" fmla="*/ 182744 w 1064939"/>
                  <a:gd name="connsiteY588" fmla="*/ 513863 h 821709"/>
                  <a:gd name="connsiteX589" fmla="*/ 156288 w 1064939"/>
                  <a:gd name="connsiteY589" fmla="*/ 530409 h 821709"/>
                  <a:gd name="connsiteX590" fmla="*/ 143338 w 1064939"/>
                  <a:gd name="connsiteY590" fmla="*/ 525293 h 821709"/>
                  <a:gd name="connsiteX591" fmla="*/ 105522 w 1064939"/>
                  <a:gd name="connsiteY591" fmla="*/ 483421 h 821709"/>
                  <a:gd name="connsiteX592" fmla="*/ 103195 w 1064939"/>
                  <a:gd name="connsiteY592" fmla="*/ 471600 h 821709"/>
                  <a:gd name="connsiteX593" fmla="*/ 129650 w 1064939"/>
                  <a:gd name="connsiteY593" fmla="*/ 455077 h 821709"/>
                  <a:gd name="connsiteX594" fmla="*/ 784132 w 1064939"/>
                  <a:gd name="connsiteY594" fmla="*/ 467152 h 821709"/>
                  <a:gd name="connsiteX595" fmla="*/ 797106 w 1064939"/>
                  <a:gd name="connsiteY595" fmla="*/ 472291 h 821709"/>
                  <a:gd name="connsiteX596" fmla="*/ 834922 w 1064939"/>
                  <a:gd name="connsiteY596" fmla="*/ 514185 h 821709"/>
                  <a:gd name="connsiteX597" fmla="*/ 837227 w 1064939"/>
                  <a:gd name="connsiteY597" fmla="*/ 525961 h 821709"/>
                  <a:gd name="connsiteX598" fmla="*/ 810794 w 1064939"/>
                  <a:gd name="connsiteY598" fmla="*/ 542507 h 821709"/>
                  <a:gd name="connsiteX599" fmla="*/ 797798 w 1064939"/>
                  <a:gd name="connsiteY599" fmla="*/ 537414 h 821709"/>
                  <a:gd name="connsiteX600" fmla="*/ 759982 w 1064939"/>
                  <a:gd name="connsiteY600" fmla="*/ 495543 h 821709"/>
                  <a:gd name="connsiteX601" fmla="*/ 757677 w 1064939"/>
                  <a:gd name="connsiteY601" fmla="*/ 483721 h 821709"/>
                  <a:gd name="connsiteX602" fmla="*/ 784132 w 1064939"/>
                  <a:gd name="connsiteY602" fmla="*/ 467152 h 821709"/>
                  <a:gd name="connsiteX603" fmla="*/ 272962 w 1064939"/>
                  <a:gd name="connsiteY603" fmla="*/ 468834 h 821709"/>
                  <a:gd name="connsiteX604" fmla="*/ 285982 w 1064939"/>
                  <a:gd name="connsiteY604" fmla="*/ 473950 h 821709"/>
                  <a:gd name="connsiteX605" fmla="*/ 323798 w 1064939"/>
                  <a:gd name="connsiteY605" fmla="*/ 515844 h 821709"/>
                  <a:gd name="connsiteX606" fmla="*/ 326056 w 1064939"/>
                  <a:gd name="connsiteY606" fmla="*/ 527620 h 821709"/>
                  <a:gd name="connsiteX607" fmla="*/ 299624 w 1064939"/>
                  <a:gd name="connsiteY607" fmla="*/ 544166 h 821709"/>
                  <a:gd name="connsiteX608" fmla="*/ 286674 w 1064939"/>
                  <a:gd name="connsiteY608" fmla="*/ 539074 h 821709"/>
                  <a:gd name="connsiteX609" fmla="*/ 248857 w 1064939"/>
                  <a:gd name="connsiteY609" fmla="*/ 497202 h 821709"/>
                  <a:gd name="connsiteX610" fmla="*/ 246507 w 1064939"/>
                  <a:gd name="connsiteY610" fmla="*/ 485380 h 821709"/>
                  <a:gd name="connsiteX611" fmla="*/ 272962 w 1064939"/>
                  <a:gd name="connsiteY611" fmla="*/ 468834 h 821709"/>
                  <a:gd name="connsiteX612" fmla="*/ 435587 w 1064939"/>
                  <a:gd name="connsiteY612" fmla="*/ 473881 h 821709"/>
                  <a:gd name="connsiteX613" fmla="*/ 448583 w 1064939"/>
                  <a:gd name="connsiteY613" fmla="*/ 478974 h 821709"/>
                  <a:gd name="connsiteX614" fmla="*/ 486399 w 1064939"/>
                  <a:gd name="connsiteY614" fmla="*/ 520845 h 821709"/>
                  <a:gd name="connsiteX615" fmla="*/ 488704 w 1064939"/>
                  <a:gd name="connsiteY615" fmla="*/ 532667 h 821709"/>
                  <a:gd name="connsiteX616" fmla="*/ 462248 w 1064939"/>
                  <a:gd name="connsiteY616" fmla="*/ 549213 h 821709"/>
                  <a:gd name="connsiteX617" fmla="*/ 449275 w 1064939"/>
                  <a:gd name="connsiteY617" fmla="*/ 544074 h 821709"/>
                  <a:gd name="connsiteX618" fmla="*/ 411459 w 1064939"/>
                  <a:gd name="connsiteY618" fmla="*/ 502203 h 821709"/>
                  <a:gd name="connsiteX619" fmla="*/ 409155 w 1064939"/>
                  <a:gd name="connsiteY619" fmla="*/ 490426 h 821709"/>
                  <a:gd name="connsiteX620" fmla="*/ 435587 w 1064939"/>
                  <a:gd name="connsiteY620" fmla="*/ 473881 h 821709"/>
                  <a:gd name="connsiteX621" fmla="*/ 87847 w 1064939"/>
                  <a:gd name="connsiteY621" fmla="*/ 481232 h 821709"/>
                  <a:gd name="connsiteX622" fmla="*/ 100821 w 1064939"/>
                  <a:gd name="connsiteY622" fmla="*/ 486371 h 821709"/>
                  <a:gd name="connsiteX623" fmla="*/ 138660 w 1064939"/>
                  <a:gd name="connsiteY623" fmla="*/ 528243 h 821709"/>
                  <a:gd name="connsiteX624" fmla="*/ 140941 w 1064939"/>
                  <a:gd name="connsiteY624" fmla="*/ 540018 h 821709"/>
                  <a:gd name="connsiteX625" fmla="*/ 114509 w 1064939"/>
                  <a:gd name="connsiteY625" fmla="*/ 556564 h 821709"/>
                  <a:gd name="connsiteX626" fmla="*/ 101512 w 1064939"/>
                  <a:gd name="connsiteY626" fmla="*/ 551471 h 821709"/>
                  <a:gd name="connsiteX627" fmla="*/ 63697 w 1064939"/>
                  <a:gd name="connsiteY627" fmla="*/ 509599 h 821709"/>
                  <a:gd name="connsiteX628" fmla="*/ 61415 w 1064939"/>
                  <a:gd name="connsiteY628" fmla="*/ 497778 h 821709"/>
                  <a:gd name="connsiteX629" fmla="*/ 87847 w 1064939"/>
                  <a:gd name="connsiteY629" fmla="*/ 481232 h 821709"/>
                  <a:gd name="connsiteX630" fmla="*/ 578922 w 1064939"/>
                  <a:gd name="connsiteY630" fmla="*/ 487661 h 821709"/>
                  <a:gd name="connsiteX631" fmla="*/ 591919 w 1064939"/>
                  <a:gd name="connsiteY631" fmla="*/ 492777 h 821709"/>
                  <a:gd name="connsiteX632" fmla="*/ 629758 w 1064939"/>
                  <a:gd name="connsiteY632" fmla="*/ 534649 h 821709"/>
                  <a:gd name="connsiteX633" fmla="*/ 632016 w 1064939"/>
                  <a:gd name="connsiteY633" fmla="*/ 546447 h 821709"/>
                  <a:gd name="connsiteX634" fmla="*/ 605584 w 1064939"/>
                  <a:gd name="connsiteY634" fmla="*/ 562994 h 821709"/>
                  <a:gd name="connsiteX635" fmla="*/ 592634 w 1064939"/>
                  <a:gd name="connsiteY635" fmla="*/ 557901 h 821709"/>
                  <a:gd name="connsiteX636" fmla="*/ 554794 w 1064939"/>
                  <a:gd name="connsiteY636" fmla="*/ 516006 h 821709"/>
                  <a:gd name="connsiteX637" fmla="*/ 552467 w 1064939"/>
                  <a:gd name="connsiteY637" fmla="*/ 504208 h 821709"/>
                  <a:gd name="connsiteX638" fmla="*/ 578922 w 1064939"/>
                  <a:gd name="connsiteY638" fmla="*/ 487661 h 821709"/>
                  <a:gd name="connsiteX639" fmla="*/ 742307 w 1064939"/>
                  <a:gd name="connsiteY639" fmla="*/ 493330 h 821709"/>
                  <a:gd name="connsiteX640" fmla="*/ 755304 w 1064939"/>
                  <a:gd name="connsiteY640" fmla="*/ 498469 h 821709"/>
                  <a:gd name="connsiteX641" fmla="*/ 793143 w 1064939"/>
                  <a:gd name="connsiteY641" fmla="*/ 540341 h 821709"/>
                  <a:gd name="connsiteX642" fmla="*/ 795401 w 1064939"/>
                  <a:gd name="connsiteY642" fmla="*/ 552139 h 821709"/>
                  <a:gd name="connsiteX643" fmla="*/ 768969 w 1064939"/>
                  <a:gd name="connsiteY643" fmla="*/ 568685 h 821709"/>
                  <a:gd name="connsiteX644" fmla="*/ 756018 w 1064939"/>
                  <a:gd name="connsiteY644" fmla="*/ 563593 h 821709"/>
                  <a:gd name="connsiteX645" fmla="*/ 718179 w 1064939"/>
                  <a:gd name="connsiteY645" fmla="*/ 521721 h 821709"/>
                  <a:gd name="connsiteX646" fmla="*/ 715852 w 1064939"/>
                  <a:gd name="connsiteY646" fmla="*/ 509899 h 821709"/>
                  <a:gd name="connsiteX647" fmla="*/ 742307 w 1064939"/>
                  <a:gd name="connsiteY647" fmla="*/ 493330 h 821709"/>
                  <a:gd name="connsiteX648" fmla="*/ 231183 w 1064939"/>
                  <a:gd name="connsiteY648" fmla="*/ 494989 h 821709"/>
                  <a:gd name="connsiteX649" fmla="*/ 244157 w 1064939"/>
                  <a:gd name="connsiteY649" fmla="*/ 500129 h 821709"/>
                  <a:gd name="connsiteX650" fmla="*/ 281973 w 1064939"/>
                  <a:gd name="connsiteY650" fmla="*/ 542023 h 821709"/>
                  <a:gd name="connsiteX651" fmla="*/ 284277 w 1064939"/>
                  <a:gd name="connsiteY651" fmla="*/ 553798 h 821709"/>
                  <a:gd name="connsiteX652" fmla="*/ 257822 w 1064939"/>
                  <a:gd name="connsiteY652" fmla="*/ 570345 h 821709"/>
                  <a:gd name="connsiteX653" fmla="*/ 244848 w 1064939"/>
                  <a:gd name="connsiteY653" fmla="*/ 565252 h 821709"/>
                  <a:gd name="connsiteX654" fmla="*/ 207033 w 1064939"/>
                  <a:gd name="connsiteY654" fmla="*/ 523380 h 821709"/>
                  <a:gd name="connsiteX655" fmla="*/ 204728 w 1064939"/>
                  <a:gd name="connsiteY655" fmla="*/ 511535 h 821709"/>
                  <a:gd name="connsiteX656" fmla="*/ 231183 w 1064939"/>
                  <a:gd name="connsiteY656" fmla="*/ 494989 h 821709"/>
                  <a:gd name="connsiteX657" fmla="*/ 393807 w 1064939"/>
                  <a:gd name="connsiteY657" fmla="*/ 500037 h 821709"/>
                  <a:gd name="connsiteX658" fmla="*/ 406758 w 1064939"/>
                  <a:gd name="connsiteY658" fmla="*/ 505152 h 821709"/>
                  <a:gd name="connsiteX659" fmla="*/ 444573 w 1064939"/>
                  <a:gd name="connsiteY659" fmla="*/ 547024 h 821709"/>
                  <a:gd name="connsiteX660" fmla="*/ 446901 w 1064939"/>
                  <a:gd name="connsiteY660" fmla="*/ 558845 h 821709"/>
                  <a:gd name="connsiteX661" fmla="*/ 420469 w 1064939"/>
                  <a:gd name="connsiteY661" fmla="*/ 575391 h 821709"/>
                  <a:gd name="connsiteX662" fmla="*/ 407449 w 1064939"/>
                  <a:gd name="connsiteY662" fmla="*/ 570275 h 821709"/>
                  <a:gd name="connsiteX663" fmla="*/ 369634 w 1064939"/>
                  <a:gd name="connsiteY663" fmla="*/ 528381 h 821709"/>
                  <a:gd name="connsiteX664" fmla="*/ 367352 w 1064939"/>
                  <a:gd name="connsiteY664" fmla="*/ 516605 h 821709"/>
                  <a:gd name="connsiteX665" fmla="*/ 393807 w 1064939"/>
                  <a:gd name="connsiteY665" fmla="*/ 500037 h 821709"/>
                  <a:gd name="connsiteX666" fmla="*/ 537119 w 1064939"/>
                  <a:gd name="connsiteY666" fmla="*/ 513817 h 821709"/>
                  <a:gd name="connsiteX667" fmla="*/ 550117 w 1064939"/>
                  <a:gd name="connsiteY667" fmla="*/ 518956 h 821709"/>
                  <a:gd name="connsiteX668" fmla="*/ 587933 w 1064939"/>
                  <a:gd name="connsiteY668" fmla="*/ 560828 h 821709"/>
                  <a:gd name="connsiteX669" fmla="*/ 590214 w 1064939"/>
                  <a:gd name="connsiteY669" fmla="*/ 572603 h 821709"/>
                  <a:gd name="connsiteX670" fmla="*/ 563782 w 1064939"/>
                  <a:gd name="connsiteY670" fmla="*/ 589148 h 821709"/>
                  <a:gd name="connsiteX671" fmla="*/ 550808 w 1064939"/>
                  <a:gd name="connsiteY671" fmla="*/ 584079 h 821709"/>
                  <a:gd name="connsiteX672" fmla="*/ 512992 w 1064939"/>
                  <a:gd name="connsiteY672" fmla="*/ 542184 h 821709"/>
                  <a:gd name="connsiteX673" fmla="*/ 510688 w 1064939"/>
                  <a:gd name="connsiteY673" fmla="*/ 530362 h 821709"/>
                  <a:gd name="connsiteX674" fmla="*/ 537119 w 1064939"/>
                  <a:gd name="connsiteY674" fmla="*/ 513817 h 821709"/>
                  <a:gd name="connsiteX675" fmla="*/ 700504 w 1064939"/>
                  <a:gd name="connsiteY675" fmla="*/ 519509 h 821709"/>
                  <a:gd name="connsiteX676" fmla="*/ 713501 w 1064939"/>
                  <a:gd name="connsiteY676" fmla="*/ 524648 h 821709"/>
                  <a:gd name="connsiteX677" fmla="*/ 751317 w 1064939"/>
                  <a:gd name="connsiteY677" fmla="*/ 566519 h 821709"/>
                  <a:gd name="connsiteX678" fmla="*/ 753622 w 1064939"/>
                  <a:gd name="connsiteY678" fmla="*/ 578295 h 821709"/>
                  <a:gd name="connsiteX679" fmla="*/ 727190 w 1064939"/>
                  <a:gd name="connsiteY679" fmla="*/ 594864 h 821709"/>
                  <a:gd name="connsiteX680" fmla="*/ 714193 w 1064939"/>
                  <a:gd name="connsiteY680" fmla="*/ 589771 h 821709"/>
                  <a:gd name="connsiteX681" fmla="*/ 676376 w 1064939"/>
                  <a:gd name="connsiteY681" fmla="*/ 547900 h 821709"/>
                  <a:gd name="connsiteX682" fmla="*/ 674073 w 1064939"/>
                  <a:gd name="connsiteY682" fmla="*/ 536055 h 821709"/>
                  <a:gd name="connsiteX683" fmla="*/ 700504 w 1064939"/>
                  <a:gd name="connsiteY683" fmla="*/ 519509 h 821709"/>
                  <a:gd name="connsiteX684" fmla="*/ 189358 w 1064939"/>
                  <a:gd name="connsiteY684" fmla="*/ 521168 h 821709"/>
                  <a:gd name="connsiteX685" fmla="*/ 202355 w 1064939"/>
                  <a:gd name="connsiteY685" fmla="*/ 526284 h 821709"/>
                  <a:gd name="connsiteX686" fmla="*/ 240193 w 1064939"/>
                  <a:gd name="connsiteY686" fmla="*/ 568179 h 821709"/>
                  <a:gd name="connsiteX687" fmla="*/ 242452 w 1064939"/>
                  <a:gd name="connsiteY687" fmla="*/ 579977 h 821709"/>
                  <a:gd name="connsiteX688" fmla="*/ 216020 w 1064939"/>
                  <a:gd name="connsiteY688" fmla="*/ 596523 h 821709"/>
                  <a:gd name="connsiteX689" fmla="*/ 203068 w 1064939"/>
                  <a:gd name="connsiteY689" fmla="*/ 591407 h 821709"/>
                  <a:gd name="connsiteX690" fmla="*/ 165230 w 1064939"/>
                  <a:gd name="connsiteY690" fmla="*/ 549535 h 821709"/>
                  <a:gd name="connsiteX691" fmla="*/ 162903 w 1064939"/>
                  <a:gd name="connsiteY691" fmla="*/ 537737 h 821709"/>
                  <a:gd name="connsiteX692" fmla="*/ 189358 w 1064939"/>
                  <a:gd name="connsiteY692" fmla="*/ 521168 h 821709"/>
                  <a:gd name="connsiteX693" fmla="*/ 332716 w 1064939"/>
                  <a:gd name="connsiteY693" fmla="*/ 534995 h 821709"/>
                  <a:gd name="connsiteX694" fmla="*/ 345690 w 1064939"/>
                  <a:gd name="connsiteY694" fmla="*/ 540087 h 821709"/>
                  <a:gd name="connsiteX695" fmla="*/ 383506 w 1064939"/>
                  <a:gd name="connsiteY695" fmla="*/ 581959 h 821709"/>
                  <a:gd name="connsiteX696" fmla="*/ 385811 w 1064939"/>
                  <a:gd name="connsiteY696" fmla="*/ 593781 h 821709"/>
                  <a:gd name="connsiteX697" fmla="*/ 359379 w 1064939"/>
                  <a:gd name="connsiteY697" fmla="*/ 610326 h 821709"/>
                  <a:gd name="connsiteX698" fmla="*/ 346382 w 1064939"/>
                  <a:gd name="connsiteY698" fmla="*/ 605188 h 821709"/>
                  <a:gd name="connsiteX699" fmla="*/ 308566 w 1064939"/>
                  <a:gd name="connsiteY699" fmla="*/ 563316 h 821709"/>
                  <a:gd name="connsiteX700" fmla="*/ 306284 w 1064939"/>
                  <a:gd name="connsiteY700" fmla="*/ 551540 h 821709"/>
                  <a:gd name="connsiteX701" fmla="*/ 332716 w 1064939"/>
                  <a:gd name="connsiteY701" fmla="*/ 534995 h 821709"/>
                  <a:gd name="connsiteX702" fmla="*/ 495317 w 1064939"/>
                  <a:gd name="connsiteY702" fmla="*/ 539995 h 821709"/>
                  <a:gd name="connsiteX703" fmla="*/ 508314 w 1064939"/>
                  <a:gd name="connsiteY703" fmla="*/ 545111 h 821709"/>
                  <a:gd name="connsiteX704" fmla="*/ 546130 w 1064939"/>
                  <a:gd name="connsiteY704" fmla="*/ 586982 h 821709"/>
                  <a:gd name="connsiteX705" fmla="*/ 548412 w 1064939"/>
                  <a:gd name="connsiteY705" fmla="*/ 598781 h 821709"/>
                  <a:gd name="connsiteX706" fmla="*/ 521956 w 1064939"/>
                  <a:gd name="connsiteY706" fmla="*/ 615327 h 821709"/>
                  <a:gd name="connsiteX707" fmla="*/ 509005 w 1064939"/>
                  <a:gd name="connsiteY707" fmla="*/ 610234 h 821709"/>
                  <a:gd name="connsiteX708" fmla="*/ 471190 w 1064939"/>
                  <a:gd name="connsiteY708" fmla="*/ 568363 h 821709"/>
                  <a:gd name="connsiteX709" fmla="*/ 468863 w 1064939"/>
                  <a:gd name="connsiteY709" fmla="*/ 556541 h 821709"/>
                  <a:gd name="connsiteX710" fmla="*/ 495317 w 1064939"/>
                  <a:gd name="connsiteY710" fmla="*/ 539995 h 821709"/>
                  <a:gd name="connsiteX711" fmla="*/ 147555 w 1064939"/>
                  <a:gd name="connsiteY711" fmla="*/ 547346 h 821709"/>
                  <a:gd name="connsiteX712" fmla="*/ 160552 w 1064939"/>
                  <a:gd name="connsiteY712" fmla="*/ 552485 h 821709"/>
                  <a:gd name="connsiteX713" fmla="*/ 198368 w 1064939"/>
                  <a:gd name="connsiteY713" fmla="*/ 594357 h 821709"/>
                  <a:gd name="connsiteX714" fmla="*/ 200649 w 1064939"/>
                  <a:gd name="connsiteY714" fmla="*/ 606132 h 821709"/>
                  <a:gd name="connsiteX715" fmla="*/ 174217 w 1064939"/>
                  <a:gd name="connsiteY715" fmla="*/ 622678 h 821709"/>
                  <a:gd name="connsiteX716" fmla="*/ 161244 w 1064939"/>
                  <a:gd name="connsiteY716" fmla="*/ 617585 h 821709"/>
                  <a:gd name="connsiteX717" fmla="*/ 123427 w 1064939"/>
                  <a:gd name="connsiteY717" fmla="*/ 575714 h 821709"/>
                  <a:gd name="connsiteX718" fmla="*/ 121123 w 1064939"/>
                  <a:gd name="connsiteY718" fmla="*/ 563892 h 821709"/>
                  <a:gd name="connsiteX719" fmla="*/ 147555 w 1064939"/>
                  <a:gd name="connsiteY719" fmla="*/ 547346 h 821709"/>
                  <a:gd name="connsiteX720" fmla="*/ 638630 w 1064939"/>
                  <a:gd name="connsiteY720" fmla="*/ 553776 h 821709"/>
                  <a:gd name="connsiteX721" fmla="*/ 651650 w 1064939"/>
                  <a:gd name="connsiteY721" fmla="*/ 558891 h 821709"/>
                  <a:gd name="connsiteX722" fmla="*/ 689466 w 1064939"/>
                  <a:gd name="connsiteY722" fmla="*/ 600763 h 821709"/>
                  <a:gd name="connsiteX723" fmla="*/ 691724 w 1064939"/>
                  <a:gd name="connsiteY723" fmla="*/ 612562 h 821709"/>
                  <a:gd name="connsiteX724" fmla="*/ 665292 w 1064939"/>
                  <a:gd name="connsiteY724" fmla="*/ 629108 h 821709"/>
                  <a:gd name="connsiteX725" fmla="*/ 652341 w 1064939"/>
                  <a:gd name="connsiteY725" fmla="*/ 624015 h 821709"/>
                  <a:gd name="connsiteX726" fmla="*/ 614526 w 1064939"/>
                  <a:gd name="connsiteY726" fmla="*/ 582120 h 821709"/>
                  <a:gd name="connsiteX727" fmla="*/ 612199 w 1064939"/>
                  <a:gd name="connsiteY727" fmla="*/ 570322 h 821709"/>
                  <a:gd name="connsiteX728" fmla="*/ 638630 w 1064939"/>
                  <a:gd name="connsiteY728" fmla="*/ 553776 h 821709"/>
                  <a:gd name="connsiteX729" fmla="*/ 290914 w 1064939"/>
                  <a:gd name="connsiteY729" fmla="*/ 561150 h 821709"/>
                  <a:gd name="connsiteX730" fmla="*/ 303865 w 1064939"/>
                  <a:gd name="connsiteY730" fmla="*/ 566243 h 821709"/>
                  <a:gd name="connsiteX731" fmla="*/ 341704 w 1064939"/>
                  <a:gd name="connsiteY731" fmla="*/ 608137 h 821709"/>
                  <a:gd name="connsiteX732" fmla="*/ 344031 w 1064939"/>
                  <a:gd name="connsiteY732" fmla="*/ 619936 h 821709"/>
                  <a:gd name="connsiteX733" fmla="*/ 317576 w 1064939"/>
                  <a:gd name="connsiteY733" fmla="*/ 636482 h 821709"/>
                  <a:gd name="connsiteX734" fmla="*/ 304579 w 1064939"/>
                  <a:gd name="connsiteY734" fmla="*/ 631366 h 821709"/>
                  <a:gd name="connsiteX735" fmla="*/ 266740 w 1064939"/>
                  <a:gd name="connsiteY735" fmla="*/ 589494 h 821709"/>
                  <a:gd name="connsiteX736" fmla="*/ 264482 w 1064939"/>
                  <a:gd name="connsiteY736" fmla="*/ 577696 h 821709"/>
                  <a:gd name="connsiteX737" fmla="*/ 290914 w 1064939"/>
                  <a:gd name="connsiteY737" fmla="*/ 561150 h 821709"/>
                  <a:gd name="connsiteX738" fmla="*/ 453515 w 1064939"/>
                  <a:gd name="connsiteY738" fmla="*/ 566150 h 821709"/>
                  <a:gd name="connsiteX739" fmla="*/ 466512 w 1064939"/>
                  <a:gd name="connsiteY739" fmla="*/ 571289 h 821709"/>
                  <a:gd name="connsiteX740" fmla="*/ 504328 w 1064939"/>
                  <a:gd name="connsiteY740" fmla="*/ 613161 h 821709"/>
                  <a:gd name="connsiteX741" fmla="*/ 506632 w 1064939"/>
                  <a:gd name="connsiteY741" fmla="*/ 624960 h 821709"/>
                  <a:gd name="connsiteX742" fmla="*/ 480177 w 1064939"/>
                  <a:gd name="connsiteY742" fmla="*/ 641505 h 821709"/>
                  <a:gd name="connsiteX743" fmla="*/ 467203 w 1064939"/>
                  <a:gd name="connsiteY743" fmla="*/ 636413 h 821709"/>
                  <a:gd name="connsiteX744" fmla="*/ 429364 w 1064939"/>
                  <a:gd name="connsiteY744" fmla="*/ 594541 h 821709"/>
                  <a:gd name="connsiteX745" fmla="*/ 427060 w 1064939"/>
                  <a:gd name="connsiteY745" fmla="*/ 582719 h 821709"/>
                  <a:gd name="connsiteX746" fmla="*/ 453515 w 1064939"/>
                  <a:gd name="connsiteY746" fmla="*/ 566150 h 821709"/>
                  <a:gd name="connsiteX747" fmla="*/ 596851 w 1064939"/>
                  <a:gd name="connsiteY747" fmla="*/ 579931 h 821709"/>
                  <a:gd name="connsiteX748" fmla="*/ 609824 w 1064939"/>
                  <a:gd name="connsiteY748" fmla="*/ 585070 h 821709"/>
                  <a:gd name="connsiteX749" fmla="*/ 647641 w 1064939"/>
                  <a:gd name="connsiteY749" fmla="*/ 626942 h 821709"/>
                  <a:gd name="connsiteX750" fmla="*/ 649945 w 1064939"/>
                  <a:gd name="connsiteY750" fmla="*/ 638717 h 821709"/>
                  <a:gd name="connsiteX751" fmla="*/ 623513 w 1064939"/>
                  <a:gd name="connsiteY751" fmla="*/ 655286 h 821709"/>
                  <a:gd name="connsiteX752" fmla="*/ 610516 w 1064939"/>
                  <a:gd name="connsiteY752" fmla="*/ 650193 h 821709"/>
                  <a:gd name="connsiteX753" fmla="*/ 572700 w 1064939"/>
                  <a:gd name="connsiteY753" fmla="*/ 608299 h 821709"/>
                  <a:gd name="connsiteX754" fmla="*/ 570395 w 1064939"/>
                  <a:gd name="connsiteY754" fmla="*/ 596477 h 821709"/>
                  <a:gd name="connsiteX755" fmla="*/ 596851 w 1064939"/>
                  <a:gd name="connsiteY755" fmla="*/ 579931 h 821709"/>
                  <a:gd name="connsiteX756" fmla="*/ 249111 w 1064939"/>
                  <a:gd name="connsiteY756" fmla="*/ 587328 h 821709"/>
                  <a:gd name="connsiteX757" fmla="*/ 262085 w 1064939"/>
                  <a:gd name="connsiteY757" fmla="*/ 592421 h 821709"/>
                  <a:gd name="connsiteX758" fmla="*/ 299901 w 1064939"/>
                  <a:gd name="connsiteY758" fmla="*/ 634293 h 821709"/>
                  <a:gd name="connsiteX759" fmla="*/ 302205 w 1064939"/>
                  <a:gd name="connsiteY759" fmla="*/ 646114 h 821709"/>
                  <a:gd name="connsiteX760" fmla="*/ 275751 w 1064939"/>
                  <a:gd name="connsiteY760" fmla="*/ 662660 h 821709"/>
                  <a:gd name="connsiteX761" fmla="*/ 262776 w 1064939"/>
                  <a:gd name="connsiteY761" fmla="*/ 657521 h 821709"/>
                  <a:gd name="connsiteX762" fmla="*/ 224961 w 1064939"/>
                  <a:gd name="connsiteY762" fmla="*/ 615650 h 821709"/>
                  <a:gd name="connsiteX763" fmla="*/ 222679 w 1064939"/>
                  <a:gd name="connsiteY763" fmla="*/ 603874 h 821709"/>
                  <a:gd name="connsiteX764" fmla="*/ 249111 w 1064939"/>
                  <a:gd name="connsiteY764" fmla="*/ 587328 h 821709"/>
                  <a:gd name="connsiteX765" fmla="*/ 392424 w 1064939"/>
                  <a:gd name="connsiteY765" fmla="*/ 601109 h 821709"/>
                  <a:gd name="connsiteX766" fmla="*/ 405444 w 1064939"/>
                  <a:gd name="connsiteY766" fmla="*/ 606225 h 821709"/>
                  <a:gd name="connsiteX767" fmla="*/ 443260 w 1064939"/>
                  <a:gd name="connsiteY767" fmla="*/ 648096 h 821709"/>
                  <a:gd name="connsiteX768" fmla="*/ 445519 w 1064939"/>
                  <a:gd name="connsiteY768" fmla="*/ 659895 h 821709"/>
                  <a:gd name="connsiteX769" fmla="*/ 419087 w 1064939"/>
                  <a:gd name="connsiteY769" fmla="*/ 676441 h 821709"/>
                  <a:gd name="connsiteX770" fmla="*/ 406136 w 1064939"/>
                  <a:gd name="connsiteY770" fmla="*/ 671348 h 821709"/>
                  <a:gd name="connsiteX771" fmla="*/ 368320 w 1064939"/>
                  <a:gd name="connsiteY771" fmla="*/ 629454 h 821709"/>
                  <a:gd name="connsiteX772" fmla="*/ 365969 w 1064939"/>
                  <a:gd name="connsiteY772" fmla="*/ 617654 h 821709"/>
                  <a:gd name="connsiteX773" fmla="*/ 392424 w 1064939"/>
                  <a:gd name="connsiteY773" fmla="*/ 601109 h 821709"/>
                  <a:gd name="connsiteX774" fmla="*/ 555025 w 1064939"/>
                  <a:gd name="connsiteY774" fmla="*/ 606110 h 821709"/>
                  <a:gd name="connsiteX775" fmla="*/ 568022 w 1064939"/>
                  <a:gd name="connsiteY775" fmla="*/ 611225 h 821709"/>
                  <a:gd name="connsiteX776" fmla="*/ 605861 w 1064939"/>
                  <a:gd name="connsiteY776" fmla="*/ 653097 h 821709"/>
                  <a:gd name="connsiteX777" fmla="*/ 608120 w 1064939"/>
                  <a:gd name="connsiteY777" fmla="*/ 664896 h 821709"/>
                  <a:gd name="connsiteX778" fmla="*/ 581688 w 1064939"/>
                  <a:gd name="connsiteY778" fmla="*/ 681464 h 821709"/>
                  <a:gd name="connsiteX779" fmla="*/ 568736 w 1064939"/>
                  <a:gd name="connsiteY779" fmla="*/ 676349 h 821709"/>
                  <a:gd name="connsiteX780" fmla="*/ 530921 w 1064939"/>
                  <a:gd name="connsiteY780" fmla="*/ 634477 h 821709"/>
                  <a:gd name="connsiteX781" fmla="*/ 528570 w 1064939"/>
                  <a:gd name="connsiteY781" fmla="*/ 622655 h 821709"/>
                  <a:gd name="connsiteX782" fmla="*/ 555025 w 1064939"/>
                  <a:gd name="connsiteY782" fmla="*/ 606110 h 821709"/>
                  <a:gd name="connsiteX783" fmla="*/ 207309 w 1064939"/>
                  <a:gd name="connsiteY783" fmla="*/ 613483 h 821709"/>
                  <a:gd name="connsiteX784" fmla="*/ 220260 w 1064939"/>
                  <a:gd name="connsiteY784" fmla="*/ 618599 h 821709"/>
                  <a:gd name="connsiteX785" fmla="*/ 258076 w 1064939"/>
                  <a:gd name="connsiteY785" fmla="*/ 660471 h 821709"/>
                  <a:gd name="connsiteX786" fmla="*/ 260426 w 1064939"/>
                  <a:gd name="connsiteY786" fmla="*/ 672293 h 821709"/>
                  <a:gd name="connsiteX787" fmla="*/ 233971 w 1064939"/>
                  <a:gd name="connsiteY787" fmla="*/ 688839 h 821709"/>
                  <a:gd name="connsiteX788" fmla="*/ 220951 w 1064939"/>
                  <a:gd name="connsiteY788" fmla="*/ 683723 h 821709"/>
                  <a:gd name="connsiteX789" fmla="*/ 183135 w 1064939"/>
                  <a:gd name="connsiteY789" fmla="*/ 641828 h 821709"/>
                  <a:gd name="connsiteX790" fmla="*/ 180877 w 1064939"/>
                  <a:gd name="connsiteY790" fmla="*/ 630053 h 821709"/>
                  <a:gd name="connsiteX791" fmla="*/ 207309 w 1064939"/>
                  <a:gd name="connsiteY791" fmla="*/ 613483 h 821709"/>
                  <a:gd name="connsiteX792" fmla="*/ 350645 w 1064939"/>
                  <a:gd name="connsiteY792" fmla="*/ 627264 h 821709"/>
                  <a:gd name="connsiteX793" fmla="*/ 363619 w 1064939"/>
                  <a:gd name="connsiteY793" fmla="*/ 632403 h 821709"/>
                  <a:gd name="connsiteX794" fmla="*/ 401434 w 1064939"/>
                  <a:gd name="connsiteY794" fmla="*/ 674274 h 821709"/>
                  <a:gd name="connsiteX795" fmla="*/ 403739 w 1064939"/>
                  <a:gd name="connsiteY795" fmla="*/ 686050 h 821709"/>
                  <a:gd name="connsiteX796" fmla="*/ 377284 w 1064939"/>
                  <a:gd name="connsiteY796" fmla="*/ 702596 h 821709"/>
                  <a:gd name="connsiteX797" fmla="*/ 364310 w 1064939"/>
                  <a:gd name="connsiteY797" fmla="*/ 697526 h 821709"/>
                  <a:gd name="connsiteX798" fmla="*/ 326494 w 1064939"/>
                  <a:gd name="connsiteY798" fmla="*/ 655632 h 821709"/>
                  <a:gd name="connsiteX799" fmla="*/ 324190 w 1064939"/>
                  <a:gd name="connsiteY799" fmla="*/ 643810 h 821709"/>
                  <a:gd name="connsiteX800" fmla="*/ 350645 w 1064939"/>
                  <a:gd name="connsiteY800" fmla="*/ 627264 h 821709"/>
                  <a:gd name="connsiteX801" fmla="*/ 513223 w 1064939"/>
                  <a:gd name="connsiteY801" fmla="*/ 632264 h 821709"/>
                  <a:gd name="connsiteX802" fmla="*/ 526220 w 1064939"/>
                  <a:gd name="connsiteY802" fmla="*/ 637404 h 821709"/>
                  <a:gd name="connsiteX803" fmla="*/ 564035 w 1064939"/>
                  <a:gd name="connsiteY803" fmla="*/ 679275 h 821709"/>
                  <a:gd name="connsiteX804" fmla="*/ 566340 w 1064939"/>
                  <a:gd name="connsiteY804" fmla="*/ 691074 h 821709"/>
                  <a:gd name="connsiteX805" fmla="*/ 539908 w 1064939"/>
                  <a:gd name="connsiteY805" fmla="*/ 707620 h 821709"/>
                  <a:gd name="connsiteX806" fmla="*/ 526911 w 1064939"/>
                  <a:gd name="connsiteY806" fmla="*/ 702527 h 821709"/>
                  <a:gd name="connsiteX807" fmla="*/ 489095 w 1064939"/>
                  <a:gd name="connsiteY807" fmla="*/ 660656 h 821709"/>
                  <a:gd name="connsiteX808" fmla="*/ 486791 w 1064939"/>
                  <a:gd name="connsiteY808" fmla="*/ 648834 h 821709"/>
                  <a:gd name="connsiteX809" fmla="*/ 513223 w 1064939"/>
                  <a:gd name="connsiteY809" fmla="*/ 632264 h 821709"/>
                  <a:gd name="connsiteX810" fmla="*/ 308819 w 1064939"/>
                  <a:gd name="connsiteY810" fmla="*/ 653442 h 821709"/>
                  <a:gd name="connsiteX811" fmla="*/ 321839 w 1064939"/>
                  <a:gd name="connsiteY811" fmla="*/ 658559 h 821709"/>
                  <a:gd name="connsiteX812" fmla="*/ 359655 w 1064939"/>
                  <a:gd name="connsiteY812" fmla="*/ 700430 h 821709"/>
                  <a:gd name="connsiteX813" fmla="*/ 361913 w 1064939"/>
                  <a:gd name="connsiteY813" fmla="*/ 712228 h 821709"/>
                  <a:gd name="connsiteX814" fmla="*/ 335481 w 1064939"/>
                  <a:gd name="connsiteY814" fmla="*/ 728775 h 821709"/>
                  <a:gd name="connsiteX815" fmla="*/ 322531 w 1064939"/>
                  <a:gd name="connsiteY815" fmla="*/ 723682 h 821709"/>
                  <a:gd name="connsiteX816" fmla="*/ 284692 w 1064939"/>
                  <a:gd name="connsiteY816" fmla="*/ 681810 h 821709"/>
                  <a:gd name="connsiteX817" fmla="*/ 282364 w 1064939"/>
                  <a:gd name="connsiteY817" fmla="*/ 669989 h 821709"/>
                  <a:gd name="connsiteX818" fmla="*/ 308819 w 1064939"/>
                  <a:gd name="connsiteY818" fmla="*/ 653442 h 821709"/>
                  <a:gd name="connsiteX819" fmla="*/ 452132 w 1064939"/>
                  <a:gd name="connsiteY819" fmla="*/ 667223 h 821709"/>
                  <a:gd name="connsiteX820" fmla="*/ 465152 w 1064939"/>
                  <a:gd name="connsiteY820" fmla="*/ 672339 h 821709"/>
                  <a:gd name="connsiteX821" fmla="*/ 502968 w 1064939"/>
                  <a:gd name="connsiteY821" fmla="*/ 714210 h 821709"/>
                  <a:gd name="connsiteX822" fmla="*/ 505249 w 1064939"/>
                  <a:gd name="connsiteY822" fmla="*/ 726009 h 821709"/>
                  <a:gd name="connsiteX823" fmla="*/ 478795 w 1064939"/>
                  <a:gd name="connsiteY823" fmla="*/ 742555 h 821709"/>
                  <a:gd name="connsiteX824" fmla="*/ 465843 w 1064939"/>
                  <a:gd name="connsiteY824" fmla="*/ 737462 h 821709"/>
                  <a:gd name="connsiteX825" fmla="*/ 428028 w 1064939"/>
                  <a:gd name="connsiteY825" fmla="*/ 695568 h 821709"/>
                  <a:gd name="connsiteX826" fmla="*/ 425700 w 1064939"/>
                  <a:gd name="connsiteY826" fmla="*/ 683769 h 821709"/>
                  <a:gd name="connsiteX827" fmla="*/ 452132 w 1064939"/>
                  <a:gd name="connsiteY827" fmla="*/ 667223 h 821709"/>
                  <a:gd name="connsiteX828" fmla="*/ 267017 w 1064939"/>
                  <a:gd name="connsiteY828" fmla="*/ 679598 h 821709"/>
                  <a:gd name="connsiteX829" fmla="*/ 280014 w 1064939"/>
                  <a:gd name="connsiteY829" fmla="*/ 684737 h 821709"/>
                  <a:gd name="connsiteX830" fmla="*/ 317830 w 1064939"/>
                  <a:gd name="connsiteY830" fmla="*/ 726609 h 821709"/>
                  <a:gd name="connsiteX831" fmla="*/ 320134 w 1064939"/>
                  <a:gd name="connsiteY831" fmla="*/ 738407 h 821709"/>
                  <a:gd name="connsiteX832" fmla="*/ 293679 w 1064939"/>
                  <a:gd name="connsiteY832" fmla="*/ 754953 h 821709"/>
                  <a:gd name="connsiteX833" fmla="*/ 280705 w 1064939"/>
                  <a:gd name="connsiteY833" fmla="*/ 749860 h 821709"/>
                  <a:gd name="connsiteX834" fmla="*/ 242866 w 1064939"/>
                  <a:gd name="connsiteY834" fmla="*/ 707988 h 821709"/>
                  <a:gd name="connsiteX835" fmla="*/ 240585 w 1064939"/>
                  <a:gd name="connsiteY835" fmla="*/ 696167 h 821709"/>
                  <a:gd name="connsiteX836" fmla="*/ 267017 w 1064939"/>
                  <a:gd name="connsiteY836" fmla="*/ 679598 h 821709"/>
                  <a:gd name="connsiteX837" fmla="*/ 410353 w 1064939"/>
                  <a:gd name="connsiteY837" fmla="*/ 693378 h 821709"/>
                  <a:gd name="connsiteX838" fmla="*/ 423327 w 1064939"/>
                  <a:gd name="connsiteY838" fmla="*/ 698517 h 821709"/>
                  <a:gd name="connsiteX839" fmla="*/ 461165 w 1064939"/>
                  <a:gd name="connsiteY839" fmla="*/ 740389 h 821709"/>
                  <a:gd name="connsiteX840" fmla="*/ 463447 w 1064939"/>
                  <a:gd name="connsiteY840" fmla="*/ 752164 h 821709"/>
                  <a:gd name="connsiteX841" fmla="*/ 437015 w 1064939"/>
                  <a:gd name="connsiteY841" fmla="*/ 768733 h 821709"/>
                  <a:gd name="connsiteX842" fmla="*/ 424041 w 1064939"/>
                  <a:gd name="connsiteY842" fmla="*/ 763641 h 821709"/>
                  <a:gd name="connsiteX843" fmla="*/ 386202 w 1064939"/>
                  <a:gd name="connsiteY843" fmla="*/ 721746 h 821709"/>
                  <a:gd name="connsiteX844" fmla="*/ 383921 w 1064939"/>
                  <a:gd name="connsiteY844" fmla="*/ 709925 h 821709"/>
                  <a:gd name="connsiteX845" fmla="*/ 410353 w 1064939"/>
                  <a:gd name="connsiteY845" fmla="*/ 693378 h 821709"/>
                  <a:gd name="connsiteX846" fmla="*/ 368527 w 1064939"/>
                  <a:gd name="connsiteY846" fmla="*/ 719557 h 821709"/>
                  <a:gd name="connsiteX847" fmla="*/ 381547 w 1064939"/>
                  <a:gd name="connsiteY847" fmla="*/ 724673 h 821709"/>
                  <a:gd name="connsiteX848" fmla="*/ 419363 w 1064939"/>
                  <a:gd name="connsiteY848" fmla="*/ 766544 h 821709"/>
                  <a:gd name="connsiteX849" fmla="*/ 421644 w 1064939"/>
                  <a:gd name="connsiteY849" fmla="*/ 778343 h 821709"/>
                  <a:gd name="connsiteX850" fmla="*/ 395212 w 1064939"/>
                  <a:gd name="connsiteY850" fmla="*/ 794912 h 821709"/>
                  <a:gd name="connsiteX851" fmla="*/ 382239 w 1064939"/>
                  <a:gd name="connsiteY851" fmla="*/ 789796 h 821709"/>
                  <a:gd name="connsiteX852" fmla="*/ 344423 w 1064939"/>
                  <a:gd name="connsiteY852" fmla="*/ 747924 h 821709"/>
                  <a:gd name="connsiteX853" fmla="*/ 342072 w 1064939"/>
                  <a:gd name="connsiteY853" fmla="*/ 736103 h 821709"/>
                  <a:gd name="connsiteX854" fmla="*/ 368527 w 1064939"/>
                  <a:gd name="connsiteY854" fmla="*/ 719557 h 821709"/>
                  <a:gd name="connsiteX855" fmla="*/ 326748 w 1064939"/>
                  <a:gd name="connsiteY855" fmla="*/ 745712 h 821709"/>
                  <a:gd name="connsiteX856" fmla="*/ 339722 w 1064939"/>
                  <a:gd name="connsiteY856" fmla="*/ 750851 h 821709"/>
                  <a:gd name="connsiteX857" fmla="*/ 377538 w 1064939"/>
                  <a:gd name="connsiteY857" fmla="*/ 792723 h 821709"/>
                  <a:gd name="connsiteX858" fmla="*/ 379842 w 1064939"/>
                  <a:gd name="connsiteY858" fmla="*/ 804521 h 821709"/>
                  <a:gd name="connsiteX859" fmla="*/ 353410 w 1064939"/>
                  <a:gd name="connsiteY859" fmla="*/ 821067 h 821709"/>
                  <a:gd name="connsiteX860" fmla="*/ 340436 w 1064939"/>
                  <a:gd name="connsiteY860" fmla="*/ 815974 h 821709"/>
                  <a:gd name="connsiteX861" fmla="*/ 302597 w 1064939"/>
                  <a:gd name="connsiteY861" fmla="*/ 774102 h 821709"/>
                  <a:gd name="connsiteX862" fmla="*/ 300293 w 1064939"/>
                  <a:gd name="connsiteY862" fmla="*/ 762281 h 821709"/>
                  <a:gd name="connsiteX863" fmla="*/ 326748 w 1064939"/>
                  <a:gd name="connsiteY863" fmla="*/ 745712 h 821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39" h="821709">
                    <a:moveTo>
                      <a:pt x="711520" y="642"/>
                    </a:moveTo>
                    <a:cubicBezTo>
                      <a:pt x="714492" y="-1201"/>
                      <a:pt x="720253" y="1057"/>
                      <a:pt x="724493" y="5735"/>
                    </a:cubicBezTo>
                    <a:lnTo>
                      <a:pt x="762332" y="47606"/>
                    </a:lnTo>
                    <a:cubicBezTo>
                      <a:pt x="766550" y="52307"/>
                      <a:pt x="767586" y="57585"/>
                      <a:pt x="764613" y="59451"/>
                    </a:cubicBezTo>
                    <a:lnTo>
                      <a:pt x="738182" y="75997"/>
                    </a:lnTo>
                    <a:cubicBezTo>
                      <a:pt x="735209" y="77841"/>
                      <a:pt x="729425" y="75536"/>
                      <a:pt x="725208" y="70858"/>
                    </a:cubicBezTo>
                    <a:lnTo>
                      <a:pt x="687369" y="28987"/>
                    </a:lnTo>
                    <a:cubicBezTo>
                      <a:pt x="683128" y="24285"/>
                      <a:pt x="682115" y="19055"/>
                      <a:pt x="685088" y="17211"/>
                    </a:cubicBezTo>
                    <a:lnTo>
                      <a:pt x="711520" y="642"/>
                    </a:lnTo>
                    <a:close/>
                    <a:moveTo>
                      <a:pt x="669740" y="26820"/>
                    </a:moveTo>
                    <a:cubicBezTo>
                      <a:pt x="672690" y="24954"/>
                      <a:pt x="678451" y="27235"/>
                      <a:pt x="682691" y="31913"/>
                    </a:cubicBezTo>
                    <a:lnTo>
                      <a:pt x="720507" y="73785"/>
                    </a:lnTo>
                    <a:cubicBezTo>
                      <a:pt x="724746" y="78486"/>
                      <a:pt x="725807" y="83763"/>
                      <a:pt x="722834" y="85607"/>
                    </a:cubicBezTo>
                    <a:lnTo>
                      <a:pt x="696379" y="102153"/>
                    </a:lnTo>
                    <a:cubicBezTo>
                      <a:pt x="693430" y="104019"/>
                      <a:pt x="687622" y="101714"/>
                      <a:pt x="683382" y="97037"/>
                    </a:cubicBezTo>
                    <a:lnTo>
                      <a:pt x="645567" y="55165"/>
                    </a:lnTo>
                    <a:cubicBezTo>
                      <a:pt x="641326" y="50464"/>
                      <a:pt x="640335" y="45210"/>
                      <a:pt x="643285" y="43366"/>
                    </a:cubicBezTo>
                    <a:lnTo>
                      <a:pt x="669740" y="26820"/>
                    </a:lnTo>
                    <a:close/>
                    <a:moveTo>
                      <a:pt x="627914" y="52999"/>
                    </a:moveTo>
                    <a:cubicBezTo>
                      <a:pt x="630864" y="51132"/>
                      <a:pt x="636648" y="53390"/>
                      <a:pt x="640889" y="58068"/>
                    </a:cubicBezTo>
                    <a:lnTo>
                      <a:pt x="678727" y="99963"/>
                    </a:lnTo>
                    <a:cubicBezTo>
                      <a:pt x="682944" y="104641"/>
                      <a:pt x="683981" y="109941"/>
                      <a:pt x="681009" y="111785"/>
                    </a:cubicBezTo>
                    <a:lnTo>
                      <a:pt x="654577" y="128331"/>
                    </a:lnTo>
                    <a:cubicBezTo>
                      <a:pt x="651604" y="130174"/>
                      <a:pt x="645820" y="127870"/>
                      <a:pt x="641580" y="123192"/>
                    </a:cubicBezTo>
                    <a:lnTo>
                      <a:pt x="603764" y="81320"/>
                    </a:lnTo>
                    <a:cubicBezTo>
                      <a:pt x="599547" y="76642"/>
                      <a:pt x="598510" y="71388"/>
                      <a:pt x="601482" y="69545"/>
                    </a:cubicBezTo>
                    <a:lnTo>
                      <a:pt x="627914" y="52999"/>
                    </a:lnTo>
                    <a:close/>
                    <a:moveTo>
                      <a:pt x="771250" y="66756"/>
                    </a:moveTo>
                    <a:cubicBezTo>
                      <a:pt x="774200" y="64913"/>
                      <a:pt x="780007" y="67194"/>
                      <a:pt x="784248" y="71872"/>
                    </a:cubicBezTo>
                    <a:lnTo>
                      <a:pt x="822063" y="113767"/>
                    </a:lnTo>
                    <a:cubicBezTo>
                      <a:pt x="826304" y="118445"/>
                      <a:pt x="827294" y="123699"/>
                      <a:pt x="824345" y="125565"/>
                    </a:cubicBezTo>
                    <a:lnTo>
                      <a:pt x="797890" y="142111"/>
                    </a:lnTo>
                    <a:cubicBezTo>
                      <a:pt x="794940" y="143955"/>
                      <a:pt x="789201" y="141696"/>
                      <a:pt x="784938" y="137019"/>
                    </a:cubicBezTo>
                    <a:lnTo>
                      <a:pt x="747123" y="95124"/>
                    </a:lnTo>
                    <a:cubicBezTo>
                      <a:pt x="742883" y="90446"/>
                      <a:pt x="741846" y="85169"/>
                      <a:pt x="744796" y="83325"/>
                    </a:cubicBezTo>
                    <a:lnTo>
                      <a:pt x="771250" y="66756"/>
                    </a:lnTo>
                    <a:close/>
                    <a:moveTo>
                      <a:pt x="586112" y="79154"/>
                    </a:moveTo>
                    <a:cubicBezTo>
                      <a:pt x="589085" y="77311"/>
                      <a:pt x="594846" y="79569"/>
                      <a:pt x="599086" y="84247"/>
                    </a:cubicBezTo>
                    <a:lnTo>
                      <a:pt x="636902" y="126142"/>
                    </a:lnTo>
                    <a:cubicBezTo>
                      <a:pt x="641142" y="130819"/>
                      <a:pt x="642179" y="136097"/>
                      <a:pt x="639229" y="137940"/>
                    </a:cubicBezTo>
                    <a:lnTo>
                      <a:pt x="612774" y="154509"/>
                    </a:lnTo>
                    <a:cubicBezTo>
                      <a:pt x="609848" y="156330"/>
                      <a:pt x="604018" y="154071"/>
                      <a:pt x="599778" y="149370"/>
                    </a:cubicBezTo>
                    <a:lnTo>
                      <a:pt x="561961" y="107499"/>
                    </a:lnTo>
                    <a:cubicBezTo>
                      <a:pt x="557721" y="102821"/>
                      <a:pt x="556730" y="97543"/>
                      <a:pt x="559680" y="95700"/>
                    </a:cubicBezTo>
                    <a:lnTo>
                      <a:pt x="586112" y="79154"/>
                    </a:lnTo>
                    <a:close/>
                    <a:moveTo>
                      <a:pt x="729448" y="92935"/>
                    </a:moveTo>
                    <a:cubicBezTo>
                      <a:pt x="732397" y="91068"/>
                      <a:pt x="738205" y="93372"/>
                      <a:pt x="742422" y="98050"/>
                    </a:cubicBezTo>
                    <a:lnTo>
                      <a:pt x="780260" y="139945"/>
                    </a:lnTo>
                    <a:cubicBezTo>
                      <a:pt x="784478" y="144623"/>
                      <a:pt x="785515" y="149877"/>
                      <a:pt x="782542" y="151721"/>
                    </a:cubicBezTo>
                    <a:lnTo>
                      <a:pt x="756110" y="168267"/>
                    </a:lnTo>
                    <a:cubicBezTo>
                      <a:pt x="753138" y="170133"/>
                      <a:pt x="747353" y="167875"/>
                      <a:pt x="743136" y="163197"/>
                    </a:cubicBezTo>
                    <a:lnTo>
                      <a:pt x="705297" y="121302"/>
                    </a:lnTo>
                    <a:cubicBezTo>
                      <a:pt x="701080" y="116624"/>
                      <a:pt x="700043" y="111324"/>
                      <a:pt x="702993" y="109480"/>
                    </a:cubicBezTo>
                    <a:lnTo>
                      <a:pt x="729448" y="92935"/>
                    </a:lnTo>
                    <a:close/>
                    <a:moveTo>
                      <a:pt x="527303" y="110402"/>
                    </a:moveTo>
                    <a:cubicBezTo>
                      <a:pt x="530253" y="108536"/>
                      <a:pt x="536036" y="110794"/>
                      <a:pt x="540277" y="115472"/>
                    </a:cubicBezTo>
                    <a:lnTo>
                      <a:pt x="578116" y="157344"/>
                    </a:lnTo>
                    <a:cubicBezTo>
                      <a:pt x="582333" y="162045"/>
                      <a:pt x="583370" y="167322"/>
                      <a:pt x="580397" y="169188"/>
                    </a:cubicBezTo>
                    <a:lnTo>
                      <a:pt x="553965" y="185734"/>
                    </a:lnTo>
                    <a:cubicBezTo>
                      <a:pt x="550993" y="187578"/>
                      <a:pt x="545208" y="185273"/>
                      <a:pt x="540991" y="180595"/>
                    </a:cubicBezTo>
                    <a:lnTo>
                      <a:pt x="503152" y="138724"/>
                    </a:lnTo>
                    <a:cubicBezTo>
                      <a:pt x="498912" y="134023"/>
                      <a:pt x="497898" y="128792"/>
                      <a:pt x="500848" y="126948"/>
                    </a:cubicBezTo>
                    <a:lnTo>
                      <a:pt x="527303" y="110402"/>
                    </a:lnTo>
                    <a:close/>
                    <a:moveTo>
                      <a:pt x="687645" y="119113"/>
                    </a:moveTo>
                    <a:cubicBezTo>
                      <a:pt x="690595" y="117247"/>
                      <a:pt x="696402" y="119551"/>
                      <a:pt x="700642" y="124229"/>
                    </a:cubicBezTo>
                    <a:lnTo>
                      <a:pt x="738458" y="166100"/>
                    </a:lnTo>
                    <a:cubicBezTo>
                      <a:pt x="742699" y="170801"/>
                      <a:pt x="743689" y="176055"/>
                      <a:pt x="740739" y="177899"/>
                    </a:cubicBezTo>
                    <a:lnTo>
                      <a:pt x="714285" y="194445"/>
                    </a:lnTo>
                    <a:cubicBezTo>
                      <a:pt x="711335" y="196312"/>
                      <a:pt x="705574" y="194030"/>
                      <a:pt x="701334" y="189352"/>
                    </a:cubicBezTo>
                    <a:lnTo>
                      <a:pt x="663518" y="147481"/>
                    </a:lnTo>
                    <a:cubicBezTo>
                      <a:pt x="659278" y="142780"/>
                      <a:pt x="658218" y="137502"/>
                      <a:pt x="661190" y="135659"/>
                    </a:cubicBezTo>
                    <a:lnTo>
                      <a:pt x="687645" y="119113"/>
                    </a:lnTo>
                    <a:close/>
                    <a:moveTo>
                      <a:pt x="830958" y="132870"/>
                    </a:moveTo>
                    <a:cubicBezTo>
                      <a:pt x="833908" y="131027"/>
                      <a:pt x="839738" y="133308"/>
                      <a:pt x="843956" y="137986"/>
                    </a:cubicBezTo>
                    <a:lnTo>
                      <a:pt x="881794" y="179881"/>
                    </a:lnTo>
                    <a:cubicBezTo>
                      <a:pt x="886034" y="184559"/>
                      <a:pt x="887025" y="189813"/>
                      <a:pt x="884053" y="191680"/>
                    </a:cubicBezTo>
                    <a:lnTo>
                      <a:pt x="857620" y="208226"/>
                    </a:lnTo>
                    <a:cubicBezTo>
                      <a:pt x="854648" y="210069"/>
                      <a:pt x="848909" y="207811"/>
                      <a:pt x="844670" y="203133"/>
                    </a:cubicBezTo>
                    <a:lnTo>
                      <a:pt x="806831" y="161238"/>
                    </a:lnTo>
                    <a:cubicBezTo>
                      <a:pt x="802614" y="156560"/>
                      <a:pt x="801553" y="151283"/>
                      <a:pt x="804503" y="149439"/>
                    </a:cubicBezTo>
                    <a:lnTo>
                      <a:pt x="830958" y="132870"/>
                    </a:lnTo>
                    <a:close/>
                    <a:moveTo>
                      <a:pt x="485523" y="136558"/>
                    </a:moveTo>
                    <a:cubicBezTo>
                      <a:pt x="488473" y="134691"/>
                      <a:pt x="494234" y="136972"/>
                      <a:pt x="498474" y="141650"/>
                    </a:cubicBezTo>
                    <a:lnTo>
                      <a:pt x="536290" y="183522"/>
                    </a:lnTo>
                    <a:cubicBezTo>
                      <a:pt x="540530" y="188223"/>
                      <a:pt x="541590" y="193500"/>
                      <a:pt x="538617" y="195344"/>
                    </a:cubicBezTo>
                    <a:lnTo>
                      <a:pt x="512163" y="211890"/>
                    </a:lnTo>
                    <a:cubicBezTo>
                      <a:pt x="509213" y="213756"/>
                      <a:pt x="503406" y="211452"/>
                      <a:pt x="499143" y="206774"/>
                    </a:cubicBezTo>
                    <a:lnTo>
                      <a:pt x="461350" y="164902"/>
                    </a:lnTo>
                    <a:cubicBezTo>
                      <a:pt x="457110" y="160201"/>
                      <a:pt x="456119" y="154970"/>
                      <a:pt x="459068" y="153104"/>
                    </a:cubicBezTo>
                    <a:lnTo>
                      <a:pt x="485523" y="136558"/>
                    </a:lnTo>
                    <a:close/>
                    <a:moveTo>
                      <a:pt x="645843" y="145268"/>
                    </a:moveTo>
                    <a:cubicBezTo>
                      <a:pt x="648793" y="143425"/>
                      <a:pt x="654600" y="145729"/>
                      <a:pt x="658817" y="150407"/>
                    </a:cubicBezTo>
                    <a:lnTo>
                      <a:pt x="696633" y="192279"/>
                    </a:lnTo>
                    <a:cubicBezTo>
                      <a:pt x="700873" y="196980"/>
                      <a:pt x="701910" y="202211"/>
                      <a:pt x="698937" y="204055"/>
                    </a:cubicBezTo>
                    <a:lnTo>
                      <a:pt x="672505" y="220623"/>
                    </a:lnTo>
                    <a:cubicBezTo>
                      <a:pt x="669556" y="222444"/>
                      <a:pt x="663771" y="220208"/>
                      <a:pt x="659508" y="215531"/>
                    </a:cubicBezTo>
                    <a:lnTo>
                      <a:pt x="621692" y="173659"/>
                    </a:lnTo>
                    <a:cubicBezTo>
                      <a:pt x="617475" y="168958"/>
                      <a:pt x="616462" y="163658"/>
                      <a:pt x="619411" y="161814"/>
                    </a:cubicBezTo>
                    <a:lnTo>
                      <a:pt x="645843" y="145268"/>
                    </a:lnTo>
                    <a:close/>
                    <a:moveTo>
                      <a:pt x="789156" y="159049"/>
                    </a:moveTo>
                    <a:cubicBezTo>
                      <a:pt x="792128" y="157182"/>
                      <a:pt x="797912" y="159487"/>
                      <a:pt x="802153" y="164188"/>
                    </a:cubicBezTo>
                    <a:lnTo>
                      <a:pt x="839968" y="206059"/>
                    </a:lnTo>
                    <a:cubicBezTo>
                      <a:pt x="844209" y="210737"/>
                      <a:pt x="845223" y="215991"/>
                      <a:pt x="842274" y="217835"/>
                    </a:cubicBezTo>
                    <a:lnTo>
                      <a:pt x="815818" y="234381"/>
                    </a:lnTo>
                    <a:cubicBezTo>
                      <a:pt x="812869" y="236248"/>
                      <a:pt x="807084" y="233989"/>
                      <a:pt x="802845" y="229311"/>
                    </a:cubicBezTo>
                    <a:lnTo>
                      <a:pt x="765028" y="187417"/>
                    </a:lnTo>
                    <a:cubicBezTo>
                      <a:pt x="760788" y="182739"/>
                      <a:pt x="759751" y="177438"/>
                      <a:pt x="762724" y="175595"/>
                    </a:cubicBezTo>
                    <a:lnTo>
                      <a:pt x="789156" y="159049"/>
                    </a:lnTo>
                    <a:close/>
                    <a:moveTo>
                      <a:pt x="443698" y="162736"/>
                    </a:moveTo>
                    <a:cubicBezTo>
                      <a:pt x="446647" y="160869"/>
                      <a:pt x="452432" y="163128"/>
                      <a:pt x="456672" y="167829"/>
                    </a:cubicBezTo>
                    <a:lnTo>
                      <a:pt x="494488" y="209700"/>
                    </a:lnTo>
                    <a:cubicBezTo>
                      <a:pt x="498728" y="214401"/>
                      <a:pt x="499764" y="219679"/>
                      <a:pt x="496792" y="221522"/>
                    </a:cubicBezTo>
                    <a:lnTo>
                      <a:pt x="470361" y="238091"/>
                    </a:lnTo>
                    <a:cubicBezTo>
                      <a:pt x="467387" y="239934"/>
                      <a:pt x="461604" y="237630"/>
                      <a:pt x="457363" y="232929"/>
                    </a:cubicBezTo>
                    <a:lnTo>
                      <a:pt x="419547" y="191057"/>
                    </a:lnTo>
                    <a:cubicBezTo>
                      <a:pt x="415307" y="186380"/>
                      <a:pt x="414293" y="181148"/>
                      <a:pt x="417243" y="179282"/>
                    </a:cubicBezTo>
                    <a:lnTo>
                      <a:pt x="443698" y="162736"/>
                    </a:lnTo>
                    <a:close/>
                    <a:moveTo>
                      <a:pt x="587011" y="176494"/>
                    </a:moveTo>
                    <a:cubicBezTo>
                      <a:pt x="589983" y="174650"/>
                      <a:pt x="595791" y="176931"/>
                      <a:pt x="600031" y="181632"/>
                    </a:cubicBezTo>
                    <a:lnTo>
                      <a:pt x="637846" y="223504"/>
                    </a:lnTo>
                    <a:cubicBezTo>
                      <a:pt x="642087" y="228205"/>
                      <a:pt x="643078" y="233436"/>
                      <a:pt x="640128" y="235303"/>
                    </a:cubicBezTo>
                    <a:lnTo>
                      <a:pt x="613673" y="251848"/>
                    </a:lnTo>
                    <a:cubicBezTo>
                      <a:pt x="610723" y="253692"/>
                      <a:pt x="604962" y="251434"/>
                      <a:pt x="600722" y="246756"/>
                    </a:cubicBezTo>
                    <a:lnTo>
                      <a:pt x="562906" y="204861"/>
                    </a:lnTo>
                    <a:cubicBezTo>
                      <a:pt x="558666" y="200183"/>
                      <a:pt x="557629" y="194906"/>
                      <a:pt x="560579" y="193062"/>
                    </a:cubicBezTo>
                    <a:lnTo>
                      <a:pt x="587011" y="176494"/>
                    </a:lnTo>
                    <a:close/>
                    <a:moveTo>
                      <a:pt x="747353" y="185227"/>
                    </a:moveTo>
                    <a:cubicBezTo>
                      <a:pt x="750303" y="183361"/>
                      <a:pt x="756133" y="185665"/>
                      <a:pt x="760350" y="190343"/>
                    </a:cubicBezTo>
                    <a:lnTo>
                      <a:pt x="798167" y="232215"/>
                    </a:lnTo>
                    <a:cubicBezTo>
                      <a:pt x="802406" y="236916"/>
                      <a:pt x="803420" y="242170"/>
                      <a:pt x="800448" y="244013"/>
                    </a:cubicBezTo>
                    <a:lnTo>
                      <a:pt x="774015" y="260559"/>
                    </a:lnTo>
                    <a:cubicBezTo>
                      <a:pt x="771043" y="262426"/>
                      <a:pt x="765305" y="260144"/>
                      <a:pt x="761042" y="255467"/>
                    </a:cubicBezTo>
                    <a:lnTo>
                      <a:pt x="723226" y="213595"/>
                    </a:lnTo>
                    <a:cubicBezTo>
                      <a:pt x="719009" y="208894"/>
                      <a:pt x="717949" y="203617"/>
                      <a:pt x="720898" y="201773"/>
                    </a:cubicBezTo>
                    <a:lnTo>
                      <a:pt x="747353" y="185227"/>
                    </a:lnTo>
                    <a:close/>
                    <a:moveTo>
                      <a:pt x="401896" y="188891"/>
                    </a:moveTo>
                    <a:cubicBezTo>
                      <a:pt x="404868" y="187048"/>
                      <a:pt x="410629" y="189306"/>
                      <a:pt x="414846" y="194007"/>
                    </a:cubicBezTo>
                    <a:lnTo>
                      <a:pt x="452685" y="235879"/>
                    </a:lnTo>
                    <a:cubicBezTo>
                      <a:pt x="456925" y="240557"/>
                      <a:pt x="457962" y="245834"/>
                      <a:pt x="455013" y="247701"/>
                    </a:cubicBezTo>
                    <a:lnTo>
                      <a:pt x="428557" y="264246"/>
                    </a:lnTo>
                    <a:cubicBezTo>
                      <a:pt x="425608" y="266090"/>
                      <a:pt x="419778" y="263809"/>
                      <a:pt x="415561" y="259131"/>
                    </a:cubicBezTo>
                    <a:lnTo>
                      <a:pt x="377722" y="217236"/>
                    </a:lnTo>
                    <a:cubicBezTo>
                      <a:pt x="373505" y="212558"/>
                      <a:pt x="372514" y="207281"/>
                      <a:pt x="375464" y="205460"/>
                    </a:cubicBezTo>
                    <a:lnTo>
                      <a:pt x="401896" y="188891"/>
                    </a:lnTo>
                    <a:close/>
                    <a:moveTo>
                      <a:pt x="890713" y="199031"/>
                    </a:moveTo>
                    <a:cubicBezTo>
                      <a:pt x="893662" y="197187"/>
                      <a:pt x="899446" y="199423"/>
                      <a:pt x="903686" y="204124"/>
                    </a:cubicBezTo>
                    <a:lnTo>
                      <a:pt x="941502" y="245995"/>
                    </a:lnTo>
                    <a:cubicBezTo>
                      <a:pt x="945742" y="250673"/>
                      <a:pt x="946779" y="255973"/>
                      <a:pt x="943807" y="257817"/>
                    </a:cubicBezTo>
                    <a:lnTo>
                      <a:pt x="917374" y="274363"/>
                    </a:lnTo>
                    <a:cubicBezTo>
                      <a:pt x="914402" y="276229"/>
                      <a:pt x="908617" y="273925"/>
                      <a:pt x="904378" y="269247"/>
                    </a:cubicBezTo>
                    <a:lnTo>
                      <a:pt x="866561" y="227352"/>
                    </a:lnTo>
                    <a:cubicBezTo>
                      <a:pt x="862322" y="222674"/>
                      <a:pt x="861308" y="217443"/>
                      <a:pt x="864257" y="215577"/>
                    </a:cubicBezTo>
                    <a:lnTo>
                      <a:pt x="890713" y="199031"/>
                    </a:lnTo>
                    <a:close/>
                    <a:moveTo>
                      <a:pt x="545231" y="202672"/>
                    </a:moveTo>
                    <a:cubicBezTo>
                      <a:pt x="548181" y="200805"/>
                      <a:pt x="553988" y="203133"/>
                      <a:pt x="558205" y="207811"/>
                    </a:cubicBezTo>
                    <a:lnTo>
                      <a:pt x="596044" y="249682"/>
                    </a:lnTo>
                    <a:cubicBezTo>
                      <a:pt x="600261" y="254383"/>
                      <a:pt x="601298" y="259614"/>
                      <a:pt x="598325" y="261458"/>
                    </a:cubicBezTo>
                    <a:lnTo>
                      <a:pt x="571893" y="278004"/>
                    </a:lnTo>
                    <a:cubicBezTo>
                      <a:pt x="568921" y="279870"/>
                      <a:pt x="563136" y="277612"/>
                      <a:pt x="558920" y="272934"/>
                    </a:cubicBezTo>
                    <a:lnTo>
                      <a:pt x="521081" y="231039"/>
                    </a:lnTo>
                    <a:cubicBezTo>
                      <a:pt x="516863" y="226362"/>
                      <a:pt x="515827" y="221084"/>
                      <a:pt x="518776" y="219218"/>
                    </a:cubicBezTo>
                    <a:lnTo>
                      <a:pt x="545231" y="202672"/>
                    </a:lnTo>
                    <a:close/>
                    <a:moveTo>
                      <a:pt x="705551" y="211383"/>
                    </a:moveTo>
                    <a:cubicBezTo>
                      <a:pt x="708501" y="209539"/>
                      <a:pt x="714308" y="211844"/>
                      <a:pt x="718548" y="216522"/>
                    </a:cubicBezTo>
                    <a:lnTo>
                      <a:pt x="756364" y="258393"/>
                    </a:lnTo>
                    <a:cubicBezTo>
                      <a:pt x="760581" y="263094"/>
                      <a:pt x="761618" y="268325"/>
                      <a:pt x="758645" y="270169"/>
                    </a:cubicBezTo>
                    <a:lnTo>
                      <a:pt x="732213" y="286738"/>
                    </a:lnTo>
                    <a:cubicBezTo>
                      <a:pt x="729264" y="288558"/>
                      <a:pt x="723456" y="286323"/>
                      <a:pt x="719239" y="281645"/>
                    </a:cubicBezTo>
                    <a:lnTo>
                      <a:pt x="681424" y="239773"/>
                    </a:lnTo>
                    <a:cubicBezTo>
                      <a:pt x="677183" y="235072"/>
                      <a:pt x="676170" y="229772"/>
                      <a:pt x="679119" y="227928"/>
                    </a:cubicBezTo>
                    <a:lnTo>
                      <a:pt x="705551" y="211383"/>
                    </a:lnTo>
                    <a:close/>
                    <a:moveTo>
                      <a:pt x="340022" y="223158"/>
                    </a:moveTo>
                    <a:cubicBezTo>
                      <a:pt x="342971" y="221292"/>
                      <a:pt x="348755" y="223550"/>
                      <a:pt x="352995" y="228251"/>
                    </a:cubicBezTo>
                    <a:lnTo>
                      <a:pt x="390834" y="270123"/>
                    </a:lnTo>
                    <a:cubicBezTo>
                      <a:pt x="395051" y="274801"/>
                      <a:pt x="396088" y="280078"/>
                      <a:pt x="393115" y="281944"/>
                    </a:cubicBezTo>
                    <a:lnTo>
                      <a:pt x="366683" y="298491"/>
                    </a:lnTo>
                    <a:cubicBezTo>
                      <a:pt x="363711" y="300357"/>
                      <a:pt x="357926" y="298052"/>
                      <a:pt x="353710" y="293351"/>
                    </a:cubicBezTo>
                    <a:lnTo>
                      <a:pt x="315871" y="251480"/>
                    </a:lnTo>
                    <a:cubicBezTo>
                      <a:pt x="311631" y="246779"/>
                      <a:pt x="310617" y="241571"/>
                      <a:pt x="313566" y="239704"/>
                    </a:cubicBezTo>
                    <a:lnTo>
                      <a:pt x="340022" y="223158"/>
                    </a:lnTo>
                    <a:close/>
                    <a:moveTo>
                      <a:pt x="848909" y="225186"/>
                    </a:moveTo>
                    <a:cubicBezTo>
                      <a:pt x="851883" y="223343"/>
                      <a:pt x="857620" y="225601"/>
                      <a:pt x="861861" y="230302"/>
                    </a:cubicBezTo>
                    <a:lnTo>
                      <a:pt x="899676" y="272174"/>
                    </a:lnTo>
                    <a:cubicBezTo>
                      <a:pt x="903917" y="276852"/>
                      <a:pt x="904976" y="282129"/>
                      <a:pt x="902027" y="283972"/>
                    </a:cubicBezTo>
                    <a:lnTo>
                      <a:pt x="875573" y="300541"/>
                    </a:lnTo>
                    <a:cubicBezTo>
                      <a:pt x="872622" y="302384"/>
                      <a:pt x="866792" y="300103"/>
                      <a:pt x="862553" y="295425"/>
                    </a:cubicBezTo>
                    <a:lnTo>
                      <a:pt x="824736" y="253531"/>
                    </a:lnTo>
                    <a:cubicBezTo>
                      <a:pt x="820496" y="248853"/>
                      <a:pt x="819505" y="243599"/>
                      <a:pt x="822478" y="241755"/>
                    </a:cubicBezTo>
                    <a:lnTo>
                      <a:pt x="848909" y="225186"/>
                    </a:lnTo>
                    <a:close/>
                    <a:moveTo>
                      <a:pt x="503406" y="228850"/>
                    </a:moveTo>
                    <a:cubicBezTo>
                      <a:pt x="506355" y="226984"/>
                      <a:pt x="512185" y="229288"/>
                      <a:pt x="516426" y="233966"/>
                    </a:cubicBezTo>
                    <a:lnTo>
                      <a:pt x="554242" y="275838"/>
                    </a:lnTo>
                    <a:cubicBezTo>
                      <a:pt x="558482" y="280539"/>
                      <a:pt x="559472" y="285793"/>
                      <a:pt x="556523" y="287636"/>
                    </a:cubicBezTo>
                    <a:lnTo>
                      <a:pt x="530068" y="304205"/>
                    </a:lnTo>
                    <a:cubicBezTo>
                      <a:pt x="527118" y="306049"/>
                      <a:pt x="521357" y="303768"/>
                      <a:pt x="517117" y="299090"/>
                    </a:cubicBezTo>
                    <a:lnTo>
                      <a:pt x="479301" y="257218"/>
                    </a:lnTo>
                    <a:cubicBezTo>
                      <a:pt x="475061" y="252517"/>
                      <a:pt x="474001" y="247263"/>
                      <a:pt x="476951" y="245396"/>
                    </a:cubicBezTo>
                    <a:lnTo>
                      <a:pt x="503406" y="228850"/>
                    </a:lnTo>
                    <a:close/>
                    <a:moveTo>
                      <a:pt x="646742" y="242631"/>
                    </a:moveTo>
                    <a:cubicBezTo>
                      <a:pt x="649691" y="240764"/>
                      <a:pt x="655521" y="243046"/>
                      <a:pt x="659739" y="247747"/>
                    </a:cubicBezTo>
                    <a:lnTo>
                      <a:pt x="697578" y="289618"/>
                    </a:lnTo>
                    <a:cubicBezTo>
                      <a:pt x="701795" y="294320"/>
                      <a:pt x="702808" y="299550"/>
                      <a:pt x="699836" y="301417"/>
                    </a:cubicBezTo>
                    <a:lnTo>
                      <a:pt x="673404" y="317963"/>
                    </a:lnTo>
                    <a:cubicBezTo>
                      <a:pt x="670431" y="319806"/>
                      <a:pt x="664693" y="317548"/>
                      <a:pt x="660453" y="312870"/>
                    </a:cubicBezTo>
                    <a:lnTo>
                      <a:pt x="622614" y="270975"/>
                    </a:lnTo>
                    <a:cubicBezTo>
                      <a:pt x="618397" y="266297"/>
                      <a:pt x="617337" y="261020"/>
                      <a:pt x="620287" y="259177"/>
                    </a:cubicBezTo>
                    <a:lnTo>
                      <a:pt x="646742" y="242631"/>
                    </a:lnTo>
                    <a:close/>
                    <a:moveTo>
                      <a:pt x="298242" y="249313"/>
                    </a:moveTo>
                    <a:cubicBezTo>
                      <a:pt x="301192" y="247470"/>
                      <a:pt x="306953" y="249728"/>
                      <a:pt x="311193" y="254429"/>
                    </a:cubicBezTo>
                    <a:lnTo>
                      <a:pt x="349008" y="296301"/>
                    </a:lnTo>
                    <a:cubicBezTo>
                      <a:pt x="353249" y="300979"/>
                      <a:pt x="354309" y="306256"/>
                      <a:pt x="351336" y="308100"/>
                    </a:cubicBezTo>
                    <a:lnTo>
                      <a:pt x="324881" y="324645"/>
                    </a:lnTo>
                    <a:cubicBezTo>
                      <a:pt x="321932" y="326513"/>
                      <a:pt x="316124" y="324230"/>
                      <a:pt x="311861" y="319530"/>
                    </a:cubicBezTo>
                    <a:lnTo>
                      <a:pt x="274069" y="277658"/>
                    </a:lnTo>
                    <a:cubicBezTo>
                      <a:pt x="269828" y="272957"/>
                      <a:pt x="268837" y="267726"/>
                      <a:pt x="271787" y="265859"/>
                    </a:cubicBezTo>
                    <a:lnTo>
                      <a:pt x="298242" y="249313"/>
                    </a:lnTo>
                    <a:close/>
                    <a:moveTo>
                      <a:pt x="807084" y="251365"/>
                    </a:moveTo>
                    <a:cubicBezTo>
                      <a:pt x="810057" y="249521"/>
                      <a:pt x="815841" y="251779"/>
                      <a:pt x="820082" y="256458"/>
                    </a:cubicBezTo>
                    <a:lnTo>
                      <a:pt x="857897" y="298329"/>
                    </a:lnTo>
                    <a:cubicBezTo>
                      <a:pt x="862138" y="303030"/>
                      <a:pt x="863152" y="308307"/>
                      <a:pt x="860201" y="310151"/>
                    </a:cubicBezTo>
                    <a:lnTo>
                      <a:pt x="833747" y="326719"/>
                    </a:lnTo>
                    <a:cubicBezTo>
                      <a:pt x="830796" y="328563"/>
                      <a:pt x="824990" y="326259"/>
                      <a:pt x="820772" y="321581"/>
                    </a:cubicBezTo>
                    <a:lnTo>
                      <a:pt x="782957" y="279709"/>
                    </a:lnTo>
                    <a:cubicBezTo>
                      <a:pt x="778717" y="275008"/>
                      <a:pt x="777703" y="269777"/>
                      <a:pt x="780653" y="267934"/>
                    </a:cubicBezTo>
                    <a:lnTo>
                      <a:pt x="807084" y="251365"/>
                    </a:lnTo>
                    <a:close/>
                    <a:moveTo>
                      <a:pt x="461626" y="255006"/>
                    </a:moveTo>
                    <a:cubicBezTo>
                      <a:pt x="464576" y="253162"/>
                      <a:pt x="470361" y="255467"/>
                      <a:pt x="474600" y="260144"/>
                    </a:cubicBezTo>
                    <a:lnTo>
                      <a:pt x="512416" y="302016"/>
                    </a:lnTo>
                    <a:cubicBezTo>
                      <a:pt x="516656" y="306717"/>
                      <a:pt x="517693" y="311948"/>
                      <a:pt x="514721" y="313815"/>
                    </a:cubicBezTo>
                    <a:lnTo>
                      <a:pt x="488265" y="330361"/>
                    </a:lnTo>
                    <a:cubicBezTo>
                      <a:pt x="485339" y="332204"/>
                      <a:pt x="479532" y="329946"/>
                      <a:pt x="475292" y="325268"/>
                    </a:cubicBezTo>
                    <a:lnTo>
                      <a:pt x="437476" y="283396"/>
                    </a:lnTo>
                    <a:cubicBezTo>
                      <a:pt x="433236" y="278695"/>
                      <a:pt x="432245" y="273395"/>
                      <a:pt x="435172" y="271574"/>
                    </a:cubicBezTo>
                    <a:lnTo>
                      <a:pt x="461626" y="255006"/>
                    </a:lnTo>
                    <a:close/>
                    <a:moveTo>
                      <a:pt x="950421" y="265145"/>
                    </a:moveTo>
                    <a:cubicBezTo>
                      <a:pt x="953370" y="263278"/>
                      <a:pt x="959200" y="265583"/>
                      <a:pt x="963417" y="270261"/>
                    </a:cubicBezTo>
                    <a:lnTo>
                      <a:pt x="1001256" y="312156"/>
                    </a:lnTo>
                    <a:cubicBezTo>
                      <a:pt x="1005497" y="316834"/>
                      <a:pt x="1006487" y="322088"/>
                      <a:pt x="1003514" y="323932"/>
                    </a:cubicBezTo>
                    <a:lnTo>
                      <a:pt x="977082" y="340477"/>
                    </a:lnTo>
                    <a:cubicBezTo>
                      <a:pt x="974109" y="342344"/>
                      <a:pt x="968348" y="340085"/>
                      <a:pt x="964131" y="335384"/>
                    </a:cubicBezTo>
                    <a:lnTo>
                      <a:pt x="926293" y="293513"/>
                    </a:lnTo>
                    <a:cubicBezTo>
                      <a:pt x="922075" y="288812"/>
                      <a:pt x="921016" y="283558"/>
                      <a:pt x="923965" y="281691"/>
                    </a:cubicBezTo>
                    <a:lnTo>
                      <a:pt x="950421" y="265145"/>
                    </a:lnTo>
                    <a:close/>
                    <a:moveTo>
                      <a:pt x="604939" y="268786"/>
                    </a:moveTo>
                    <a:cubicBezTo>
                      <a:pt x="607912" y="266942"/>
                      <a:pt x="613696" y="269247"/>
                      <a:pt x="617936" y="273925"/>
                    </a:cubicBezTo>
                    <a:lnTo>
                      <a:pt x="655752" y="315796"/>
                    </a:lnTo>
                    <a:cubicBezTo>
                      <a:pt x="659992" y="320498"/>
                      <a:pt x="661006" y="325728"/>
                      <a:pt x="658057" y="327572"/>
                    </a:cubicBezTo>
                    <a:lnTo>
                      <a:pt x="631601" y="344141"/>
                    </a:lnTo>
                    <a:cubicBezTo>
                      <a:pt x="628652" y="345984"/>
                      <a:pt x="622868" y="343726"/>
                      <a:pt x="618628" y="339048"/>
                    </a:cubicBezTo>
                    <a:lnTo>
                      <a:pt x="580812" y="297154"/>
                    </a:lnTo>
                    <a:cubicBezTo>
                      <a:pt x="576571" y="292476"/>
                      <a:pt x="575535" y="287199"/>
                      <a:pt x="578484" y="285332"/>
                    </a:cubicBezTo>
                    <a:lnTo>
                      <a:pt x="604939" y="268786"/>
                    </a:lnTo>
                    <a:close/>
                    <a:moveTo>
                      <a:pt x="256416" y="275492"/>
                    </a:moveTo>
                    <a:cubicBezTo>
                      <a:pt x="259366" y="273648"/>
                      <a:pt x="265150" y="275884"/>
                      <a:pt x="269391" y="280585"/>
                    </a:cubicBezTo>
                    <a:lnTo>
                      <a:pt x="307229" y="322456"/>
                    </a:lnTo>
                    <a:cubicBezTo>
                      <a:pt x="311446" y="327157"/>
                      <a:pt x="312483" y="332435"/>
                      <a:pt x="309511" y="334301"/>
                    </a:cubicBezTo>
                    <a:lnTo>
                      <a:pt x="283079" y="350847"/>
                    </a:lnTo>
                    <a:cubicBezTo>
                      <a:pt x="280106" y="352691"/>
                      <a:pt x="274322" y="350386"/>
                      <a:pt x="270082" y="345708"/>
                    </a:cubicBezTo>
                    <a:lnTo>
                      <a:pt x="232266" y="303837"/>
                    </a:lnTo>
                    <a:cubicBezTo>
                      <a:pt x="228026" y="299135"/>
                      <a:pt x="227011" y="293905"/>
                      <a:pt x="229985" y="292038"/>
                    </a:cubicBezTo>
                    <a:lnTo>
                      <a:pt x="256416" y="275492"/>
                    </a:lnTo>
                    <a:close/>
                    <a:moveTo>
                      <a:pt x="765305" y="277520"/>
                    </a:moveTo>
                    <a:cubicBezTo>
                      <a:pt x="768277" y="275676"/>
                      <a:pt x="774015" y="277958"/>
                      <a:pt x="778256" y="282659"/>
                    </a:cubicBezTo>
                    <a:lnTo>
                      <a:pt x="816072" y="324508"/>
                    </a:lnTo>
                    <a:cubicBezTo>
                      <a:pt x="820312" y="329208"/>
                      <a:pt x="821371" y="334485"/>
                      <a:pt x="818399" y="336329"/>
                    </a:cubicBezTo>
                    <a:lnTo>
                      <a:pt x="791967" y="352875"/>
                    </a:lnTo>
                    <a:cubicBezTo>
                      <a:pt x="789017" y="354719"/>
                      <a:pt x="783187" y="352437"/>
                      <a:pt x="778947" y="347759"/>
                    </a:cubicBezTo>
                    <a:lnTo>
                      <a:pt x="741132" y="305887"/>
                    </a:lnTo>
                    <a:cubicBezTo>
                      <a:pt x="736891" y="301186"/>
                      <a:pt x="735923" y="295932"/>
                      <a:pt x="738873" y="294089"/>
                    </a:cubicBezTo>
                    <a:lnTo>
                      <a:pt x="765305" y="277520"/>
                    </a:lnTo>
                    <a:close/>
                    <a:moveTo>
                      <a:pt x="399730" y="289249"/>
                    </a:moveTo>
                    <a:cubicBezTo>
                      <a:pt x="402702" y="287406"/>
                      <a:pt x="408509" y="289710"/>
                      <a:pt x="412750" y="294388"/>
                    </a:cubicBezTo>
                    <a:lnTo>
                      <a:pt x="450565" y="336260"/>
                    </a:lnTo>
                    <a:cubicBezTo>
                      <a:pt x="454805" y="340961"/>
                      <a:pt x="455796" y="346192"/>
                      <a:pt x="452847" y="348059"/>
                    </a:cubicBezTo>
                    <a:lnTo>
                      <a:pt x="426391" y="364605"/>
                    </a:lnTo>
                    <a:cubicBezTo>
                      <a:pt x="423442" y="366471"/>
                      <a:pt x="417681" y="364213"/>
                      <a:pt x="413441" y="359512"/>
                    </a:cubicBezTo>
                    <a:lnTo>
                      <a:pt x="375625" y="317640"/>
                    </a:lnTo>
                    <a:cubicBezTo>
                      <a:pt x="371385" y="312939"/>
                      <a:pt x="370347" y="307685"/>
                      <a:pt x="373298" y="305818"/>
                    </a:cubicBezTo>
                    <a:lnTo>
                      <a:pt x="399730" y="289249"/>
                    </a:lnTo>
                    <a:close/>
                    <a:moveTo>
                      <a:pt x="908617" y="291300"/>
                    </a:moveTo>
                    <a:cubicBezTo>
                      <a:pt x="911591" y="289457"/>
                      <a:pt x="917374" y="291761"/>
                      <a:pt x="921615" y="296439"/>
                    </a:cubicBezTo>
                    <a:lnTo>
                      <a:pt x="959431" y="338334"/>
                    </a:lnTo>
                    <a:cubicBezTo>
                      <a:pt x="963671" y="343012"/>
                      <a:pt x="964684" y="348243"/>
                      <a:pt x="961735" y="350086"/>
                    </a:cubicBezTo>
                    <a:lnTo>
                      <a:pt x="935279" y="366655"/>
                    </a:lnTo>
                    <a:cubicBezTo>
                      <a:pt x="932330" y="368499"/>
                      <a:pt x="926546" y="366263"/>
                      <a:pt x="922306" y="361563"/>
                    </a:cubicBezTo>
                    <a:lnTo>
                      <a:pt x="884490" y="319691"/>
                    </a:lnTo>
                    <a:cubicBezTo>
                      <a:pt x="880249" y="314990"/>
                      <a:pt x="879213" y="309713"/>
                      <a:pt x="882186" y="307869"/>
                    </a:cubicBezTo>
                    <a:lnTo>
                      <a:pt x="908617" y="291300"/>
                    </a:lnTo>
                    <a:close/>
                    <a:moveTo>
                      <a:pt x="563136" y="294964"/>
                    </a:moveTo>
                    <a:cubicBezTo>
                      <a:pt x="566087" y="293121"/>
                      <a:pt x="571893" y="295403"/>
                      <a:pt x="576134" y="300081"/>
                    </a:cubicBezTo>
                    <a:lnTo>
                      <a:pt x="613950" y="341952"/>
                    </a:lnTo>
                    <a:cubicBezTo>
                      <a:pt x="618190" y="346653"/>
                      <a:pt x="619204" y="351907"/>
                      <a:pt x="616231" y="353750"/>
                    </a:cubicBezTo>
                    <a:lnTo>
                      <a:pt x="589799" y="370319"/>
                    </a:lnTo>
                    <a:cubicBezTo>
                      <a:pt x="586826" y="372163"/>
                      <a:pt x="581065" y="369882"/>
                      <a:pt x="576825" y="365204"/>
                    </a:cubicBezTo>
                    <a:lnTo>
                      <a:pt x="539009" y="323332"/>
                    </a:lnTo>
                    <a:cubicBezTo>
                      <a:pt x="534769" y="318631"/>
                      <a:pt x="533733" y="313377"/>
                      <a:pt x="536682" y="311511"/>
                    </a:cubicBezTo>
                    <a:lnTo>
                      <a:pt x="563136" y="294964"/>
                    </a:lnTo>
                    <a:close/>
                    <a:moveTo>
                      <a:pt x="214614" y="301671"/>
                    </a:moveTo>
                    <a:cubicBezTo>
                      <a:pt x="217586" y="299804"/>
                      <a:pt x="223348" y="302062"/>
                      <a:pt x="227565" y="306763"/>
                    </a:cubicBezTo>
                    <a:lnTo>
                      <a:pt x="265404" y="348635"/>
                    </a:lnTo>
                    <a:cubicBezTo>
                      <a:pt x="269644" y="353336"/>
                      <a:pt x="270681" y="358590"/>
                      <a:pt x="267731" y="360457"/>
                    </a:cubicBezTo>
                    <a:lnTo>
                      <a:pt x="241276" y="377002"/>
                    </a:lnTo>
                    <a:cubicBezTo>
                      <a:pt x="238327" y="378846"/>
                      <a:pt x="232519" y="376565"/>
                      <a:pt x="228279" y="371887"/>
                    </a:cubicBezTo>
                    <a:lnTo>
                      <a:pt x="190441" y="329992"/>
                    </a:lnTo>
                    <a:cubicBezTo>
                      <a:pt x="186223" y="325314"/>
                      <a:pt x="185232" y="320059"/>
                      <a:pt x="188182" y="318216"/>
                    </a:cubicBezTo>
                    <a:lnTo>
                      <a:pt x="214614" y="301671"/>
                    </a:lnTo>
                    <a:close/>
                    <a:moveTo>
                      <a:pt x="706496" y="308768"/>
                    </a:moveTo>
                    <a:cubicBezTo>
                      <a:pt x="709446" y="306925"/>
                      <a:pt x="715229" y="309183"/>
                      <a:pt x="719470" y="313861"/>
                    </a:cubicBezTo>
                    <a:lnTo>
                      <a:pt x="757286" y="355732"/>
                    </a:lnTo>
                    <a:cubicBezTo>
                      <a:pt x="761525" y="360433"/>
                      <a:pt x="762540" y="365711"/>
                      <a:pt x="759590" y="367554"/>
                    </a:cubicBezTo>
                    <a:lnTo>
                      <a:pt x="733158" y="384123"/>
                    </a:lnTo>
                    <a:cubicBezTo>
                      <a:pt x="730185" y="385967"/>
                      <a:pt x="724401" y="383662"/>
                      <a:pt x="720161" y="378984"/>
                    </a:cubicBezTo>
                    <a:lnTo>
                      <a:pt x="682345" y="337090"/>
                    </a:lnTo>
                    <a:cubicBezTo>
                      <a:pt x="678105" y="332411"/>
                      <a:pt x="677091" y="327181"/>
                      <a:pt x="680041" y="325314"/>
                    </a:cubicBezTo>
                    <a:lnTo>
                      <a:pt x="706496" y="308768"/>
                    </a:lnTo>
                    <a:close/>
                    <a:moveTo>
                      <a:pt x="357950" y="315428"/>
                    </a:moveTo>
                    <a:cubicBezTo>
                      <a:pt x="360900" y="313585"/>
                      <a:pt x="366707" y="315888"/>
                      <a:pt x="370924" y="320567"/>
                    </a:cubicBezTo>
                    <a:lnTo>
                      <a:pt x="408763" y="362438"/>
                    </a:lnTo>
                    <a:cubicBezTo>
                      <a:pt x="412980" y="367140"/>
                      <a:pt x="414017" y="372371"/>
                      <a:pt x="411044" y="374214"/>
                    </a:cubicBezTo>
                    <a:lnTo>
                      <a:pt x="384612" y="390760"/>
                    </a:lnTo>
                    <a:cubicBezTo>
                      <a:pt x="381640" y="392627"/>
                      <a:pt x="375855" y="390368"/>
                      <a:pt x="371638" y="385690"/>
                    </a:cubicBezTo>
                    <a:lnTo>
                      <a:pt x="333799" y="343818"/>
                    </a:lnTo>
                    <a:cubicBezTo>
                      <a:pt x="329582" y="339118"/>
                      <a:pt x="328545" y="333840"/>
                      <a:pt x="331495" y="331974"/>
                    </a:cubicBezTo>
                    <a:lnTo>
                      <a:pt x="357950" y="315428"/>
                    </a:lnTo>
                    <a:close/>
                    <a:moveTo>
                      <a:pt x="866816" y="317478"/>
                    </a:moveTo>
                    <a:cubicBezTo>
                      <a:pt x="869765" y="315635"/>
                      <a:pt x="875595" y="317917"/>
                      <a:pt x="879836" y="322595"/>
                    </a:cubicBezTo>
                    <a:lnTo>
                      <a:pt x="917628" y="364489"/>
                    </a:lnTo>
                    <a:cubicBezTo>
                      <a:pt x="921868" y="369167"/>
                      <a:pt x="922882" y="374421"/>
                      <a:pt x="919909" y="376265"/>
                    </a:cubicBezTo>
                    <a:lnTo>
                      <a:pt x="893454" y="392834"/>
                    </a:lnTo>
                    <a:cubicBezTo>
                      <a:pt x="890504" y="394677"/>
                      <a:pt x="884767" y="392419"/>
                      <a:pt x="880504" y="387718"/>
                    </a:cubicBezTo>
                    <a:lnTo>
                      <a:pt x="842688" y="345847"/>
                    </a:lnTo>
                    <a:cubicBezTo>
                      <a:pt x="838470" y="341168"/>
                      <a:pt x="837411" y="335891"/>
                      <a:pt x="840361" y="334025"/>
                    </a:cubicBezTo>
                    <a:lnTo>
                      <a:pt x="866816" y="317478"/>
                    </a:lnTo>
                    <a:close/>
                    <a:moveTo>
                      <a:pt x="521334" y="321120"/>
                    </a:moveTo>
                    <a:cubicBezTo>
                      <a:pt x="524284" y="319276"/>
                      <a:pt x="530091" y="321581"/>
                      <a:pt x="534308" y="326259"/>
                    </a:cubicBezTo>
                    <a:lnTo>
                      <a:pt x="572147" y="368131"/>
                    </a:lnTo>
                    <a:cubicBezTo>
                      <a:pt x="576364" y="372831"/>
                      <a:pt x="577401" y="378063"/>
                      <a:pt x="574429" y="379929"/>
                    </a:cubicBezTo>
                    <a:lnTo>
                      <a:pt x="547997" y="396475"/>
                    </a:lnTo>
                    <a:cubicBezTo>
                      <a:pt x="545047" y="398319"/>
                      <a:pt x="539240" y="396060"/>
                      <a:pt x="535023" y="391382"/>
                    </a:cubicBezTo>
                    <a:lnTo>
                      <a:pt x="497183" y="349510"/>
                    </a:lnTo>
                    <a:cubicBezTo>
                      <a:pt x="492967" y="344809"/>
                      <a:pt x="491953" y="339509"/>
                      <a:pt x="494902" y="337689"/>
                    </a:cubicBezTo>
                    <a:lnTo>
                      <a:pt x="521334" y="321120"/>
                    </a:lnTo>
                    <a:close/>
                    <a:moveTo>
                      <a:pt x="1010129" y="331260"/>
                    </a:moveTo>
                    <a:cubicBezTo>
                      <a:pt x="1013100" y="329416"/>
                      <a:pt x="1018908" y="331697"/>
                      <a:pt x="1023149" y="336375"/>
                    </a:cubicBezTo>
                    <a:lnTo>
                      <a:pt x="1060964" y="378270"/>
                    </a:lnTo>
                    <a:cubicBezTo>
                      <a:pt x="1065203" y="382948"/>
                      <a:pt x="1066195" y="388202"/>
                      <a:pt x="1063246" y="390046"/>
                    </a:cubicBezTo>
                    <a:lnTo>
                      <a:pt x="1036790" y="406591"/>
                    </a:lnTo>
                    <a:cubicBezTo>
                      <a:pt x="1033841" y="408458"/>
                      <a:pt x="1028080" y="406199"/>
                      <a:pt x="1023839" y="401499"/>
                    </a:cubicBezTo>
                    <a:lnTo>
                      <a:pt x="986024" y="359627"/>
                    </a:lnTo>
                    <a:cubicBezTo>
                      <a:pt x="981783" y="354926"/>
                      <a:pt x="980724" y="349672"/>
                      <a:pt x="983696" y="347805"/>
                    </a:cubicBezTo>
                    <a:lnTo>
                      <a:pt x="1010129" y="331260"/>
                    </a:lnTo>
                    <a:close/>
                    <a:moveTo>
                      <a:pt x="664693" y="334924"/>
                    </a:moveTo>
                    <a:cubicBezTo>
                      <a:pt x="667666" y="333080"/>
                      <a:pt x="673404" y="335361"/>
                      <a:pt x="677644" y="340039"/>
                    </a:cubicBezTo>
                    <a:lnTo>
                      <a:pt x="715460" y="381911"/>
                    </a:lnTo>
                    <a:cubicBezTo>
                      <a:pt x="719700" y="386612"/>
                      <a:pt x="720760" y="391889"/>
                      <a:pt x="717788" y="393733"/>
                    </a:cubicBezTo>
                    <a:lnTo>
                      <a:pt x="691356" y="410278"/>
                    </a:lnTo>
                    <a:cubicBezTo>
                      <a:pt x="688383" y="412122"/>
                      <a:pt x="682576" y="409841"/>
                      <a:pt x="678336" y="405163"/>
                    </a:cubicBezTo>
                    <a:lnTo>
                      <a:pt x="640519" y="363291"/>
                    </a:lnTo>
                    <a:cubicBezTo>
                      <a:pt x="636279" y="358590"/>
                      <a:pt x="635289" y="353336"/>
                      <a:pt x="638261" y="351492"/>
                    </a:cubicBezTo>
                    <a:lnTo>
                      <a:pt x="664693" y="334924"/>
                    </a:lnTo>
                    <a:close/>
                    <a:moveTo>
                      <a:pt x="153546" y="336606"/>
                    </a:moveTo>
                    <a:cubicBezTo>
                      <a:pt x="156496" y="334739"/>
                      <a:pt x="162280" y="336997"/>
                      <a:pt x="166498" y="341699"/>
                    </a:cubicBezTo>
                    <a:lnTo>
                      <a:pt x="204336" y="383570"/>
                    </a:lnTo>
                    <a:cubicBezTo>
                      <a:pt x="208576" y="388248"/>
                      <a:pt x="209590" y="393548"/>
                      <a:pt x="206641" y="395392"/>
                    </a:cubicBezTo>
                    <a:lnTo>
                      <a:pt x="180186" y="411937"/>
                    </a:lnTo>
                    <a:cubicBezTo>
                      <a:pt x="177236" y="413804"/>
                      <a:pt x="171452" y="411500"/>
                      <a:pt x="167211" y="406799"/>
                    </a:cubicBezTo>
                    <a:lnTo>
                      <a:pt x="129373" y="364927"/>
                    </a:lnTo>
                    <a:cubicBezTo>
                      <a:pt x="125133" y="360249"/>
                      <a:pt x="124119" y="355018"/>
                      <a:pt x="127091" y="353151"/>
                    </a:cubicBezTo>
                    <a:lnTo>
                      <a:pt x="153546" y="336606"/>
                    </a:lnTo>
                    <a:close/>
                    <a:moveTo>
                      <a:pt x="316124" y="341607"/>
                    </a:moveTo>
                    <a:cubicBezTo>
                      <a:pt x="319074" y="339763"/>
                      <a:pt x="324904" y="342044"/>
                      <a:pt x="329144" y="346745"/>
                    </a:cubicBezTo>
                    <a:lnTo>
                      <a:pt x="366960" y="388617"/>
                    </a:lnTo>
                    <a:cubicBezTo>
                      <a:pt x="371200" y="393295"/>
                      <a:pt x="372191" y="398549"/>
                      <a:pt x="369242" y="400415"/>
                    </a:cubicBezTo>
                    <a:lnTo>
                      <a:pt x="342787" y="416961"/>
                    </a:lnTo>
                    <a:cubicBezTo>
                      <a:pt x="339837" y="418805"/>
                      <a:pt x="334076" y="416546"/>
                      <a:pt x="329836" y="411845"/>
                    </a:cubicBezTo>
                    <a:lnTo>
                      <a:pt x="292020" y="369974"/>
                    </a:lnTo>
                    <a:cubicBezTo>
                      <a:pt x="287780" y="365296"/>
                      <a:pt x="286720" y="360019"/>
                      <a:pt x="289670" y="358152"/>
                    </a:cubicBezTo>
                    <a:lnTo>
                      <a:pt x="316124" y="341607"/>
                    </a:lnTo>
                    <a:close/>
                    <a:moveTo>
                      <a:pt x="825013" y="343657"/>
                    </a:moveTo>
                    <a:cubicBezTo>
                      <a:pt x="827986" y="341791"/>
                      <a:pt x="833770" y="344095"/>
                      <a:pt x="838010" y="348796"/>
                    </a:cubicBezTo>
                    <a:lnTo>
                      <a:pt x="875826" y="390668"/>
                    </a:lnTo>
                    <a:cubicBezTo>
                      <a:pt x="880065" y="395346"/>
                      <a:pt x="881079" y="400600"/>
                      <a:pt x="878130" y="402443"/>
                    </a:cubicBezTo>
                    <a:lnTo>
                      <a:pt x="851675" y="418990"/>
                    </a:lnTo>
                    <a:cubicBezTo>
                      <a:pt x="848749" y="420833"/>
                      <a:pt x="842942" y="418597"/>
                      <a:pt x="838701" y="413897"/>
                    </a:cubicBezTo>
                    <a:lnTo>
                      <a:pt x="800863" y="372025"/>
                    </a:lnTo>
                    <a:cubicBezTo>
                      <a:pt x="796622" y="367347"/>
                      <a:pt x="795631" y="362024"/>
                      <a:pt x="798558" y="360203"/>
                    </a:cubicBezTo>
                    <a:lnTo>
                      <a:pt x="825013" y="343657"/>
                    </a:lnTo>
                    <a:close/>
                    <a:moveTo>
                      <a:pt x="459460" y="355387"/>
                    </a:moveTo>
                    <a:cubicBezTo>
                      <a:pt x="462410" y="353520"/>
                      <a:pt x="468240" y="355824"/>
                      <a:pt x="472457" y="360502"/>
                    </a:cubicBezTo>
                    <a:lnTo>
                      <a:pt x="510296" y="402374"/>
                    </a:lnTo>
                    <a:cubicBezTo>
                      <a:pt x="514513" y="407075"/>
                      <a:pt x="515527" y="412306"/>
                      <a:pt x="512555" y="414173"/>
                    </a:cubicBezTo>
                    <a:lnTo>
                      <a:pt x="486123" y="430718"/>
                    </a:lnTo>
                    <a:cubicBezTo>
                      <a:pt x="483150" y="432586"/>
                      <a:pt x="477412" y="430304"/>
                      <a:pt x="473171" y="425626"/>
                    </a:cubicBezTo>
                    <a:lnTo>
                      <a:pt x="435333" y="383754"/>
                    </a:lnTo>
                    <a:cubicBezTo>
                      <a:pt x="431116" y="379054"/>
                      <a:pt x="430055" y="373799"/>
                      <a:pt x="433006" y="371932"/>
                    </a:cubicBezTo>
                    <a:lnTo>
                      <a:pt x="459460" y="355387"/>
                    </a:lnTo>
                    <a:close/>
                    <a:moveTo>
                      <a:pt x="968348" y="357414"/>
                    </a:moveTo>
                    <a:cubicBezTo>
                      <a:pt x="971299" y="355571"/>
                      <a:pt x="977105" y="357876"/>
                      <a:pt x="981323" y="362554"/>
                    </a:cubicBezTo>
                    <a:lnTo>
                      <a:pt x="1019161" y="404448"/>
                    </a:lnTo>
                    <a:cubicBezTo>
                      <a:pt x="1023378" y="409126"/>
                      <a:pt x="1024416" y="414357"/>
                      <a:pt x="1021443" y="416224"/>
                    </a:cubicBezTo>
                    <a:lnTo>
                      <a:pt x="995011" y="432770"/>
                    </a:lnTo>
                    <a:cubicBezTo>
                      <a:pt x="992038" y="434613"/>
                      <a:pt x="986277" y="432378"/>
                      <a:pt x="982014" y="427677"/>
                    </a:cubicBezTo>
                    <a:lnTo>
                      <a:pt x="944198" y="385806"/>
                    </a:lnTo>
                    <a:cubicBezTo>
                      <a:pt x="939957" y="381104"/>
                      <a:pt x="938945" y="375827"/>
                      <a:pt x="941894" y="373984"/>
                    </a:cubicBezTo>
                    <a:lnTo>
                      <a:pt x="968348" y="357414"/>
                    </a:lnTo>
                    <a:close/>
                    <a:moveTo>
                      <a:pt x="622868" y="361102"/>
                    </a:moveTo>
                    <a:cubicBezTo>
                      <a:pt x="625840" y="359258"/>
                      <a:pt x="631625" y="361517"/>
                      <a:pt x="635865" y="366195"/>
                    </a:cubicBezTo>
                    <a:lnTo>
                      <a:pt x="673681" y="408066"/>
                    </a:lnTo>
                    <a:cubicBezTo>
                      <a:pt x="677921" y="412767"/>
                      <a:pt x="678935" y="418068"/>
                      <a:pt x="675985" y="419911"/>
                    </a:cubicBezTo>
                    <a:lnTo>
                      <a:pt x="649530" y="436457"/>
                    </a:lnTo>
                    <a:cubicBezTo>
                      <a:pt x="646580" y="438300"/>
                      <a:pt x="640773" y="435996"/>
                      <a:pt x="636556" y="431318"/>
                    </a:cubicBezTo>
                    <a:lnTo>
                      <a:pt x="598740" y="389446"/>
                    </a:lnTo>
                    <a:cubicBezTo>
                      <a:pt x="594500" y="384768"/>
                      <a:pt x="593486" y="379514"/>
                      <a:pt x="596436" y="377670"/>
                    </a:cubicBezTo>
                    <a:lnTo>
                      <a:pt x="622868" y="361102"/>
                    </a:lnTo>
                    <a:close/>
                    <a:moveTo>
                      <a:pt x="111744" y="362761"/>
                    </a:moveTo>
                    <a:cubicBezTo>
                      <a:pt x="114693" y="360917"/>
                      <a:pt x="120455" y="363175"/>
                      <a:pt x="124695" y="367877"/>
                    </a:cubicBezTo>
                    <a:lnTo>
                      <a:pt x="162511" y="409749"/>
                    </a:lnTo>
                    <a:cubicBezTo>
                      <a:pt x="166751" y="414426"/>
                      <a:pt x="167811" y="419703"/>
                      <a:pt x="164838" y="421547"/>
                    </a:cubicBezTo>
                    <a:lnTo>
                      <a:pt x="138406" y="438116"/>
                    </a:lnTo>
                    <a:cubicBezTo>
                      <a:pt x="135433" y="439959"/>
                      <a:pt x="129626" y="437678"/>
                      <a:pt x="125387" y="432977"/>
                    </a:cubicBezTo>
                    <a:lnTo>
                      <a:pt x="87593" y="391105"/>
                    </a:lnTo>
                    <a:cubicBezTo>
                      <a:pt x="83353" y="386427"/>
                      <a:pt x="82339" y="381173"/>
                      <a:pt x="85289" y="379307"/>
                    </a:cubicBezTo>
                    <a:lnTo>
                      <a:pt x="111744" y="362761"/>
                    </a:lnTo>
                    <a:close/>
                    <a:moveTo>
                      <a:pt x="274345" y="367785"/>
                    </a:moveTo>
                    <a:cubicBezTo>
                      <a:pt x="277294" y="365918"/>
                      <a:pt x="283079" y="368223"/>
                      <a:pt x="287319" y="372923"/>
                    </a:cubicBezTo>
                    <a:lnTo>
                      <a:pt x="325135" y="414795"/>
                    </a:lnTo>
                    <a:cubicBezTo>
                      <a:pt x="329375" y="419473"/>
                      <a:pt x="330412" y="424704"/>
                      <a:pt x="327439" y="426571"/>
                    </a:cubicBezTo>
                    <a:lnTo>
                      <a:pt x="301007" y="443117"/>
                    </a:lnTo>
                    <a:cubicBezTo>
                      <a:pt x="298057" y="444960"/>
                      <a:pt x="292251" y="442725"/>
                      <a:pt x="288010" y="438024"/>
                    </a:cubicBezTo>
                    <a:lnTo>
                      <a:pt x="250194" y="396152"/>
                    </a:lnTo>
                    <a:cubicBezTo>
                      <a:pt x="245954" y="391475"/>
                      <a:pt x="244964" y="386151"/>
                      <a:pt x="247890" y="384330"/>
                    </a:cubicBezTo>
                    <a:lnTo>
                      <a:pt x="274345" y="367785"/>
                    </a:lnTo>
                    <a:close/>
                    <a:moveTo>
                      <a:pt x="766204" y="374883"/>
                    </a:moveTo>
                    <a:cubicBezTo>
                      <a:pt x="769153" y="373039"/>
                      <a:pt x="774984" y="375320"/>
                      <a:pt x="779200" y="379998"/>
                    </a:cubicBezTo>
                    <a:lnTo>
                      <a:pt x="817039" y="421893"/>
                    </a:lnTo>
                    <a:cubicBezTo>
                      <a:pt x="821256" y="426571"/>
                      <a:pt x="822270" y="431825"/>
                      <a:pt x="819298" y="433669"/>
                    </a:cubicBezTo>
                    <a:lnTo>
                      <a:pt x="792865" y="450237"/>
                    </a:lnTo>
                    <a:cubicBezTo>
                      <a:pt x="789893" y="452081"/>
                      <a:pt x="784132" y="449822"/>
                      <a:pt x="779916" y="445121"/>
                    </a:cubicBezTo>
                    <a:lnTo>
                      <a:pt x="742076" y="403250"/>
                    </a:lnTo>
                    <a:cubicBezTo>
                      <a:pt x="737859" y="398572"/>
                      <a:pt x="736799" y="393295"/>
                      <a:pt x="739748" y="391428"/>
                    </a:cubicBezTo>
                    <a:lnTo>
                      <a:pt x="766204" y="374883"/>
                    </a:lnTo>
                    <a:close/>
                    <a:moveTo>
                      <a:pt x="417658" y="381542"/>
                    </a:moveTo>
                    <a:cubicBezTo>
                      <a:pt x="420630" y="379699"/>
                      <a:pt x="426415" y="382003"/>
                      <a:pt x="430655" y="386681"/>
                    </a:cubicBezTo>
                    <a:lnTo>
                      <a:pt x="468471" y="428552"/>
                    </a:lnTo>
                    <a:cubicBezTo>
                      <a:pt x="472711" y="433254"/>
                      <a:pt x="473725" y="438485"/>
                      <a:pt x="470775" y="440351"/>
                    </a:cubicBezTo>
                    <a:lnTo>
                      <a:pt x="444320" y="456897"/>
                    </a:lnTo>
                    <a:cubicBezTo>
                      <a:pt x="441370" y="458741"/>
                      <a:pt x="435587" y="456482"/>
                      <a:pt x="431346" y="451804"/>
                    </a:cubicBezTo>
                    <a:lnTo>
                      <a:pt x="393530" y="409933"/>
                    </a:lnTo>
                    <a:cubicBezTo>
                      <a:pt x="389290" y="405232"/>
                      <a:pt x="388253" y="399954"/>
                      <a:pt x="391203" y="398088"/>
                    </a:cubicBezTo>
                    <a:lnTo>
                      <a:pt x="417658" y="381542"/>
                    </a:lnTo>
                    <a:close/>
                    <a:moveTo>
                      <a:pt x="926524" y="383593"/>
                    </a:moveTo>
                    <a:cubicBezTo>
                      <a:pt x="929496" y="381749"/>
                      <a:pt x="935303" y="384031"/>
                      <a:pt x="939520" y="388709"/>
                    </a:cubicBezTo>
                    <a:lnTo>
                      <a:pt x="977360" y="430604"/>
                    </a:lnTo>
                    <a:cubicBezTo>
                      <a:pt x="981599" y="435281"/>
                      <a:pt x="982590" y="440536"/>
                      <a:pt x="979617" y="442402"/>
                    </a:cubicBezTo>
                    <a:lnTo>
                      <a:pt x="953208" y="458948"/>
                    </a:lnTo>
                    <a:cubicBezTo>
                      <a:pt x="950212" y="460814"/>
                      <a:pt x="944475" y="458533"/>
                      <a:pt x="940235" y="453832"/>
                    </a:cubicBezTo>
                    <a:lnTo>
                      <a:pt x="902419" y="411960"/>
                    </a:lnTo>
                    <a:cubicBezTo>
                      <a:pt x="898178" y="407282"/>
                      <a:pt x="897119" y="402005"/>
                      <a:pt x="900069" y="400139"/>
                    </a:cubicBezTo>
                    <a:lnTo>
                      <a:pt x="926524" y="383593"/>
                    </a:lnTo>
                    <a:close/>
                    <a:moveTo>
                      <a:pt x="581088" y="387280"/>
                    </a:moveTo>
                    <a:cubicBezTo>
                      <a:pt x="584038" y="385436"/>
                      <a:pt x="589799" y="387695"/>
                      <a:pt x="594039" y="392396"/>
                    </a:cubicBezTo>
                    <a:lnTo>
                      <a:pt x="631855" y="434245"/>
                    </a:lnTo>
                    <a:cubicBezTo>
                      <a:pt x="636095" y="438946"/>
                      <a:pt x="637155" y="444222"/>
                      <a:pt x="634182" y="446066"/>
                    </a:cubicBezTo>
                    <a:lnTo>
                      <a:pt x="607728" y="462635"/>
                    </a:lnTo>
                    <a:cubicBezTo>
                      <a:pt x="604801" y="464456"/>
                      <a:pt x="598971" y="462175"/>
                      <a:pt x="594730" y="457496"/>
                    </a:cubicBezTo>
                    <a:lnTo>
                      <a:pt x="556915" y="415624"/>
                    </a:lnTo>
                    <a:cubicBezTo>
                      <a:pt x="552675" y="410924"/>
                      <a:pt x="551707" y="405670"/>
                      <a:pt x="554633" y="403826"/>
                    </a:cubicBezTo>
                    <a:lnTo>
                      <a:pt x="581088" y="387280"/>
                    </a:lnTo>
                    <a:close/>
                    <a:moveTo>
                      <a:pt x="69918" y="388939"/>
                    </a:moveTo>
                    <a:cubicBezTo>
                      <a:pt x="72868" y="387096"/>
                      <a:pt x="78652" y="389354"/>
                      <a:pt x="82892" y="394032"/>
                    </a:cubicBezTo>
                    <a:lnTo>
                      <a:pt x="120731" y="435904"/>
                    </a:lnTo>
                    <a:cubicBezTo>
                      <a:pt x="124948" y="440605"/>
                      <a:pt x="125986" y="445882"/>
                      <a:pt x="123012" y="447749"/>
                    </a:cubicBezTo>
                    <a:lnTo>
                      <a:pt x="96604" y="464294"/>
                    </a:lnTo>
                    <a:cubicBezTo>
                      <a:pt x="93608" y="466138"/>
                      <a:pt x="87824" y="463833"/>
                      <a:pt x="83607" y="459155"/>
                    </a:cubicBezTo>
                    <a:lnTo>
                      <a:pt x="45768" y="417284"/>
                    </a:lnTo>
                    <a:cubicBezTo>
                      <a:pt x="41551" y="412583"/>
                      <a:pt x="40514" y="407352"/>
                      <a:pt x="43487" y="405485"/>
                    </a:cubicBezTo>
                    <a:lnTo>
                      <a:pt x="69918" y="388939"/>
                    </a:lnTo>
                    <a:close/>
                    <a:moveTo>
                      <a:pt x="724401" y="401037"/>
                    </a:moveTo>
                    <a:cubicBezTo>
                      <a:pt x="727351" y="399194"/>
                      <a:pt x="733158" y="401499"/>
                      <a:pt x="737398" y="406176"/>
                    </a:cubicBezTo>
                    <a:lnTo>
                      <a:pt x="775214" y="448071"/>
                    </a:lnTo>
                    <a:cubicBezTo>
                      <a:pt x="779454" y="452749"/>
                      <a:pt x="780468" y="458003"/>
                      <a:pt x="777495" y="459847"/>
                    </a:cubicBezTo>
                    <a:lnTo>
                      <a:pt x="751064" y="476393"/>
                    </a:lnTo>
                    <a:cubicBezTo>
                      <a:pt x="748114" y="478236"/>
                      <a:pt x="742329" y="476001"/>
                      <a:pt x="738089" y="471300"/>
                    </a:cubicBezTo>
                    <a:lnTo>
                      <a:pt x="700274" y="429428"/>
                    </a:lnTo>
                    <a:cubicBezTo>
                      <a:pt x="696034" y="424751"/>
                      <a:pt x="694997" y="419450"/>
                      <a:pt x="697969" y="417606"/>
                    </a:cubicBezTo>
                    <a:lnTo>
                      <a:pt x="724401" y="401037"/>
                    </a:lnTo>
                    <a:close/>
                    <a:moveTo>
                      <a:pt x="213254" y="402720"/>
                    </a:moveTo>
                    <a:cubicBezTo>
                      <a:pt x="216204" y="400853"/>
                      <a:pt x="222035" y="403158"/>
                      <a:pt x="226251" y="407836"/>
                    </a:cubicBezTo>
                    <a:lnTo>
                      <a:pt x="264090" y="449730"/>
                    </a:lnTo>
                    <a:cubicBezTo>
                      <a:pt x="268308" y="454408"/>
                      <a:pt x="269321" y="459662"/>
                      <a:pt x="266348" y="461506"/>
                    </a:cubicBezTo>
                    <a:lnTo>
                      <a:pt x="239917" y="478052"/>
                    </a:lnTo>
                    <a:cubicBezTo>
                      <a:pt x="236944" y="479918"/>
                      <a:pt x="231206" y="477660"/>
                      <a:pt x="226966" y="472959"/>
                    </a:cubicBezTo>
                    <a:lnTo>
                      <a:pt x="189127" y="431088"/>
                    </a:lnTo>
                    <a:cubicBezTo>
                      <a:pt x="184887" y="426386"/>
                      <a:pt x="183850" y="421132"/>
                      <a:pt x="186799" y="419266"/>
                    </a:cubicBezTo>
                    <a:lnTo>
                      <a:pt x="213254" y="402720"/>
                    </a:lnTo>
                    <a:close/>
                    <a:moveTo>
                      <a:pt x="375855" y="407721"/>
                    </a:moveTo>
                    <a:cubicBezTo>
                      <a:pt x="378805" y="405877"/>
                      <a:pt x="384612" y="408159"/>
                      <a:pt x="388852" y="412836"/>
                    </a:cubicBezTo>
                    <a:lnTo>
                      <a:pt x="426668" y="454731"/>
                    </a:lnTo>
                    <a:cubicBezTo>
                      <a:pt x="430908" y="459409"/>
                      <a:pt x="431922" y="464663"/>
                      <a:pt x="428949" y="466530"/>
                    </a:cubicBezTo>
                    <a:lnTo>
                      <a:pt x="402518" y="483075"/>
                    </a:lnTo>
                    <a:cubicBezTo>
                      <a:pt x="399545" y="484919"/>
                      <a:pt x="393783" y="482660"/>
                      <a:pt x="389544" y="477960"/>
                    </a:cubicBezTo>
                    <a:lnTo>
                      <a:pt x="351728" y="436088"/>
                    </a:lnTo>
                    <a:cubicBezTo>
                      <a:pt x="347488" y="431410"/>
                      <a:pt x="346451" y="426133"/>
                      <a:pt x="349400" y="424289"/>
                    </a:cubicBezTo>
                    <a:lnTo>
                      <a:pt x="375855" y="407721"/>
                    </a:lnTo>
                    <a:close/>
                    <a:moveTo>
                      <a:pt x="884721" y="409749"/>
                    </a:moveTo>
                    <a:cubicBezTo>
                      <a:pt x="887693" y="407905"/>
                      <a:pt x="893478" y="410209"/>
                      <a:pt x="897718" y="414911"/>
                    </a:cubicBezTo>
                    <a:lnTo>
                      <a:pt x="935534" y="456782"/>
                    </a:lnTo>
                    <a:cubicBezTo>
                      <a:pt x="939773" y="461460"/>
                      <a:pt x="940787" y="466714"/>
                      <a:pt x="937838" y="468557"/>
                    </a:cubicBezTo>
                    <a:lnTo>
                      <a:pt x="911407" y="485104"/>
                    </a:lnTo>
                    <a:cubicBezTo>
                      <a:pt x="908456" y="486947"/>
                      <a:pt x="902650" y="484712"/>
                      <a:pt x="898431" y="480011"/>
                    </a:cubicBezTo>
                    <a:lnTo>
                      <a:pt x="860593" y="438139"/>
                    </a:lnTo>
                    <a:cubicBezTo>
                      <a:pt x="856353" y="433461"/>
                      <a:pt x="855363" y="428161"/>
                      <a:pt x="858290" y="426318"/>
                    </a:cubicBezTo>
                    <a:lnTo>
                      <a:pt x="884721" y="409749"/>
                    </a:lnTo>
                    <a:close/>
                    <a:moveTo>
                      <a:pt x="28116" y="415117"/>
                    </a:moveTo>
                    <a:cubicBezTo>
                      <a:pt x="31089" y="413251"/>
                      <a:pt x="36850" y="415532"/>
                      <a:pt x="41090" y="420210"/>
                    </a:cubicBezTo>
                    <a:lnTo>
                      <a:pt x="78905" y="462082"/>
                    </a:lnTo>
                    <a:cubicBezTo>
                      <a:pt x="83146" y="466783"/>
                      <a:pt x="84183" y="472037"/>
                      <a:pt x="81233" y="473904"/>
                    </a:cubicBezTo>
                    <a:lnTo>
                      <a:pt x="54778" y="490450"/>
                    </a:lnTo>
                    <a:cubicBezTo>
                      <a:pt x="51852" y="492294"/>
                      <a:pt x="46022" y="490012"/>
                      <a:pt x="41781" y="485334"/>
                    </a:cubicBezTo>
                    <a:lnTo>
                      <a:pt x="3966" y="443462"/>
                    </a:lnTo>
                    <a:cubicBezTo>
                      <a:pt x="-274" y="438761"/>
                      <a:pt x="-1243" y="433507"/>
                      <a:pt x="1684" y="431664"/>
                    </a:cubicBezTo>
                    <a:lnTo>
                      <a:pt x="28116" y="415117"/>
                    </a:lnTo>
                    <a:close/>
                    <a:moveTo>
                      <a:pt x="519214" y="421547"/>
                    </a:moveTo>
                    <a:cubicBezTo>
                      <a:pt x="522164" y="419681"/>
                      <a:pt x="527948" y="421939"/>
                      <a:pt x="532188" y="426617"/>
                    </a:cubicBezTo>
                    <a:lnTo>
                      <a:pt x="570004" y="468488"/>
                    </a:lnTo>
                    <a:cubicBezTo>
                      <a:pt x="574244" y="473190"/>
                      <a:pt x="575258" y="478467"/>
                      <a:pt x="572308" y="480333"/>
                    </a:cubicBezTo>
                    <a:lnTo>
                      <a:pt x="545876" y="496879"/>
                    </a:lnTo>
                    <a:cubicBezTo>
                      <a:pt x="542904" y="498723"/>
                      <a:pt x="537119" y="496418"/>
                      <a:pt x="532879" y="491740"/>
                    </a:cubicBezTo>
                    <a:lnTo>
                      <a:pt x="495064" y="449869"/>
                    </a:lnTo>
                    <a:cubicBezTo>
                      <a:pt x="490823" y="445168"/>
                      <a:pt x="489810" y="439937"/>
                      <a:pt x="492759" y="438093"/>
                    </a:cubicBezTo>
                    <a:lnTo>
                      <a:pt x="519214" y="421547"/>
                    </a:lnTo>
                    <a:close/>
                    <a:moveTo>
                      <a:pt x="682599" y="427216"/>
                    </a:moveTo>
                    <a:cubicBezTo>
                      <a:pt x="685548" y="425372"/>
                      <a:pt x="691356" y="427677"/>
                      <a:pt x="695596" y="432355"/>
                    </a:cubicBezTo>
                    <a:lnTo>
                      <a:pt x="733411" y="474226"/>
                    </a:lnTo>
                    <a:cubicBezTo>
                      <a:pt x="737652" y="478904"/>
                      <a:pt x="738665" y="484182"/>
                      <a:pt x="735693" y="486026"/>
                    </a:cubicBezTo>
                    <a:lnTo>
                      <a:pt x="709238" y="502571"/>
                    </a:lnTo>
                    <a:cubicBezTo>
                      <a:pt x="706288" y="504414"/>
                      <a:pt x="700527" y="502156"/>
                      <a:pt x="696287" y="497478"/>
                    </a:cubicBezTo>
                    <a:lnTo>
                      <a:pt x="658471" y="455607"/>
                    </a:lnTo>
                    <a:cubicBezTo>
                      <a:pt x="654231" y="450906"/>
                      <a:pt x="653194" y="445628"/>
                      <a:pt x="656144" y="443785"/>
                    </a:cubicBezTo>
                    <a:lnTo>
                      <a:pt x="682599" y="427216"/>
                    </a:lnTo>
                    <a:close/>
                    <a:moveTo>
                      <a:pt x="171452" y="428875"/>
                    </a:moveTo>
                    <a:cubicBezTo>
                      <a:pt x="174401" y="427032"/>
                      <a:pt x="180209" y="429336"/>
                      <a:pt x="184449" y="434014"/>
                    </a:cubicBezTo>
                    <a:lnTo>
                      <a:pt x="222265" y="475908"/>
                    </a:lnTo>
                    <a:cubicBezTo>
                      <a:pt x="226505" y="480587"/>
                      <a:pt x="227519" y="485818"/>
                      <a:pt x="224546" y="487661"/>
                    </a:cubicBezTo>
                    <a:lnTo>
                      <a:pt x="198114" y="504230"/>
                    </a:lnTo>
                    <a:cubicBezTo>
                      <a:pt x="195141" y="506074"/>
                      <a:pt x="189380" y="503838"/>
                      <a:pt x="185140" y="499138"/>
                    </a:cubicBezTo>
                    <a:lnTo>
                      <a:pt x="147301" y="457266"/>
                    </a:lnTo>
                    <a:cubicBezTo>
                      <a:pt x="143084" y="452564"/>
                      <a:pt x="142047" y="447288"/>
                      <a:pt x="144997" y="445421"/>
                    </a:cubicBezTo>
                    <a:lnTo>
                      <a:pt x="171452" y="428875"/>
                    </a:lnTo>
                    <a:close/>
                    <a:moveTo>
                      <a:pt x="334053" y="433899"/>
                    </a:moveTo>
                    <a:cubicBezTo>
                      <a:pt x="337002" y="432032"/>
                      <a:pt x="342810" y="434337"/>
                      <a:pt x="347050" y="439038"/>
                    </a:cubicBezTo>
                    <a:lnTo>
                      <a:pt x="384865" y="480909"/>
                    </a:lnTo>
                    <a:cubicBezTo>
                      <a:pt x="389083" y="485587"/>
                      <a:pt x="390120" y="490818"/>
                      <a:pt x="387147" y="492685"/>
                    </a:cubicBezTo>
                    <a:lnTo>
                      <a:pt x="360715" y="509231"/>
                    </a:lnTo>
                    <a:cubicBezTo>
                      <a:pt x="357765" y="511074"/>
                      <a:pt x="351959" y="508839"/>
                      <a:pt x="347741" y="504138"/>
                    </a:cubicBezTo>
                    <a:lnTo>
                      <a:pt x="309902" y="462267"/>
                    </a:lnTo>
                    <a:cubicBezTo>
                      <a:pt x="305685" y="457589"/>
                      <a:pt x="304672" y="452288"/>
                      <a:pt x="307621" y="450445"/>
                    </a:cubicBezTo>
                    <a:lnTo>
                      <a:pt x="334053" y="433899"/>
                    </a:lnTo>
                    <a:close/>
                    <a:moveTo>
                      <a:pt x="825912" y="440997"/>
                    </a:moveTo>
                    <a:cubicBezTo>
                      <a:pt x="828885" y="439153"/>
                      <a:pt x="834691" y="441435"/>
                      <a:pt x="838932" y="446112"/>
                    </a:cubicBezTo>
                    <a:lnTo>
                      <a:pt x="876747" y="488007"/>
                    </a:lnTo>
                    <a:cubicBezTo>
                      <a:pt x="880988" y="492685"/>
                      <a:pt x="881978" y="497939"/>
                      <a:pt x="879006" y="499783"/>
                    </a:cubicBezTo>
                    <a:lnTo>
                      <a:pt x="852573" y="516351"/>
                    </a:lnTo>
                    <a:cubicBezTo>
                      <a:pt x="849601" y="518195"/>
                      <a:pt x="843863" y="515936"/>
                      <a:pt x="839622" y="511236"/>
                    </a:cubicBezTo>
                    <a:lnTo>
                      <a:pt x="801807" y="469364"/>
                    </a:lnTo>
                    <a:cubicBezTo>
                      <a:pt x="797567" y="464686"/>
                      <a:pt x="796507" y="459409"/>
                      <a:pt x="799456" y="457542"/>
                    </a:cubicBezTo>
                    <a:lnTo>
                      <a:pt x="825912" y="440997"/>
                    </a:lnTo>
                    <a:close/>
                    <a:moveTo>
                      <a:pt x="477412" y="447702"/>
                    </a:moveTo>
                    <a:cubicBezTo>
                      <a:pt x="480385" y="445836"/>
                      <a:pt x="486123" y="448117"/>
                      <a:pt x="490363" y="452795"/>
                    </a:cubicBezTo>
                    <a:lnTo>
                      <a:pt x="528178" y="494667"/>
                    </a:lnTo>
                    <a:cubicBezTo>
                      <a:pt x="532419" y="499368"/>
                      <a:pt x="533479" y="504645"/>
                      <a:pt x="530529" y="506489"/>
                    </a:cubicBezTo>
                    <a:lnTo>
                      <a:pt x="504074" y="523034"/>
                    </a:lnTo>
                    <a:cubicBezTo>
                      <a:pt x="501125" y="524901"/>
                      <a:pt x="495294" y="522596"/>
                      <a:pt x="491054" y="517919"/>
                    </a:cubicBezTo>
                    <a:lnTo>
                      <a:pt x="453238" y="476047"/>
                    </a:lnTo>
                    <a:cubicBezTo>
                      <a:pt x="448998" y="471346"/>
                      <a:pt x="448007" y="466115"/>
                      <a:pt x="450980" y="464248"/>
                    </a:cubicBezTo>
                    <a:lnTo>
                      <a:pt x="477412" y="447702"/>
                    </a:lnTo>
                    <a:close/>
                    <a:moveTo>
                      <a:pt x="640796" y="453394"/>
                    </a:moveTo>
                    <a:cubicBezTo>
                      <a:pt x="643769" y="451551"/>
                      <a:pt x="649553" y="453855"/>
                      <a:pt x="653770" y="458533"/>
                    </a:cubicBezTo>
                    <a:lnTo>
                      <a:pt x="691609" y="500405"/>
                    </a:lnTo>
                    <a:cubicBezTo>
                      <a:pt x="695849" y="505083"/>
                      <a:pt x="696863" y="510337"/>
                      <a:pt x="693914" y="512180"/>
                    </a:cubicBezTo>
                    <a:lnTo>
                      <a:pt x="667458" y="528749"/>
                    </a:lnTo>
                    <a:cubicBezTo>
                      <a:pt x="664532" y="530570"/>
                      <a:pt x="658725" y="528335"/>
                      <a:pt x="654485" y="523657"/>
                    </a:cubicBezTo>
                    <a:lnTo>
                      <a:pt x="616646" y="481785"/>
                    </a:lnTo>
                    <a:cubicBezTo>
                      <a:pt x="612405" y="477084"/>
                      <a:pt x="611392" y="471784"/>
                      <a:pt x="614341" y="469941"/>
                    </a:cubicBezTo>
                    <a:lnTo>
                      <a:pt x="640796" y="453394"/>
                    </a:lnTo>
                    <a:close/>
                    <a:moveTo>
                      <a:pt x="129650" y="455077"/>
                    </a:moveTo>
                    <a:cubicBezTo>
                      <a:pt x="132599" y="453210"/>
                      <a:pt x="138406" y="455491"/>
                      <a:pt x="142647" y="460193"/>
                    </a:cubicBezTo>
                    <a:lnTo>
                      <a:pt x="180462" y="502064"/>
                    </a:lnTo>
                    <a:cubicBezTo>
                      <a:pt x="184702" y="506742"/>
                      <a:pt x="185693" y="511996"/>
                      <a:pt x="182744" y="513863"/>
                    </a:cubicBezTo>
                    <a:lnTo>
                      <a:pt x="156288" y="530409"/>
                    </a:lnTo>
                    <a:cubicBezTo>
                      <a:pt x="153339" y="532275"/>
                      <a:pt x="147578" y="529994"/>
                      <a:pt x="143338" y="525293"/>
                    </a:cubicBezTo>
                    <a:lnTo>
                      <a:pt x="105522" y="483421"/>
                    </a:lnTo>
                    <a:cubicBezTo>
                      <a:pt x="101282" y="478743"/>
                      <a:pt x="100222" y="473466"/>
                      <a:pt x="103195" y="471600"/>
                    </a:cubicBezTo>
                    <a:lnTo>
                      <a:pt x="129650" y="455077"/>
                    </a:lnTo>
                    <a:close/>
                    <a:moveTo>
                      <a:pt x="784132" y="467152"/>
                    </a:moveTo>
                    <a:cubicBezTo>
                      <a:pt x="787082" y="465308"/>
                      <a:pt x="792889" y="467613"/>
                      <a:pt x="797106" y="472291"/>
                    </a:cubicBezTo>
                    <a:lnTo>
                      <a:pt x="834922" y="514185"/>
                    </a:lnTo>
                    <a:cubicBezTo>
                      <a:pt x="839162" y="518863"/>
                      <a:pt x="840199" y="524117"/>
                      <a:pt x="837227" y="525961"/>
                    </a:cubicBezTo>
                    <a:lnTo>
                      <a:pt x="810794" y="542507"/>
                    </a:lnTo>
                    <a:cubicBezTo>
                      <a:pt x="807822" y="544350"/>
                      <a:pt x="802061" y="542115"/>
                      <a:pt x="797798" y="537414"/>
                    </a:cubicBezTo>
                    <a:lnTo>
                      <a:pt x="759982" y="495543"/>
                    </a:lnTo>
                    <a:cubicBezTo>
                      <a:pt x="755741" y="490865"/>
                      <a:pt x="754728" y="485564"/>
                      <a:pt x="757677" y="483721"/>
                    </a:cubicBezTo>
                    <a:lnTo>
                      <a:pt x="784132" y="467152"/>
                    </a:lnTo>
                    <a:close/>
                    <a:moveTo>
                      <a:pt x="272962" y="468834"/>
                    </a:moveTo>
                    <a:cubicBezTo>
                      <a:pt x="275912" y="466967"/>
                      <a:pt x="281742" y="469272"/>
                      <a:pt x="285982" y="473950"/>
                    </a:cubicBezTo>
                    <a:lnTo>
                      <a:pt x="323798" y="515844"/>
                    </a:lnTo>
                    <a:cubicBezTo>
                      <a:pt x="328038" y="520522"/>
                      <a:pt x="329029" y="525776"/>
                      <a:pt x="326056" y="527620"/>
                    </a:cubicBezTo>
                    <a:lnTo>
                      <a:pt x="299624" y="544166"/>
                    </a:lnTo>
                    <a:cubicBezTo>
                      <a:pt x="296652" y="546032"/>
                      <a:pt x="290914" y="543774"/>
                      <a:pt x="286674" y="539074"/>
                    </a:cubicBezTo>
                    <a:lnTo>
                      <a:pt x="248857" y="497202"/>
                    </a:lnTo>
                    <a:cubicBezTo>
                      <a:pt x="244618" y="492500"/>
                      <a:pt x="243558" y="487246"/>
                      <a:pt x="246507" y="485380"/>
                    </a:cubicBezTo>
                    <a:lnTo>
                      <a:pt x="272962" y="468834"/>
                    </a:lnTo>
                    <a:close/>
                    <a:moveTo>
                      <a:pt x="435587" y="473881"/>
                    </a:moveTo>
                    <a:cubicBezTo>
                      <a:pt x="438559" y="472014"/>
                      <a:pt x="444343" y="474273"/>
                      <a:pt x="448583" y="478974"/>
                    </a:cubicBezTo>
                    <a:lnTo>
                      <a:pt x="486399" y="520845"/>
                    </a:lnTo>
                    <a:cubicBezTo>
                      <a:pt x="490639" y="525546"/>
                      <a:pt x="491653" y="530824"/>
                      <a:pt x="488704" y="532667"/>
                    </a:cubicBezTo>
                    <a:lnTo>
                      <a:pt x="462248" y="549213"/>
                    </a:lnTo>
                    <a:cubicBezTo>
                      <a:pt x="459299" y="551080"/>
                      <a:pt x="453491" y="548775"/>
                      <a:pt x="449275" y="544074"/>
                    </a:cubicBezTo>
                    <a:lnTo>
                      <a:pt x="411459" y="502203"/>
                    </a:lnTo>
                    <a:cubicBezTo>
                      <a:pt x="407219" y="497524"/>
                      <a:pt x="406204" y="492294"/>
                      <a:pt x="409155" y="490426"/>
                    </a:cubicBezTo>
                    <a:lnTo>
                      <a:pt x="435587" y="473881"/>
                    </a:lnTo>
                    <a:close/>
                    <a:moveTo>
                      <a:pt x="87847" y="481232"/>
                    </a:moveTo>
                    <a:cubicBezTo>
                      <a:pt x="90797" y="479366"/>
                      <a:pt x="96604" y="481670"/>
                      <a:pt x="100821" y="486371"/>
                    </a:cubicBezTo>
                    <a:lnTo>
                      <a:pt x="138660" y="528243"/>
                    </a:lnTo>
                    <a:cubicBezTo>
                      <a:pt x="142877" y="532920"/>
                      <a:pt x="143914" y="538152"/>
                      <a:pt x="140941" y="540018"/>
                    </a:cubicBezTo>
                    <a:lnTo>
                      <a:pt x="114509" y="556564"/>
                    </a:lnTo>
                    <a:cubicBezTo>
                      <a:pt x="111560" y="558408"/>
                      <a:pt x="105775" y="556172"/>
                      <a:pt x="101512" y="551471"/>
                    </a:cubicBezTo>
                    <a:lnTo>
                      <a:pt x="63697" y="509599"/>
                    </a:lnTo>
                    <a:cubicBezTo>
                      <a:pt x="59479" y="504921"/>
                      <a:pt x="58465" y="499598"/>
                      <a:pt x="61415" y="497778"/>
                    </a:cubicBezTo>
                    <a:lnTo>
                      <a:pt x="87847" y="481232"/>
                    </a:lnTo>
                    <a:close/>
                    <a:moveTo>
                      <a:pt x="578922" y="487661"/>
                    </a:moveTo>
                    <a:cubicBezTo>
                      <a:pt x="581872" y="485795"/>
                      <a:pt x="587702" y="488076"/>
                      <a:pt x="591919" y="492777"/>
                    </a:cubicBezTo>
                    <a:lnTo>
                      <a:pt x="629758" y="534649"/>
                    </a:lnTo>
                    <a:cubicBezTo>
                      <a:pt x="633975" y="539350"/>
                      <a:pt x="634989" y="544581"/>
                      <a:pt x="632016" y="546447"/>
                    </a:cubicBezTo>
                    <a:lnTo>
                      <a:pt x="605584" y="562994"/>
                    </a:lnTo>
                    <a:cubicBezTo>
                      <a:pt x="602612" y="564837"/>
                      <a:pt x="596851" y="562579"/>
                      <a:pt x="592634" y="557901"/>
                    </a:cubicBezTo>
                    <a:lnTo>
                      <a:pt x="554794" y="516006"/>
                    </a:lnTo>
                    <a:cubicBezTo>
                      <a:pt x="550578" y="511328"/>
                      <a:pt x="549518" y="506051"/>
                      <a:pt x="552467" y="504208"/>
                    </a:cubicBezTo>
                    <a:lnTo>
                      <a:pt x="578922" y="487661"/>
                    </a:lnTo>
                    <a:close/>
                    <a:moveTo>
                      <a:pt x="742307" y="493330"/>
                    </a:moveTo>
                    <a:cubicBezTo>
                      <a:pt x="745280" y="491487"/>
                      <a:pt x="751086" y="493791"/>
                      <a:pt x="755304" y="498469"/>
                    </a:cubicBezTo>
                    <a:lnTo>
                      <a:pt x="793143" y="540341"/>
                    </a:lnTo>
                    <a:cubicBezTo>
                      <a:pt x="797359" y="545019"/>
                      <a:pt x="798373" y="550273"/>
                      <a:pt x="795401" y="552139"/>
                    </a:cubicBezTo>
                    <a:lnTo>
                      <a:pt x="768969" y="568685"/>
                    </a:lnTo>
                    <a:cubicBezTo>
                      <a:pt x="765996" y="570552"/>
                      <a:pt x="760258" y="568271"/>
                      <a:pt x="756018" y="563593"/>
                    </a:cubicBezTo>
                    <a:lnTo>
                      <a:pt x="718179" y="521721"/>
                    </a:lnTo>
                    <a:cubicBezTo>
                      <a:pt x="713962" y="517020"/>
                      <a:pt x="712902" y="511743"/>
                      <a:pt x="715852" y="509899"/>
                    </a:cubicBezTo>
                    <a:lnTo>
                      <a:pt x="742307" y="493330"/>
                    </a:lnTo>
                    <a:close/>
                    <a:moveTo>
                      <a:pt x="231183" y="494989"/>
                    </a:moveTo>
                    <a:cubicBezTo>
                      <a:pt x="234133" y="493146"/>
                      <a:pt x="239917" y="495451"/>
                      <a:pt x="244157" y="500129"/>
                    </a:cubicBezTo>
                    <a:lnTo>
                      <a:pt x="281973" y="542023"/>
                    </a:lnTo>
                    <a:cubicBezTo>
                      <a:pt x="286212" y="546701"/>
                      <a:pt x="287250" y="551932"/>
                      <a:pt x="284277" y="553798"/>
                    </a:cubicBezTo>
                    <a:lnTo>
                      <a:pt x="257822" y="570345"/>
                    </a:lnTo>
                    <a:cubicBezTo>
                      <a:pt x="254872" y="572211"/>
                      <a:pt x="249088" y="569953"/>
                      <a:pt x="244848" y="565252"/>
                    </a:cubicBezTo>
                    <a:lnTo>
                      <a:pt x="207033" y="523380"/>
                    </a:lnTo>
                    <a:cubicBezTo>
                      <a:pt x="202792" y="518679"/>
                      <a:pt x="201755" y="513402"/>
                      <a:pt x="204728" y="511535"/>
                    </a:cubicBezTo>
                    <a:lnTo>
                      <a:pt x="231183" y="494989"/>
                    </a:lnTo>
                    <a:close/>
                    <a:moveTo>
                      <a:pt x="393807" y="500037"/>
                    </a:moveTo>
                    <a:cubicBezTo>
                      <a:pt x="396757" y="498193"/>
                      <a:pt x="402518" y="500451"/>
                      <a:pt x="406758" y="505152"/>
                    </a:cubicBezTo>
                    <a:lnTo>
                      <a:pt x="444573" y="547024"/>
                    </a:lnTo>
                    <a:cubicBezTo>
                      <a:pt x="448813" y="551701"/>
                      <a:pt x="449874" y="556979"/>
                      <a:pt x="446901" y="558845"/>
                    </a:cubicBezTo>
                    <a:lnTo>
                      <a:pt x="420469" y="575391"/>
                    </a:lnTo>
                    <a:cubicBezTo>
                      <a:pt x="417519" y="577235"/>
                      <a:pt x="411689" y="574953"/>
                      <a:pt x="407449" y="570275"/>
                    </a:cubicBezTo>
                    <a:lnTo>
                      <a:pt x="369634" y="528381"/>
                    </a:lnTo>
                    <a:cubicBezTo>
                      <a:pt x="365393" y="523703"/>
                      <a:pt x="364425" y="518425"/>
                      <a:pt x="367352" y="516605"/>
                    </a:cubicBezTo>
                    <a:lnTo>
                      <a:pt x="393807" y="500037"/>
                    </a:lnTo>
                    <a:close/>
                    <a:moveTo>
                      <a:pt x="537119" y="513817"/>
                    </a:moveTo>
                    <a:cubicBezTo>
                      <a:pt x="540092" y="511950"/>
                      <a:pt x="545876" y="514277"/>
                      <a:pt x="550117" y="518956"/>
                    </a:cubicBezTo>
                    <a:lnTo>
                      <a:pt x="587933" y="560828"/>
                    </a:lnTo>
                    <a:cubicBezTo>
                      <a:pt x="592173" y="565528"/>
                      <a:pt x="593187" y="570760"/>
                      <a:pt x="590214" y="572603"/>
                    </a:cubicBezTo>
                    <a:lnTo>
                      <a:pt x="563782" y="589148"/>
                    </a:lnTo>
                    <a:cubicBezTo>
                      <a:pt x="560833" y="591016"/>
                      <a:pt x="555048" y="588757"/>
                      <a:pt x="550808" y="584079"/>
                    </a:cubicBezTo>
                    <a:lnTo>
                      <a:pt x="512992" y="542184"/>
                    </a:lnTo>
                    <a:cubicBezTo>
                      <a:pt x="508752" y="537506"/>
                      <a:pt x="507715" y="532229"/>
                      <a:pt x="510688" y="530362"/>
                    </a:cubicBezTo>
                    <a:lnTo>
                      <a:pt x="537119" y="513817"/>
                    </a:lnTo>
                    <a:close/>
                    <a:moveTo>
                      <a:pt x="700504" y="519509"/>
                    </a:moveTo>
                    <a:cubicBezTo>
                      <a:pt x="703477" y="517665"/>
                      <a:pt x="709261" y="519970"/>
                      <a:pt x="713501" y="524648"/>
                    </a:cubicBezTo>
                    <a:lnTo>
                      <a:pt x="751317" y="566519"/>
                    </a:lnTo>
                    <a:cubicBezTo>
                      <a:pt x="755557" y="571197"/>
                      <a:pt x="756571" y="576451"/>
                      <a:pt x="753622" y="578295"/>
                    </a:cubicBezTo>
                    <a:lnTo>
                      <a:pt x="727190" y="594864"/>
                    </a:lnTo>
                    <a:cubicBezTo>
                      <a:pt x="724240" y="596685"/>
                      <a:pt x="718433" y="594449"/>
                      <a:pt x="714193" y="589771"/>
                    </a:cubicBezTo>
                    <a:lnTo>
                      <a:pt x="676376" y="547900"/>
                    </a:lnTo>
                    <a:cubicBezTo>
                      <a:pt x="672136" y="543198"/>
                      <a:pt x="671122" y="537898"/>
                      <a:pt x="674073" y="536055"/>
                    </a:cubicBezTo>
                    <a:lnTo>
                      <a:pt x="700504" y="519509"/>
                    </a:lnTo>
                    <a:close/>
                    <a:moveTo>
                      <a:pt x="189358" y="521168"/>
                    </a:moveTo>
                    <a:cubicBezTo>
                      <a:pt x="192307" y="519324"/>
                      <a:pt x="198137" y="521605"/>
                      <a:pt x="202355" y="526284"/>
                    </a:cubicBezTo>
                    <a:lnTo>
                      <a:pt x="240193" y="568179"/>
                    </a:lnTo>
                    <a:cubicBezTo>
                      <a:pt x="244410" y="572856"/>
                      <a:pt x="245424" y="578111"/>
                      <a:pt x="242452" y="579977"/>
                    </a:cubicBezTo>
                    <a:lnTo>
                      <a:pt x="216020" y="596523"/>
                    </a:lnTo>
                    <a:cubicBezTo>
                      <a:pt x="213047" y="598389"/>
                      <a:pt x="207309" y="596108"/>
                      <a:pt x="203068" y="591407"/>
                    </a:cubicBezTo>
                    <a:lnTo>
                      <a:pt x="165230" y="549535"/>
                    </a:lnTo>
                    <a:cubicBezTo>
                      <a:pt x="161013" y="544857"/>
                      <a:pt x="159953" y="539580"/>
                      <a:pt x="162903" y="537737"/>
                    </a:cubicBezTo>
                    <a:lnTo>
                      <a:pt x="189358" y="521168"/>
                    </a:lnTo>
                    <a:close/>
                    <a:moveTo>
                      <a:pt x="332716" y="534995"/>
                    </a:moveTo>
                    <a:cubicBezTo>
                      <a:pt x="335689" y="533128"/>
                      <a:pt x="341450" y="535386"/>
                      <a:pt x="345690" y="540087"/>
                    </a:cubicBezTo>
                    <a:lnTo>
                      <a:pt x="383506" y="581959"/>
                    </a:lnTo>
                    <a:cubicBezTo>
                      <a:pt x="387746" y="586637"/>
                      <a:pt x="388783" y="591914"/>
                      <a:pt x="385811" y="593781"/>
                    </a:cubicBezTo>
                    <a:lnTo>
                      <a:pt x="359379" y="610326"/>
                    </a:lnTo>
                    <a:cubicBezTo>
                      <a:pt x="356406" y="612193"/>
                      <a:pt x="350622" y="609889"/>
                      <a:pt x="346382" y="605188"/>
                    </a:cubicBezTo>
                    <a:lnTo>
                      <a:pt x="308566" y="563316"/>
                    </a:lnTo>
                    <a:cubicBezTo>
                      <a:pt x="304326" y="558615"/>
                      <a:pt x="303311" y="553384"/>
                      <a:pt x="306284" y="551540"/>
                    </a:cubicBezTo>
                    <a:lnTo>
                      <a:pt x="332716" y="534995"/>
                    </a:lnTo>
                    <a:close/>
                    <a:moveTo>
                      <a:pt x="495317" y="539995"/>
                    </a:moveTo>
                    <a:cubicBezTo>
                      <a:pt x="498267" y="538128"/>
                      <a:pt x="504097" y="540433"/>
                      <a:pt x="508314" y="545111"/>
                    </a:cubicBezTo>
                    <a:lnTo>
                      <a:pt x="546130" y="586982"/>
                    </a:lnTo>
                    <a:cubicBezTo>
                      <a:pt x="550370" y="591684"/>
                      <a:pt x="551384" y="596938"/>
                      <a:pt x="548412" y="598781"/>
                    </a:cubicBezTo>
                    <a:lnTo>
                      <a:pt x="521956" y="615327"/>
                    </a:lnTo>
                    <a:cubicBezTo>
                      <a:pt x="519007" y="617194"/>
                      <a:pt x="513246" y="614912"/>
                      <a:pt x="509005" y="610234"/>
                    </a:cubicBezTo>
                    <a:lnTo>
                      <a:pt x="471190" y="568363"/>
                    </a:lnTo>
                    <a:cubicBezTo>
                      <a:pt x="466950" y="563662"/>
                      <a:pt x="465912" y="558408"/>
                      <a:pt x="468863" y="556541"/>
                    </a:cubicBezTo>
                    <a:lnTo>
                      <a:pt x="495317" y="539995"/>
                    </a:lnTo>
                    <a:close/>
                    <a:moveTo>
                      <a:pt x="147555" y="547346"/>
                    </a:moveTo>
                    <a:cubicBezTo>
                      <a:pt x="150527" y="545480"/>
                      <a:pt x="156312" y="547784"/>
                      <a:pt x="160552" y="552485"/>
                    </a:cubicBezTo>
                    <a:lnTo>
                      <a:pt x="198368" y="594357"/>
                    </a:lnTo>
                    <a:cubicBezTo>
                      <a:pt x="202608" y="599035"/>
                      <a:pt x="203622" y="604266"/>
                      <a:pt x="200649" y="606132"/>
                    </a:cubicBezTo>
                    <a:lnTo>
                      <a:pt x="174217" y="622678"/>
                    </a:lnTo>
                    <a:cubicBezTo>
                      <a:pt x="171268" y="624522"/>
                      <a:pt x="165483" y="622287"/>
                      <a:pt x="161244" y="617585"/>
                    </a:cubicBezTo>
                    <a:lnTo>
                      <a:pt x="123427" y="575714"/>
                    </a:lnTo>
                    <a:cubicBezTo>
                      <a:pt x="119187" y="571036"/>
                      <a:pt x="118173" y="565736"/>
                      <a:pt x="121123" y="563892"/>
                    </a:cubicBezTo>
                    <a:lnTo>
                      <a:pt x="147555" y="547346"/>
                    </a:lnTo>
                    <a:close/>
                    <a:moveTo>
                      <a:pt x="638630" y="553776"/>
                    </a:moveTo>
                    <a:cubicBezTo>
                      <a:pt x="641603" y="551909"/>
                      <a:pt x="647410" y="554190"/>
                      <a:pt x="651650" y="558891"/>
                    </a:cubicBezTo>
                    <a:lnTo>
                      <a:pt x="689466" y="600763"/>
                    </a:lnTo>
                    <a:cubicBezTo>
                      <a:pt x="693706" y="605464"/>
                      <a:pt x="694697" y="610695"/>
                      <a:pt x="691724" y="612562"/>
                    </a:cubicBezTo>
                    <a:lnTo>
                      <a:pt x="665292" y="629108"/>
                    </a:lnTo>
                    <a:cubicBezTo>
                      <a:pt x="662320" y="630951"/>
                      <a:pt x="656582" y="628693"/>
                      <a:pt x="652341" y="624015"/>
                    </a:cubicBezTo>
                    <a:lnTo>
                      <a:pt x="614526" y="582120"/>
                    </a:lnTo>
                    <a:cubicBezTo>
                      <a:pt x="610286" y="577442"/>
                      <a:pt x="609225" y="572165"/>
                      <a:pt x="612199" y="570322"/>
                    </a:cubicBezTo>
                    <a:lnTo>
                      <a:pt x="638630" y="553776"/>
                    </a:lnTo>
                    <a:close/>
                    <a:moveTo>
                      <a:pt x="290914" y="561150"/>
                    </a:moveTo>
                    <a:cubicBezTo>
                      <a:pt x="293886" y="559283"/>
                      <a:pt x="299624" y="561565"/>
                      <a:pt x="303865" y="566243"/>
                    </a:cubicBezTo>
                    <a:lnTo>
                      <a:pt x="341704" y="608137"/>
                    </a:lnTo>
                    <a:cubicBezTo>
                      <a:pt x="345920" y="612815"/>
                      <a:pt x="346981" y="618092"/>
                      <a:pt x="344031" y="619936"/>
                    </a:cubicBezTo>
                    <a:lnTo>
                      <a:pt x="317576" y="636482"/>
                    </a:lnTo>
                    <a:cubicBezTo>
                      <a:pt x="314626" y="638348"/>
                      <a:pt x="308796" y="636067"/>
                      <a:pt x="304579" y="631366"/>
                    </a:cubicBezTo>
                    <a:lnTo>
                      <a:pt x="266740" y="589494"/>
                    </a:lnTo>
                    <a:cubicBezTo>
                      <a:pt x="262523" y="584793"/>
                      <a:pt x="261509" y="579562"/>
                      <a:pt x="264482" y="577696"/>
                    </a:cubicBezTo>
                    <a:lnTo>
                      <a:pt x="290914" y="561150"/>
                    </a:lnTo>
                    <a:close/>
                    <a:moveTo>
                      <a:pt x="453515" y="566150"/>
                    </a:moveTo>
                    <a:cubicBezTo>
                      <a:pt x="456487" y="564307"/>
                      <a:pt x="462272" y="566611"/>
                      <a:pt x="466512" y="571289"/>
                    </a:cubicBezTo>
                    <a:lnTo>
                      <a:pt x="504328" y="613161"/>
                    </a:lnTo>
                    <a:cubicBezTo>
                      <a:pt x="508568" y="617862"/>
                      <a:pt x="509582" y="623093"/>
                      <a:pt x="506632" y="624960"/>
                    </a:cubicBezTo>
                    <a:lnTo>
                      <a:pt x="480177" y="641505"/>
                    </a:lnTo>
                    <a:cubicBezTo>
                      <a:pt x="477250" y="643349"/>
                      <a:pt x="471444" y="641090"/>
                      <a:pt x="467203" y="636413"/>
                    </a:cubicBezTo>
                    <a:lnTo>
                      <a:pt x="429364" y="594541"/>
                    </a:lnTo>
                    <a:cubicBezTo>
                      <a:pt x="425124" y="589840"/>
                      <a:pt x="424110" y="584540"/>
                      <a:pt x="427060" y="582719"/>
                    </a:cubicBezTo>
                    <a:lnTo>
                      <a:pt x="453515" y="566150"/>
                    </a:lnTo>
                    <a:close/>
                    <a:moveTo>
                      <a:pt x="596851" y="579931"/>
                    </a:moveTo>
                    <a:cubicBezTo>
                      <a:pt x="599800" y="578064"/>
                      <a:pt x="605608" y="580392"/>
                      <a:pt x="609824" y="585070"/>
                    </a:cubicBezTo>
                    <a:lnTo>
                      <a:pt x="647641" y="626942"/>
                    </a:lnTo>
                    <a:cubicBezTo>
                      <a:pt x="651881" y="631643"/>
                      <a:pt x="652918" y="636874"/>
                      <a:pt x="649945" y="638717"/>
                    </a:cubicBezTo>
                    <a:lnTo>
                      <a:pt x="623513" y="655286"/>
                    </a:lnTo>
                    <a:cubicBezTo>
                      <a:pt x="620541" y="657130"/>
                      <a:pt x="614779" y="654871"/>
                      <a:pt x="610516" y="650193"/>
                    </a:cubicBezTo>
                    <a:lnTo>
                      <a:pt x="572700" y="608299"/>
                    </a:lnTo>
                    <a:cubicBezTo>
                      <a:pt x="568460" y="603621"/>
                      <a:pt x="567446" y="598344"/>
                      <a:pt x="570395" y="596477"/>
                    </a:cubicBezTo>
                    <a:lnTo>
                      <a:pt x="596851" y="579931"/>
                    </a:lnTo>
                    <a:close/>
                    <a:moveTo>
                      <a:pt x="249111" y="587328"/>
                    </a:moveTo>
                    <a:cubicBezTo>
                      <a:pt x="252061" y="585462"/>
                      <a:pt x="257845" y="587720"/>
                      <a:pt x="262085" y="592421"/>
                    </a:cubicBezTo>
                    <a:lnTo>
                      <a:pt x="299901" y="634293"/>
                    </a:lnTo>
                    <a:cubicBezTo>
                      <a:pt x="304141" y="638994"/>
                      <a:pt x="305155" y="644270"/>
                      <a:pt x="302205" y="646114"/>
                    </a:cubicBezTo>
                    <a:lnTo>
                      <a:pt x="275751" y="662660"/>
                    </a:lnTo>
                    <a:cubicBezTo>
                      <a:pt x="272801" y="664527"/>
                      <a:pt x="267017" y="662223"/>
                      <a:pt x="262776" y="657521"/>
                    </a:cubicBezTo>
                    <a:lnTo>
                      <a:pt x="224961" y="615650"/>
                    </a:lnTo>
                    <a:cubicBezTo>
                      <a:pt x="220744" y="610972"/>
                      <a:pt x="219707" y="605740"/>
                      <a:pt x="222679" y="603874"/>
                    </a:cubicBezTo>
                    <a:lnTo>
                      <a:pt x="249111" y="587328"/>
                    </a:lnTo>
                    <a:close/>
                    <a:moveTo>
                      <a:pt x="392424" y="601109"/>
                    </a:moveTo>
                    <a:cubicBezTo>
                      <a:pt x="395374" y="599242"/>
                      <a:pt x="401204" y="601524"/>
                      <a:pt x="405444" y="606225"/>
                    </a:cubicBezTo>
                    <a:lnTo>
                      <a:pt x="443260" y="648096"/>
                    </a:lnTo>
                    <a:cubicBezTo>
                      <a:pt x="447500" y="652797"/>
                      <a:pt x="448491" y="658028"/>
                      <a:pt x="445519" y="659895"/>
                    </a:cubicBezTo>
                    <a:lnTo>
                      <a:pt x="419087" y="676441"/>
                    </a:lnTo>
                    <a:cubicBezTo>
                      <a:pt x="416114" y="678307"/>
                      <a:pt x="410375" y="676026"/>
                      <a:pt x="406136" y="671348"/>
                    </a:cubicBezTo>
                    <a:lnTo>
                      <a:pt x="368320" y="629454"/>
                    </a:lnTo>
                    <a:cubicBezTo>
                      <a:pt x="364079" y="624775"/>
                      <a:pt x="363019" y="619498"/>
                      <a:pt x="365969" y="617654"/>
                    </a:cubicBezTo>
                    <a:lnTo>
                      <a:pt x="392424" y="601109"/>
                    </a:lnTo>
                    <a:close/>
                    <a:moveTo>
                      <a:pt x="555025" y="606110"/>
                    </a:moveTo>
                    <a:cubicBezTo>
                      <a:pt x="557998" y="604242"/>
                      <a:pt x="563805" y="606547"/>
                      <a:pt x="568022" y="611225"/>
                    </a:cubicBezTo>
                    <a:lnTo>
                      <a:pt x="605861" y="653097"/>
                    </a:lnTo>
                    <a:cubicBezTo>
                      <a:pt x="610078" y="657798"/>
                      <a:pt x="611092" y="663052"/>
                      <a:pt x="608120" y="664896"/>
                    </a:cubicBezTo>
                    <a:lnTo>
                      <a:pt x="581688" y="681464"/>
                    </a:lnTo>
                    <a:cubicBezTo>
                      <a:pt x="578715" y="683308"/>
                      <a:pt x="572976" y="681026"/>
                      <a:pt x="568736" y="676349"/>
                    </a:cubicBezTo>
                    <a:lnTo>
                      <a:pt x="530921" y="634477"/>
                    </a:lnTo>
                    <a:cubicBezTo>
                      <a:pt x="526681" y="629776"/>
                      <a:pt x="525620" y="624522"/>
                      <a:pt x="528570" y="622655"/>
                    </a:cubicBezTo>
                    <a:lnTo>
                      <a:pt x="555025" y="606110"/>
                    </a:lnTo>
                    <a:close/>
                    <a:moveTo>
                      <a:pt x="207309" y="613483"/>
                    </a:moveTo>
                    <a:cubicBezTo>
                      <a:pt x="210282" y="611640"/>
                      <a:pt x="216020" y="613898"/>
                      <a:pt x="220260" y="618599"/>
                    </a:cubicBezTo>
                    <a:lnTo>
                      <a:pt x="258076" y="660471"/>
                    </a:lnTo>
                    <a:cubicBezTo>
                      <a:pt x="262316" y="665172"/>
                      <a:pt x="263376" y="670426"/>
                      <a:pt x="260426" y="672293"/>
                    </a:cubicBezTo>
                    <a:lnTo>
                      <a:pt x="233971" y="688839"/>
                    </a:lnTo>
                    <a:cubicBezTo>
                      <a:pt x="231045" y="690682"/>
                      <a:pt x="225191" y="688401"/>
                      <a:pt x="220951" y="683723"/>
                    </a:cubicBezTo>
                    <a:lnTo>
                      <a:pt x="183135" y="641828"/>
                    </a:lnTo>
                    <a:cubicBezTo>
                      <a:pt x="178895" y="637150"/>
                      <a:pt x="177928" y="631896"/>
                      <a:pt x="180877" y="630053"/>
                    </a:cubicBezTo>
                    <a:lnTo>
                      <a:pt x="207309" y="613483"/>
                    </a:lnTo>
                    <a:close/>
                    <a:moveTo>
                      <a:pt x="350645" y="627264"/>
                    </a:moveTo>
                    <a:cubicBezTo>
                      <a:pt x="353594" y="625397"/>
                      <a:pt x="359379" y="627725"/>
                      <a:pt x="363619" y="632403"/>
                    </a:cubicBezTo>
                    <a:lnTo>
                      <a:pt x="401434" y="674274"/>
                    </a:lnTo>
                    <a:cubicBezTo>
                      <a:pt x="405675" y="678976"/>
                      <a:pt x="406711" y="684206"/>
                      <a:pt x="403739" y="686050"/>
                    </a:cubicBezTo>
                    <a:lnTo>
                      <a:pt x="377284" y="702596"/>
                    </a:lnTo>
                    <a:cubicBezTo>
                      <a:pt x="374334" y="704462"/>
                      <a:pt x="368550" y="702204"/>
                      <a:pt x="364310" y="697526"/>
                    </a:cubicBezTo>
                    <a:lnTo>
                      <a:pt x="326494" y="655632"/>
                    </a:lnTo>
                    <a:cubicBezTo>
                      <a:pt x="322254" y="650954"/>
                      <a:pt x="321240" y="645676"/>
                      <a:pt x="324190" y="643810"/>
                    </a:cubicBezTo>
                    <a:lnTo>
                      <a:pt x="350645" y="627264"/>
                    </a:lnTo>
                    <a:close/>
                    <a:moveTo>
                      <a:pt x="513223" y="632264"/>
                    </a:moveTo>
                    <a:cubicBezTo>
                      <a:pt x="516195" y="630421"/>
                      <a:pt x="521980" y="632726"/>
                      <a:pt x="526220" y="637404"/>
                    </a:cubicBezTo>
                    <a:lnTo>
                      <a:pt x="564035" y="679275"/>
                    </a:lnTo>
                    <a:cubicBezTo>
                      <a:pt x="568276" y="683976"/>
                      <a:pt x="569290" y="689207"/>
                      <a:pt x="566340" y="691074"/>
                    </a:cubicBezTo>
                    <a:lnTo>
                      <a:pt x="539908" y="707620"/>
                    </a:lnTo>
                    <a:cubicBezTo>
                      <a:pt x="536958" y="709463"/>
                      <a:pt x="531151" y="707205"/>
                      <a:pt x="526911" y="702527"/>
                    </a:cubicBezTo>
                    <a:lnTo>
                      <a:pt x="489095" y="660656"/>
                    </a:lnTo>
                    <a:cubicBezTo>
                      <a:pt x="484855" y="655954"/>
                      <a:pt x="483864" y="650654"/>
                      <a:pt x="486791" y="648834"/>
                    </a:cubicBezTo>
                    <a:lnTo>
                      <a:pt x="513223" y="632264"/>
                    </a:lnTo>
                    <a:close/>
                    <a:moveTo>
                      <a:pt x="308819" y="653442"/>
                    </a:moveTo>
                    <a:cubicBezTo>
                      <a:pt x="311792" y="651576"/>
                      <a:pt x="317599" y="653881"/>
                      <a:pt x="321839" y="658559"/>
                    </a:cubicBezTo>
                    <a:lnTo>
                      <a:pt x="359655" y="700430"/>
                    </a:lnTo>
                    <a:cubicBezTo>
                      <a:pt x="363873" y="705131"/>
                      <a:pt x="364886" y="710385"/>
                      <a:pt x="361913" y="712228"/>
                    </a:cubicBezTo>
                    <a:lnTo>
                      <a:pt x="335481" y="728775"/>
                    </a:lnTo>
                    <a:cubicBezTo>
                      <a:pt x="332509" y="730641"/>
                      <a:pt x="326771" y="728383"/>
                      <a:pt x="322531" y="723682"/>
                    </a:cubicBezTo>
                    <a:lnTo>
                      <a:pt x="284692" y="681810"/>
                    </a:lnTo>
                    <a:cubicBezTo>
                      <a:pt x="280475" y="677132"/>
                      <a:pt x="279415" y="671855"/>
                      <a:pt x="282364" y="669989"/>
                    </a:cubicBezTo>
                    <a:lnTo>
                      <a:pt x="308819" y="653442"/>
                    </a:lnTo>
                    <a:close/>
                    <a:moveTo>
                      <a:pt x="452132" y="667223"/>
                    </a:moveTo>
                    <a:cubicBezTo>
                      <a:pt x="455105" y="665356"/>
                      <a:pt x="460912" y="667638"/>
                      <a:pt x="465152" y="672339"/>
                    </a:cubicBezTo>
                    <a:lnTo>
                      <a:pt x="502968" y="714210"/>
                    </a:lnTo>
                    <a:cubicBezTo>
                      <a:pt x="507208" y="718911"/>
                      <a:pt x="508199" y="724142"/>
                      <a:pt x="505249" y="726009"/>
                    </a:cubicBezTo>
                    <a:lnTo>
                      <a:pt x="478795" y="742555"/>
                    </a:lnTo>
                    <a:cubicBezTo>
                      <a:pt x="475845" y="744421"/>
                      <a:pt x="470083" y="742140"/>
                      <a:pt x="465843" y="737462"/>
                    </a:cubicBezTo>
                    <a:lnTo>
                      <a:pt x="428028" y="695568"/>
                    </a:lnTo>
                    <a:cubicBezTo>
                      <a:pt x="423787" y="690889"/>
                      <a:pt x="422751" y="685612"/>
                      <a:pt x="425700" y="683769"/>
                    </a:cubicBezTo>
                    <a:lnTo>
                      <a:pt x="452132" y="667223"/>
                    </a:lnTo>
                    <a:close/>
                    <a:moveTo>
                      <a:pt x="267017" y="679598"/>
                    </a:moveTo>
                    <a:cubicBezTo>
                      <a:pt x="269990" y="677754"/>
                      <a:pt x="275774" y="680059"/>
                      <a:pt x="280014" y="684737"/>
                    </a:cubicBezTo>
                    <a:lnTo>
                      <a:pt x="317830" y="726609"/>
                    </a:lnTo>
                    <a:cubicBezTo>
                      <a:pt x="322069" y="731309"/>
                      <a:pt x="323084" y="736541"/>
                      <a:pt x="320134" y="738407"/>
                    </a:cubicBezTo>
                    <a:lnTo>
                      <a:pt x="293679" y="754953"/>
                    </a:lnTo>
                    <a:cubicBezTo>
                      <a:pt x="290753" y="756797"/>
                      <a:pt x="284945" y="754538"/>
                      <a:pt x="280705" y="749860"/>
                    </a:cubicBezTo>
                    <a:lnTo>
                      <a:pt x="242866" y="707988"/>
                    </a:lnTo>
                    <a:cubicBezTo>
                      <a:pt x="238649" y="703310"/>
                      <a:pt x="237635" y="697987"/>
                      <a:pt x="240585" y="696167"/>
                    </a:cubicBezTo>
                    <a:lnTo>
                      <a:pt x="267017" y="679598"/>
                    </a:lnTo>
                    <a:close/>
                    <a:moveTo>
                      <a:pt x="410353" y="693378"/>
                    </a:moveTo>
                    <a:cubicBezTo>
                      <a:pt x="413302" y="691512"/>
                      <a:pt x="419109" y="693839"/>
                      <a:pt x="423327" y="698517"/>
                    </a:cubicBezTo>
                    <a:lnTo>
                      <a:pt x="461165" y="740389"/>
                    </a:lnTo>
                    <a:cubicBezTo>
                      <a:pt x="465383" y="745090"/>
                      <a:pt x="466419" y="750321"/>
                      <a:pt x="463447" y="752164"/>
                    </a:cubicBezTo>
                    <a:lnTo>
                      <a:pt x="437015" y="768733"/>
                    </a:lnTo>
                    <a:cubicBezTo>
                      <a:pt x="434042" y="770577"/>
                      <a:pt x="428281" y="768319"/>
                      <a:pt x="424041" y="763641"/>
                    </a:cubicBezTo>
                    <a:lnTo>
                      <a:pt x="386202" y="721746"/>
                    </a:lnTo>
                    <a:cubicBezTo>
                      <a:pt x="381985" y="717068"/>
                      <a:pt x="380948" y="711791"/>
                      <a:pt x="383921" y="709925"/>
                    </a:cubicBezTo>
                    <a:lnTo>
                      <a:pt x="410353" y="693378"/>
                    </a:lnTo>
                    <a:close/>
                    <a:moveTo>
                      <a:pt x="368527" y="719557"/>
                    </a:moveTo>
                    <a:cubicBezTo>
                      <a:pt x="371500" y="717690"/>
                      <a:pt x="377307" y="719994"/>
                      <a:pt x="381547" y="724673"/>
                    </a:cubicBezTo>
                    <a:lnTo>
                      <a:pt x="419363" y="766544"/>
                    </a:lnTo>
                    <a:cubicBezTo>
                      <a:pt x="423603" y="771245"/>
                      <a:pt x="424594" y="776499"/>
                      <a:pt x="421644" y="778343"/>
                    </a:cubicBezTo>
                    <a:lnTo>
                      <a:pt x="395212" y="794912"/>
                    </a:lnTo>
                    <a:cubicBezTo>
                      <a:pt x="392240" y="796755"/>
                      <a:pt x="386479" y="794474"/>
                      <a:pt x="382239" y="789796"/>
                    </a:cubicBezTo>
                    <a:lnTo>
                      <a:pt x="344423" y="747924"/>
                    </a:lnTo>
                    <a:cubicBezTo>
                      <a:pt x="340183" y="743246"/>
                      <a:pt x="339123" y="737969"/>
                      <a:pt x="342072" y="736103"/>
                    </a:cubicBezTo>
                    <a:lnTo>
                      <a:pt x="368527" y="719557"/>
                    </a:lnTo>
                    <a:close/>
                    <a:moveTo>
                      <a:pt x="326748" y="745712"/>
                    </a:moveTo>
                    <a:cubicBezTo>
                      <a:pt x="329698" y="743869"/>
                      <a:pt x="335481" y="746173"/>
                      <a:pt x="339722" y="750851"/>
                    </a:cubicBezTo>
                    <a:lnTo>
                      <a:pt x="377538" y="792723"/>
                    </a:lnTo>
                    <a:cubicBezTo>
                      <a:pt x="381777" y="797424"/>
                      <a:pt x="382815" y="802655"/>
                      <a:pt x="379842" y="804521"/>
                    </a:cubicBezTo>
                    <a:lnTo>
                      <a:pt x="353410" y="821067"/>
                    </a:lnTo>
                    <a:cubicBezTo>
                      <a:pt x="350461" y="822911"/>
                      <a:pt x="344653" y="820652"/>
                      <a:pt x="340436" y="815974"/>
                    </a:cubicBezTo>
                    <a:lnTo>
                      <a:pt x="302597" y="774102"/>
                    </a:lnTo>
                    <a:cubicBezTo>
                      <a:pt x="298357" y="769424"/>
                      <a:pt x="297366" y="764101"/>
                      <a:pt x="300293" y="762281"/>
                    </a:cubicBezTo>
                    <a:lnTo>
                      <a:pt x="326748" y="74571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8" name="Freeform 727">
                <a:extLst>
                  <a:ext uri="{FF2B5EF4-FFF2-40B4-BE49-F238E27FC236}">
                    <a16:creationId xmlns:a16="http://schemas.microsoft.com/office/drawing/2014/main" id="{7DE0BB2A-3343-56CC-3205-D312DD1B5B2A}"/>
                  </a:ext>
                </a:extLst>
              </p:cNvPr>
              <p:cNvSpPr/>
              <p:nvPr/>
            </p:nvSpPr>
            <p:spPr>
              <a:xfrm>
                <a:off x="12931944" y="9298075"/>
                <a:ext cx="780673" cy="494531"/>
              </a:xfrm>
              <a:custGeom>
                <a:avLst/>
                <a:gdLst>
                  <a:gd name="connsiteX0" fmla="*/ 92 w 780673"/>
                  <a:gd name="connsiteY0" fmla="*/ 453605 h 494531"/>
                  <a:gd name="connsiteX1" fmla="*/ 780674 w 780673"/>
                  <a:gd name="connsiteY1" fmla="*/ 0 h 494531"/>
                  <a:gd name="connsiteX2" fmla="*/ 780581 w 780673"/>
                  <a:gd name="connsiteY2" fmla="*/ 40904 h 494531"/>
                  <a:gd name="connsiteX3" fmla="*/ 0 w 780673"/>
                  <a:gd name="connsiteY3" fmla="*/ 494532 h 494531"/>
                  <a:gd name="connsiteX4" fmla="*/ 92 w 780673"/>
                  <a:gd name="connsiteY4" fmla="*/ 453605 h 494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73" h="494531">
                    <a:moveTo>
                      <a:pt x="92" y="453605"/>
                    </a:moveTo>
                    <a:lnTo>
                      <a:pt x="780674" y="0"/>
                    </a:lnTo>
                    <a:lnTo>
                      <a:pt x="780581" y="40904"/>
                    </a:lnTo>
                    <a:lnTo>
                      <a:pt x="0" y="494532"/>
                    </a:lnTo>
                    <a:lnTo>
                      <a:pt x="92" y="453605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9" name="Freeform 728">
                <a:extLst>
                  <a:ext uri="{FF2B5EF4-FFF2-40B4-BE49-F238E27FC236}">
                    <a16:creationId xmlns:a16="http://schemas.microsoft.com/office/drawing/2014/main" id="{082F8768-5346-673F-06F6-57F05F5DFD4E}"/>
                  </a:ext>
                </a:extLst>
              </p:cNvPr>
              <p:cNvSpPr/>
              <p:nvPr/>
            </p:nvSpPr>
            <p:spPr>
              <a:xfrm>
                <a:off x="12932589" y="9110586"/>
                <a:ext cx="1210543" cy="930646"/>
              </a:xfrm>
              <a:custGeom>
                <a:avLst/>
                <a:gdLst>
                  <a:gd name="connsiteX0" fmla="*/ 0 w 1210543"/>
                  <a:gd name="connsiteY0" fmla="*/ 453605 h 930646"/>
                  <a:gd name="connsiteX1" fmla="*/ 780582 w 1210543"/>
                  <a:gd name="connsiteY1" fmla="*/ 0 h 930646"/>
                  <a:gd name="connsiteX2" fmla="*/ 1210544 w 1210543"/>
                  <a:gd name="connsiteY2" fmla="*/ 477041 h 930646"/>
                  <a:gd name="connsiteX3" fmla="*/ 429985 w 1210543"/>
                  <a:gd name="connsiteY3" fmla="*/ 930646 h 930646"/>
                  <a:gd name="connsiteX4" fmla="*/ 0 w 1210543"/>
                  <a:gd name="connsiteY4" fmla="*/ 453605 h 930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43" h="930646">
                    <a:moveTo>
                      <a:pt x="0" y="453605"/>
                    </a:moveTo>
                    <a:lnTo>
                      <a:pt x="780582" y="0"/>
                    </a:lnTo>
                    <a:lnTo>
                      <a:pt x="1210544" y="477041"/>
                    </a:lnTo>
                    <a:lnTo>
                      <a:pt x="429985" y="930646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0" name="Freeform 729">
                <a:extLst>
                  <a:ext uri="{FF2B5EF4-FFF2-40B4-BE49-F238E27FC236}">
                    <a16:creationId xmlns:a16="http://schemas.microsoft.com/office/drawing/2014/main" id="{FF4328CA-1AA5-2E0D-8EAE-03616EF54ABB}"/>
                  </a:ext>
                </a:extLst>
              </p:cNvPr>
              <p:cNvSpPr/>
              <p:nvPr/>
            </p:nvSpPr>
            <p:spPr>
              <a:xfrm>
                <a:off x="12759457" y="9101092"/>
                <a:ext cx="817844" cy="650588"/>
              </a:xfrm>
              <a:custGeom>
                <a:avLst/>
                <a:gdLst>
                  <a:gd name="connsiteX0" fmla="*/ 817845 w 817844"/>
                  <a:gd name="connsiteY0" fmla="*/ 47310 h 650588"/>
                  <a:gd name="connsiteX1" fmla="*/ 173179 w 817844"/>
                  <a:gd name="connsiteY1" fmla="*/ 422150 h 650588"/>
                  <a:gd name="connsiteX2" fmla="*/ 172648 w 817844"/>
                  <a:gd name="connsiteY2" fmla="*/ 650588 h 650588"/>
                  <a:gd name="connsiteX3" fmla="*/ 36986 w 817844"/>
                  <a:gd name="connsiteY3" fmla="*/ 500085 h 650588"/>
                  <a:gd name="connsiteX4" fmla="*/ 0 w 817844"/>
                  <a:gd name="connsiteY4" fmla="*/ 459113 h 650588"/>
                  <a:gd name="connsiteX5" fmla="*/ 775212 w 817844"/>
                  <a:gd name="connsiteY5" fmla="*/ 0 h 650588"/>
                  <a:gd name="connsiteX6" fmla="*/ 817845 w 817844"/>
                  <a:gd name="connsiteY6" fmla="*/ 47310 h 650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44" h="650588">
                    <a:moveTo>
                      <a:pt x="817845" y="47310"/>
                    </a:moveTo>
                    <a:lnTo>
                      <a:pt x="173179" y="422150"/>
                    </a:lnTo>
                    <a:lnTo>
                      <a:pt x="172648" y="650588"/>
                    </a:lnTo>
                    <a:lnTo>
                      <a:pt x="36986" y="500085"/>
                    </a:lnTo>
                    <a:lnTo>
                      <a:pt x="0" y="459113"/>
                    </a:lnTo>
                    <a:lnTo>
                      <a:pt x="775212" y="0"/>
                    </a:lnTo>
                    <a:lnTo>
                      <a:pt x="817845" y="47310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1" name="Freeform 730">
                <a:extLst>
                  <a:ext uri="{FF2B5EF4-FFF2-40B4-BE49-F238E27FC236}">
                    <a16:creationId xmlns:a16="http://schemas.microsoft.com/office/drawing/2014/main" id="{A83B821D-CFAD-98D1-6093-017D6C9D5C2D}"/>
                  </a:ext>
                </a:extLst>
              </p:cNvPr>
              <p:cNvSpPr/>
              <p:nvPr/>
            </p:nvSpPr>
            <p:spPr>
              <a:xfrm>
                <a:off x="13361214" y="9587627"/>
                <a:ext cx="781941" cy="1169984"/>
              </a:xfrm>
              <a:custGeom>
                <a:avLst/>
                <a:gdLst>
                  <a:gd name="connsiteX0" fmla="*/ 1360 w 781941"/>
                  <a:gd name="connsiteY0" fmla="*/ 453605 h 1169984"/>
                  <a:gd name="connsiteX1" fmla="*/ 781941 w 781941"/>
                  <a:gd name="connsiteY1" fmla="*/ 0 h 1169984"/>
                  <a:gd name="connsiteX2" fmla="*/ 780581 w 781941"/>
                  <a:gd name="connsiteY2" fmla="*/ 716380 h 1169984"/>
                  <a:gd name="connsiteX3" fmla="*/ 0 w 781941"/>
                  <a:gd name="connsiteY3" fmla="*/ 1169985 h 1169984"/>
                  <a:gd name="connsiteX4" fmla="*/ 1360 w 781941"/>
                  <a:gd name="connsiteY4" fmla="*/ 453605 h 1169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41" h="1169984">
                    <a:moveTo>
                      <a:pt x="1360" y="453605"/>
                    </a:moveTo>
                    <a:lnTo>
                      <a:pt x="781941" y="0"/>
                    </a:lnTo>
                    <a:lnTo>
                      <a:pt x="780581" y="716380"/>
                    </a:lnTo>
                    <a:lnTo>
                      <a:pt x="0" y="1169985"/>
                    </a:lnTo>
                    <a:lnTo>
                      <a:pt x="1360" y="45360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2" name="Freeform 731">
                <a:extLst>
                  <a:ext uri="{FF2B5EF4-FFF2-40B4-BE49-F238E27FC236}">
                    <a16:creationId xmlns:a16="http://schemas.microsoft.com/office/drawing/2014/main" id="{E9D07389-9050-504A-F673-5E5006A98768}"/>
                  </a:ext>
                </a:extLst>
              </p:cNvPr>
              <p:cNvSpPr/>
              <p:nvPr/>
            </p:nvSpPr>
            <p:spPr>
              <a:xfrm>
                <a:off x="12930607" y="9564191"/>
                <a:ext cx="431966" cy="1194688"/>
              </a:xfrm>
              <a:custGeom>
                <a:avLst/>
                <a:gdLst>
                  <a:gd name="connsiteX0" fmla="*/ 1982 w 431966"/>
                  <a:gd name="connsiteY0" fmla="*/ 0 h 1194688"/>
                  <a:gd name="connsiteX1" fmla="*/ 431967 w 431966"/>
                  <a:gd name="connsiteY1" fmla="*/ 477041 h 1194688"/>
                  <a:gd name="connsiteX2" fmla="*/ 430607 w 431966"/>
                  <a:gd name="connsiteY2" fmla="*/ 1194688 h 1194688"/>
                  <a:gd name="connsiteX3" fmla="*/ 0 w 431966"/>
                  <a:gd name="connsiteY3" fmla="*/ 946086 h 1194688"/>
                  <a:gd name="connsiteX4" fmla="*/ 1337 w 431966"/>
                  <a:gd name="connsiteY4" fmla="*/ 228439 h 1194688"/>
                  <a:gd name="connsiteX5" fmla="*/ 1475 w 431966"/>
                  <a:gd name="connsiteY5" fmla="*/ 187489 h 1194688"/>
                  <a:gd name="connsiteX6" fmla="*/ 1982 w 431966"/>
                  <a:gd name="connsiteY6" fmla="*/ 0 h 119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688">
                    <a:moveTo>
                      <a:pt x="1982" y="0"/>
                    </a:moveTo>
                    <a:lnTo>
                      <a:pt x="431967" y="477041"/>
                    </a:lnTo>
                    <a:lnTo>
                      <a:pt x="430607" y="1194688"/>
                    </a:lnTo>
                    <a:lnTo>
                      <a:pt x="0" y="946086"/>
                    </a:lnTo>
                    <a:lnTo>
                      <a:pt x="1337" y="228439"/>
                    </a:lnTo>
                    <a:lnTo>
                      <a:pt x="1475" y="187489"/>
                    </a:lnTo>
                    <a:lnTo>
                      <a:pt x="1982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3" name="Freeform 732">
                <a:extLst>
                  <a:ext uri="{FF2B5EF4-FFF2-40B4-BE49-F238E27FC236}">
                    <a16:creationId xmlns:a16="http://schemas.microsoft.com/office/drawing/2014/main" id="{66BE6B38-641D-E7AC-BFBA-341EA880096D}"/>
                  </a:ext>
                </a:extLst>
              </p:cNvPr>
              <p:cNvSpPr/>
              <p:nvPr/>
            </p:nvSpPr>
            <p:spPr>
              <a:xfrm>
                <a:off x="12932589" y="9523241"/>
                <a:ext cx="430100" cy="517990"/>
              </a:xfrm>
              <a:custGeom>
                <a:avLst/>
                <a:gdLst>
                  <a:gd name="connsiteX0" fmla="*/ 139 w 430100"/>
                  <a:gd name="connsiteY0" fmla="*/ 0 h 517990"/>
                  <a:gd name="connsiteX1" fmla="*/ 430101 w 430100"/>
                  <a:gd name="connsiteY1" fmla="*/ 477064 h 517990"/>
                  <a:gd name="connsiteX2" fmla="*/ 429985 w 430100"/>
                  <a:gd name="connsiteY2" fmla="*/ 517991 h 517990"/>
                  <a:gd name="connsiteX3" fmla="*/ 0 w 430100"/>
                  <a:gd name="connsiteY3" fmla="*/ 40950 h 517990"/>
                  <a:gd name="connsiteX4" fmla="*/ 139 w 430100"/>
                  <a:gd name="connsiteY4" fmla="*/ 0 h 517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00" h="517990">
                    <a:moveTo>
                      <a:pt x="139" y="0"/>
                    </a:moveTo>
                    <a:lnTo>
                      <a:pt x="430101" y="477064"/>
                    </a:lnTo>
                    <a:lnTo>
                      <a:pt x="429985" y="517991"/>
                    </a:lnTo>
                    <a:lnTo>
                      <a:pt x="0" y="40950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4" name="Freeform 733">
                <a:extLst>
                  <a:ext uri="{FF2B5EF4-FFF2-40B4-BE49-F238E27FC236}">
                    <a16:creationId xmlns:a16="http://schemas.microsoft.com/office/drawing/2014/main" id="{D423B8F8-BFF3-5311-0145-CDC8655CABC2}"/>
                  </a:ext>
                </a:extLst>
              </p:cNvPr>
              <p:cNvSpPr/>
              <p:nvPr/>
            </p:nvSpPr>
            <p:spPr>
              <a:xfrm>
                <a:off x="12932727" y="9069636"/>
                <a:ext cx="1210519" cy="930646"/>
              </a:xfrm>
              <a:custGeom>
                <a:avLst/>
                <a:gdLst>
                  <a:gd name="connsiteX0" fmla="*/ 0 w 1210519"/>
                  <a:gd name="connsiteY0" fmla="*/ 453605 h 930646"/>
                  <a:gd name="connsiteX1" fmla="*/ 780535 w 1210519"/>
                  <a:gd name="connsiteY1" fmla="*/ 0 h 930646"/>
                  <a:gd name="connsiteX2" fmla="*/ 1210519 w 1210519"/>
                  <a:gd name="connsiteY2" fmla="*/ 477041 h 930646"/>
                  <a:gd name="connsiteX3" fmla="*/ 429962 w 1210519"/>
                  <a:gd name="connsiteY3" fmla="*/ 930646 h 930646"/>
                  <a:gd name="connsiteX4" fmla="*/ 0 w 1210519"/>
                  <a:gd name="connsiteY4" fmla="*/ 453605 h 930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19" h="930646">
                    <a:moveTo>
                      <a:pt x="0" y="453605"/>
                    </a:moveTo>
                    <a:lnTo>
                      <a:pt x="780535" y="0"/>
                    </a:lnTo>
                    <a:lnTo>
                      <a:pt x="1210519" y="477041"/>
                    </a:lnTo>
                    <a:lnTo>
                      <a:pt x="429962" y="930646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5" name="Freeform 734">
                <a:extLst>
                  <a:ext uri="{FF2B5EF4-FFF2-40B4-BE49-F238E27FC236}">
                    <a16:creationId xmlns:a16="http://schemas.microsoft.com/office/drawing/2014/main" id="{D6FDAE38-05DB-E449-23E2-CC5B1075FE21}"/>
                  </a:ext>
                </a:extLst>
              </p:cNvPr>
              <p:cNvSpPr/>
              <p:nvPr/>
            </p:nvSpPr>
            <p:spPr>
              <a:xfrm>
                <a:off x="13005820" y="9106613"/>
                <a:ext cx="1064283" cy="858918"/>
              </a:xfrm>
              <a:custGeom>
                <a:avLst/>
                <a:gdLst>
                  <a:gd name="connsiteX0" fmla="*/ 711084 w 1064283"/>
                  <a:gd name="connsiteY0" fmla="*/ 25520 h 858918"/>
                  <a:gd name="connsiteX1" fmla="*/ 724051 w 1064283"/>
                  <a:gd name="connsiteY1" fmla="*/ 31066 h 858918"/>
                  <a:gd name="connsiteX2" fmla="*/ 761866 w 1064283"/>
                  <a:gd name="connsiteY2" fmla="*/ 74260 h 858918"/>
                  <a:gd name="connsiteX3" fmla="*/ 764146 w 1064283"/>
                  <a:gd name="connsiteY3" fmla="*/ 86162 h 858918"/>
                  <a:gd name="connsiteX4" fmla="*/ 737731 w 1064283"/>
                  <a:gd name="connsiteY4" fmla="*/ 101784 h 858918"/>
                  <a:gd name="connsiteX5" fmla="*/ 724764 w 1064283"/>
                  <a:gd name="connsiteY5" fmla="*/ 96191 h 858918"/>
                  <a:gd name="connsiteX6" fmla="*/ 686949 w 1064283"/>
                  <a:gd name="connsiteY6" fmla="*/ 52998 h 858918"/>
                  <a:gd name="connsiteX7" fmla="*/ 684647 w 1064283"/>
                  <a:gd name="connsiteY7" fmla="*/ 41141 h 858918"/>
                  <a:gd name="connsiteX8" fmla="*/ 711084 w 1064283"/>
                  <a:gd name="connsiteY8" fmla="*/ 25520 h 858918"/>
                  <a:gd name="connsiteX9" fmla="*/ 669331 w 1064283"/>
                  <a:gd name="connsiteY9" fmla="*/ 50215 h 858918"/>
                  <a:gd name="connsiteX10" fmla="*/ 682274 w 1064283"/>
                  <a:gd name="connsiteY10" fmla="*/ 55784 h 858918"/>
                  <a:gd name="connsiteX11" fmla="*/ 720066 w 1064283"/>
                  <a:gd name="connsiteY11" fmla="*/ 98977 h 858918"/>
                  <a:gd name="connsiteX12" fmla="*/ 722393 w 1064283"/>
                  <a:gd name="connsiteY12" fmla="*/ 110857 h 858918"/>
                  <a:gd name="connsiteX13" fmla="*/ 695954 w 1064283"/>
                  <a:gd name="connsiteY13" fmla="*/ 126478 h 858918"/>
                  <a:gd name="connsiteX14" fmla="*/ 682942 w 1064283"/>
                  <a:gd name="connsiteY14" fmla="*/ 120908 h 858918"/>
                  <a:gd name="connsiteX15" fmla="*/ 645172 w 1064283"/>
                  <a:gd name="connsiteY15" fmla="*/ 77715 h 858918"/>
                  <a:gd name="connsiteX16" fmla="*/ 642892 w 1064283"/>
                  <a:gd name="connsiteY16" fmla="*/ 65837 h 858918"/>
                  <a:gd name="connsiteX17" fmla="*/ 669331 w 1064283"/>
                  <a:gd name="connsiteY17" fmla="*/ 50215 h 858918"/>
                  <a:gd name="connsiteX18" fmla="*/ 627531 w 1064283"/>
                  <a:gd name="connsiteY18" fmla="*/ 74932 h 858918"/>
                  <a:gd name="connsiteX19" fmla="*/ 640496 w 1064283"/>
                  <a:gd name="connsiteY19" fmla="*/ 80478 h 858918"/>
                  <a:gd name="connsiteX20" fmla="*/ 678313 w 1064283"/>
                  <a:gd name="connsiteY20" fmla="*/ 123672 h 858918"/>
                  <a:gd name="connsiteX21" fmla="*/ 680593 w 1064283"/>
                  <a:gd name="connsiteY21" fmla="*/ 135597 h 858918"/>
                  <a:gd name="connsiteX22" fmla="*/ 654176 w 1064283"/>
                  <a:gd name="connsiteY22" fmla="*/ 151219 h 858918"/>
                  <a:gd name="connsiteX23" fmla="*/ 641188 w 1064283"/>
                  <a:gd name="connsiteY23" fmla="*/ 145626 h 858918"/>
                  <a:gd name="connsiteX24" fmla="*/ 603395 w 1064283"/>
                  <a:gd name="connsiteY24" fmla="*/ 102433 h 858918"/>
                  <a:gd name="connsiteX25" fmla="*/ 601115 w 1064283"/>
                  <a:gd name="connsiteY25" fmla="*/ 90554 h 858918"/>
                  <a:gd name="connsiteX26" fmla="*/ 627531 w 1064283"/>
                  <a:gd name="connsiteY26" fmla="*/ 74932 h 858918"/>
                  <a:gd name="connsiteX27" fmla="*/ 770756 w 1064283"/>
                  <a:gd name="connsiteY27" fmla="*/ 93698 h 858918"/>
                  <a:gd name="connsiteX28" fmla="*/ 783768 w 1064283"/>
                  <a:gd name="connsiteY28" fmla="*/ 99292 h 858918"/>
                  <a:gd name="connsiteX29" fmla="*/ 821560 w 1064283"/>
                  <a:gd name="connsiteY29" fmla="*/ 142485 h 858918"/>
                  <a:gd name="connsiteX30" fmla="*/ 823840 w 1064283"/>
                  <a:gd name="connsiteY30" fmla="*/ 154363 h 858918"/>
                  <a:gd name="connsiteX31" fmla="*/ 797403 w 1064283"/>
                  <a:gd name="connsiteY31" fmla="*/ 169985 h 858918"/>
                  <a:gd name="connsiteX32" fmla="*/ 784459 w 1064283"/>
                  <a:gd name="connsiteY32" fmla="*/ 164439 h 858918"/>
                  <a:gd name="connsiteX33" fmla="*/ 746667 w 1064283"/>
                  <a:gd name="connsiteY33" fmla="*/ 121247 h 858918"/>
                  <a:gd name="connsiteX34" fmla="*/ 744341 w 1064283"/>
                  <a:gd name="connsiteY34" fmla="*/ 109343 h 858918"/>
                  <a:gd name="connsiteX35" fmla="*/ 770756 w 1064283"/>
                  <a:gd name="connsiteY35" fmla="*/ 93698 h 858918"/>
                  <a:gd name="connsiteX36" fmla="*/ 585754 w 1064283"/>
                  <a:gd name="connsiteY36" fmla="*/ 99649 h 858918"/>
                  <a:gd name="connsiteX37" fmla="*/ 598696 w 1064283"/>
                  <a:gd name="connsiteY37" fmla="*/ 105195 h 858918"/>
                  <a:gd name="connsiteX38" fmla="*/ 636513 w 1064283"/>
                  <a:gd name="connsiteY38" fmla="*/ 148389 h 858918"/>
                  <a:gd name="connsiteX39" fmla="*/ 638839 w 1064283"/>
                  <a:gd name="connsiteY39" fmla="*/ 160292 h 858918"/>
                  <a:gd name="connsiteX40" fmla="*/ 612400 w 1064283"/>
                  <a:gd name="connsiteY40" fmla="*/ 175913 h 858918"/>
                  <a:gd name="connsiteX41" fmla="*/ 599410 w 1064283"/>
                  <a:gd name="connsiteY41" fmla="*/ 170343 h 858918"/>
                  <a:gd name="connsiteX42" fmla="*/ 561595 w 1064283"/>
                  <a:gd name="connsiteY42" fmla="*/ 127126 h 858918"/>
                  <a:gd name="connsiteX43" fmla="*/ 559338 w 1064283"/>
                  <a:gd name="connsiteY43" fmla="*/ 115272 h 858918"/>
                  <a:gd name="connsiteX44" fmla="*/ 585754 w 1064283"/>
                  <a:gd name="connsiteY44" fmla="*/ 99649 h 858918"/>
                  <a:gd name="connsiteX45" fmla="*/ 729002 w 1064283"/>
                  <a:gd name="connsiteY45" fmla="*/ 118416 h 858918"/>
                  <a:gd name="connsiteX46" fmla="*/ 741968 w 1064283"/>
                  <a:gd name="connsiteY46" fmla="*/ 124008 h 858918"/>
                  <a:gd name="connsiteX47" fmla="*/ 779784 w 1064283"/>
                  <a:gd name="connsiteY47" fmla="*/ 167203 h 858918"/>
                  <a:gd name="connsiteX48" fmla="*/ 782064 w 1064283"/>
                  <a:gd name="connsiteY48" fmla="*/ 179058 h 858918"/>
                  <a:gd name="connsiteX49" fmla="*/ 755648 w 1064283"/>
                  <a:gd name="connsiteY49" fmla="*/ 194680 h 858918"/>
                  <a:gd name="connsiteX50" fmla="*/ 742682 w 1064283"/>
                  <a:gd name="connsiteY50" fmla="*/ 189157 h 858918"/>
                  <a:gd name="connsiteX51" fmla="*/ 704867 w 1064283"/>
                  <a:gd name="connsiteY51" fmla="*/ 145963 h 858918"/>
                  <a:gd name="connsiteX52" fmla="*/ 702563 w 1064283"/>
                  <a:gd name="connsiteY52" fmla="*/ 134037 h 858918"/>
                  <a:gd name="connsiteX53" fmla="*/ 729002 w 1064283"/>
                  <a:gd name="connsiteY53" fmla="*/ 118416 h 858918"/>
                  <a:gd name="connsiteX54" fmla="*/ 526981 w 1064283"/>
                  <a:gd name="connsiteY54" fmla="*/ 128819 h 858918"/>
                  <a:gd name="connsiteX55" fmla="*/ 539947 w 1064283"/>
                  <a:gd name="connsiteY55" fmla="*/ 134366 h 858918"/>
                  <a:gd name="connsiteX56" fmla="*/ 577762 w 1064283"/>
                  <a:gd name="connsiteY56" fmla="*/ 177559 h 858918"/>
                  <a:gd name="connsiteX57" fmla="*/ 580042 w 1064283"/>
                  <a:gd name="connsiteY57" fmla="*/ 189461 h 858918"/>
                  <a:gd name="connsiteX58" fmla="*/ 553627 w 1064283"/>
                  <a:gd name="connsiteY58" fmla="*/ 205083 h 858918"/>
                  <a:gd name="connsiteX59" fmla="*/ 540637 w 1064283"/>
                  <a:gd name="connsiteY59" fmla="*/ 199490 h 858918"/>
                  <a:gd name="connsiteX60" fmla="*/ 502845 w 1064283"/>
                  <a:gd name="connsiteY60" fmla="*/ 156297 h 858918"/>
                  <a:gd name="connsiteX61" fmla="*/ 500542 w 1064283"/>
                  <a:gd name="connsiteY61" fmla="*/ 144440 h 858918"/>
                  <a:gd name="connsiteX62" fmla="*/ 526981 w 1064283"/>
                  <a:gd name="connsiteY62" fmla="*/ 128819 h 858918"/>
                  <a:gd name="connsiteX63" fmla="*/ 687202 w 1064283"/>
                  <a:gd name="connsiteY63" fmla="*/ 143133 h 858918"/>
                  <a:gd name="connsiteX64" fmla="*/ 700214 w 1064283"/>
                  <a:gd name="connsiteY64" fmla="*/ 148727 h 858918"/>
                  <a:gd name="connsiteX65" fmla="*/ 738007 w 1064283"/>
                  <a:gd name="connsiteY65" fmla="*/ 191920 h 858918"/>
                  <a:gd name="connsiteX66" fmla="*/ 740287 w 1064283"/>
                  <a:gd name="connsiteY66" fmla="*/ 203798 h 858918"/>
                  <a:gd name="connsiteX67" fmla="*/ 713848 w 1064283"/>
                  <a:gd name="connsiteY67" fmla="*/ 219420 h 858918"/>
                  <a:gd name="connsiteX68" fmla="*/ 700906 w 1064283"/>
                  <a:gd name="connsiteY68" fmla="*/ 213851 h 858918"/>
                  <a:gd name="connsiteX69" fmla="*/ 663112 w 1064283"/>
                  <a:gd name="connsiteY69" fmla="*/ 170658 h 858918"/>
                  <a:gd name="connsiteX70" fmla="*/ 660763 w 1064283"/>
                  <a:gd name="connsiteY70" fmla="*/ 158754 h 858918"/>
                  <a:gd name="connsiteX71" fmla="*/ 687202 w 1064283"/>
                  <a:gd name="connsiteY71" fmla="*/ 143133 h 858918"/>
                  <a:gd name="connsiteX72" fmla="*/ 830451 w 1064283"/>
                  <a:gd name="connsiteY72" fmla="*/ 161923 h 858918"/>
                  <a:gd name="connsiteX73" fmla="*/ 843439 w 1064283"/>
                  <a:gd name="connsiteY73" fmla="*/ 167493 h 858918"/>
                  <a:gd name="connsiteX74" fmla="*/ 881256 w 1064283"/>
                  <a:gd name="connsiteY74" fmla="*/ 210687 h 858918"/>
                  <a:gd name="connsiteX75" fmla="*/ 883512 w 1064283"/>
                  <a:gd name="connsiteY75" fmla="*/ 222564 h 858918"/>
                  <a:gd name="connsiteX76" fmla="*/ 857097 w 1064283"/>
                  <a:gd name="connsiteY76" fmla="*/ 238186 h 858918"/>
                  <a:gd name="connsiteX77" fmla="*/ 844153 w 1064283"/>
                  <a:gd name="connsiteY77" fmla="*/ 232641 h 858918"/>
                  <a:gd name="connsiteX78" fmla="*/ 806338 w 1064283"/>
                  <a:gd name="connsiteY78" fmla="*/ 189447 h 858918"/>
                  <a:gd name="connsiteX79" fmla="*/ 804012 w 1064283"/>
                  <a:gd name="connsiteY79" fmla="*/ 177544 h 858918"/>
                  <a:gd name="connsiteX80" fmla="*/ 830451 w 1064283"/>
                  <a:gd name="connsiteY80" fmla="*/ 161923 h 858918"/>
                  <a:gd name="connsiteX81" fmla="*/ 485204 w 1064283"/>
                  <a:gd name="connsiteY81" fmla="*/ 153514 h 858918"/>
                  <a:gd name="connsiteX82" fmla="*/ 498169 w 1064283"/>
                  <a:gd name="connsiteY82" fmla="*/ 159083 h 858918"/>
                  <a:gd name="connsiteX83" fmla="*/ 535962 w 1064283"/>
                  <a:gd name="connsiteY83" fmla="*/ 202277 h 858918"/>
                  <a:gd name="connsiteX84" fmla="*/ 538288 w 1064283"/>
                  <a:gd name="connsiteY84" fmla="*/ 214156 h 858918"/>
                  <a:gd name="connsiteX85" fmla="*/ 511849 w 1064283"/>
                  <a:gd name="connsiteY85" fmla="*/ 229777 h 858918"/>
                  <a:gd name="connsiteX86" fmla="*/ 498837 w 1064283"/>
                  <a:gd name="connsiteY86" fmla="*/ 224207 h 858918"/>
                  <a:gd name="connsiteX87" fmla="*/ 461069 w 1064283"/>
                  <a:gd name="connsiteY87" fmla="*/ 181014 h 858918"/>
                  <a:gd name="connsiteX88" fmla="*/ 458789 w 1064283"/>
                  <a:gd name="connsiteY88" fmla="*/ 169136 h 858918"/>
                  <a:gd name="connsiteX89" fmla="*/ 485204 w 1064283"/>
                  <a:gd name="connsiteY89" fmla="*/ 153514 h 858918"/>
                  <a:gd name="connsiteX90" fmla="*/ 645448 w 1064283"/>
                  <a:gd name="connsiteY90" fmla="*/ 167851 h 858918"/>
                  <a:gd name="connsiteX91" fmla="*/ 658414 w 1064283"/>
                  <a:gd name="connsiteY91" fmla="*/ 173444 h 858918"/>
                  <a:gd name="connsiteX92" fmla="*/ 696207 w 1064283"/>
                  <a:gd name="connsiteY92" fmla="*/ 216636 h 858918"/>
                  <a:gd name="connsiteX93" fmla="*/ 698511 w 1064283"/>
                  <a:gd name="connsiteY93" fmla="*/ 228493 h 858918"/>
                  <a:gd name="connsiteX94" fmla="*/ 672094 w 1064283"/>
                  <a:gd name="connsiteY94" fmla="*/ 244115 h 858918"/>
                  <a:gd name="connsiteX95" fmla="*/ 659106 w 1064283"/>
                  <a:gd name="connsiteY95" fmla="*/ 238568 h 858918"/>
                  <a:gd name="connsiteX96" fmla="*/ 621313 w 1064283"/>
                  <a:gd name="connsiteY96" fmla="*/ 195375 h 858918"/>
                  <a:gd name="connsiteX97" fmla="*/ 619009 w 1064283"/>
                  <a:gd name="connsiteY97" fmla="*/ 183472 h 858918"/>
                  <a:gd name="connsiteX98" fmla="*/ 645448 w 1064283"/>
                  <a:gd name="connsiteY98" fmla="*/ 167851 h 858918"/>
                  <a:gd name="connsiteX99" fmla="*/ 788674 w 1064283"/>
                  <a:gd name="connsiteY99" fmla="*/ 186617 h 858918"/>
                  <a:gd name="connsiteX100" fmla="*/ 801663 w 1064283"/>
                  <a:gd name="connsiteY100" fmla="*/ 192211 h 858918"/>
                  <a:gd name="connsiteX101" fmla="*/ 839456 w 1064283"/>
                  <a:gd name="connsiteY101" fmla="*/ 235403 h 858918"/>
                  <a:gd name="connsiteX102" fmla="*/ 841758 w 1064283"/>
                  <a:gd name="connsiteY102" fmla="*/ 247282 h 858918"/>
                  <a:gd name="connsiteX103" fmla="*/ 815319 w 1064283"/>
                  <a:gd name="connsiteY103" fmla="*/ 262904 h 858918"/>
                  <a:gd name="connsiteX104" fmla="*/ 802353 w 1064283"/>
                  <a:gd name="connsiteY104" fmla="*/ 257358 h 858918"/>
                  <a:gd name="connsiteX105" fmla="*/ 764561 w 1064283"/>
                  <a:gd name="connsiteY105" fmla="*/ 214164 h 858918"/>
                  <a:gd name="connsiteX106" fmla="*/ 762235 w 1064283"/>
                  <a:gd name="connsiteY106" fmla="*/ 202239 h 858918"/>
                  <a:gd name="connsiteX107" fmla="*/ 788674 w 1064283"/>
                  <a:gd name="connsiteY107" fmla="*/ 186617 h 858918"/>
                  <a:gd name="connsiteX108" fmla="*/ 443428 w 1064283"/>
                  <a:gd name="connsiteY108" fmla="*/ 178231 h 858918"/>
                  <a:gd name="connsiteX109" fmla="*/ 456393 w 1064283"/>
                  <a:gd name="connsiteY109" fmla="*/ 183778 h 858918"/>
                  <a:gd name="connsiteX110" fmla="*/ 494186 w 1064283"/>
                  <a:gd name="connsiteY110" fmla="*/ 226971 h 858918"/>
                  <a:gd name="connsiteX111" fmla="*/ 496488 w 1064283"/>
                  <a:gd name="connsiteY111" fmla="*/ 238896 h 858918"/>
                  <a:gd name="connsiteX112" fmla="*/ 470073 w 1064283"/>
                  <a:gd name="connsiteY112" fmla="*/ 254519 h 858918"/>
                  <a:gd name="connsiteX113" fmla="*/ 457083 w 1064283"/>
                  <a:gd name="connsiteY113" fmla="*/ 248925 h 858918"/>
                  <a:gd name="connsiteX114" fmla="*/ 419291 w 1064283"/>
                  <a:gd name="connsiteY114" fmla="*/ 205709 h 858918"/>
                  <a:gd name="connsiteX115" fmla="*/ 416989 w 1064283"/>
                  <a:gd name="connsiteY115" fmla="*/ 193853 h 858918"/>
                  <a:gd name="connsiteX116" fmla="*/ 443428 w 1064283"/>
                  <a:gd name="connsiteY116" fmla="*/ 178231 h 858918"/>
                  <a:gd name="connsiteX117" fmla="*/ 586653 w 1064283"/>
                  <a:gd name="connsiteY117" fmla="*/ 196998 h 858918"/>
                  <a:gd name="connsiteX118" fmla="*/ 599665 w 1064283"/>
                  <a:gd name="connsiteY118" fmla="*/ 202591 h 858918"/>
                  <a:gd name="connsiteX119" fmla="*/ 637457 w 1064283"/>
                  <a:gd name="connsiteY119" fmla="*/ 245784 h 858918"/>
                  <a:gd name="connsiteX120" fmla="*/ 639737 w 1064283"/>
                  <a:gd name="connsiteY120" fmla="*/ 257663 h 858918"/>
                  <a:gd name="connsiteX121" fmla="*/ 613298 w 1064283"/>
                  <a:gd name="connsiteY121" fmla="*/ 273284 h 858918"/>
                  <a:gd name="connsiteX122" fmla="*/ 600355 w 1064283"/>
                  <a:gd name="connsiteY122" fmla="*/ 267739 h 858918"/>
                  <a:gd name="connsiteX123" fmla="*/ 562563 w 1064283"/>
                  <a:gd name="connsiteY123" fmla="*/ 224546 h 858918"/>
                  <a:gd name="connsiteX124" fmla="*/ 560236 w 1064283"/>
                  <a:gd name="connsiteY124" fmla="*/ 212643 h 858918"/>
                  <a:gd name="connsiteX125" fmla="*/ 586653 w 1064283"/>
                  <a:gd name="connsiteY125" fmla="*/ 196998 h 858918"/>
                  <a:gd name="connsiteX126" fmla="*/ 746896 w 1064283"/>
                  <a:gd name="connsiteY126" fmla="*/ 211335 h 858918"/>
                  <a:gd name="connsiteX127" fmla="*/ 759886 w 1064283"/>
                  <a:gd name="connsiteY127" fmla="*/ 216905 h 858918"/>
                  <a:gd name="connsiteX128" fmla="*/ 797678 w 1064283"/>
                  <a:gd name="connsiteY128" fmla="*/ 260121 h 858918"/>
                  <a:gd name="connsiteX129" fmla="*/ 799958 w 1064283"/>
                  <a:gd name="connsiteY129" fmla="*/ 272000 h 858918"/>
                  <a:gd name="connsiteX130" fmla="*/ 773543 w 1064283"/>
                  <a:gd name="connsiteY130" fmla="*/ 287621 h 858918"/>
                  <a:gd name="connsiteX131" fmla="*/ 760577 w 1064283"/>
                  <a:gd name="connsiteY131" fmla="*/ 282053 h 858918"/>
                  <a:gd name="connsiteX132" fmla="*/ 722783 w 1064283"/>
                  <a:gd name="connsiteY132" fmla="*/ 238859 h 858918"/>
                  <a:gd name="connsiteX133" fmla="*/ 720458 w 1064283"/>
                  <a:gd name="connsiteY133" fmla="*/ 226979 h 858918"/>
                  <a:gd name="connsiteX134" fmla="*/ 746896 w 1064283"/>
                  <a:gd name="connsiteY134" fmla="*/ 211335 h 858918"/>
                  <a:gd name="connsiteX135" fmla="*/ 401650 w 1064283"/>
                  <a:gd name="connsiteY135" fmla="*/ 202949 h 858918"/>
                  <a:gd name="connsiteX136" fmla="*/ 414593 w 1064283"/>
                  <a:gd name="connsiteY136" fmla="*/ 208494 h 858918"/>
                  <a:gd name="connsiteX137" fmla="*/ 452408 w 1064283"/>
                  <a:gd name="connsiteY137" fmla="*/ 251688 h 858918"/>
                  <a:gd name="connsiteX138" fmla="*/ 454735 w 1064283"/>
                  <a:gd name="connsiteY138" fmla="*/ 263592 h 858918"/>
                  <a:gd name="connsiteX139" fmla="*/ 428296 w 1064283"/>
                  <a:gd name="connsiteY139" fmla="*/ 279213 h 858918"/>
                  <a:gd name="connsiteX140" fmla="*/ 415307 w 1064283"/>
                  <a:gd name="connsiteY140" fmla="*/ 273643 h 858918"/>
                  <a:gd name="connsiteX141" fmla="*/ 377491 w 1064283"/>
                  <a:gd name="connsiteY141" fmla="*/ 230425 h 858918"/>
                  <a:gd name="connsiteX142" fmla="*/ 375234 w 1064283"/>
                  <a:gd name="connsiteY142" fmla="*/ 218571 h 858918"/>
                  <a:gd name="connsiteX143" fmla="*/ 401650 w 1064283"/>
                  <a:gd name="connsiteY143" fmla="*/ 202949 h 858918"/>
                  <a:gd name="connsiteX144" fmla="*/ 890168 w 1064283"/>
                  <a:gd name="connsiteY144" fmla="*/ 230172 h 858918"/>
                  <a:gd name="connsiteX145" fmla="*/ 903135 w 1064283"/>
                  <a:gd name="connsiteY145" fmla="*/ 235694 h 858918"/>
                  <a:gd name="connsiteX146" fmla="*/ 940927 w 1064283"/>
                  <a:gd name="connsiteY146" fmla="*/ 278888 h 858918"/>
                  <a:gd name="connsiteX147" fmla="*/ 943230 w 1064283"/>
                  <a:gd name="connsiteY147" fmla="*/ 290813 h 858918"/>
                  <a:gd name="connsiteX148" fmla="*/ 916815 w 1064283"/>
                  <a:gd name="connsiteY148" fmla="*/ 306435 h 858918"/>
                  <a:gd name="connsiteX149" fmla="*/ 903825 w 1064283"/>
                  <a:gd name="connsiteY149" fmla="*/ 300842 h 858918"/>
                  <a:gd name="connsiteX150" fmla="*/ 866032 w 1064283"/>
                  <a:gd name="connsiteY150" fmla="*/ 257649 h 858918"/>
                  <a:gd name="connsiteX151" fmla="*/ 863730 w 1064283"/>
                  <a:gd name="connsiteY151" fmla="*/ 245793 h 858918"/>
                  <a:gd name="connsiteX152" fmla="*/ 890168 w 1064283"/>
                  <a:gd name="connsiteY152" fmla="*/ 230172 h 858918"/>
                  <a:gd name="connsiteX153" fmla="*/ 544898 w 1064283"/>
                  <a:gd name="connsiteY153" fmla="*/ 221716 h 858918"/>
                  <a:gd name="connsiteX154" fmla="*/ 557865 w 1064283"/>
                  <a:gd name="connsiteY154" fmla="*/ 227308 h 858918"/>
                  <a:gd name="connsiteX155" fmla="*/ 595680 w 1064283"/>
                  <a:gd name="connsiteY155" fmla="*/ 270502 h 858918"/>
                  <a:gd name="connsiteX156" fmla="*/ 597960 w 1064283"/>
                  <a:gd name="connsiteY156" fmla="*/ 282357 h 858918"/>
                  <a:gd name="connsiteX157" fmla="*/ 571545 w 1064283"/>
                  <a:gd name="connsiteY157" fmla="*/ 297980 h 858918"/>
                  <a:gd name="connsiteX158" fmla="*/ 558555 w 1064283"/>
                  <a:gd name="connsiteY158" fmla="*/ 292456 h 858918"/>
                  <a:gd name="connsiteX159" fmla="*/ 520763 w 1064283"/>
                  <a:gd name="connsiteY159" fmla="*/ 249262 h 858918"/>
                  <a:gd name="connsiteX160" fmla="*/ 518460 w 1064283"/>
                  <a:gd name="connsiteY160" fmla="*/ 237337 h 858918"/>
                  <a:gd name="connsiteX161" fmla="*/ 544898 w 1064283"/>
                  <a:gd name="connsiteY161" fmla="*/ 221716 h 858918"/>
                  <a:gd name="connsiteX162" fmla="*/ 705120 w 1064283"/>
                  <a:gd name="connsiteY162" fmla="*/ 236052 h 858918"/>
                  <a:gd name="connsiteX163" fmla="*/ 718108 w 1064283"/>
                  <a:gd name="connsiteY163" fmla="*/ 241645 h 858918"/>
                  <a:gd name="connsiteX164" fmla="*/ 755902 w 1064283"/>
                  <a:gd name="connsiteY164" fmla="*/ 284839 h 858918"/>
                  <a:gd name="connsiteX165" fmla="*/ 758182 w 1064283"/>
                  <a:gd name="connsiteY165" fmla="*/ 296694 h 858918"/>
                  <a:gd name="connsiteX166" fmla="*/ 731766 w 1064283"/>
                  <a:gd name="connsiteY166" fmla="*/ 312316 h 858918"/>
                  <a:gd name="connsiteX167" fmla="*/ 718800 w 1064283"/>
                  <a:gd name="connsiteY167" fmla="*/ 306770 h 858918"/>
                  <a:gd name="connsiteX168" fmla="*/ 680983 w 1064283"/>
                  <a:gd name="connsiteY168" fmla="*/ 263576 h 858918"/>
                  <a:gd name="connsiteX169" fmla="*/ 678703 w 1064283"/>
                  <a:gd name="connsiteY169" fmla="*/ 251675 h 858918"/>
                  <a:gd name="connsiteX170" fmla="*/ 705120 w 1064283"/>
                  <a:gd name="connsiteY170" fmla="*/ 236052 h 858918"/>
                  <a:gd name="connsiteX171" fmla="*/ 339814 w 1064283"/>
                  <a:gd name="connsiteY171" fmla="*/ 235031 h 858918"/>
                  <a:gd name="connsiteX172" fmla="*/ 352780 w 1064283"/>
                  <a:gd name="connsiteY172" fmla="*/ 240577 h 858918"/>
                  <a:gd name="connsiteX173" fmla="*/ 390596 w 1064283"/>
                  <a:gd name="connsiteY173" fmla="*/ 283771 h 858918"/>
                  <a:gd name="connsiteX174" fmla="*/ 392876 w 1064283"/>
                  <a:gd name="connsiteY174" fmla="*/ 295695 h 858918"/>
                  <a:gd name="connsiteX175" fmla="*/ 366459 w 1064283"/>
                  <a:gd name="connsiteY175" fmla="*/ 311317 h 858918"/>
                  <a:gd name="connsiteX176" fmla="*/ 353494 w 1064283"/>
                  <a:gd name="connsiteY176" fmla="*/ 305725 h 858918"/>
                  <a:gd name="connsiteX177" fmla="*/ 315677 w 1064283"/>
                  <a:gd name="connsiteY177" fmla="*/ 262531 h 858918"/>
                  <a:gd name="connsiteX178" fmla="*/ 313375 w 1064283"/>
                  <a:gd name="connsiteY178" fmla="*/ 250675 h 858918"/>
                  <a:gd name="connsiteX179" fmla="*/ 339814 w 1064283"/>
                  <a:gd name="connsiteY179" fmla="*/ 235031 h 858918"/>
                  <a:gd name="connsiteX180" fmla="*/ 848391 w 1064283"/>
                  <a:gd name="connsiteY180" fmla="*/ 254866 h 858918"/>
                  <a:gd name="connsiteX181" fmla="*/ 861335 w 1064283"/>
                  <a:gd name="connsiteY181" fmla="*/ 260411 h 858918"/>
                  <a:gd name="connsiteX182" fmla="*/ 899127 w 1064283"/>
                  <a:gd name="connsiteY182" fmla="*/ 303604 h 858918"/>
                  <a:gd name="connsiteX183" fmla="*/ 901476 w 1064283"/>
                  <a:gd name="connsiteY183" fmla="*/ 315508 h 858918"/>
                  <a:gd name="connsiteX184" fmla="*/ 875037 w 1064283"/>
                  <a:gd name="connsiteY184" fmla="*/ 331130 h 858918"/>
                  <a:gd name="connsiteX185" fmla="*/ 862025 w 1064283"/>
                  <a:gd name="connsiteY185" fmla="*/ 325558 h 858918"/>
                  <a:gd name="connsiteX186" fmla="*/ 824232 w 1064283"/>
                  <a:gd name="connsiteY186" fmla="*/ 282366 h 858918"/>
                  <a:gd name="connsiteX187" fmla="*/ 821975 w 1064283"/>
                  <a:gd name="connsiteY187" fmla="*/ 270488 h 858918"/>
                  <a:gd name="connsiteX188" fmla="*/ 848391 w 1064283"/>
                  <a:gd name="connsiteY188" fmla="*/ 254866 h 858918"/>
                  <a:gd name="connsiteX189" fmla="*/ 503098 w 1064283"/>
                  <a:gd name="connsiteY189" fmla="*/ 246433 h 858918"/>
                  <a:gd name="connsiteX190" fmla="*/ 516110 w 1064283"/>
                  <a:gd name="connsiteY190" fmla="*/ 252026 h 858918"/>
                  <a:gd name="connsiteX191" fmla="*/ 553904 w 1064283"/>
                  <a:gd name="connsiteY191" fmla="*/ 295219 h 858918"/>
                  <a:gd name="connsiteX192" fmla="*/ 556160 w 1064283"/>
                  <a:gd name="connsiteY192" fmla="*/ 307097 h 858918"/>
                  <a:gd name="connsiteX193" fmla="*/ 529745 w 1064283"/>
                  <a:gd name="connsiteY193" fmla="*/ 322719 h 858918"/>
                  <a:gd name="connsiteX194" fmla="*/ 516801 w 1064283"/>
                  <a:gd name="connsiteY194" fmla="*/ 317150 h 858918"/>
                  <a:gd name="connsiteX195" fmla="*/ 479009 w 1064283"/>
                  <a:gd name="connsiteY195" fmla="*/ 273958 h 858918"/>
                  <a:gd name="connsiteX196" fmla="*/ 476660 w 1064283"/>
                  <a:gd name="connsiteY196" fmla="*/ 262054 h 858918"/>
                  <a:gd name="connsiteX197" fmla="*/ 503098 w 1064283"/>
                  <a:gd name="connsiteY197" fmla="*/ 246433 h 858918"/>
                  <a:gd name="connsiteX198" fmla="*/ 646347 w 1064283"/>
                  <a:gd name="connsiteY198" fmla="*/ 265222 h 858918"/>
                  <a:gd name="connsiteX199" fmla="*/ 659336 w 1064283"/>
                  <a:gd name="connsiteY199" fmla="*/ 270792 h 858918"/>
                  <a:gd name="connsiteX200" fmla="*/ 697151 w 1064283"/>
                  <a:gd name="connsiteY200" fmla="*/ 313986 h 858918"/>
                  <a:gd name="connsiteX201" fmla="*/ 699409 w 1064283"/>
                  <a:gd name="connsiteY201" fmla="*/ 325864 h 858918"/>
                  <a:gd name="connsiteX202" fmla="*/ 672992 w 1064283"/>
                  <a:gd name="connsiteY202" fmla="*/ 341486 h 858918"/>
                  <a:gd name="connsiteX203" fmla="*/ 660049 w 1064283"/>
                  <a:gd name="connsiteY203" fmla="*/ 335941 h 858918"/>
                  <a:gd name="connsiteX204" fmla="*/ 622234 w 1064283"/>
                  <a:gd name="connsiteY204" fmla="*/ 292746 h 858918"/>
                  <a:gd name="connsiteX205" fmla="*/ 619908 w 1064283"/>
                  <a:gd name="connsiteY205" fmla="*/ 280843 h 858918"/>
                  <a:gd name="connsiteX206" fmla="*/ 646347 w 1064283"/>
                  <a:gd name="connsiteY206" fmla="*/ 265222 h 858918"/>
                  <a:gd name="connsiteX207" fmla="*/ 298037 w 1064283"/>
                  <a:gd name="connsiteY207" fmla="*/ 259748 h 858918"/>
                  <a:gd name="connsiteX208" fmla="*/ 311003 w 1064283"/>
                  <a:gd name="connsiteY208" fmla="*/ 265294 h 858918"/>
                  <a:gd name="connsiteX209" fmla="*/ 348796 w 1064283"/>
                  <a:gd name="connsiteY209" fmla="*/ 308487 h 858918"/>
                  <a:gd name="connsiteX210" fmla="*/ 351121 w 1064283"/>
                  <a:gd name="connsiteY210" fmla="*/ 320390 h 858918"/>
                  <a:gd name="connsiteX211" fmla="*/ 324683 w 1064283"/>
                  <a:gd name="connsiteY211" fmla="*/ 336012 h 858918"/>
                  <a:gd name="connsiteX212" fmla="*/ 311670 w 1064283"/>
                  <a:gd name="connsiteY212" fmla="*/ 330441 h 858918"/>
                  <a:gd name="connsiteX213" fmla="*/ 273901 w 1064283"/>
                  <a:gd name="connsiteY213" fmla="*/ 287249 h 858918"/>
                  <a:gd name="connsiteX214" fmla="*/ 271621 w 1064283"/>
                  <a:gd name="connsiteY214" fmla="*/ 275370 h 858918"/>
                  <a:gd name="connsiteX215" fmla="*/ 298037 w 1064283"/>
                  <a:gd name="connsiteY215" fmla="*/ 259748 h 858918"/>
                  <a:gd name="connsiteX216" fmla="*/ 806591 w 1064283"/>
                  <a:gd name="connsiteY216" fmla="*/ 279583 h 858918"/>
                  <a:gd name="connsiteX217" fmla="*/ 819580 w 1064283"/>
                  <a:gd name="connsiteY217" fmla="*/ 285129 h 858918"/>
                  <a:gd name="connsiteX218" fmla="*/ 857374 w 1064283"/>
                  <a:gd name="connsiteY218" fmla="*/ 328323 h 858918"/>
                  <a:gd name="connsiteX219" fmla="*/ 859676 w 1064283"/>
                  <a:gd name="connsiteY219" fmla="*/ 340225 h 858918"/>
                  <a:gd name="connsiteX220" fmla="*/ 833237 w 1064283"/>
                  <a:gd name="connsiteY220" fmla="*/ 355846 h 858918"/>
                  <a:gd name="connsiteX221" fmla="*/ 820271 w 1064283"/>
                  <a:gd name="connsiteY221" fmla="*/ 350254 h 858918"/>
                  <a:gd name="connsiteX222" fmla="*/ 782479 w 1064283"/>
                  <a:gd name="connsiteY222" fmla="*/ 307061 h 858918"/>
                  <a:gd name="connsiteX223" fmla="*/ 780175 w 1064283"/>
                  <a:gd name="connsiteY223" fmla="*/ 295204 h 858918"/>
                  <a:gd name="connsiteX224" fmla="*/ 806591 w 1064283"/>
                  <a:gd name="connsiteY224" fmla="*/ 279583 h 858918"/>
                  <a:gd name="connsiteX225" fmla="*/ 461344 w 1064283"/>
                  <a:gd name="connsiteY225" fmla="*/ 271151 h 858918"/>
                  <a:gd name="connsiteX226" fmla="*/ 474310 w 1064283"/>
                  <a:gd name="connsiteY226" fmla="*/ 276743 h 858918"/>
                  <a:gd name="connsiteX227" fmla="*/ 512104 w 1064283"/>
                  <a:gd name="connsiteY227" fmla="*/ 319936 h 858918"/>
                  <a:gd name="connsiteX228" fmla="*/ 514406 w 1064283"/>
                  <a:gd name="connsiteY228" fmla="*/ 331792 h 858918"/>
                  <a:gd name="connsiteX229" fmla="*/ 487967 w 1064283"/>
                  <a:gd name="connsiteY229" fmla="*/ 347414 h 858918"/>
                  <a:gd name="connsiteX230" fmla="*/ 475001 w 1064283"/>
                  <a:gd name="connsiteY230" fmla="*/ 341867 h 858918"/>
                  <a:gd name="connsiteX231" fmla="*/ 437209 w 1064283"/>
                  <a:gd name="connsiteY231" fmla="*/ 298674 h 858918"/>
                  <a:gd name="connsiteX232" fmla="*/ 434905 w 1064283"/>
                  <a:gd name="connsiteY232" fmla="*/ 286772 h 858918"/>
                  <a:gd name="connsiteX233" fmla="*/ 461344 w 1064283"/>
                  <a:gd name="connsiteY233" fmla="*/ 271151 h 858918"/>
                  <a:gd name="connsiteX234" fmla="*/ 949839 w 1064283"/>
                  <a:gd name="connsiteY234" fmla="*/ 298372 h 858918"/>
                  <a:gd name="connsiteX235" fmla="*/ 962829 w 1064283"/>
                  <a:gd name="connsiteY235" fmla="*/ 303942 h 858918"/>
                  <a:gd name="connsiteX236" fmla="*/ 1000644 w 1064283"/>
                  <a:gd name="connsiteY236" fmla="*/ 347136 h 858918"/>
                  <a:gd name="connsiteX237" fmla="*/ 1002901 w 1064283"/>
                  <a:gd name="connsiteY237" fmla="*/ 359014 h 858918"/>
                  <a:gd name="connsiteX238" fmla="*/ 976486 w 1064283"/>
                  <a:gd name="connsiteY238" fmla="*/ 374636 h 858918"/>
                  <a:gd name="connsiteX239" fmla="*/ 963543 w 1064283"/>
                  <a:gd name="connsiteY239" fmla="*/ 369091 h 858918"/>
                  <a:gd name="connsiteX240" fmla="*/ 925726 w 1064283"/>
                  <a:gd name="connsiteY240" fmla="*/ 325874 h 858918"/>
                  <a:gd name="connsiteX241" fmla="*/ 923400 w 1064283"/>
                  <a:gd name="connsiteY241" fmla="*/ 313993 h 858918"/>
                  <a:gd name="connsiteX242" fmla="*/ 949839 w 1064283"/>
                  <a:gd name="connsiteY242" fmla="*/ 298372 h 858918"/>
                  <a:gd name="connsiteX243" fmla="*/ 604569 w 1064283"/>
                  <a:gd name="connsiteY243" fmla="*/ 289916 h 858918"/>
                  <a:gd name="connsiteX244" fmla="*/ 617559 w 1064283"/>
                  <a:gd name="connsiteY244" fmla="*/ 295510 h 858918"/>
                  <a:gd name="connsiteX245" fmla="*/ 655351 w 1064283"/>
                  <a:gd name="connsiteY245" fmla="*/ 338703 h 858918"/>
                  <a:gd name="connsiteX246" fmla="*/ 657631 w 1064283"/>
                  <a:gd name="connsiteY246" fmla="*/ 350581 h 858918"/>
                  <a:gd name="connsiteX247" fmla="*/ 631216 w 1064283"/>
                  <a:gd name="connsiteY247" fmla="*/ 366203 h 858918"/>
                  <a:gd name="connsiteX248" fmla="*/ 618249 w 1064283"/>
                  <a:gd name="connsiteY248" fmla="*/ 360657 h 858918"/>
                  <a:gd name="connsiteX249" fmla="*/ 580434 w 1064283"/>
                  <a:gd name="connsiteY249" fmla="*/ 317463 h 858918"/>
                  <a:gd name="connsiteX250" fmla="*/ 578132 w 1064283"/>
                  <a:gd name="connsiteY250" fmla="*/ 305538 h 858918"/>
                  <a:gd name="connsiteX251" fmla="*/ 604569 w 1064283"/>
                  <a:gd name="connsiteY251" fmla="*/ 289916 h 858918"/>
                  <a:gd name="connsiteX252" fmla="*/ 256259 w 1064283"/>
                  <a:gd name="connsiteY252" fmla="*/ 284466 h 858918"/>
                  <a:gd name="connsiteX253" fmla="*/ 269226 w 1064283"/>
                  <a:gd name="connsiteY253" fmla="*/ 289989 h 858918"/>
                  <a:gd name="connsiteX254" fmla="*/ 307018 w 1064283"/>
                  <a:gd name="connsiteY254" fmla="*/ 333205 h 858918"/>
                  <a:gd name="connsiteX255" fmla="*/ 309322 w 1064283"/>
                  <a:gd name="connsiteY255" fmla="*/ 345107 h 858918"/>
                  <a:gd name="connsiteX256" fmla="*/ 282906 w 1064283"/>
                  <a:gd name="connsiteY256" fmla="*/ 360729 h 858918"/>
                  <a:gd name="connsiteX257" fmla="*/ 269917 w 1064283"/>
                  <a:gd name="connsiteY257" fmla="*/ 355136 h 858918"/>
                  <a:gd name="connsiteX258" fmla="*/ 232124 w 1064283"/>
                  <a:gd name="connsiteY258" fmla="*/ 311943 h 858918"/>
                  <a:gd name="connsiteX259" fmla="*/ 229821 w 1064283"/>
                  <a:gd name="connsiteY259" fmla="*/ 300087 h 858918"/>
                  <a:gd name="connsiteX260" fmla="*/ 256259 w 1064283"/>
                  <a:gd name="connsiteY260" fmla="*/ 284466 h 858918"/>
                  <a:gd name="connsiteX261" fmla="*/ 764838 w 1064283"/>
                  <a:gd name="connsiteY261" fmla="*/ 304277 h 858918"/>
                  <a:gd name="connsiteX262" fmla="*/ 777780 w 1064283"/>
                  <a:gd name="connsiteY262" fmla="*/ 309846 h 858918"/>
                  <a:gd name="connsiteX263" fmla="*/ 815574 w 1064283"/>
                  <a:gd name="connsiteY263" fmla="*/ 353039 h 858918"/>
                  <a:gd name="connsiteX264" fmla="*/ 817899 w 1064283"/>
                  <a:gd name="connsiteY264" fmla="*/ 364942 h 858918"/>
                  <a:gd name="connsiteX265" fmla="*/ 791483 w 1064283"/>
                  <a:gd name="connsiteY265" fmla="*/ 380565 h 858918"/>
                  <a:gd name="connsiteX266" fmla="*/ 778471 w 1064283"/>
                  <a:gd name="connsiteY266" fmla="*/ 374994 h 858918"/>
                  <a:gd name="connsiteX267" fmla="*/ 740679 w 1064283"/>
                  <a:gd name="connsiteY267" fmla="*/ 331777 h 858918"/>
                  <a:gd name="connsiteX268" fmla="*/ 738399 w 1064283"/>
                  <a:gd name="connsiteY268" fmla="*/ 319922 h 858918"/>
                  <a:gd name="connsiteX269" fmla="*/ 764838 w 1064283"/>
                  <a:gd name="connsiteY269" fmla="*/ 304277 h 858918"/>
                  <a:gd name="connsiteX270" fmla="*/ 399485 w 1064283"/>
                  <a:gd name="connsiteY270" fmla="*/ 303231 h 858918"/>
                  <a:gd name="connsiteX271" fmla="*/ 412497 w 1064283"/>
                  <a:gd name="connsiteY271" fmla="*/ 308802 h 858918"/>
                  <a:gd name="connsiteX272" fmla="*/ 450290 w 1064283"/>
                  <a:gd name="connsiteY272" fmla="*/ 352018 h 858918"/>
                  <a:gd name="connsiteX273" fmla="*/ 452570 w 1064283"/>
                  <a:gd name="connsiteY273" fmla="*/ 363897 h 858918"/>
                  <a:gd name="connsiteX274" fmla="*/ 426131 w 1064283"/>
                  <a:gd name="connsiteY274" fmla="*/ 379518 h 858918"/>
                  <a:gd name="connsiteX275" fmla="*/ 413188 w 1064283"/>
                  <a:gd name="connsiteY275" fmla="*/ 373973 h 858918"/>
                  <a:gd name="connsiteX276" fmla="*/ 375395 w 1064283"/>
                  <a:gd name="connsiteY276" fmla="*/ 330757 h 858918"/>
                  <a:gd name="connsiteX277" fmla="*/ 373069 w 1064283"/>
                  <a:gd name="connsiteY277" fmla="*/ 318876 h 858918"/>
                  <a:gd name="connsiteX278" fmla="*/ 399485 w 1064283"/>
                  <a:gd name="connsiteY278" fmla="*/ 303231 h 858918"/>
                  <a:gd name="connsiteX279" fmla="*/ 908063 w 1064283"/>
                  <a:gd name="connsiteY279" fmla="*/ 323067 h 858918"/>
                  <a:gd name="connsiteX280" fmla="*/ 921051 w 1064283"/>
                  <a:gd name="connsiteY280" fmla="*/ 328660 h 858918"/>
                  <a:gd name="connsiteX281" fmla="*/ 958844 w 1064283"/>
                  <a:gd name="connsiteY281" fmla="*/ 371853 h 858918"/>
                  <a:gd name="connsiteX282" fmla="*/ 961124 w 1064283"/>
                  <a:gd name="connsiteY282" fmla="*/ 383708 h 858918"/>
                  <a:gd name="connsiteX283" fmla="*/ 934709 w 1064283"/>
                  <a:gd name="connsiteY283" fmla="*/ 399330 h 858918"/>
                  <a:gd name="connsiteX284" fmla="*/ 921743 w 1064283"/>
                  <a:gd name="connsiteY284" fmla="*/ 393807 h 858918"/>
                  <a:gd name="connsiteX285" fmla="*/ 883950 w 1064283"/>
                  <a:gd name="connsiteY285" fmla="*/ 350591 h 858918"/>
                  <a:gd name="connsiteX286" fmla="*/ 881647 w 1064283"/>
                  <a:gd name="connsiteY286" fmla="*/ 338689 h 858918"/>
                  <a:gd name="connsiteX287" fmla="*/ 908063 w 1064283"/>
                  <a:gd name="connsiteY287" fmla="*/ 323067 h 858918"/>
                  <a:gd name="connsiteX288" fmla="*/ 562769 w 1064283"/>
                  <a:gd name="connsiteY288" fmla="*/ 314633 h 858918"/>
                  <a:gd name="connsiteX289" fmla="*/ 575781 w 1064283"/>
                  <a:gd name="connsiteY289" fmla="*/ 320204 h 858918"/>
                  <a:gd name="connsiteX290" fmla="*/ 613574 w 1064283"/>
                  <a:gd name="connsiteY290" fmla="*/ 363420 h 858918"/>
                  <a:gd name="connsiteX291" fmla="*/ 615855 w 1064283"/>
                  <a:gd name="connsiteY291" fmla="*/ 375299 h 858918"/>
                  <a:gd name="connsiteX292" fmla="*/ 589416 w 1064283"/>
                  <a:gd name="connsiteY292" fmla="*/ 390920 h 858918"/>
                  <a:gd name="connsiteX293" fmla="*/ 576473 w 1064283"/>
                  <a:gd name="connsiteY293" fmla="*/ 385352 h 858918"/>
                  <a:gd name="connsiteX294" fmla="*/ 538680 w 1064283"/>
                  <a:gd name="connsiteY294" fmla="*/ 342158 h 858918"/>
                  <a:gd name="connsiteX295" fmla="*/ 536354 w 1064283"/>
                  <a:gd name="connsiteY295" fmla="*/ 330278 h 858918"/>
                  <a:gd name="connsiteX296" fmla="*/ 562769 w 1064283"/>
                  <a:gd name="connsiteY296" fmla="*/ 314633 h 858918"/>
                  <a:gd name="connsiteX297" fmla="*/ 214483 w 1064283"/>
                  <a:gd name="connsiteY297" fmla="*/ 309160 h 858918"/>
                  <a:gd name="connsiteX298" fmla="*/ 227426 w 1064283"/>
                  <a:gd name="connsiteY298" fmla="*/ 314705 h 858918"/>
                  <a:gd name="connsiteX299" fmla="*/ 265242 w 1064283"/>
                  <a:gd name="connsiteY299" fmla="*/ 357922 h 858918"/>
                  <a:gd name="connsiteX300" fmla="*/ 267568 w 1064283"/>
                  <a:gd name="connsiteY300" fmla="*/ 369803 h 858918"/>
                  <a:gd name="connsiteX301" fmla="*/ 241129 w 1064283"/>
                  <a:gd name="connsiteY301" fmla="*/ 385447 h 858918"/>
                  <a:gd name="connsiteX302" fmla="*/ 228140 w 1064283"/>
                  <a:gd name="connsiteY302" fmla="*/ 379854 h 858918"/>
                  <a:gd name="connsiteX303" fmla="*/ 190324 w 1064283"/>
                  <a:gd name="connsiteY303" fmla="*/ 336660 h 858918"/>
                  <a:gd name="connsiteX304" fmla="*/ 188067 w 1064283"/>
                  <a:gd name="connsiteY304" fmla="*/ 324782 h 858918"/>
                  <a:gd name="connsiteX305" fmla="*/ 214483 w 1064283"/>
                  <a:gd name="connsiteY305" fmla="*/ 309160 h 858918"/>
                  <a:gd name="connsiteX306" fmla="*/ 706065 w 1064283"/>
                  <a:gd name="connsiteY306" fmla="*/ 333448 h 858918"/>
                  <a:gd name="connsiteX307" fmla="*/ 719030 w 1064283"/>
                  <a:gd name="connsiteY307" fmla="*/ 338994 h 858918"/>
                  <a:gd name="connsiteX308" fmla="*/ 756823 w 1064283"/>
                  <a:gd name="connsiteY308" fmla="*/ 382187 h 858918"/>
                  <a:gd name="connsiteX309" fmla="*/ 759125 w 1064283"/>
                  <a:gd name="connsiteY309" fmla="*/ 394112 h 858918"/>
                  <a:gd name="connsiteX310" fmla="*/ 732710 w 1064283"/>
                  <a:gd name="connsiteY310" fmla="*/ 409734 h 858918"/>
                  <a:gd name="connsiteX311" fmla="*/ 719721 w 1064283"/>
                  <a:gd name="connsiteY311" fmla="*/ 404141 h 858918"/>
                  <a:gd name="connsiteX312" fmla="*/ 681928 w 1064283"/>
                  <a:gd name="connsiteY312" fmla="*/ 360948 h 858918"/>
                  <a:gd name="connsiteX313" fmla="*/ 679626 w 1064283"/>
                  <a:gd name="connsiteY313" fmla="*/ 349092 h 858918"/>
                  <a:gd name="connsiteX314" fmla="*/ 706065 w 1064283"/>
                  <a:gd name="connsiteY314" fmla="*/ 333448 h 858918"/>
                  <a:gd name="connsiteX315" fmla="*/ 357732 w 1064283"/>
                  <a:gd name="connsiteY315" fmla="*/ 327950 h 858918"/>
                  <a:gd name="connsiteX316" fmla="*/ 370697 w 1064283"/>
                  <a:gd name="connsiteY316" fmla="*/ 333519 h 858918"/>
                  <a:gd name="connsiteX317" fmla="*/ 408512 w 1064283"/>
                  <a:gd name="connsiteY317" fmla="*/ 376736 h 858918"/>
                  <a:gd name="connsiteX318" fmla="*/ 410792 w 1064283"/>
                  <a:gd name="connsiteY318" fmla="*/ 388591 h 858918"/>
                  <a:gd name="connsiteX319" fmla="*/ 384377 w 1064283"/>
                  <a:gd name="connsiteY319" fmla="*/ 404213 h 858918"/>
                  <a:gd name="connsiteX320" fmla="*/ 371412 w 1064283"/>
                  <a:gd name="connsiteY320" fmla="*/ 398690 h 858918"/>
                  <a:gd name="connsiteX321" fmla="*/ 333595 w 1064283"/>
                  <a:gd name="connsiteY321" fmla="*/ 355473 h 858918"/>
                  <a:gd name="connsiteX322" fmla="*/ 331293 w 1064283"/>
                  <a:gd name="connsiteY322" fmla="*/ 343571 h 858918"/>
                  <a:gd name="connsiteX323" fmla="*/ 357732 w 1064283"/>
                  <a:gd name="connsiteY323" fmla="*/ 327950 h 858918"/>
                  <a:gd name="connsiteX324" fmla="*/ 866286 w 1064283"/>
                  <a:gd name="connsiteY324" fmla="*/ 347784 h 858918"/>
                  <a:gd name="connsiteX325" fmla="*/ 879275 w 1064283"/>
                  <a:gd name="connsiteY325" fmla="*/ 353355 h 858918"/>
                  <a:gd name="connsiteX326" fmla="*/ 917068 w 1064283"/>
                  <a:gd name="connsiteY326" fmla="*/ 396547 h 858918"/>
                  <a:gd name="connsiteX327" fmla="*/ 919348 w 1064283"/>
                  <a:gd name="connsiteY327" fmla="*/ 408426 h 858918"/>
                  <a:gd name="connsiteX328" fmla="*/ 892909 w 1064283"/>
                  <a:gd name="connsiteY328" fmla="*/ 424047 h 858918"/>
                  <a:gd name="connsiteX329" fmla="*/ 879965 w 1064283"/>
                  <a:gd name="connsiteY329" fmla="*/ 418502 h 858918"/>
                  <a:gd name="connsiteX330" fmla="*/ 842173 w 1064283"/>
                  <a:gd name="connsiteY330" fmla="*/ 375308 h 858918"/>
                  <a:gd name="connsiteX331" fmla="*/ 839847 w 1064283"/>
                  <a:gd name="connsiteY331" fmla="*/ 363405 h 858918"/>
                  <a:gd name="connsiteX332" fmla="*/ 866286 w 1064283"/>
                  <a:gd name="connsiteY332" fmla="*/ 347784 h 858918"/>
                  <a:gd name="connsiteX333" fmla="*/ 521016 w 1064283"/>
                  <a:gd name="connsiteY333" fmla="*/ 339351 h 858918"/>
                  <a:gd name="connsiteX334" fmla="*/ 533981 w 1064283"/>
                  <a:gd name="connsiteY334" fmla="*/ 344944 h 858918"/>
                  <a:gd name="connsiteX335" fmla="*/ 571798 w 1064283"/>
                  <a:gd name="connsiteY335" fmla="*/ 388138 h 858918"/>
                  <a:gd name="connsiteX336" fmla="*/ 574078 w 1064283"/>
                  <a:gd name="connsiteY336" fmla="*/ 399993 h 858918"/>
                  <a:gd name="connsiteX337" fmla="*/ 547661 w 1064283"/>
                  <a:gd name="connsiteY337" fmla="*/ 415615 h 858918"/>
                  <a:gd name="connsiteX338" fmla="*/ 534673 w 1064283"/>
                  <a:gd name="connsiteY338" fmla="*/ 410068 h 858918"/>
                  <a:gd name="connsiteX339" fmla="*/ 496880 w 1064283"/>
                  <a:gd name="connsiteY339" fmla="*/ 366875 h 858918"/>
                  <a:gd name="connsiteX340" fmla="*/ 494600 w 1064283"/>
                  <a:gd name="connsiteY340" fmla="*/ 354974 h 858918"/>
                  <a:gd name="connsiteX341" fmla="*/ 521016 w 1064283"/>
                  <a:gd name="connsiteY341" fmla="*/ 339351 h 858918"/>
                  <a:gd name="connsiteX342" fmla="*/ 1009511 w 1064283"/>
                  <a:gd name="connsiteY342" fmla="*/ 366550 h 858918"/>
                  <a:gd name="connsiteX343" fmla="*/ 1022523 w 1064283"/>
                  <a:gd name="connsiteY343" fmla="*/ 372144 h 858918"/>
                  <a:gd name="connsiteX344" fmla="*/ 1060315 w 1064283"/>
                  <a:gd name="connsiteY344" fmla="*/ 415337 h 858918"/>
                  <a:gd name="connsiteX345" fmla="*/ 1062573 w 1064283"/>
                  <a:gd name="connsiteY345" fmla="*/ 427214 h 858918"/>
                  <a:gd name="connsiteX346" fmla="*/ 1036158 w 1064283"/>
                  <a:gd name="connsiteY346" fmla="*/ 442837 h 858918"/>
                  <a:gd name="connsiteX347" fmla="*/ 1023214 w 1064283"/>
                  <a:gd name="connsiteY347" fmla="*/ 437291 h 858918"/>
                  <a:gd name="connsiteX348" fmla="*/ 985422 w 1064283"/>
                  <a:gd name="connsiteY348" fmla="*/ 394075 h 858918"/>
                  <a:gd name="connsiteX349" fmla="*/ 983096 w 1064283"/>
                  <a:gd name="connsiteY349" fmla="*/ 382195 h 858918"/>
                  <a:gd name="connsiteX350" fmla="*/ 1009511 w 1064283"/>
                  <a:gd name="connsiteY350" fmla="*/ 366550 h 858918"/>
                  <a:gd name="connsiteX351" fmla="*/ 664287 w 1064283"/>
                  <a:gd name="connsiteY351" fmla="*/ 358165 h 858918"/>
                  <a:gd name="connsiteX352" fmla="*/ 677230 w 1064283"/>
                  <a:gd name="connsiteY352" fmla="*/ 363710 h 858918"/>
                  <a:gd name="connsiteX353" fmla="*/ 715023 w 1064283"/>
                  <a:gd name="connsiteY353" fmla="*/ 406904 h 858918"/>
                  <a:gd name="connsiteX354" fmla="*/ 717349 w 1064283"/>
                  <a:gd name="connsiteY354" fmla="*/ 418807 h 858918"/>
                  <a:gd name="connsiteX355" fmla="*/ 690933 w 1064283"/>
                  <a:gd name="connsiteY355" fmla="*/ 434429 h 858918"/>
                  <a:gd name="connsiteX356" fmla="*/ 677921 w 1064283"/>
                  <a:gd name="connsiteY356" fmla="*/ 428858 h 858918"/>
                  <a:gd name="connsiteX357" fmla="*/ 640128 w 1064283"/>
                  <a:gd name="connsiteY357" fmla="*/ 385665 h 858918"/>
                  <a:gd name="connsiteX358" fmla="*/ 637848 w 1064283"/>
                  <a:gd name="connsiteY358" fmla="*/ 373786 h 858918"/>
                  <a:gd name="connsiteX359" fmla="*/ 664287 w 1064283"/>
                  <a:gd name="connsiteY359" fmla="*/ 358165 h 858918"/>
                  <a:gd name="connsiteX360" fmla="*/ 153429 w 1064283"/>
                  <a:gd name="connsiteY360" fmla="*/ 341960 h 858918"/>
                  <a:gd name="connsiteX361" fmla="*/ 166396 w 1064283"/>
                  <a:gd name="connsiteY361" fmla="*/ 347506 h 858918"/>
                  <a:gd name="connsiteX362" fmla="*/ 204212 w 1064283"/>
                  <a:gd name="connsiteY362" fmla="*/ 390701 h 858918"/>
                  <a:gd name="connsiteX363" fmla="*/ 206491 w 1064283"/>
                  <a:gd name="connsiteY363" fmla="*/ 402625 h 858918"/>
                  <a:gd name="connsiteX364" fmla="*/ 180076 w 1064283"/>
                  <a:gd name="connsiteY364" fmla="*/ 418247 h 858918"/>
                  <a:gd name="connsiteX365" fmla="*/ 167110 w 1064283"/>
                  <a:gd name="connsiteY365" fmla="*/ 412655 h 858918"/>
                  <a:gd name="connsiteX366" fmla="*/ 129294 w 1064283"/>
                  <a:gd name="connsiteY366" fmla="*/ 369461 h 858918"/>
                  <a:gd name="connsiteX367" fmla="*/ 127014 w 1064283"/>
                  <a:gd name="connsiteY367" fmla="*/ 357605 h 858918"/>
                  <a:gd name="connsiteX368" fmla="*/ 153429 w 1064283"/>
                  <a:gd name="connsiteY368" fmla="*/ 341960 h 858918"/>
                  <a:gd name="connsiteX369" fmla="*/ 315932 w 1064283"/>
                  <a:gd name="connsiteY369" fmla="*/ 352666 h 858918"/>
                  <a:gd name="connsiteX370" fmla="*/ 328944 w 1064283"/>
                  <a:gd name="connsiteY370" fmla="*/ 358238 h 858918"/>
                  <a:gd name="connsiteX371" fmla="*/ 366736 w 1064283"/>
                  <a:gd name="connsiteY371" fmla="*/ 401430 h 858918"/>
                  <a:gd name="connsiteX372" fmla="*/ 368992 w 1064283"/>
                  <a:gd name="connsiteY372" fmla="*/ 413308 h 858918"/>
                  <a:gd name="connsiteX373" fmla="*/ 342577 w 1064283"/>
                  <a:gd name="connsiteY373" fmla="*/ 428930 h 858918"/>
                  <a:gd name="connsiteX374" fmla="*/ 329634 w 1064283"/>
                  <a:gd name="connsiteY374" fmla="*/ 423385 h 858918"/>
                  <a:gd name="connsiteX375" fmla="*/ 291842 w 1064283"/>
                  <a:gd name="connsiteY375" fmla="*/ 380192 h 858918"/>
                  <a:gd name="connsiteX376" fmla="*/ 289493 w 1064283"/>
                  <a:gd name="connsiteY376" fmla="*/ 368288 h 858918"/>
                  <a:gd name="connsiteX377" fmla="*/ 315932 w 1064283"/>
                  <a:gd name="connsiteY377" fmla="*/ 352666 h 858918"/>
                  <a:gd name="connsiteX378" fmla="*/ 824509 w 1064283"/>
                  <a:gd name="connsiteY378" fmla="*/ 372479 h 858918"/>
                  <a:gd name="connsiteX379" fmla="*/ 837498 w 1064283"/>
                  <a:gd name="connsiteY379" fmla="*/ 378072 h 858918"/>
                  <a:gd name="connsiteX380" fmla="*/ 875290 w 1064283"/>
                  <a:gd name="connsiteY380" fmla="*/ 421265 h 858918"/>
                  <a:gd name="connsiteX381" fmla="*/ 877594 w 1064283"/>
                  <a:gd name="connsiteY381" fmla="*/ 433144 h 858918"/>
                  <a:gd name="connsiteX382" fmla="*/ 851155 w 1064283"/>
                  <a:gd name="connsiteY382" fmla="*/ 448765 h 858918"/>
                  <a:gd name="connsiteX383" fmla="*/ 838189 w 1064283"/>
                  <a:gd name="connsiteY383" fmla="*/ 443219 h 858918"/>
                  <a:gd name="connsiteX384" fmla="*/ 800373 w 1064283"/>
                  <a:gd name="connsiteY384" fmla="*/ 400025 h 858918"/>
                  <a:gd name="connsiteX385" fmla="*/ 798070 w 1064283"/>
                  <a:gd name="connsiteY385" fmla="*/ 388123 h 858918"/>
                  <a:gd name="connsiteX386" fmla="*/ 824509 w 1064283"/>
                  <a:gd name="connsiteY386" fmla="*/ 372479 h 858918"/>
                  <a:gd name="connsiteX387" fmla="*/ 459179 w 1064283"/>
                  <a:gd name="connsiteY387" fmla="*/ 371433 h 858918"/>
                  <a:gd name="connsiteX388" fmla="*/ 472169 w 1064283"/>
                  <a:gd name="connsiteY388" fmla="*/ 377003 h 858918"/>
                  <a:gd name="connsiteX389" fmla="*/ 509984 w 1064283"/>
                  <a:gd name="connsiteY389" fmla="*/ 420220 h 858918"/>
                  <a:gd name="connsiteX390" fmla="*/ 512241 w 1064283"/>
                  <a:gd name="connsiteY390" fmla="*/ 432098 h 858918"/>
                  <a:gd name="connsiteX391" fmla="*/ 485825 w 1064283"/>
                  <a:gd name="connsiteY391" fmla="*/ 447720 h 858918"/>
                  <a:gd name="connsiteX392" fmla="*/ 472883 w 1064283"/>
                  <a:gd name="connsiteY392" fmla="*/ 442174 h 858918"/>
                  <a:gd name="connsiteX393" fmla="*/ 435067 w 1064283"/>
                  <a:gd name="connsiteY393" fmla="*/ 398957 h 858918"/>
                  <a:gd name="connsiteX394" fmla="*/ 432740 w 1064283"/>
                  <a:gd name="connsiteY394" fmla="*/ 387078 h 858918"/>
                  <a:gd name="connsiteX395" fmla="*/ 459179 w 1064283"/>
                  <a:gd name="connsiteY395" fmla="*/ 371433 h 858918"/>
                  <a:gd name="connsiteX396" fmla="*/ 967757 w 1064283"/>
                  <a:gd name="connsiteY396" fmla="*/ 391268 h 858918"/>
                  <a:gd name="connsiteX397" fmla="*/ 980723 w 1064283"/>
                  <a:gd name="connsiteY397" fmla="*/ 396860 h 858918"/>
                  <a:gd name="connsiteX398" fmla="*/ 1018515 w 1064283"/>
                  <a:gd name="connsiteY398" fmla="*/ 440054 h 858918"/>
                  <a:gd name="connsiteX399" fmla="*/ 1020819 w 1064283"/>
                  <a:gd name="connsiteY399" fmla="*/ 451910 h 858918"/>
                  <a:gd name="connsiteX400" fmla="*/ 994403 w 1064283"/>
                  <a:gd name="connsiteY400" fmla="*/ 467555 h 858918"/>
                  <a:gd name="connsiteX401" fmla="*/ 981414 w 1064283"/>
                  <a:gd name="connsiteY401" fmla="*/ 462008 h 858918"/>
                  <a:gd name="connsiteX402" fmla="*/ 943622 w 1064283"/>
                  <a:gd name="connsiteY402" fmla="*/ 418792 h 858918"/>
                  <a:gd name="connsiteX403" fmla="*/ 941318 w 1064283"/>
                  <a:gd name="connsiteY403" fmla="*/ 406889 h 858918"/>
                  <a:gd name="connsiteX404" fmla="*/ 967757 w 1064283"/>
                  <a:gd name="connsiteY404" fmla="*/ 391268 h 858918"/>
                  <a:gd name="connsiteX405" fmla="*/ 622487 w 1064283"/>
                  <a:gd name="connsiteY405" fmla="*/ 382882 h 858918"/>
                  <a:gd name="connsiteX406" fmla="*/ 635453 w 1064283"/>
                  <a:gd name="connsiteY406" fmla="*/ 388428 h 858918"/>
                  <a:gd name="connsiteX407" fmla="*/ 673269 w 1064283"/>
                  <a:gd name="connsiteY407" fmla="*/ 431622 h 858918"/>
                  <a:gd name="connsiteX408" fmla="*/ 675572 w 1064283"/>
                  <a:gd name="connsiteY408" fmla="*/ 443524 h 858918"/>
                  <a:gd name="connsiteX409" fmla="*/ 649133 w 1064283"/>
                  <a:gd name="connsiteY409" fmla="*/ 459145 h 858918"/>
                  <a:gd name="connsiteX410" fmla="*/ 636167 w 1064283"/>
                  <a:gd name="connsiteY410" fmla="*/ 453553 h 858918"/>
                  <a:gd name="connsiteX411" fmla="*/ 598374 w 1064283"/>
                  <a:gd name="connsiteY411" fmla="*/ 410360 h 858918"/>
                  <a:gd name="connsiteX412" fmla="*/ 596072 w 1064283"/>
                  <a:gd name="connsiteY412" fmla="*/ 398504 h 858918"/>
                  <a:gd name="connsiteX413" fmla="*/ 622487 w 1064283"/>
                  <a:gd name="connsiteY413" fmla="*/ 382882 h 858918"/>
                  <a:gd name="connsiteX414" fmla="*/ 111676 w 1064283"/>
                  <a:gd name="connsiteY414" fmla="*/ 366678 h 858918"/>
                  <a:gd name="connsiteX415" fmla="*/ 124619 w 1064283"/>
                  <a:gd name="connsiteY415" fmla="*/ 372224 h 858918"/>
                  <a:gd name="connsiteX416" fmla="*/ 162412 w 1064283"/>
                  <a:gd name="connsiteY416" fmla="*/ 415417 h 858918"/>
                  <a:gd name="connsiteX417" fmla="*/ 164737 w 1064283"/>
                  <a:gd name="connsiteY417" fmla="*/ 427320 h 858918"/>
                  <a:gd name="connsiteX418" fmla="*/ 138299 w 1064283"/>
                  <a:gd name="connsiteY418" fmla="*/ 442942 h 858918"/>
                  <a:gd name="connsiteX419" fmla="*/ 125310 w 1064283"/>
                  <a:gd name="connsiteY419" fmla="*/ 437371 h 858918"/>
                  <a:gd name="connsiteX420" fmla="*/ 87517 w 1064283"/>
                  <a:gd name="connsiteY420" fmla="*/ 394178 h 858918"/>
                  <a:gd name="connsiteX421" fmla="*/ 85237 w 1064283"/>
                  <a:gd name="connsiteY421" fmla="*/ 382300 h 858918"/>
                  <a:gd name="connsiteX422" fmla="*/ 111676 w 1064283"/>
                  <a:gd name="connsiteY422" fmla="*/ 366678 h 858918"/>
                  <a:gd name="connsiteX423" fmla="*/ 274177 w 1064283"/>
                  <a:gd name="connsiteY423" fmla="*/ 377362 h 858918"/>
                  <a:gd name="connsiteX424" fmla="*/ 287143 w 1064283"/>
                  <a:gd name="connsiteY424" fmla="*/ 382954 h 858918"/>
                  <a:gd name="connsiteX425" fmla="*/ 324936 w 1064283"/>
                  <a:gd name="connsiteY425" fmla="*/ 426147 h 858918"/>
                  <a:gd name="connsiteX426" fmla="*/ 327239 w 1064283"/>
                  <a:gd name="connsiteY426" fmla="*/ 438003 h 858918"/>
                  <a:gd name="connsiteX427" fmla="*/ 300800 w 1064283"/>
                  <a:gd name="connsiteY427" fmla="*/ 453648 h 858918"/>
                  <a:gd name="connsiteX428" fmla="*/ 287834 w 1064283"/>
                  <a:gd name="connsiteY428" fmla="*/ 448101 h 858918"/>
                  <a:gd name="connsiteX429" fmla="*/ 250042 w 1064283"/>
                  <a:gd name="connsiteY429" fmla="*/ 404908 h 858918"/>
                  <a:gd name="connsiteX430" fmla="*/ 247738 w 1064283"/>
                  <a:gd name="connsiteY430" fmla="*/ 392983 h 858918"/>
                  <a:gd name="connsiteX431" fmla="*/ 274177 w 1064283"/>
                  <a:gd name="connsiteY431" fmla="*/ 377362 h 858918"/>
                  <a:gd name="connsiteX432" fmla="*/ 765736 w 1064283"/>
                  <a:gd name="connsiteY432" fmla="*/ 401648 h 858918"/>
                  <a:gd name="connsiteX433" fmla="*/ 778724 w 1064283"/>
                  <a:gd name="connsiteY433" fmla="*/ 407242 h 858918"/>
                  <a:gd name="connsiteX434" fmla="*/ 816541 w 1064283"/>
                  <a:gd name="connsiteY434" fmla="*/ 450435 h 858918"/>
                  <a:gd name="connsiteX435" fmla="*/ 818797 w 1064283"/>
                  <a:gd name="connsiteY435" fmla="*/ 462313 h 858918"/>
                  <a:gd name="connsiteX436" fmla="*/ 792382 w 1064283"/>
                  <a:gd name="connsiteY436" fmla="*/ 477935 h 858918"/>
                  <a:gd name="connsiteX437" fmla="*/ 779438 w 1064283"/>
                  <a:gd name="connsiteY437" fmla="*/ 472390 h 858918"/>
                  <a:gd name="connsiteX438" fmla="*/ 741623 w 1064283"/>
                  <a:gd name="connsiteY438" fmla="*/ 429173 h 858918"/>
                  <a:gd name="connsiteX439" fmla="*/ 739297 w 1064283"/>
                  <a:gd name="connsiteY439" fmla="*/ 417293 h 858918"/>
                  <a:gd name="connsiteX440" fmla="*/ 765736 w 1064283"/>
                  <a:gd name="connsiteY440" fmla="*/ 401648 h 858918"/>
                  <a:gd name="connsiteX441" fmla="*/ 417403 w 1064283"/>
                  <a:gd name="connsiteY441" fmla="*/ 396151 h 858918"/>
                  <a:gd name="connsiteX442" fmla="*/ 430391 w 1064283"/>
                  <a:gd name="connsiteY442" fmla="*/ 401743 h 858918"/>
                  <a:gd name="connsiteX443" fmla="*/ 468184 w 1064283"/>
                  <a:gd name="connsiteY443" fmla="*/ 444937 h 858918"/>
                  <a:gd name="connsiteX444" fmla="*/ 470488 w 1064283"/>
                  <a:gd name="connsiteY444" fmla="*/ 456793 h 858918"/>
                  <a:gd name="connsiteX445" fmla="*/ 444049 w 1064283"/>
                  <a:gd name="connsiteY445" fmla="*/ 472415 h 858918"/>
                  <a:gd name="connsiteX446" fmla="*/ 431083 w 1064283"/>
                  <a:gd name="connsiteY446" fmla="*/ 466891 h 858918"/>
                  <a:gd name="connsiteX447" fmla="*/ 393291 w 1064283"/>
                  <a:gd name="connsiteY447" fmla="*/ 423675 h 858918"/>
                  <a:gd name="connsiteX448" fmla="*/ 390964 w 1064283"/>
                  <a:gd name="connsiteY448" fmla="*/ 411772 h 858918"/>
                  <a:gd name="connsiteX449" fmla="*/ 417403 w 1064283"/>
                  <a:gd name="connsiteY449" fmla="*/ 396151 h 858918"/>
                  <a:gd name="connsiteX450" fmla="*/ 925957 w 1064283"/>
                  <a:gd name="connsiteY450" fmla="*/ 415985 h 858918"/>
                  <a:gd name="connsiteX451" fmla="*/ 938947 w 1064283"/>
                  <a:gd name="connsiteY451" fmla="*/ 421555 h 858918"/>
                  <a:gd name="connsiteX452" fmla="*/ 976762 w 1064283"/>
                  <a:gd name="connsiteY452" fmla="*/ 464749 h 858918"/>
                  <a:gd name="connsiteX453" fmla="*/ 979019 w 1064283"/>
                  <a:gd name="connsiteY453" fmla="*/ 476627 h 858918"/>
                  <a:gd name="connsiteX454" fmla="*/ 952603 w 1064283"/>
                  <a:gd name="connsiteY454" fmla="*/ 492272 h 858918"/>
                  <a:gd name="connsiteX455" fmla="*/ 939661 w 1064283"/>
                  <a:gd name="connsiteY455" fmla="*/ 486703 h 858918"/>
                  <a:gd name="connsiteX456" fmla="*/ 901867 w 1064283"/>
                  <a:gd name="connsiteY456" fmla="*/ 443510 h 858918"/>
                  <a:gd name="connsiteX457" fmla="*/ 899518 w 1064283"/>
                  <a:gd name="connsiteY457" fmla="*/ 431606 h 858918"/>
                  <a:gd name="connsiteX458" fmla="*/ 925957 w 1064283"/>
                  <a:gd name="connsiteY458" fmla="*/ 415985 h 858918"/>
                  <a:gd name="connsiteX459" fmla="*/ 580711 w 1064283"/>
                  <a:gd name="connsiteY459" fmla="*/ 407577 h 858918"/>
                  <a:gd name="connsiteX460" fmla="*/ 593677 w 1064283"/>
                  <a:gd name="connsiteY460" fmla="*/ 413145 h 858918"/>
                  <a:gd name="connsiteX461" fmla="*/ 631469 w 1064283"/>
                  <a:gd name="connsiteY461" fmla="*/ 456338 h 858918"/>
                  <a:gd name="connsiteX462" fmla="*/ 633796 w 1064283"/>
                  <a:gd name="connsiteY462" fmla="*/ 468241 h 858918"/>
                  <a:gd name="connsiteX463" fmla="*/ 607357 w 1064283"/>
                  <a:gd name="connsiteY463" fmla="*/ 483863 h 858918"/>
                  <a:gd name="connsiteX464" fmla="*/ 594367 w 1064283"/>
                  <a:gd name="connsiteY464" fmla="*/ 478293 h 858918"/>
                  <a:gd name="connsiteX465" fmla="*/ 556574 w 1064283"/>
                  <a:gd name="connsiteY465" fmla="*/ 435077 h 858918"/>
                  <a:gd name="connsiteX466" fmla="*/ 554294 w 1064283"/>
                  <a:gd name="connsiteY466" fmla="*/ 423222 h 858918"/>
                  <a:gd name="connsiteX467" fmla="*/ 580711 w 1064283"/>
                  <a:gd name="connsiteY467" fmla="*/ 407577 h 858918"/>
                  <a:gd name="connsiteX468" fmla="*/ 69876 w 1064283"/>
                  <a:gd name="connsiteY468" fmla="*/ 391396 h 858918"/>
                  <a:gd name="connsiteX469" fmla="*/ 82842 w 1064283"/>
                  <a:gd name="connsiteY469" fmla="*/ 396941 h 858918"/>
                  <a:gd name="connsiteX470" fmla="*/ 120657 w 1064283"/>
                  <a:gd name="connsiteY470" fmla="*/ 440136 h 858918"/>
                  <a:gd name="connsiteX471" fmla="*/ 122938 w 1064283"/>
                  <a:gd name="connsiteY471" fmla="*/ 452037 h 858918"/>
                  <a:gd name="connsiteX472" fmla="*/ 96522 w 1064283"/>
                  <a:gd name="connsiteY472" fmla="*/ 467682 h 858918"/>
                  <a:gd name="connsiteX473" fmla="*/ 83532 w 1064283"/>
                  <a:gd name="connsiteY473" fmla="*/ 462066 h 858918"/>
                  <a:gd name="connsiteX474" fmla="*/ 45740 w 1064283"/>
                  <a:gd name="connsiteY474" fmla="*/ 418872 h 858918"/>
                  <a:gd name="connsiteX475" fmla="*/ 43460 w 1064283"/>
                  <a:gd name="connsiteY475" fmla="*/ 407017 h 858918"/>
                  <a:gd name="connsiteX476" fmla="*/ 69876 w 1064283"/>
                  <a:gd name="connsiteY476" fmla="*/ 391396 h 858918"/>
                  <a:gd name="connsiteX477" fmla="*/ 723959 w 1064283"/>
                  <a:gd name="connsiteY477" fmla="*/ 426366 h 858918"/>
                  <a:gd name="connsiteX478" fmla="*/ 736948 w 1064283"/>
                  <a:gd name="connsiteY478" fmla="*/ 431959 h 858918"/>
                  <a:gd name="connsiteX479" fmla="*/ 774741 w 1064283"/>
                  <a:gd name="connsiteY479" fmla="*/ 475153 h 858918"/>
                  <a:gd name="connsiteX480" fmla="*/ 777021 w 1064283"/>
                  <a:gd name="connsiteY480" fmla="*/ 487008 h 858918"/>
                  <a:gd name="connsiteX481" fmla="*/ 750604 w 1064283"/>
                  <a:gd name="connsiteY481" fmla="*/ 502629 h 858918"/>
                  <a:gd name="connsiteX482" fmla="*/ 737638 w 1064283"/>
                  <a:gd name="connsiteY482" fmla="*/ 497106 h 858918"/>
                  <a:gd name="connsiteX483" fmla="*/ 699846 w 1064283"/>
                  <a:gd name="connsiteY483" fmla="*/ 453890 h 858918"/>
                  <a:gd name="connsiteX484" fmla="*/ 697543 w 1064283"/>
                  <a:gd name="connsiteY484" fmla="*/ 441988 h 858918"/>
                  <a:gd name="connsiteX485" fmla="*/ 723959 w 1064283"/>
                  <a:gd name="connsiteY485" fmla="*/ 426366 h 858918"/>
                  <a:gd name="connsiteX486" fmla="*/ 213124 w 1064283"/>
                  <a:gd name="connsiteY486" fmla="*/ 410162 h 858918"/>
                  <a:gd name="connsiteX487" fmla="*/ 226113 w 1064283"/>
                  <a:gd name="connsiteY487" fmla="*/ 415755 h 858918"/>
                  <a:gd name="connsiteX488" fmla="*/ 263906 w 1064283"/>
                  <a:gd name="connsiteY488" fmla="*/ 458948 h 858918"/>
                  <a:gd name="connsiteX489" fmla="*/ 266185 w 1064283"/>
                  <a:gd name="connsiteY489" fmla="*/ 470827 h 858918"/>
                  <a:gd name="connsiteX490" fmla="*/ 239747 w 1064283"/>
                  <a:gd name="connsiteY490" fmla="*/ 486448 h 858918"/>
                  <a:gd name="connsiteX491" fmla="*/ 226804 w 1064283"/>
                  <a:gd name="connsiteY491" fmla="*/ 480903 h 858918"/>
                  <a:gd name="connsiteX492" fmla="*/ 189011 w 1064283"/>
                  <a:gd name="connsiteY492" fmla="*/ 437687 h 858918"/>
                  <a:gd name="connsiteX493" fmla="*/ 186685 w 1064283"/>
                  <a:gd name="connsiteY493" fmla="*/ 425806 h 858918"/>
                  <a:gd name="connsiteX494" fmla="*/ 213124 w 1064283"/>
                  <a:gd name="connsiteY494" fmla="*/ 410162 h 858918"/>
                  <a:gd name="connsiteX495" fmla="*/ 375626 w 1064283"/>
                  <a:gd name="connsiteY495" fmla="*/ 420868 h 858918"/>
                  <a:gd name="connsiteX496" fmla="*/ 388615 w 1064283"/>
                  <a:gd name="connsiteY496" fmla="*/ 426438 h 858918"/>
                  <a:gd name="connsiteX497" fmla="*/ 426408 w 1064283"/>
                  <a:gd name="connsiteY497" fmla="*/ 469631 h 858918"/>
                  <a:gd name="connsiteX498" fmla="*/ 428688 w 1064283"/>
                  <a:gd name="connsiteY498" fmla="*/ 481510 h 858918"/>
                  <a:gd name="connsiteX499" fmla="*/ 402249 w 1064283"/>
                  <a:gd name="connsiteY499" fmla="*/ 497131 h 858918"/>
                  <a:gd name="connsiteX500" fmla="*/ 389306 w 1064283"/>
                  <a:gd name="connsiteY500" fmla="*/ 491585 h 858918"/>
                  <a:gd name="connsiteX501" fmla="*/ 351513 w 1064283"/>
                  <a:gd name="connsiteY501" fmla="*/ 448393 h 858918"/>
                  <a:gd name="connsiteX502" fmla="*/ 349187 w 1064283"/>
                  <a:gd name="connsiteY502" fmla="*/ 436489 h 858918"/>
                  <a:gd name="connsiteX503" fmla="*/ 375626 w 1064283"/>
                  <a:gd name="connsiteY503" fmla="*/ 420868 h 858918"/>
                  <a:gd name="connsiteX504" fmla="*/ 884180 w 1064283"/>
                  <a:gd name="connsiteY504" fmla="*/ 440679 h 858918"/>
                  <a:gd name="connsiteX505" fmla="*/ 897169 w 1064283"/>
                  <a:gd name="connsiteY505" fmla="*/ 446272 h 858918"/>
                  <a:gd name="connsiteX506" fmla="*/ 934962 w 1064283"/>
                  <a:gd name="connsiteY506" fmla="*/ 489466 h 858918"/>
                  <a:gd name="connsiteX507" fmla="*/ 937266 w 1064283"/>
                  <a:gd name="connsiteY507" fmla="*/ 501345 h 858918"/>
                  <a:gd name="connsiteX508" fmla="*/ 910849 w 1064283"/>
                  <a:gd name="connsiteY508" fmla="*/ 516967 h 858918"/>
                  <a:gd name="connsiteX509" fmla="*/ 897861 w 1064283"/>
                  <a:gd name="connsiteY509" fmla="*/ 511420 h 858918"/>
                  <a:gd name="connsiteX510" fmla="*/ 860067 w 1064283"/>
                  <a:gd name="connsiteY510" fmla="*/ 468227 h 858918"/>
                  <a:gd name="connsiteX511" fmla="*/ 857764 w 1064283"/>
                  <a:gd name="connsiteY511" fmla="*/ 456324 h 858918"/>
                  <a:gd name="connsiteX512" fmla="*/ 884180 w 1064283"/>
                  <a:gd name="connsiteY512" fmla="*/ 440679 h 858918"/>
                  <a:gd name="connsiteX513" fmla="*/ 28099 w 1064283"/>
                  <a:gd name="connsiteY513" fmla="*/ 416090 h 858918"/>
                  <a:gd name="connsiteX514" fmla="*/ 41065 w 1064283"/>
                  <a:gd name="connsiteY514" fmla="*/ 421636 h 858918"/>
                  <a:gd name="connsiteX515" fmla="*/ 78858 w 1064283"/>
                  <a:gd name="connsiteY515" fmla="*/ 464852 h 858918"/>
                  <a:gd name="connsiteX516" fmla="*/ 81184 w 1064283"/>
                  <a:gd name="connsiteY516" fmla="*/ 476732 h 858918"/>
                  <a:gd name="connsiteX517" fmla="*/ 54745 w 1064283"/>
                  <a:gd name="connsiteY517" fmla="*/ 492377 h 858918"/>
                  <a:gd name="connsiteX518" fmla="*/ 41756 w 1064283"/>
                  <a:gd name="connsiteY518" fmla="*/ 486806 h 858918"/>
                  <a:gd name="connsiteX519" fmla="*/ 3963 w 1064283"/>
                  <a:gd name="connsiteY519" fmla="*/ 443590 h 858918"/>
                  <a:gd name="connsiteX520" fmla="*/ 1683 w 1064283"/>
                  <a:gd name="connsiteY520" fmla="*/ 431735 h 858918"/>
                  <a:gd name="connsiteX521" fmla="*/ 28099 w 1064283"/>
                  <a:gd name="connsiteY521" fmla="*/ 416090 h 858918"/>
                  <a:gd name="connsiteX522" fmla="*/ 518897 w 1064283"/>
                  <a:gd name="connsiteY522" fmla="*/ 439682 h 858918"/>
                  <a:gd name="connsiteX523" fmla="*/ 531863 w 1064283"/>
                  <a:gd name="connsiteY523" fmla="*/ 445228 h 858918"/>
                  <a:gd name="connsiteX524" fmla="*/ 569655 w 1064283"/>
                  <a:gd name="connsiteY524" fmla="*/ 488421 h 858918"/>
                  <a:gd name="connsiteX525" fmla="*/ 571959 w 1064283"/>
                  <a:gd name="connsiteY525" fmla="*/ 500324 h 858918"/>
                  <a:gd name="connsiteX526" fmla="*/ 545543 w 1064283"/>
                  <a:gd name="connsiteY526" fmla="*/ 515945 h 858918"/>
                  <a:gd name="connsiteX527" fmla="*/ 532555 w 1064283"/>
                  <a:gd name="connsiteY527" fmla="*/ 510376 h 858918"/>
                  <a:gd name="connsiteX528" fmla="*/ 494761 w 1064283"/>
                  <a:gd name="connsiteY528" fmla="*/ 467159 h 858918"/>
                  <a:gd name="connsiteX529" fmla="*/ 492458 w 1064283"/>
                  <a:gd name="connsiteY529" fmla="*/ 455303 h 858918"/>
                  <a:gd name="connsiteX530" fmla="*/ 518897 w 1064283"/>
                  <a:gd name="connsiteY530" fmla="*/ 439682 h 858918"/>
                  <a:gd name="connsiteX531" fmla="*/ 682181 w 1064283"/>
                  <a:gd name="connsiteY531" fmla="*/ 451083 h 858918"/>
                  <a:gd name="connsiteX532" fmla="*/ 695171 w 1064283"/>
                  <a:gd name="connsiteY532" fmla="*/ 456654 h 858918"/>
                  <a:gd name="connsiteX533" fmla="*/ 732963 w 1064283"/>
                  <a:gd name="connsiteY533" fmla="*/ 499847 h 858918"/>
                  <a:gd name="connsiteX534" fmla="*/ 735243 w 1064283"/>
                  <a:gd name="connsiteY534" fmla="*/ 511725 h 858918"/>
                  <a:gd name="connsiteX535" fmla="*/ 708804 w 1064283"/>
                  <a:gd name="connsiteY535" fmla="*/ 527347 h 858918"/>
                  <a:gd name="connsiteX536" fmla="*/ 695862 w 1064283"/>
                  <a:gd name="connsiteY536" fmla="*/ 521801 h 858918"/>
                  <a:gd name="connsiteX537" fmla="*/ 658068 w 1064283"/>
                  <a:gd name="connsiteY537" fmla="*/ 478608 h 858918"/>
                  <a:gd name="connsiteX538" fmla="*/ 655743 w 1064283"/>
                  <a:gd name="connsiteY538" fmla="*/ 466705 h 858918"/>
                  <a:gd name="connsiteX539" fmla="*/ 682181 w 1064283"/>
                  <a:gd name="connsiteY539" fmla="*/ 451083 h 858918"/>
                  <a:gd name="connsiteX540" fmla="*/ 171347 w 1064283"/>
                  <a:gd name="connsiteY540" fmla="*/ 434880 h 858918"/>
                  <a:gd name="connsiteX541" fmla="*/ 184313 w 1064283"/>
                  <a:gd name="connsiteY541" fmla="*/ 440472 h 858918"/>
                  <a:gd name="connsiteX542" fmla="*/ 222129 w 1064283"/>
                  <a:gd name="connsiteY542" fmla="*/ 483666 h 858918"/>
                  <a:gd name="connsiteX543" fmla="*/ 224409 w 1064283"/>
                  <a:gd name="connsiteY543" fmla="*/ 495521 h 858918"/>
                  <a:gd name="connsiteX544" fmla="*/ 197993 w 1064283"/>
                  <a:gd name="connsiteY544" fmla="*/ 511143 h 858918"/>
                  <a:gd name="connsiteX545" fmla="*/ 185027 w 1064283"/>
                  <a:gd name="connsiteY545" fmla="*/ 505620 h 858918"/>
                  <a:gd name="connsiteX546" fmla="*/ 147211 w 1064283"/>
                  <a:gd name="connsiteY546" fmla="*/ 462403 h 858918"/>
                  <a:gd name="connsiteX547" fmla="*/ 144908 w 1064283"/>
                  <a:gd name="connsiteY547" fmla="*/ 450501 h 858918"/>
                  <a:gd name="connsiteX548" fmla="*/ 171347 w 1064283"/>
                  <a:gd name="connsiteY548" fmla="*/ 434880 h 858918"/>
                  <a:gd name="connsiteX549" fmla="*/ 333848 w 1064283"/>
                  <a:gd name="connsiteY549" fmla="*/ 445562 h 858918"/>
                  <a:gd name="connsiteX550" fmla="*/ 346815 w 1064283"/>
                  <a:gd name="connsiteY550" fmla="*/ 451155 h 858918"/>
                  <a:gd name="connsiteX551" fmla="*/ 384630 w 1064283"/>
                  <a:gd name="connsiteY551" fmla="*/ 494349 h 858918"/>
                  <a:gd name="connsiteX552" fmla="*/ 386910 w 1064283"/>
                  <a:gd name="connsiteY552" fmla="*/ 506204 h 858918"/>
                  <a:gd name="connsiteX553" fmla="*/ 360495 w 1064283"/>
                  <a:gd name="connsiteY553" fmla="*/ 521850 h 858918"/>
                  <a:gd name="connsiteX554" fmla="*/ 347529 w 1064283"/>
                  <a:gd name="connsiteY554" fmla="*/ 516303 h 858918"/>
                  <a:gd name="connsiteX555" fmla="*/ 309713 w 1064283"/>
                  <a:gd name="connsiteY555" fmla="*/ 473109 h 858918"/>
                  <a:gd name="connsiteX556" fmla="*/ 307433 w 1064283"/>
                  <a:gd name="connsiteY556" fmla="*/ 461185 h 858918"/>
                  <a:gd name="connsiteX557" fmla="*/ 333848 w 1064283"/>
                  <a:gd name="connsiteY557" fmla="*/ 445562 h 858918"/>
                  <a:gd name="connsiteX558" fmla="*/ 825408 w 1064283"/>
                  <a:gd name="connsiteY558" fmla="*/ 469850 h 858918"/>
                  <a:gd name="connsiteX559" fmla="*/ 838418 w 1064283"/>
                  <a:gd name="connsiteY559" fmla="*/ 475443 h 858918"/>
                  <a:gd name="connsiteX560" fmla="*/ 876212 w 1064283"/>
                  <a:gd name="connsiteY560" fmla="*/ 518636 h 858918"/>
                  <a:gd name="connsiteX561" fmla="*/ 878468 w 1064283"/>
                  <a:gd name="connsiteY561" fmla="*/ 530514 h 858918"/>
                  <a:gd name="connsiteX562" fmla="*/ 852053 w 1064283"/>
                  <a:gd name="connsiteY562" fmla="*/ 546136 h 858918"/>
                  <a:gd name="connsiteX563" fmla="*/ 839110 w 1064283"/>
                  <a:gd name="connsiteY563" fmla="*/ 540590 h 858918"/>
                  <a:gd name="connsiteX564" fmla="*/ 801317 w 1064283"/>
                  <a:gd name="connsiteY564" fmla="*/ 497374 h 858918"/>
                  <a:gd name="connsiteX565" fmla="*/ 798969 w 1064283"/>
                  <a:gd name="connsiteY565" fmla="*/ 485494 h 858918"/>
                  <a:gd name="connsiteX566" fmla="*/ 825408 w 1064283"/>
                  <a:gd name="connsiteY566" fmla="*/ 469850 h 858918"/>
                  <a:gd name="connsiteX567" fmla="*/ 477120 w 1064283"/>
                  <a:gd name="connsiteY567" fmla="*/ 464376 h 858918"/>
                  <a:gd name="connsiteX568" fmla="*/ 490063 w 1064283"/>
                  <a:gd name="connsiteY568" fmla="*/ 469945 h 858918"/>
                  <a:gd name="connsiteX569" fmla="*/ 527855 w 1064283"/>
                  <a:gd name="connsiteY569" fmla="*/ 513138 h 858918"/>
                  <a:gd name="connsiteX570" fmla="*/ 530182 w 1064283"/>
                  <a:gd name="connsiteY570" fmla="*/ 525017 h 858918"/>
                  <a:gd name="connsiteX571" fmla="*/ 503767 w 1064283"/>
                  <a:gd name="connsiteY571" fmla="*/ 540663 h 858918"/>
                  <a:gd name="connsiteX572" fmla="*/ 490755 w 1064283"/>
                  <a:gd name="connsiteY572" fmla="*/ 535092 h 858918"/>
                  <a:gd name="connsiteX573" fmla="*/ 452961 w 1064283"/>
                  <a:gd name="connsiteY573" fmla="*/ 491876 h 858918"/>
                  <a:gd name="connsiteX574" fmla="*/ 450681 w 1064283"/>
                  <a:gd name="connsiteY574" fmla="*/ 480020 h 858918"/>
                  <a:gd name="connsiteX575" fmla="*/ 477120 w 1064283"/>
                  <a:gd name="connsiteY575" fmla="*/ 464376 h 858918"/>
                  <a:gd name="connsiteX576" fmla="*/ 640405 w 1064283"/>
                  <a:gd name="connsiteY576" fmla="*/ 475778 h 858918"/>
                  <a:gd name="connsiteX577" fmla="*/ 653371 w 1064283"/>
                  <a:gd name="connsiteY577" fmla="*/ 481370 h 858918"/>
                  <a:gd name="connsiteX578" fmla="*/ 691187 w 1064283"/>
                  <a:gd name="connsiteY578" fmla="*/ 524564 h 858918"/>
                  <a:gd name="connsiteX579" fmla="*/ 693490 w 1064283"/>
                  <a:gd name="connsiteY579" fmla="*/ 536444 h 858918"/>
                  <a:gd name="connsiteX580" fmla="*/ 667051 w 1064283"/>
                  <a:gd name="connsiteY580" fmla="*/ 552065 h 858918"/>
                  <a:gd name="connsiteX581" fmla="*/ 654085 w 1064283"/>
                  <a:gd name="connsiteY581" fmla="*/ 546519 h 858918"/>
                  <a:gd name="connsiteX582" fmla="*/ 616268 w 1064283"/>
                  <a:gd name="connsiteY582" fmla="*/ 503324 h 858918"/>
                  <a:gd name="connsiteX583" fmla="*/ 613966 w 1064283"/>
                  <a:gd name="connsiteY583" fmla="*/ 491422 h 858918"/>
                  <a:gd name="connsiteX584" fmla="*/ 640405 w 1064283"/>
                  <a:gd name="connsiteY584" fmla="*/ 475778 h 858918"/>
                  <a:gd name="connsiteX585" fmla="*/ 129570 w 1064283"/>
                  <a:gd name="connsiteY585" fmla="*/ 459597 h 858918"/>
                  <a:gd name="connsiteX586" fmla="*/ 142559 w 1064283"/>
                  <a:gd name="connsiteY586" fmla="*/ 465167 h 858918"/>
                  <a:gd name="connsiteX587" fmla="*/ 180352 w 1064283"/>
                  <a:gd name="connsiteY587" fmla="*/ 508360 h 858918"/>
                  <a:gd name="connsiteX588" fmla="*/ 182632 w 1064283"/>
                  <a:gd name="connsiteY588" fmla="*/ 520238 h 858918"/>
                  <a:gd name="connsiteX589" fmla="*/ 156194 w 1064283"/>
                  <a:gd name="connsiteY589" fmla="*/ 535860 h 858918"/>
                  <a:gd name="connsiteX590" fmla="*/ 143250 w 1064283"/>
                  <a:gd name="connsiteY590" fmla="*/ 530315 h 858918"/>
                  <a:gd name="connsiteX591" fmla="*/ 105458 w 1064283"/>
                  <a:gd name="connsiteY591" fmla="*/ 487121 h 858918"/>
                  <a:gd name="connsiteX592" fmla="*/ 103131 w 1064283"/>
                  <a:gd name="connsiteY592" fmla="*/ 475218 h 858918"/>
                  <a:gd name="connsiteX593" fmla="*/ 129570 w 1064283"/>
                  <a:gd name="connsiteY593" fmla="*/ 459597 h 858918"/>
                  <a:gd name="connsiteX594" fmla="*/ 783653 w 1064283"/>
                  <a:gd name="connsiteY594" fmla="*/ 494567 h 858918"/>
                  <a:gd name="connsiteX595" fmla="*/ 796620 w 1064283"/>
                  <a:gd name="connsiteY595" fmla="*/ 500160 h 858918"/>
                  <a:gd name="connsiteX596" fmla="*/ 834412 w 1064283"/>
                  <a:gd name="connsiteY596" fmla="*/ 543353 h 858918"/>
                  <a:gd name="connsiteX597" fmla="*/ 836715 w 1064283"/>
                  <a:gd name="connsiteY597" fmla="*/ 555209 h 858918"/>
                  <a:gd name="connsiteX598" fmla="*/ 810276 w 1064283"/>
                  <a:gd name="connsiteY598" fmla="*/ 570854 h 858918"/>
                  <a:gd name="connsiteX599" fmla="*/ 797310 w 1064283"/>
                  <a:gd name="connsiteY599" fmla="*/ 565308 h 858918"/>
                  <a:gd name="connsiteX600" fmla="*/ 759517 w 1064283"/>
                  <a:gd name="connsiteY600" fmla="*/ 522092 h 858918"/>
                  <a:gd name="connsiteX601" fmla="*/ 757215 w 1064283"/>
                  <a:gd name="connsiteY601" fmla="*/ 510189 h 858918"/>
                  <a:gd name="connsiteX602" fmla="*/ 783653 w 1064283"/>
                  <a:gd name="connsiteY602" fmla="*/ 494567 h 858918"/>
                  <a:gd name="connsiteX603" fmla="*/ 272796 w 1064283"/>
                  <a:gd name="connsiteY603" fmla="*/ 478362 h 858918"/>
                  <a:gd name="connsiteX604" fmla="*/ 285785 w 1064283"/>
                  <a:gd name="connsiteY604" fmla="*/ 483956 h 858918"/>
                  <a:gd name="connsiteX605" fmla="*/ 323601 w 1064283"/>
                  <a:gd name="connsiteY605" fmla="*/ 527150 h 858918"/>
                  <a:gd name="connsiteX606" fmla="*/ 325857 w 1064283"/>
                  <a:gd name="connsiteY606" fmla="*/ 539027 h 858918"/>
                  <a:gd name="connsiteX607" fmla="*/ 299441 w 1064283"/>
                  <a:gd name="connsiteY607" fmla="*/ 554650 h 858918"/>
                  <a:gd name="connsiteX608" fmla="*/ 286499 w 1064283"/>
                  <a:gd name="connsiteY608" fmla="*/ 549104 h 858918"/>
                  <a:gd name="connsiteX609" fmla="*/ 248683 w 1064283"/>
                  <a:gd name="connsiteY609" fmla="*/ 505887 h 858918"/>
                  <a:gd name="connsiteX610" fmla="*/ 246357 w 1064283"/>
                  <a:gd name="connsiteY610" fmla="*/ 494007 h 858918"/>
                  <a:gd name="connsiteX611" fmla="*/ 272796 w 1064283"/>
                  <a:gd name="connsiteY611" fmla="*/ 478362 h 858918"/>
                  <a:gd name="connsiteX612" fmla="*/ 435320 w 1064283"/>
                  <a:gd name="connsiteY612" fmla="*/ 489093 h 858918"/>
                  <a:gd name="connsiteX613" fmla="*/ 448287 w 1064283"/>
                  <a:gd name="connsiteY613" fmla="*/ 494639 h 858918"/>
                  <a:gd name="connsiteX614" fmla="*/ 486102 w 1064283"/>
                  <a:gd name="connsiteY614" fmla="*/ 537833 h 858918"/>
                  <a:gd name="connsiteX615" fmla="*/ 488404 w 1064283"/>
                  <a:gd name="connsiteY615" fmla="*/ 549735 h 858918"/>
                  <a:gd name="connsiteX616" fmla="*/ 461967 w 1064283"/>
                  <a:gd name="connsiteY616" fmla="*/ 565380 h 858918"/>
                  <a:gd name="connsiteX617" fmla="*/ 449000 w 1064283"/>
                  <a:gd name="connsiteY617" fmla="*/ 559787 h 858918"/>
                  <a:gd name="connsiteX618" fmla="*/ 411207 w 1064283"/>
                  <a:gd name="connsiteY618" fmla="*/ 516594 h 858918"/>
                  <a:gd name="connsiteX619" fmla="*/ 408905 w 1064283"/>
                  <a:gd name="connsiteY619" fmla="*/ 504738 h 858918"/>
                  <a:gd name="connsiteX620" fmla="*/ 435320 w 1064283"/>
                  <a:gd name="connsiteY620" fmla="*/ 489093 h 858918"/>
                  <a:gd name="connsiteX621" fmla="*/ 87794 w 1064283"/>
                  <a:gd name="connsiteY621" fmla="*/ 484292 h 858918"/>
                  <a:gd name="connsiteX622" fmla="*/ 100759 w 1064283"/>
                  <a:gd name="connsiteY622" fmla="*/ 489884 h 858918"/>
                  <a:gd name="connsiteX623" fmla="*/ 138552 w 1064283"/>
                  <a:gd name="connsiteY623" fmla="*/ 533077 h 858918"/>
                  <a:gd name="connsiteX624" fmla="*/ 140855 w 1064283"/>
                  <a:gd name="connsiteY624" fmla="*/ 544933 h 858918"/>
                  <a:gd name="connsiteX625" fmla="*/ 114439 w 1064283"/>
                  <a:gd name="connsiteY625" fmla="*/ 560578 h 858918"/>
                  <a:gd name="connsiteX626" fmla="*/ 101450 w 1064283"/>
                  <a:gd name="connsiteY626" fmla="*/ 555031 h 858918"/>
                  <a:gd name="connsiteX627" fmla="*/ 63658 w 1064283"/>
                  <a:gd name="connsiteY627" fmla="*/ 511838 h 858918"/>
                  <a:gd name="connsiteX628" fmla="*/ 61378 w 1064283"/>
                  <a:gd name="connsiteY628" fmla="*/ 499937 h 858918"/>
                  <a:gd name="connsiteX629" fmla="*/ 87794 w 1064283"/>
                  <a:gd name="connsiteY629" fmla="*/ 484292 h 858918"/>
                  <a:gd name="connsiteX630" fmla="*/ 578569 w 1064283"/>
                  <a:gd name="connsiteY630" fmla="*/ 507883 h 858918"/>
                  <a:gd name="connsiteX631" fmla="*/ 591557 w 1064283"/>
                  <a:gd name="connsiteY631" fmla="*/ 513452 h 858918"/>
                  <a:gd name="connsiteX632" fmla="*/ 629373 w 1064283"/>
                  <a:gd name="connsiteY632" fmla="*/ 556670 h 858918"/>
                  <a:gd name="connsiteX633" fmla="*/ 631631 w 1064283"/>
                  <a:gd name="connsiteY633" fmla="*/ 568524 h 858918"/>
                  <a:gd name="connsiteX634" fmla="*/ 605214 w 1064283"/>
                  <a:gd name="connsiteY634" fmla="*/ 584147 h 858918"/>
                  <a:gd name="connsiteX635" fmla="*/ 592271 w 1064283"/>
                  <a:gd name="connsiteY635" fmla="*/ 578601 h 858918"/>
                  <a:gd name="connsiteX636" fmla="*/ 554456 w 1064283"/>
                  <a:gd name="connsiteY636" fmla="*/ 535407 h 858918"/>
                  <a:gd name="connsiteX637" fmla="*/ 552130 w 1064283"/>
                  <a:gd name="connsiteY637" fmla="*/ 523504 h 858918"/>
                  <a:gd name="connsiteX638" fmla="*/ 578569 w 1064283"/>
                  <a:gd name="connsiteY638" fmla="*/ 507883 h 858918"/>
                  <a:gd name="connsiteX639" fmla="*/ 741853 w 1064283"/>
                  <a:gd name="connsiteY639" fmla="*/ 519285 h 858918"/>
                  <a:gd name="connsiteX640" fmla="*/ 754842 w 1064283"/>
                  <a:gd name="connsiteY640" fmla="*/ 524854 h 858918"/>
                  <a:gd name="connsiteX641" fmla="*/ 792657 w 1064283"/>
                  <a:gd name="connsiteY641" fmla="*/ 568049 h 858918"/>
                  <a:gd name="connsiteX642" fmla="*/ 794915 w 1064283"/>
                  <a:gd name="connsiteY642" fmla="*/ 579926 h 858918"/>
                  <a:gd name="connsiteX643" fmla="*/ 768500 w 1064283"/>
                  <a:gd name="connsiteY643" fmla="*/ 595571 h 858918"/>
                  <a:gd name="connsiteX644" fmla="*/ 755556 w 1064283"/>
                  <a:gd name="connsiteY644" fmla="*/ 590003 h 858918"/>
                  <a:gd name="connsiteX645" fmla="*/ 717740 w 1064283"/>
                  <a:gd name="connsiteY645" fmla="*/ 546809 h 858918"/>
                  <a:gd name="connsiteX646" fmla="*/ 715415 w 1064283"/>
                  <a:gd name="connsiteY646" fmla="*/ 534906 h 858918"/>
                  <a:gd name="connsiteX647" fmla="*/ 741853 w 1064283"/>
                  <a:gd name="connsiteY647" fmla="*/ 519285 h 858918"/>
                  <a:gd name="connsiteX648" fmla="*/ 231019 w 1064283"/>
                  <a:gd name="connsiteY648" fmla="*/ 503080 h 858918"/>
                  <a:gd name="connsiteX649" fmla="*/ 244008 w 1064283"/>
                  <a:gd name="connsiteY649" fmla="*/ 508673 h 858918"/>
                  <a:gd name="connsiteX650" fmla="*/ 281800 w 1064283"/>
                  <a:gd name="connsiteY650" fmla="*/ 551867 h 858918"/>
                  <a:gd name="connsiteX651" fmla="*/ 284103 w 1064283"/>
                  <a:gd name="connsiteY651" fmla="*/ 563723 h 858918"/>
                  <a:gd name="connsiteX652" fmla="*/ 257664 w 1064283"/>
                  <a:gd name="connsiteY652" fmla="*/ 579367 h 858918"/>
                  <a:gd name="connsiteX653" fmla="*/ 244699 w 1064283"/>
                  <a:gd name="connsiteY653" fmla="*/ 573821 h 858918"/>
                  <a:gd name="connsiteX654" fmla="*/ 206906 w 1064283"/>
                  <a:gd name="connsiteY654" fmla="*/ 530605 h 858918"/>
                  <a:gd name="connsiteX655" fmla="*/ 204603 w 1064283"/>
                  <a:gd name="connsiteY655" fmla="*/ 518702 h 858918"/>
                  <a:gd name="connsiteX656" fmla="*/ 231019 w 1064283"/>
                  <a:gd name="connsiteY656" fmla="*/ 503080 h 858918"/>
                  <a:gd name="connsiteX657" fmla="*/ 393566 w 1064283"/>
                  <a:gd name="connsiteY657" fmla="*/ 513788 h 858918"/>
                  <a:gd name="connsiteX658" fmla="*/ 406509 w 1064283"/>
                  <a:gd name="connsiteY658" fmla="*/ 519380 h 858918"/>
                  <a:gd name="connsiteX659" fmla="*/ 444302 w 1064283"/>
                  <a:gd name="connsiteY659" fmla="*/ 562549 h 858918"/>
                  <a:gd name="connsiteX660" fmla="*/ 446628 w 1064283"/>
                  <a:gd name="connsiteY660" fmla="*/ 574453 h 858918"/>
                  <a:gd name="connsiteX661" fmla="*/ 420189 w 1064283"/>
                  <a:gd name="connsiteY661" fmla="*/ 590074 h 858918"/>
                  <a:gd name="connsiteX662" fmla="*/ 407200 w 1064283"/>
                  <a:gd name="connsiteY662" fmla="*/ 584504 h 858918"/>
                  <a:gd name="connsiteX663" fmla="*/ 369407 w 1064283"/>
                  <a:gd name="connsiteY663" fmla="*/ 541311 h 858918"/>
                  <a:gd name="connsiteX664" fmla="*/ 367127 w 1064283"/>
                  <a:gd name="connsiteY664" fmla="*/ 529433 h 858918"/>
                  <a:gd name="connsiteX665" fmla="*/ 393566 w 1064283"/>
                  <a:gd name="connsiteY665" fmla="*/ 513788 h 858918"/>
                  <a:gd name="connsiteX666" fmla="*/ 536791 w 1064283"/>
                  <a:gd name="connsiteY666" fmla="*/ 532577 h 858918"/>
                  <a:gd name="connsiteX667" fmla="*/ 549781 w 1064283"/>
                  <a:gd name="connsiteY667" fmla="*/ 538170 h 858918"/>
                  <a:gd name="connsiteX668" fmla="*/ 587573 w 1064283"/>
                  <a:gd name="connsiteY668" fmla="*/ 581386 h 858918"/>
                  <a:gd name="connsiteX669" fmla="*/ 589853 w 1064283"/>
                  <a:gd name="connsiteY669" fmla="*/ 593219 h 858918"/>
                  <a:gd name="connsiteX670" fmla="*/ 563438 w 1064283"/>
                  <a:gd name="connsiteY670" fmla="*/ 608864 h 858918"/>
                  <a:gd name="connsiteX671" fmla="*/ 550471 w 1064283"/>
                  <a:gd name="connsiteY671" fmla="*/ 603317 h 858918"/>
                  <a:gd name="connsiteX672" fmla="*/ 512679 w 1064283"/>
                  <a:gd name="connsiteY672" fmla="*/ 560125 h 858918"/>
                  <a:gd name="connsiteX673" fmla="*/ 510376 w 1064283"/>
                  <a:gd name="connsiteY673" fmla="*/ 548222 h 858918"/>
                  <a:gd name="connsiteX674" fmla="*/ 536791 w 1064283"/>
                  <a:gd name="connsiteY674" fmla="*/ 532577 h 858918"/>
                  <a:gd name="connsiteX675" fmla="*/ 700076 w 1064283"/>
                  <a:gd name="connsiteY675" fmla="*/ 543979 h 858918"/>
                  <a:gd name="connsiteX676" fmla="*/ 713065 w 1064283"/>
                  <a:gd name="connsiteY676" fmla="*/ 549572 h 858918"/>
                  <a:gd name="connsiteX677" fmla="*/ 750859 w 1064283"/>
                  <a:gd name="connsiteY677" fmla="*/ 592765 h 858918"/>
                  <a:gd name="connsiteX678" fmla="*/ 753161 w 1064283"/>
                  <a:gd name="connsiteY678" fmla="*/ 604621 h 858918"/>
                  <a:gd name="connsiteX679" fmla="*/ 726745 w 1064283"/>
                  <a:gd name="connsiteY679" fmla="*/ 620267 h 858918"/>
                  <a:gd name="connsiteX680" fmla="*/ 713756 w 1064283"/>
                  <a:gd name="connsiteY680" fmla="*/ 614719 h 858918"/>
                  <a:gd name="connsiteX681" fmla="*/ 675964 w 1064283"/>
                  <a:gd name="connsiteY681" fmla="*/ 571527 h 858918"/>
                  <a:gd name="connsiteX682" fmla="*/ 673660 w 1064283"/>
                  <a:gd name="connsiteY682" fmla="*/ 559624 h 858918"/>
                  <a:gd name="connsiteX683" fmla="*/ 700076 w 1064283"/>
                  <a:gd name="connsiteY683" fmla="*/ 543979 h 858918"/>
                  <a:gd name="connsiteX684" fmla="*/ 189242 w 1064283"/>
                  <a:gd name="connsiteY684" fmla="*/ 527798 h 858918"/>
                  <a:gd name="connsiteX685" fmla="*/ 202231 w 1064283"/>
                  <a:gd name="connsiteY685" fmla="*/ 533368 h 858918"/>
                  <a:gd name="connsiteX686" fmla="*/ 240023 w 1064283"/>
                  <a:gd name="connsiteY686" fmla="*/ 576561 h 858918"/>
                  <a:gd name="connsiteX687" fmla="*/ 242303 w 1064283"/>
                  <a:gd name="connsiteY687" fmla="*/ 588440 h 858918"/>
                  <a:gd name="connsiteX688" fmla="*/ 215888 w 1064283"/>
                  <a:gd name="connsiteY688" fmla="*/ 604062 h 858918"/>
                  <a:gd name="connsiteX689" fmla="*/ 202922 w 1064283"/>
                  <a:gd name="connsiteY689" fmla="*/ 598515 h 858918"/>
                  <a:gd name="connsiteX690" fmla="*/ 165129 w 1064283"/>
                  <a:gd name="connsiteY690" fmla="*/ 555322 h 858918"/>
                  <a:gd name="connsiteX691" fmla="*/ 162803 w 1064283"/>
                  <a:gd name="connsiteY691" fmla="*/ 543419 h 858918"/>
                  <a:gd name="connsiteX692" fmla="*/ 189242 w 1064283"/>
                  <a:gd name="connsiteY692" fmla="*/ 527798 h 858918"/>
                  <a:gd name="connsiteX693" fmla="*/ 332513 w 1064283"/>
                  <a:gd name="connsiteY693" fmla="*/ 546611 h 858918"/>
                  <a:gd name="connsiteX694" fmla="*/ 345479 w 1064283"/>
                  <a:gd name="connsiteY694" fmla="*/ 552158 h 858918"/>
                  <a:gd name="connsiteX695" fmla="*/ 383271 w 1064283"/>
                  <a:gd name="connsiteY695" fmla="*/ 595351 h 858918"/>
                  <a:gd name="connsiteX696" fmla="*/ 385575 w 1064283"/>
                  <a:gd name="connsiteY696" fmla="*/ 607253 h 858918"/>
                  <a:gd name="connsiteX697" fmla="*/ 359158 w 1064283"/>
                  <a:gd name="connsiteY697" fmla="*/ 622898 h 858918"/>
                  <a:gd name="connsiteX698" fmla="*/ 346170 w 1064283"/>
                  <a:gd name="connsiteY698" fmla="*/ 617305 h 858918"/>
                  <a:gd name="connsiteX699" fmla="*/ 308377 w 1064283"/>
                  <a:gd name="connsiteY699" fmla="*/ 574089 h 858918"/>
                  <a:gd name="connsiteX700" fmla="*/ 306075 w 1064283"/>
                  <a:gd name="connsiteY700" fmla="*/ 562233 h 858918"/>
                  <a:gd name="connsiteX701" fmla="*/ 332513 w 1064283"/>
                  <a:gd name="connsiteY701" fmla="*/ 546611 h 858918"/>
                  <a:gd name="connsiteX702" fmla="*/ 495015 w 1064283"/>
                  <a:gd name="connsiteY702" fmla="*/ 557294 h 858918"/>
                  <a:gd name="connsiteX703" fmla="*/ 508003 w 1064283"/>
                  <a:gd name="connsiteY703" fmla="*/ 562865 h 858918"/>
                  <a:gd name="connsiteX704" fmla="*/ 545796 w 1064283"/>
                  <a:gd name="connsiteY704" fmla="*/ 606081 h 858918"/>
                  <a:gd name="connsiteX705" fmla="*/ 548076 w 1064283"/>
                  <a:gd name="connsiteY705" fmla="*/ 617936 h 858918"/>
                  <a:gd name="connsiteX706" fmla="*/ 521638 w 1064283"/>
                  <a:gd name="connsiteY706" fmla="*/ 633580 h 858918"/>
                  <a:gd name="connsiteX707" fmla="*/ 508695 w 1064283"/>
                  <a:gd name="connsiteY707" fmla="*/ 628012 h 858918"/>
                  <a:gd name="connsiteX708" fmla="*/ 470902 w 1064283"/>
                  <a:gd name="connsiteY708" fmla="*/ 584819 h 858918"/>
                  <a:gd name="connsiteX709" fmla="*/ 468576 w 1064283"/>
                  <a:gd name="connsiteY709" fmla="*/ 572916 h 858918"/>
                  <a:gd name="connsiteX710" fmla="*/ 495015 w 1064283"/>
                  <a:gd name="connsiteY710" fmla="*/ 557294 h 858918"/>
                  <a:gd name="connsiteX711" fmla="*/ 147464 w 1064283"/>
                  <a:gd name="connsiteY711" fmla="*/ 552492 h 858918"/>
                  <a:gd name="connsiteX712" fmla="*/ 160454 w 1064283"/>
                  <a:gd name="connsiteY712" fmla="*/ 558085 h 858918"/>
                  <a:gd name="connsiteX713" fmla="*/ 198247 w 1064283"/>
                  <a:gd name="connsiteY713" fmla="*/ 601279 h 858918"/>
                  <a:gd name="connsiteX714" fmla="*/ 200527 w 1064283"/>
                  <a:gd name="connsiteY714" fmla="*/ 613134 h 858918"/>
                  <a:gd name="connsiteX715" fmla="*/ 174111 w 1064283"/>
                  <a:gd name="connsiteY715" fmla="*/ 628779 h 858918"/>
                  <a:gd name="connsiteX716" fmla="*/ 161145 w 1064283"/>
                  <a:gd name="connsiteY716" fmla="*/ 623233 h 858918"/>
                  <a:gd name="connsiteX717" fmla="*/ 123352 w 1064283"/>
                  <a:gd name="connsiteY717" fmla="*/ 580040 h 858918"/>
                  <a:gd name="connsiteX718" fmla="*/ 121049 w 1064283"/>
                  <a:gd name="connsiteY718" fmla="*/ 568137 h 858918"/>
                  <a:gd name="connsiteX719" fmla="*/ 147464 w 1064283"/>
                  <a:gd name="connsiteY719" fmla="*/ 552492 h 858918"/>
                  <a:gd name="connsiteX720" fmla="*/ 638240 w 1064283"/>
                  <a:gd name="connsiteY720" fmla="*/ 576083 h 858918"/>
                  <a:gd name="connsiteX721" fmla="*/ 651252 w 1064283"/>
                  <a:gd name="connsiteY721" fmla="*/ 581654 h 858918"/>
                  <a:gd name="connsiteX722" fmla="*/ 689045 w 1064283"/>
                  <a:gd name="connsiteY722" fmla="*/ 624870 h 858918"/>
                  <a:gd name="connsiteX723" fmla="*/ 691301 w 1064283"/>
                  <a:gd name="connsiteY723" fmla="*/ 636725 h 858918"/>
                  <a:gd name="connsiteX724" fmla="*/ 664886 w 1064283"/>
                  <a:gd name="connsiteY724" fmla="*/ 652347 h 858918"/>
                  <a:gd name="connsiteX725" fmla="*/ 651943 w 1064283"/>
                  <a:gd name="connsiteY725" fmla="*/ 646802 h 858918"/>
                  <a:gd name="connsiteX726" fmla="*/ 614150 w 1064283"/>
                  <a:gd name="connsiteY726" fmla="*/ 603609 h 858918"/>
                  <a:gd name="connsiteX727" fmla="*/ 611801 w 1064283"/>
                  <a:gd name="connsiteY727" fmla="*/ 591705 h 858918"/>
                  <a:gd name="connsiteX728" fmla="*/ 638240 w 1064283"/>
                  <a:gd name="connsiteY728" fmla="*/ 576083 h 858918"/>
                  <a:gd name="connsiteX729" fmla="*/ 290736 w 1064283"/>
                  <a:gd name="connsiteY729" fmla="*/ 571306 h 858918"/>
                  <a:gd name="connsiteX730" fmla="*/ 303679 w 1064283"/>
                  <a:gd name="connsiteY730" fmla="*/ 576875 h 858918"/>
                  <a:gd name="connsiteX731" fmla="*/ 341495 w 1064283"/>
                  <a:gd name="connsiteY731" fmla="*/ 620068 h 858918"/>
                  <a:gd name="connsiteX732" fmla="*/ 343821 w 1064283"/>
                  <a:gd name="connsiteY732" fmla="*/ 631971 h 858918"/>
                  <a:gd name="connsiteX733" fmla="*/ 317382 w 1064283"/>
                  <a:gd name="connsiteY733" fmla="*/ 647592 h 858918"/>
                  <a:gd name="connsiteX734" fmla="*/ 304370 w 1064283"/>
                  <a:gd name="connsiteY734" fmla="*/ 642022 h 858918"/>
                  <a:gd name="connsiteX735" fmla="*/ 266578 w 1064283"/>
                  <a:gd name="connsiteY735" fmla="*/ 598829 h 858918"/>
                  <a:gd name="connsiteX736" fmla="*/ 264320 w 1064283"/>
                  <a:gd name="connsiteY736" fmla="*/ 586951 h 858918"/>
                  <a:gd name="connsiteX737" fmla="*/ 290736 w 1064283"/>
                  <a:gd name="connsiteY737" fmla="*/ 571306 h 858918"/>
                  <a:gd name="connsiteX738" fmla="*/ 453238 w 1064283"/>
                  <a:gd name="connsiteY738" fmla="*/ 582012 h 858918"/>
                  <a:gd name="connsiteX739" fmla="*/ 466203 w 1064283"/>
                  <a:gd name="connsiteY739" fmla="*/ 587604 h 858918"/>
                  <a:gd name="connsiteX740" fmla="*/ 504020 w 1064283"/>
                  <a:gd name="connsiteY740" fmla="*/ 630798 h 858918"/>
                  <a:gd name="connsiteX741" fmla="*/ 506322 w 1064283"/>
                  <a:gd name="connsiteY741" fmla="*/ 642655 h 858918"/>
                  <a:gd name="connsiteX742" fmla="*/ 479883 w 1064283"/>
                  <a:gd name="connsiteY742" fmla="*/ 658276 h 858918"/>
                  <a:gd name="connsiteX743" fmla="*/ 466917 w 1064283"/>
                  <a:gd name="connsiteY743" fmla="*/ 652729 h 858918"/>
                  <a:gd name="connsiteX744" fmla="*/ 429102 w 1064283"/>
                  <a:gd name="connsiteY744" fmla="*/ 609536 h 858918"/>
                  <a:gd name="connsiteX745" fmla="*/ 426799 w 1064283"/>
                  <a:gd name="connsiteY745" fmla="*/ 597633 h 858918"/>
                  <a:gd name="connsiteX746" fmla="*/ 453238 w 1064283"/>
                  <a:gd name="connsiteY746" fmla="*/ 582012 h 858918"/>
                  <a:gd name="connsiteX747" fmla="*/ 596487 w 1064283"/>
                  <a:gd name="connsiteY747" fmla="*/ 600779 h 858918"/>
                  <a:gd name="connsiteX748" fmla="*/ 609452 w 1064283"/>
                  <a:gd name="connsiteY748" fmla="*/ 606371 h 858918"/>
                  <a:gd name="connsiteX749" fmla="*/ 647245 w 1064283"/>
                  <a:gd name="connsiteY749" fmla="*/ 649588 h 858918"/>
                  <a:gd name="connsiteX750" fmla="*/ 649547 w 1064283"/>
                  <a:gd name="connsiteY750" fmla="*/ 661443 h 858918"/>
                  <a:gd name="connsiteX751" fmla="*/ 623132 w 1064283"/>
                  <a:gd name="connsiteY751" fmla="*/ 677065 h 858918"/>
                  <a:gd name="connsiteX752" fmla="*/ 610143 w 1064283"/>
                  <a:gd name="connsiteY752" fmla="*/ 671519 h 858918"/>
                  <a:gd name="connsiteX753" fmla="*/ 572350 w 1064283"/>
                  <a:gd name="connsiteY753" fmla="*/ 628325 h 858918"/>
                  <a:gd name="connsiteX754" fmla="*/ 570048 w 1064283"/>
                  <a:gd name="connsiteY754" fmla="*/ 616423 h 858918"/>
                  <a:gd name="connsiteX755" fmla="*/ 596487 w 1064283"/>
                  <a:gd name="connsiteY755" fmla="*/ 600779 h 858918"/>
                  <a:gd name="connsiteX756" fmla="*/ 248936 w 1064283"/>
                  <a:gd name="connsiteY756" fmla="*/ 596023 h 858918"/>
                  <a:gd name="connsiteX757" fmla="*/ 261925 w 1064283"/>
                  <a:gd name="connsiteY757" fmla="*/ 601569 h 858918"/>
                  <a:gd name="connsiteX758" fmla="*/ 299718 w 1064283"/>
                  <a:gd name="connsiteY758" fmla="*/ 644763 h 858918"/>
                  <a:gd name="connsiteX759" fmla="*/ 302021 w 1064283"/>
                  <a:gd name="connsiteY759" fmla="*/ 656688 h 858918"/>
                  <a:gd name="connsiteX760" fmla="*/ 275582 w 1064283"/>
                  <a:gd name="connsiteY760" fmla="*/ 672309 h 858918"/>
                  <a:gd name="connsiteX761" fmla="*/ 262616 w 1064283"/>
                  <a:gd name="connsiteY761" fmla="*/ 666717 h 858918"/>
                  <a:gd name="connsiteX762" fmla="*/ 224823 w 1064283"/>
                  <a:gd name="connsiteY762" fmla="*/ 623524 h 858918"/>
                  <a:gd name="connsiteX763" fmla="*/ 222543 w 1064283"/>
                  <a:gd name="connsiteY763" fmla="*/ 611669 h 858918"/>
                  <a:gd name="connsiteX764" fmla="*/ 248936 w 1064283"/>
                  <a:gd name="connsiteY764" fmla="*/ 596023 h 858918"/>
                  <a:gd name="connsiteX765" fmla="*/ 392184 w 1064283"/>
                  <a:gd name="connsiteY765" fmla="*/ 614812 h 858918"/>
                  <a:gd name="connsiteX766" fmla="*/ 405196 w 1064283"/>
                  <a:gd name="connsiteY766" fmla="*/ 620383 h 858918"/>
                  <a:gd name="connsiteX767" fmla="*/ 442989 w 1064283"/>
                  <a:gd name="connsiteY767" fmla="*/ 663600 h 858918"/>
                  <a:gd name="connsiteX768" fmla="*/ 445246 w 1064283"/>
                  <a:gd name="connsiteY768" fmla="*/ 675454 h 858918"/>
                  <a:gd name="connsiteX769" fmla="*/ 418830 w 1064283"/>
                  <a:gd name="connsiteY769" fmla="*/ 691099 h 858918"/>
                  <a:gd name="connsiteX770" fmla="*/ 405888 w 1064283"/>
                  <a:gd name="connsiteY770" fmla="*/ 685531 h 858918"/>
                  <a:gd name="connsiteX771" fmla="*/ 368072 w 1064283"/>
                  <a:gd name="connsiteY771" fmla="*/ 642337 h 858918"/>
                  <a:gd name="connsiteX772" fmla="*/ 365745 w 1064283"/>
                  <a:gd name="connsiteY772" fmla="*/ 630433 h 858918"/>
                  <a:gd name="connsiteX773" fmla="*/ 392184 w 1064283"/>
                  <a:gd name="connsiteY773" fmla="*/ 614812 h 858918"/>
                  <a:gd name="connsiteX774" fmla="*/ 554687 w 1064283"/>
                  <a:gd name="connsiteY774" fmla="*/ 625495 h 858918"/>
                  <a:gd name="connsiteX775" fmla="*/ 567675 w 1064283"/>
                  <a:gd name="connsiteY775" fmla="*/ 631065 h 858918"/>
                  <a:gd name="connsiteX776" fmla="*/ 605491 w 1064283"/>
                  <a:gd name="connsiteY776" fmla="*/ 674282 h 858918"/>
                  <a:gd name="connsiteX777" fmla="*/ 607747 w 1064283"/>
                  <a:gd name="connsiteY777" fmla="*/ 686160 h 858918"/>
                  <a:gd name="connsiteX778" fmla="*/ 581332 w 1064283"/>
                  <a:gd name="connsiteY778" fmla="*/ 701782 h 858918"/>
                  <a:gd name="connsiteX779" fmla="*/ 568389 w 1064283"/>
                  <a:gd name="connsiteY779" fmla="*/ 696214 h 858918"/>
                  <a:gd name="connsiteX780" fmla="*/ 530574 w 1064283"/>
                  <a:gd name="connsiteY780" fmla="*/ 653020 h 858918"/>
                  <a:gd name="connsiteX781" fmla="*/ 528248 w 1064283"/>
                  <a:gd name="connsiteY781" fmla="*/ 641117 h 858918"/>
                  <a:gd name="connsiteX782" fmla="*/ 554687 w 1064283"/>
                  <a:gd name="connsiteY782" fmla="*/ 625495 h 858918"/>
                  <a:gd name="connsiteX783" fmla="*/ 207182 w 1064283"/>
                  <a:gd name="connsiteY783" fmla="*/ 620741 h 858918"/>
                  <a:gd name="connsiteX784" fmla="*/ 220125 w 1064283"/>
                  <a:gd name="connsiteY784" fmla="*/ 626309 h 858918"/>
                  <a:gd name="connsiteX785" fmla="*/ 257918 w 1064283"/>
                  <a:gd name="connsiteY785" fmla="*/ 669479 h 858918"/>
                  <a:gd name="connsiteX786" fmla="*/ 260267 w 1064283"/>
                  <a:gd name="connsiteY786" fmla="*/ 681383 h 858918"/>
                  <a:gd name="connsiteX787" fmla="*/ 233828 w 1064283"/>
                  <a:gd name="connsiteY787" fmla="*/ 697005 h 858918"/>
                  <a:gd name="connsiteX788" fmla="*/ 220817 w 1064283"/>
                  <a:gd name="connsiteY788" fmla="*/ 691434 h 858918"/>
                  <a:gd name="connsiteX789" fmla="*/ 183023 w 1064283"/>
                  <a:gd name="connsiteY789" fmla="*/ 648241 h 858918"/>
                  <a:gd name="connsiteX790" fmla="*/ 180767 w 1064283"/>
                  <a:gd name="connsiteY790" fmla="*/ 636363 h 858918"/>
                  <a:gd name="connsiteX791" fmla="*/ 207182 w 1064283"/>
                  <a:gd name="connsiteY791" fmla="*/ 620741 h 858918"/>
                  <a:gd name="connsiteX792" fmla="*/ 350408 w 1064283"/>
                  <a:gd name="connsiteY792" fmla="*/ 639506 h 858918"/>
                  <a:gd name="connsiteX793" fmla="*/ 363396 w 1064283"/>
                  <a:gd name="connsiteY793" fmla="*/ 645100 h 858918"/>
                  <a:gd name="connsiteX794" fmla="*/ 401189 w 1064283"/>
                  <a:gd name="connsiteY794" fmla="*/ 688316 h 858918"/>
                  <a:gd name="connsiteX795" fmla="*/ 403493 w 1064283"/>
                  <a:gd name="connsiteY795" fmla="*/ 700172 h 858918"/>
                  <a:gd name="connsiteX796" fmla="*/ 377054 w 1064283"/>
                  <a:gd name="connsiteY796" fmla="*/ 715794 h 858918"/>
                  <a:gd name="connsiteX797" fmla="*/ 364088 w 1064283"/>
                  <a:gd name="connsiteY797" fmla="*/ 710247 h 858918"/>
                  <a:gd name="connsiteX798" fmla="*/ 326294 w 1064283"/>
                  <a:gd name="connsiteY798" fmla="*/ 667054 h 858918"/>
                  <a:gd name="connsiteX799" fmla="*/ 323992 w 1064283"/>
                  <a:gd name="connsiteY799" fmla="*/ 655152 h 858918"/>
                  <a:gd name="connsiteX800" fmla="*/ 350408 w 1064283"/>
                  <a:gd name="connsiteY800" fmla="*/ 639506 h 858918"/>
                  <a:gd name="connsiteX801" fmla="*/ 512909 w 1064283"/>
                  <a:gd name="connsiteY801" fmla="*/ 650190 h 858918"/>
                  <a:gd name="connsiteX802" fmla="*/ 525899 w 1064283"/>
                  <a:gd name="connsiteY802" fmla="*/ 655806 h 858918"/>
                  <a:gd name="connsiteX803" fmla="*/ 563691 w 1064283"/>
                  <a:gd name="connsiteY803" fmla="*/ 698999 h 858918"/>
                  <a:gd name="connsiteX804" fmla="*/ 565994 w 1064283"/>
                  <a:gd name="connsiteY804" fmla="*/ 710855 h 858918"/>
                  <a:gd name="connsiteX805" fmla="*/ 539579 w 1064283"/>
                  <a:gd name="connsiteY805" fmla="*/ 726478 h 858918"/>
                  <a:gd name="connsiteX806" fmla="*/ 526589 w 1064283"/>
                  <a:gd name="connsiteY806" fmla="*/ 720931 h 858918"/>
                  <a:gd name="connsiteX807" fmla="*/ 488796 w 1064283"/>
                  <a:gd name="connsiteY807" fmla="*/ 677737 h 858918"/>
                  <a:gd name="connsiteX808" fmla="*/ 486494 w 1064283"/>
                  <a:gd name="connsiteY808" fmla="*/ 665835 h 858918"/>
                  <a:gd name="connsiteX809" fmla="*/ 512909 w 1064283"/>
                  <a:gd name="connsiteY809" fmla="*/ 650190 h 858918"/>
                  <a:gd name="connsiteX810" fmla="*/ 308631 w 1064283"/>
                  <a:gd name="connsiteY810" fmla="*/ 664224 h 858918"/>
                  <a:gd name="connsiteX811" fmla="*/ 321643 w 1064283"/>
                  <a:gd name="connsiteY811" fmla="*/ 669818 h 858918"/>
                  <a:gd name="connsiteX812" fmla="*/ 359413 w 1064283"/>
                  <a:gd name="connsiteY812" fmla="*/ 713011 h 858918"/>
                  <a:gd name="connsiteX813" fmla="*/ 361693 w 1064283"/>
                  <a:gd name="connsiteY813" fmla="*/ 724889 h 858918"/>
                  <a:gd name="connsiteX814" fmla="*/ 335276 w 1064283"/>
                  <a:gd name="connsiteY814" fmla="*/ 740511 h 858918"/>
                  <a:gd name="connsiteX815" fmla="*/ 322311 w 1064283"/>
                  <a:gd name="connsiteY815" fmla="*/ 734965 h 858918"/>
                  <a:gd name="connsiteX816" fmla="*/ 284518 w 1064283"/>
                  <a:gd name="connsiteY816" fmla="*/ 691772 h 858918"/>
                  <a:gd name="connsiteX817" fmla="*/ 282192 w 1064283"/>
                  <a:gd name="connsiteY817" fmla="*/ 679869 h 858918"/>
                  <a:gd name="connsiteX818" fmla="*/ 308631 w 1064283"/>
                  <a:gd name="connsiteY818" fmla="*/ 664224 h 858918"/>
                  <a:gd name="connsiteX819" fmla="*/ 451856 w 1064283"/>
                  <a:gd name="connsiteY819" fmla="*/ 683013 h 858918"/>
                  <a:gd name="connsiteX820" fmla="*/ 464868 w 1064283"/>
                  <a:gd name="connsiteY820" fmla="*/ 688584 h 858918"/>
                  <a:gd name="connsiteX821" fmla="*/ 502660 w 1064283"/>
                  <a:gd name="connsiteY821" fmla="*/ 731800 h 858918"/>
                  <a:gd name="connsiteX822" fmla="*/ 504940 w 1064283"/>
                  <a:gd name="connsiteY822" fmla="*/ 743655 h 858918"/>
                  <a:gd name="connsiteX823" fmla="*/ 478501 w 1064283"/>
                  <a:gd name="connsiteY823" fmla="*/ 759300 h 858918"/>
                  <a:gd name="connsiteX824" fmla="*/ 465560 w 1064283"/>
                  <a:gd name="connsiteY824" fmla="*/ 753732 h 858918"/>
                  <a:gd name="connsiteX825" fmla="*/ 427766 w 1064283"/>
                  <a:gd name="connsiteY825" fmla="*/ 710539 h 858918"/>
                  <a:gd name="connsiteX826" fmla="*/ 425441 w 1064283"/>
                  <a:gd name="connsiteY826" fmla="*/ 698636 h 858918"/>
                  <a:gd name="connsiteX827" fmla="*/ 451856 w 1064283"/>
                  <a:gd name="connsiteY827" fmla="*/ 683013 h 858918"/>
                  <a:gd name="connsiteX828" fmla="*/ 266854 w 1064283"/>
                  <a:gd name="connsiteY828" fmla="*/ 688942 h 858918"/>
                  <a:gd name="connsiteX829" fmla="*/ 279843 w 1064283"/>
                  <a:gd name="connsiteY829" fmla="*/ 694535 h 858918"/>
                  <a:gd name="connsiteX830" fmla="*/ 317635 w 1064283"/>
                  <a:gd name="connsiteY830" fmla="*/ 737728 h 858918"/>
                  <a:gd name="connsiteX831" fmla="*/ 319938 w 1064283"/>
                  <a:gd name="connsiteY831" fmla="*/ 749585 h 858918"/>
                  <a:gd name="connsiteX832" fmla="*/ 293500 w 1064283"/>
                  <a:gd name="connsiteY832" fmla="*/ 765206 h 858918"/>
                  <a:gd name="connsiteX833" fmla="*/ 280534 w 1064283"/>
                  <a:gd name="connsiteY833" fmla="*/ 759682 h 858918"/>
                  <a:gd name="connsiteX834" fmla="*/ 242718 w 1064283"/>
                  <a:gd name="connsiteY834" fmla="*/ 716466 h 858918"/>
                  <a:gd name="connsiteX835" fmla="*/ 240415 w 1064283"/>
                  <a:gd name="connsiteY835" fmla="*/ 704563 h 858918"/>
                  <a:gd name="connsiteX836" fmla="*/ 266854 w 1064283"/>
                  <a:gd name="connsiteY836" fmla="*/ 688942 h 858918"/>
                  <a:gd name="connsiteX837" fmla="*/ 410102 w 1064283"/>
                  <a:gd name="connsiteY837" fmla="*/ 707709 h 858918"/>
                  <a:gd name="connsiteX838" fmla="*/ 423068 w 1064283"/>
                  <a:gd name="connsiteY838" fmla="*/ 713301 h 858918"/>
                  <a:gd name="connsiteX839" fmla="*/ 460884 w 1064283"/>
                  <a:gd name="connsiteY839" fmla="*/ 756518 h 858918"/>
                  <a:gd name="connsiteX840" fmla="*/ 463164 w 1064283"/>
                  <a:gd name="connsiteY840" fmla="*/ 768373 h 858918"/>
                  <a:gd name="connsiteX841" fmla="*/ 436748 w 1064283"/>
                  <a:gd name="connsiteY841" fmla="*/ 783995 h 858918"/>
                  <a:gd name="connsiteX842" fmla="*/ 423782 w 1064283"/>
                  <a:gd name="connsiteY842" fmla="*/ 778449 h 858918"/>
                  <a:gd name="connsiteX843" fmla="*/ 385966 w 1064283"/>
                  <a:gd name="connsiteY843" fmla="*/ 735255 h 858918"/>
                  <a:gd name="connsiteX844" fmla="*/ 383663 w 1064283"/>
                  <a:gd name="connsiteY844" fmla="*/ 723353 h 858918"/>
                  <a:gd name="connsiteX845" fmla="*/ 410102 w 1064283"/>
                  <a:gd name="connsiteY845" fmla="*/ 707709 h 858918"/>
                  <a:gd name="connsiteX846" fmla="*/ 368302 w 1064283"/>
                  <a:gd name="connsiteY846" fmla="*/ 732425 h 858918"/>
                  <a:gd name="connsiteX847" fmla="*/ 381314 w 1064283"/>
                  <a:gd name="connsiteY847" fmla="*/ 737996 h 858918"/>
                  <a:gd name="connsiteX848" fmla="*/ 419107 w 1064283"/>
                  <a:gd name="connsiteY848" fmla="*/ 781212 h 858918"/>
                  <a:gd name="connsiteX849" fmla="*/ 421364 w 1064283"/>
                  <a:gd name="connsiteY849" fmla="*/ 793090 h 858918"/>
                  <a:gd name="connsiteX850" fmla="*/ 394972 w 1064283"/>
                  <a:gd name="connsiteY850" fmla="*/ 808713 h 858918"/>
                  <a:gd name="connsiteX851" fmla="*/ 382005 w 1064283"/>
                  <a:gd name="connsiteY851" fmla="*/ 803167 h 858918"/>
                  <a:gd name="connsiteX852" fmla="*/ 344212 w 1064283"/>
                  <a:gd name="connsiteY852" fmla="*/ 759974 h 858918"/>
                  <a:gd name="connsiteX853" fmla="*/ 341863 w 1064283"/>
                  <a:gd name="connsiteY853" fmla="*/ 748070 h 858918"/>
                  <a:gd name="connsiteX854" fmla="*/ 368302 w 1064283"/>
                  <a:gd name="connsiteY854" fmla="*/ 732425 h 858918"/>
                  <a:gd name="connsiteX855" fmla="*/ 326525 w 1064283"/>
                  <a:gd name="connsiteY855" fmla="*/ 757143 h 858918"/>
                  <a:gd name="connsiteX856" fmla="*/ 339514 w 1064283"/>
                  <a:gd name="connsiteY856" fmla="*/ 762736 h 858918"/>
                  <a:gd name="connsiteX857" fmla="*/ 377307 w 1064283"/>
                  <a:gd name="connsiteY857" fmla="*/ 805929 h 858918"/>
                  <a:gd name="connsiteX858" fmla="*/ 379609 w 1064283"/>
                  <a:gd name="connsiteY858" fmla="*/ 817785 h 858918"/>
                  <a:gd name="connsiteX859" fmla="*/ 353194 w 1064283"/>
                  <a:gd name="connsiteY859" fmla="*/ 833407 h 858918"/>
                  <a:gd name="connsiteX860" fmla="*/ 340228 w 1064283"/>
                  <a:gd name="connsiteY860" fmla="*/ 827884 h 858918"/>
                  <a:gd name="connsiteX861" fmla="*/ 302413 w 1064283"/>
                  <a:gd name="connsiteY861" fmla="*/ 784667 h 858918"/>
                  <a:gd name="connsiteX862" fmla="*/ 300110 w 1064283"/>
                  <a:gd name="connsiteY862" fmla="*/ 772765 h 858918"/>
                  <a:gd name="connsiteX863" fmla="*/ 326525 w 1064283"/>
                  <a:gd name="connsiteY863" fmla="*/ 757143 h 8589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283" h="858918">
                    <a:moveTo>
                      <a:pt x="711084" y="25520"/>
                    </a:moveTo>
                    <a:cubicBezTo>
                      <a:pt x="714033" y="23757"/>
                      <a:pt x="719813" y="26217"/>
                      <a:pt x="724051" y="31066"/>
                    </a:cubicBezTo>
                    <a:lnTo>
                      <a:pt x="761866" y="74260"/>
                    </a:lnTo>
                    <a:cubicBezTo>
                      <a:pt x="766080" y="79086"/>
                      <a:pt x="767118" y="84399"/>
                      <a:pt x="764146" y="86162"/>
                    </a:cubicBezTo>
                    <a:lnTo>
                      <a:pt x="737731" y="101784"/>
                    </a:lnTo>
                    <a:cubicBezTo>
                      <a:pt x="734760" y="103547"/>
                      <a:pt x="728980" y="101040"/>
                      <a:pt x="724764" y="96191"/>
                    </a:cubicBezTo>
                    <a:lnTo>
                      <a:pt x="686949" y="52998"/>
                    </a:lnTo>
                    <a:cubicBezTo>
                      <a:pt x="682711" y="48148"/>
                      <a:pt x="681698" y="42905"/>
                      <a:pt x="684647" y="41141"/>
                    </a:cubicBezTo>
                    <a:lnTo>
                      <a:pt x="711084" y="25520"/>
                    </a:lnTo>
                    <a:close/>
                    <a:moveTo>
                      <a:pt x="669331" y="50215"/>
                    </a:moveTo>
                    <a:cubicBezTo>
                      <a:pt x="672278" y="48475"/>
                      <a:pt x="678036" y="50935"/>
                      <a:pt x="682274" y="55784"/>
                    </a:cubicBezTo>
                    <a:lnTo>
                      <a:pt x="720066" y="98977"/>
                    </a:lnTo>
                    <a:cubicBezTo>
                      <a:pt x="724304" y="103803"/>
                      <a:pt x="725363" y="109117"/>
                      <a:pt x="722393" y="110857"/>
                    </a:cubicBezTo>
                    <a:lnTo>
                      <a:pt x="695954" y="126478"/>
                    </a:lnTo>
                    <a:cubicBezTo>
                      <a:pt x="693006" y="128242"/>
                      <a:pt x="687202" y="125757"/>
                      <a:pt x="682942" y="120908"/>
                    </a:cubicBezTo>
                    <a:lnTo>
                      <a:pt x="645172" y="77715"/>
                    </a:lnTo>
                    <a:cubicBezTo>
                      <a:pt x="640935" y="72866"/>
                      <a:pt x="639944" y="67600"/>
                      <a:pt x="642892" y="65837"/>
                    </a:cubicBezTo>
                    <a:lnTo>
                      <a:pt x="669331" y="50215"/>
                    </a:lnTo>
                    <a:close/>
                    <a:moveTo>
                      <a:pt x="627531" y="74932"/>
                    </a:moveTo>
                    <a:cubicBezTo>
                      <a:pt x="630478" y="73169"/>
                      <a:pt x="636260" y="75629"/>
                      <a:pt x="640496" y="80478"/>
                    </a:cubicBezTo>
                    <a:lnTo>
                      <a:pt x="678313" y="123672"/>
                    </a:lnTo>
                    <a:cubicBezTo>
                      <a:pt x="682527" y="128521"/>
                      <a:pt x="683563" y="133834"/>
                      <a:pt x="680593" y="135597"/>
                    </a:cubicBezTo>
                    <a:lnTo>
                      <a:pt x="654176" y="151219"/>
                    </a:lnTo>
                    <a:cubicBezTo>
                      <a:pt x="651206" y="152959"/>
                      <a:pt x="645426" y="150452"/>
                      <a:pt x="641188" y="145626"/>
                    </a:cubicBezTo>
                    <a:lnTo>
                      <a:pt x="603395" y="102433"/>
                    </a:lnTo>
                    <a:cubicBezTo>
                      <a:pt x="599157" y="97583"/>
                      <a:pt x="598144" y="92317"/>
                      <a:pt x="601115" y="90554"/>
                    </a:cubicBezTo>
                    <a:lnTo>
                      <a:pt x="627531" y="74932"/>
                    </a:lnTo>
                    <a:close/>
                    <a:moveTo>
                      <a:pt x="770756" y="93698"/>
                    </a:moveTo>
                    <a:cubicBezTo>
                      <a:pt x="773727" y="91958"/>
                      <a:pt x="779531" y="94466"/>
                      <a:pt x="783768" y="99292"/>
                    </a:cubicBezTo>
                    <a:lnTo>
                      <a:pt x="821560" y="142485"/>
                    </a:lnTo>
                    <a:cubicBezTo>
                      <a:pt x="825798" y="147334"/>
                      <a:pt x="826789" y="152600"/>
                      <a:pt x="823840" y="154363"/>
                    </a:cubicBezTo>
                    <a:lnTo>
                      <a:pt x="797403" y="169985"/>
                    </a:lnTo>
                    <a:cubicBezTo>
                      <a:pt x="794454" y="171748"/>
                      <a:pt x="788696" y="169266"/>
                      <a:pt x="784459" y="164439"/>
                    </a:cubicBezTo>
                    <a:lnTo>
                      <a:pt x="746667" y="121247"/>
                    </a:lnTo>
                    <a:cubicBezTo>
                      <a:pt x="742429" y="116397"/>
                      <a:pt x="741393" y="111107"/>
                      <a:pt x="744341" y="109343"/>
                    </a:cubicBezTo>
                    <a:lnTo>
                      <a:pt x="770756" y="93698"/>
                    </a:lnTo>
                    <a:close/>
                    <a:moveTo>
                      <a:pt x="585754" y="99649"/>
                    </a:moveTo>
                    <a:cubicBezTo>
                      <a:pt x="588725" y="97887"/>
                      <a:pt x="594482" y="100346"/>
                      <a:pt x="598696" y="105195"/>
                    </a:cubicBezTo>
                    <a:lnTo>
                      <a:pt x="636513" y="148389"/>
                    </a:lnTo>
                    <a:cubicBezTo>
                      <a:pt x="640751" y="153238"/>
                      <a:pt x="641787" y="158528"/>
                      <a:pt x="638839" y="160292"/>
                    </a:cubicBezTo>
                    <a:lnTo>
                      <a:pt x="612400" y="175913"/>
                    </a:lnTo>
                    <a:cubicBezTo>
                      <a:pt x="609452" y="177654"/>
                      <a:pt x="603648" y="175169"/>
                      <a:pt x="599410" y="170343"/>
                    </a:cubicBezTo>
                    <a:lnTo>
                      <a:pt x="561595" y="127126"/>
                    </a:lnTo>
                    <a:cubicBezTo>
                      <a:pt x="557381" y="122301"/>
                      <a:pt x="556390" y="117012"/>
                      <a:pt x="559338" y="115272"/>
                    </a:cubicBezTo>
                    <a:lnTo>
                      <a:pt x="585754" y="99649"/>
                    </a:lnTo>
                    <a:close/>
                    <a:moveTo>
                      <a:pt x="729002" y="118416"/>
                    </a:moveTo>
                    <a:cubicBezTo>
                      <a:pt x="731950" y="116653"/>
                      <a:pt x="737754" y="119183"/>
                      <a:pt x="741968" y="124008"/>
                    </a:cubicBezTo>
                    <a:lnTo>
                      <a:pt x="779784" y="167203"/>
                    </a:lnTo>
                    <a:cubicBezTo>
                      <a:pt x="783998" y="172051"/>
                      <a:pt x="785034" y="177319"/>
                      <a:pt x="782064" y="179058"/>
                    </a:cubicBezTo>
                    <a:lnTo>
                      <a:pt x="755648" y="194680"/>
                    </a:lnTo>
                    <a:cubicBezTo>
                      <a:pt x="752678" y="196443"/>
                      <a:pt x="746896" y="193982"/>
                      <a:pt x="742682" y="189157"/>
                    </a:cubicBezTo>
                    <a:lnTo>
                      <a:pt x="704867" y="145963"/>
                    </a:lnTo>
                    <a:cubicBezTo>
                      <a:pt x="700651" y="141114"/>
                      <a:pt x="699615" y="135801"/>
                      <a:pt x="702563" y="134037"/>
                    </a:cubicBezTo>
                    <a:lnTo>
                      <a:pt x="729002" y="118416"/>
                    </a:lnTo>
                    <a:close/>
                    <a:moveTo>
                      <a:pt x="526981" y="128819"/>
                    </a:moveTo>
                    <a:cubicBezTo>
                      <a:pt x="529929" y="127056"/>
                      <a:pt x="535709" y="129516"/>
                      <a:pt x="539947" y="134366"/>
                    </a:cubicBezTo>
                    <a:lnTo>
                      <a:pt x="577762" y="177559"/>
                    </a:lnTo>
                    <a:cubicBezTo>
                      <a:pt x="581977" y="182385"/>
                      <a:pt x="583013" y="187698"/>
                      <a:pt x="580042" y="189461"/>
                    </a:cubicBezTo>
                    <a:lnTo>
                      <a:pt x="553627" y="205083"/>
                    </a:lnTo>
                    <a:cubicBezTo>
                      <a:pt x="550655" y="206846"/>
                      <a:pt x="544875" y="204339"/>
                      <a:pt x="540637" y="199490"/>
                    </a:cubicBezTo>
                    <a:lnTo>
                      <a:pt x="502845" y="156297"/>
                    </a:lnTo>
                    <a:cubicBezTo>
                      <a:pt x="498608" y="151448"/>
                      <a:pt x="497594" y="146205"/>
                      <a:pt x="500542" y="144440"/>
                    </a:cubicBezTo>
                    <a:lnTo>
                      <a:pt x="526981" y="128819"/>
                    </a:lnTo>
                    <a:close/>
                    <a:moveTo>
                      <a:pt x="687202" y="143133"/>
                    </a:moveTo>
                    <a:cubicBezTo>
                      <a:pt x="690150" y="141369"/>
                      <a:pt x="695976" y="143878"/>
                      <a:pt x="700214" y="148727"/>
                    </a:cubicBezTo>
                    <a:lnTo>
                      <a:pt x="738007" y="191920"/>
                    </a:lnTo>
                    <a:cubicBezTo>
                      <a:pt x="742245" y="196746"/>
                      <a:pt x="743234" y="202035"/>
                      <a:pt x="740287" y="203798"/>
                    </a:cubicBezTo>
                    <a:lnTo>
                      <a:pt x="713848" y="219420"/>
                    </a:lnTo>
                    <a:cubicBezTo>
                      <a:pt x="710900" y="221160"/>
                      <a:pt x="705142" y="218701"/>
                      <a:pt x="700906" y="213851"/>
                    </a:cubicBezTo>
                    <a:lnTo>
                      <a:pt x="663112" y="170658"/>
                    </a:lnTo>
                    <a:cubicBezTo>
                      <a:pt x="658875" y="165832"/>
                      <a:pt x="657815" y="160518"/>
                      <a:pt x="660763" y="158754"/>
                    </a:cubicBezTo>
                    <a:lnTo>
                      <a:pt x="687202" y="143133"/>
                    </a:lnTo>
                    <a:close/>
                    <a:moveTo>
                      <a:pt x="830451" y="161923"/>
                    </a:moveTo>
                    <a:cubicBezTo>
                      <a:pt x="833399" y="160159"/>
                      <a:pt x="839225" y="162667"/>
                      <a:pt x="843439" y="167493"/>
                    </a:cubicBezTo>
                    <a:lnTo>
                      <a:pt x="881256" y="210687"/>
                    </a:lnTo>
                    <a:cubicBezTo>
                      <a:pt x="885470" y="215535"/>
                      <a:pt x="886483" y="220802"/>
                      <a:pt x="883512" y="222564"/>
                    </a:cubicBezTo>
                    <a:lnTo>
                      <a:pt x="857097" y="238186"/>
                    </a:lnTo>
                    <a:cubicBezTo>
                      <a:pt x="854125" y="239949"/>
                      <a:pt x="848391" y="237490"/>
                      <a:pt x="844153" y="232641"/>
                    </a:cubicBezTo>
                    <a:lnTo>
                      <a:pt x="806338" y="189447"/>
                    </a:lnTo>
                    <a:cubicBezTo>
                      <a:pt x="802123" y="184598"/>
                      <a:pt x="801064" y="179307"/>
                      <a:pt x="804012" y="177544"/>
                    </a:cubicBezTo>
                    <a:lnTo>
                      <a:pt x="830451" y="161923"/>
                    </a:lnTo>
                    <a:close/>
                    <a:moveTo>
                      <a:pt x="485204" y="153514"/>
                    </a:moveTo>
                    <a:cubicBezTo>
                      <a:pt x="488175" y="151751"/>
                      <a:pt x="493933" y="154234"/>
                      <a:pt x="498169" y="159083"/>
                    </a:cubicBezTo>
                    <a:lnTo>
                      <a:pt x="535962" y="202277"/>
                    </a:lnTo>
                    <a:cubicBezTo>
                      <a:pt x="540200" y="207103"/>
                      <a:pt x="541236" y="212416"/>
                      <a:pt x="538288" y="214156"/>
                    </a:cubicBezTo>
                    <a:lnTo>
                      <a:pt x="511849" y="229777"/>
                    </a:lnTo>
                    <a:cubicBezTo>
                      <a:pt x="508902" y="231542"/>
                      <a:pt x="503098" y="229057"/>
                      <a:pt x="498837" y="224207"/>
                    </a:cubicBezTo>
                    <a:lnTo>
                      <a:pt x="461069" y="181014"/>
                    </a:lnTo>
                    <a:cubicBezTo>
                      <a:pt x="456830" y="176165"/>
                      <a:pt x="455839" y="170899"/>
                      <a:pt x="458789" y="169136"/>
                    </a:cubicBezTo>
                    <a:lnTo>
                      <a:pt x="485204" y="153514"/>
                    </a:lnTo>
                    <a:close/>
                    <a:moveTo>
                      <a:pt x="645448" y="167851"/>
                    </a:moveTo>
                    <a:cubicBezTo>
                      <a:pt x="648396" y="166088"/>
                      <a:pt x="654176" y="168594"/>
                      <a:pt x="658414" y="173444"/>
                    </a:cubicBezTo>
                    <a:lnTo>
                      <a:pt x="696207" y="216636"/>
                    </a:lnTo>
                    <a:cubicBezTo>
                      <a:pt x="700445" y="221463"/>
                      <a:pt x="701481" y="226730"/>
                      <a:pt x="698511" y="228493"/>
                    </a:cubicBezTo>
                    <a:lnTo>
                      <a:pt x="672094" y="244115"/>
                    </a:lnTo>
                    <a:cubicBezTo>
                      <a:pt x="669146" y="245856"/>
                      <a:pt x="663342" y="243417"/>
                      <a:pt x="659106" y="238568"/>
                    </a:cubicBezTo>
                    <a:lnTo>
                      <a:pt x="621313" y="195375"/>
                    </a:lnTo>
                    <a:cubicBezTo>
                      <a:pt x="617075" y="190548"/>
                      <a:pt x="616084" y="185191"/>
                      <a:pt x="619009" y="183472"/>
                    </a:cubicBezTo>
                    <a:lnTo>
                      <a:pt x="645448" y="167851"/>
                    </a:lnTo>
                    <a:close/>
                    <a:moveTo>
                      <a:pt x="788674" y="186617"/>
                    </a:moveTo>
                    <a:cubicBezTo>
                      <a:pt x="791645" y="184878"/>
                      <a:pt x="797425" y="187384"/>
                      <a:pt x="801663" y="192211"/>
                    </a:cubicBezTo>
                    <a:lnTo>
                      <a:pt x="839456" y="235403"/>
                    </a:lnTo>
                    <a:cubicBezTo>
                      <a:pt x="843692" y="240253"/>
                      <a:pt x="844706" y="245519"/>
                      <a:pt x="841758" y="247282"/>
                    </a:cubicBezTo>
                    <a:lnTo>
                      <a:pt x="815319" y="262904"/>
                    </a:lnTo>
                    <a:cubicBezTo>
                      <a:pt x="812372" y="264644"/>
                      <a:pt x="806591" y="262184"/>
                      <a:pt x="802353" y="257358"/>
                    </a:cubicBezTo>
                    <a:lnTo>
                      <a:pt x="764561" y="214164"/>
                    </a:lnTo>
                    <a:cubicBezTo>
                      <a:pt x="760323" y="209316"/>
                      <a:pt x="759287" y="204002"/>
                      <a:pt x="762235" y="202239"/>
                    </a:cubicBezTo>
                    <a:lnTo>
                      <a:pt x="788674" y="186617"/>
                    </a:lnTo>
                    <a:close/>
                    <a:moveTo>
                      <a:pt x="443428" y="178231"/>
                    </a:moveTo>
                    <a:cubicBezTo>
                      <a:pt x="446375" y="176468"/>
                      <a:pt x="452155" y="178928"/>
                      <a:pt x="456393" y="183778"/>
                    </a:cubicBezTo>
                    <a:lnTo>
                      <a:pt x="494186" y="226971"/>
                    </a:lnTo>
                    <a:cubicBezTo>
                      <a:pt x="498422" y="231820"/>
                      <a:pt x="499460" y="237134"/>
                      <a:pt x="496488" y="238896"/>
                    </a:cubicBezTo>
                    <a:lnTo>
                      <a:pt x="470073" y="254519"/>
                    </a:lnTo>
                    <a:cubicBezTo>
                      <a:pt x="467102" y="256258"/>
                      <a:pt x="461322" y="253751"/>
                      <a:pt x="457083" y="248925"/>
                    </a:cubicBezTo>
                    <a:lnTo>
                      <a:pt x="419291" y="205709"/>
                    </a:lnTo>
                    <a:cubicBezTo>
                      <a:pt x="415053" y="200883"/>
                      <a:pt x="414041" y="195616"/>
                      <a:pt x="416989" y="193853"/>
                    </a:cubicBezTo>
                    <a:lnTo>
                      <a:pt x="443428" y="178231"/>
                    </a:lnTo>
                    <a:close/>
                    <a:moveTo>
                      <a:pt x="586653" y="196998"/>
                    </a:moveTo>
                    <a:cubicBezTo>
                      <a:pt x="589623" y="195257"/>
                      <a:pt x="595427" y="197765"/>
                      <a:pt x="599665" y="202591"/>
                    </a:cubicBezTo>
                    <a:lnTo>
                      <a:pt x="637457" y="245784"/>
                    </a:lnTo>
                    <a:cubicBezTo>
                      <a:pt x="641694" y="250634"/>
                      <a:pt x="642685" y="255899"/>
                      <a:pt x="639737" y="257663"/>
                    </a:cubicBezTo>
                    <a:lnTo>
                      <a:pt x="613298" y="273284"/>
                    </a:lnTo>
                    <a:cubicBezTo>
                      <a:pt x="610351" y="275047"/>
                      <a:pt x="604593" y="272565"/>
                      <a:pt x="600355" y="267739"/>
                    </a:cubicBezTo>
                    <a:lnTo>
                      <a:pt x="562563" y="224546"/>
                    </a:lnTo>
                    <a:cubicBezTo>
                      <a:pt x="558324" y="219696"/>
                      <a:pt x="557266" y="214405"/>
                      <a:pt x="560236" y="212643"/>
                    </a:cubicBezTo>
                    <a:lnTo>
                      <a:pt x="586653" y="196998"/>
                    </a:lnTo>
                    <a:close/>
                    <a:moveTo>
                      <a:pt x="746896" y="211335"/>
                    </a:moveTo>
                    <a:cubicBezTo>
                      <a:pt x="749845" y="209594"/>
                      <a:pt x="755648" y="212078"/>
                      <a:pt x="759886" y="216905"/>
                    </a:cubicBezTo>
                    <a:lnTo>
                      <a:pt x="797678" y="260121"/>
                    </a:lnTo>
                    <a:cubicBezTo>
                      <a:pt x="801916" y="264947"/>
                      <a:pt x="802930" y="270236"/>
                      <a:pt x="799958" y="272000"/>
                    </a:cubicBezTo>
                    <a:lnTo>
                      <a:pt x="773543" y="287621"/>
                    </a:lnTo>
                    <a:cubicBezTo>
                      <a:pt x="770572" y="289361"/>
                      <a:pt x="764814" y="286901"/>
                      <a:pt x="760577" y="282053"/>
                    </a:cubicBezTo>
                    <a:lnTo>
                      <a:pt x="722783" y="238859"/>
                    </a:lnTo>
                    <a:cubicBezTo>
                      <a:pt x="718547" y="234033"/>
                      <a:pt x="717509" y="228719"/>
                      <a:pt x="720458" y="226979"/>
                    </a:cubicBezTo>
                    <a:lnTo>
                      <a:pt x="746896" y="211335"/>
                    </a:lnTo>
                    <a:close/>
                    <a:moveTo>
                      <a:pt x="401650" y="202949"/>
                    </a:moveTo>
                    <a:cubicBezTo>
                      <a:pt x="404620" y="201186"/>
                      <a:pt x="410378" y="203646"/>
                      <a:pt x="414593" y="208494"/>
                    </a:cubicBezTo>
                    <a:lnTo>
                      <a:pt x="452408" y="251688"/>
                    </a:lnTo>
                    <a:cubicBezTo>
                      <a:pt x="456624" y="256536"/>
                      <a:pt x="457682" y="261828"/>
                      <a:pt x="454735" y="263592"/>
                    </a:cubicBezTo>
                    <a:lnTo>
                      <a:pt x="428296" y="279213"/>
                    </a:lnTo>
                    <a:cubicBezTo>
                      <a:pt x="425348" y="280953"/>
                      <a:pt x="419522" y="278468"/>
                      <a:pt x="415307" y="273643"/>
                    </a:cubicBezTo>
                    <a:lnTo>
                      <a:pt x="377491" y="230425"/>
                    </a:lnTo>
                    <a:cubicBezTo>
                      <a:pt x="373277" y="225601"/>
                      <a:pt x="372286" y="220311"/>
                      <a:pt x="375234" y="218571"/>
                    </a:cubicBezTo>
                    <a:lnTo>
                      <a:pt x="401650" y="202949"/>
                    </a:lnTo>
                    <a:close/>
                    <a:moveTo>
                      <a:pt x="890168" y="230172"/>
                    </a:moveTo>
                    <a:cubicBezTo>
                      <a:pt x="893115" y="228408"/>
                      <a:pt x="898897" y="230869"/>
                      <a:pt x="903135" y="235694"/>
                    </a:cubicBezTo>
                    <a:lnTo>
                      <a:pt x="940927" y="278888"/>
                    </a:lnTo>
                    <a:cubicBezTo>
                      <a:pt x="945164" y="283737"/>
                      <a:pt x="946177" y="289049"/>
                      <a:pt x="943230" y="290813"/>
                    </a:cubicBezTo>
                    <a:lnTo>
                      <a:pt x="916815" y="306435"/>
                    </a:lnTo>
                    <a:cubicBezTo>
                      <a:pt x="913843" y="308175"/>
                      <a:pt x="908063" y="305668"/>
                      <a:pt x="903825" y="300842"/>
                    </a:cubicBezTo>
                    <a:lnTo>
                      <a:pt x="866032" y="257649"/>
                    </a:lnTo>
                    <a:cubicBezTo>
                      <a:pt x="861794" y="252800"/>
                      <a:pt x="860781" y="247533"/>
                      <a:pt x="863730" y="245793"/>
                    </a:cubicBezTo>
                    <a:lnTo>
                      <a:pt x="890168" y="230172"/>
                    </a:lnTo>
                    <a:close/>
                    <a:moveTo>
                      <a:pt x="544898" y="221716"/>
                    </a:moveTo>
                    <a:cubicBezTo>
                      <a:pt x="547847" y="219952"/>
                      <a:pt x="553649" y="222482"/>
                      <a:pt x="557865" y="227308"/>
                    </a:cubicBezTo>
                    <a:lnTo>
                      <a:pt x="595680" y="270502"/>
                    </a:lnTo>
                    <a:cubicBezTo>
                      <a:pt x="599894" y="275350"/>
                      <a:pt x="600931" y="280618"/>
                      <a:pt x="597960" y="282357"/>
                    </a:cubicBezTo>
                    <a:lnTo>
                      <a:pt x="571545" y="297980"/>
                    </a:lnTo>
                    <a:cubicBezTo>
                      <a:pt x="568573" y="299742"/>
                      <a:pt x="562793" y="297282"/>
                      <a:pt x="558555" y="292456"/>
                    </a:cubicBezTo>
                    <a:lnTo>
                      <a:pt x="520763" y="249262"/>
                    </a:lnTo>
                    <a:cubicBezTo>
                      <a:pt x="516524" y="244413"/>
                      <a:pt x="515511" y="239101"/>
                      <a:pt x="518460" y="237337"/>
                    </a:cubicBezTo>
                    <a:lnTo>
                      <a:pt x="544898" y="221716"/>
                    </a:lnTo>
                    <a:close/>
                    <a:moveTo>
                      <a:pt x="705120" y="236052"/>
                    </a:moveTo>
                    <a:cubicBezTo>
                      <a:pt x="708068" y="234289"/>
                      <a:pt x="713872" y="236796"/>
                      <a:pt x="718108" y="241645"/>
                    </a:cubicBezTo>
                    <a:lnTo>
                      <a:pt x="755902" y="284839"/>
                    </a:lnTo>
                    <a:cubicBezTo>
                      <a:pt x="760116" y="289664"/>
                      <a:pt x="761152" y="294931"/>
                      <a:pt x="758182" y="296694"/>
                    </a:cubicBezTo>
                    <a:lnTo>
                      <a:pt x="731766" y="312316"/>
                    </a:lnTo>
                    <a:cubicBezTo>
                      <a:pt x="728818" y="314056"/>
                      <a:pt x="723014" y="311618"/>
                      <a:pt x="718800" y="306770"/>
                    </a:cubicBezTo>
                    <a:lnTo>
                      <a:pt x="680983" y="263576"/>
                    </a:lnTo>
                    <a:cubicBezTo>
                      <a:pt x="676769" y="258751"/>
                      <a:pt x="675756" y="253415"/>
                      <a:pt x="678703" y="251675"/>
                    </a:cubicBezTo>
                    <a:lnTo>
                      <a:pt x="705120" y="236052"/>
                    </a:lnTo>
                    <a:close/>
                    <a:moveTo>
                      <a:pt x="339814" y="235031"/>
                    </a:moveTo>
                    <a:cubicBezTo>
                      <a:pt x="342761" y="233290"/>
                      <a:pt x="348541" y="235751"/>
                      <a:pt x="352780" y="240577"/>
                    </a:cubicBezTo>
                    <a:lnTo>
                      <a:pt x="390596" y="283771"/>
                    </a:lnTo>
                    <a:cubicBezTo>
                      <a:pt x="394810" y="288619"/>
                      <a:pt x="395846" y="293933"/>
                      <a:pt x="392876" y="295695"/>
                    </a:cubicBezTo>
                    <a:lnTo>
                      <a:pt x="366459" y="311317"/>
                    </a:lnTo>
                    <a:cubicBezTo>
                      <a:pt x="363489" y="313057"/>
                      <a:pt x="357708" y="310551"/>
                      <a:pt x="353494" y="305725"/>
                    </a:cubicBezTo>
                    <a:lnTo>
                      <a:pt x="315677" y="262531"/>
                    </a:lnTo>
                    <a:cubicBezTo>
                      <a:pt x="311441" y="257682"/>
                      <a:pt x="310427" y="252415"/>
                      <a:pt x="313375" y="250675"/>
                    </a:cubicBezTo>
                    <a:lnTo>
                      <a:pt x="339814" y="235031"/>
                    </a:lnTo>
                    <a:close/>
                    <a:moveTo>
                      <a:pt x="848391" y="254866"/>
                    </a:moveTo>
                    <a:cubicBezTo>
                      <a:pt x="851362" y="253103"/>
                      <a:pt x="857097" y="255585"/>
                      <a:pt x="861335" y="260411"/>
                    </a:cubicBezTo>
                    <a:lnTo>
                      <a:pt x="899127" y="303604"/>
                    </a:lnTo>
                    <a:cubicBezTo>
                      <a:pt x="903364" y="308453"/>
                      <a:pt x="904424" y="313768"/>
                      <a:pt x="901476" y="315508"/>
                    </a:cubicBezTo>
                    <a:lnTo>
                      <a:pt x="875037" y="331130"/>
                    </a:lnTo>
                    <a:cubicBezTo>
                      <a:pt x="872089" y="332893"/>
                      <a:pt x="866263" y="330385"/>
                      <a:pt x="862025" y="325558"/>
                    </a:cubicBezTo>
                    <a:lnTo>
                      <a:pt x="824232" y="282366"/>
                    </a:lnTo>
                    <a:cubicBezTo>
                      <a:pt x="819994" y="277516"/>
                      <a:pt x="819005" y="272251"/>
                      <a:pt x="821975" y="270488"/>
                    </a:cubicBezTo>
                    <a:lnTo>
                      <a:pt x="848391" y="254866"/>
                    </a:lnTo>
                    <a:close/>
                    <a:moveTo>
                      <a:pt x="503098" y="246433"/>
                    </a:moveTo>
                    <a:cubicBezTo>
                      <a:pt x="506047" y="244669"/>
                      <a:pt x="511873" y="247177"/>
                      <a:pt x="516110" y="252026"/>
                    </a:cubicBezTo>
                    <a:lnTo>
                      <a:pt x="553904" y="295219"/>
                    </a:lnTo>
                    <a:cubicBezTo>
                      <a:pt x="558140" y="300045"/>
                      <a:pt x="559131" y="305334"/>
                      <a:pt x="556160" y="307097"/>
                    </a:cubicBezTo>
                    <a:lnTo>
                      <a:pt x="529745" y="322719"/>
                    </a:lnTo>
                    <a:cubicBezTo>
                      <a:pt x="526773" y="324459"/>
                      <a:pt x="521039" y="322000"/>
                      <a:pt x="516801" y="317150"/>
                    </a:cubicBezTo>
                    <a:lnTo>
                      <a:pt x="479009" y="273958"/>
                    </a:lnTo>
                    <a:cubicBezTo>
                      <a:pt x="474771" y="269131"/>
                      <a:pt x="473711" y="263817"/>
                      <a:pt x="476660" y="262054"/>
                    </a:cubicBezTo>
                    <a:lnTo>
                      <a:pt x="503098" y="246433"/>
                    </a:lnTo>
                    <a:close/>
                    <a:moveTo>
                      <a:pt x="646347" y="265222"/>
                    </a:moveTo>
                    <a:cubicBezTo>
                      <a:pt x="649294" y="263459"/>
                      <a:pt x="655098" y="265966"/>
                      <a:pt x="659336" y="270792"/>
                    </a:cubicBezTo>
                    <a:lnTo>
                      <a:pt x="697151" y="313986"/>
                    </a:lnTo>
                    <a:cubicBezTo>
                      <a:pt x="701365" y="318834"/>
                      <a:pt x="702379" y="324101"/>
                      <a:pt x="699409" y="325864"/>
                    </a:cubicBezTo>
                    <a:lnTo>
                      <a:pt x="672992" y="341486"/>
                    </a:lnTo>
                    <a:cubicBezTo>
                      <a:pt x="670022" y="343249"/>
                      <a:pt x="664287" y="340767"/>
                      <a:pt x="660049" y="335941"/>
                    </a:cubicBezTo>
                    <a:lnTo>
                      <a:pt x="622234" y="292746"/>
                    </a:lnTo>
                    <a:cubicBezTo>
                      <a:pt x="617996" y="287898"/>
                      <a:pt x="616960" y="282607"/>
                      <a:pt x="619908" y="280843"/>
                    </a:cubicBezTo>
                    <a:lnTo>
                      <a:pt x="646347" y="265222"/>
                    </a:lnTo>
                    <a:close/>
                    <a:moveTo>
                      <a:pt x="298037" y="259748"/>
                    </a:moveTo>
                    <a:cubicBezTo>
                      <a:pt x="301008" y="257985"/>
                      <a:pt x="306765" y="260468"/>
                      <a:pt x="311003" y="265294"/>
                    </a:cubicBezTo>
                    <a:lnTo>
                      <a:pt x="348796" y="308487"/>
                    </a:lnTo>
                    <a:cubicBezTo>
                      <a:pt x="353033" y="313336"/>
                      <a:pt x="354070" y="318650"/>
                      <a:pt x="351121" y="320390"/>
                    </a:cubicBezTo>
                    <a:lnTo>
                      <a:pt x="324683" y="336012"/>
                    </a:lnTo>
                    <a:cubicBezTo>
                      <a:pt x="321734" y="337775"/>
                      <a:pt x="315932" y="335268"/>
                      <a:pt x="311670" y="330441"/>
                    </a:cubicBezTo>
                    <a:lnTo>
                      <a:pt x="273901" y="287249"/>
                    </a:lnTo>
                    <a:cubicBezTo>
                      <a:pt x="269663" y="282399"/>
                      <a:pt x="268673" y="277110"/>
                      <a:pt x="271621" y="275370"/>
                    </a:cubicBezTo>
                    <a:lnTo>
                      <a:pt x="298037" y="259748"/>
                    </a:lnTo>
                    <a:close/>
                    <a:moveTo>
                      <a:pt x="806591" y="279583"/>
                    </a:moveTo>
                    <a:cubicBezTo>
                      <a:pt x="809562" y="277819"/>
                      <a:pt x="815343" y="280280"/>
                      <a:pt x="819580" y="285129"/>
                    </a:cubicBezTo>
                    <a:lnTo>
                      <a:pt x="857374" y="328323"/>
                    </a:lnTo>
                    <a:cubicBezTo>
                      <a:pt x="861610" y="333149"/>
                      <a:pt x="862624" y="338484"/>
                      <a:pt x="859676" y="340225"/>
                    </a:cubicBezTo>
                    <a:lnTo>
                      <a:pt x="833237" y="355846"/>
                    </a:lnTo>
                    <a:cubicBezTo>
                      <a:pt x="830289" y="357609"/>
                      <a:pt x="824485" y="355103"/>
                      <a:pt x="820271" y="350254"/>
                    </a:cubicBezTo>
                    <a:lnTo>
                      <a:pt x="782479" y="307061"/>
                    </a:lnTo>
                    <a:cubicBezTo>
                      <a:pt x="778241" y="302235"/>
                      <a:pt x="777227" y="296968"/>
                      <a:pt x="780175" y="295204"/>
                    </a:cubicBezTo>
                    <a:lnTo>
                      <a:pt x="806591" y="279583"/>
                    </a:lnTo>
                    <a:close/>
                    <a:moveTo>
                      <a:pt x="461344" y="271151"/>
                    </a:moveTo>
                    <a:cubicBezTo>
                      <a:pt x="464292" y="269387"/>
                      <a:pt x="470073" y="271894"/>
                      <a:pt x="474310" y="276743"/>
                    </a:cubicBezTo>
                    <a:lnTo>
                      <a:pt x="512104" y="319936"/>
                    </a:lnTo>
                    <a:cubicBezTo>
                      <a:pt x="516340" y="324763"/>
                      <a:pt x="517354" y="330029"/>
                      <a:pt x="514406" y="331792"/>
                    </a:cubicBezTo>
                    <a:lnTo>
                      <a:pt x="487967" y="347414"/>
                    </a:lnTo>
                    <a:cubicBezTo>
                      <a:pt x="485042" y="349155"/>
                      <a:pt x="479239" y="346717"/>
                      <a:pt x="475001" y="341867"/>
                    </a:cubicBezTo>
                    <a:lnTo>
                      <a:pt x="437209" y="298674"/>
                    </a:lnTo>
                    <a:cubicBezTo>
                      <a:pt x="432971" y="293848"/>
                      <a:pt x="431957" y="288489"/>
                      <a:pt x="434905" y="286772"/>
                    </a:cubicBezTo>
                    <a:lnTo>
                      <a:pt x="461344" y="271151"/>
                    </a:lnTo>
                    <a:close/>
                    <a:moveTo>
                      <a:pt x="949839" y="298372"/>
                    </a:moveTo>
                    <a:cubicBezTo>
                      <a:pt x="952787" y="296609"/>
                      <a:pt x="958615" y="299094"/>
                      <a:pt x="962829" y="303942"/>
                    </a:cubicBezTo>
                    <a:lnTo>
                      <a:pt x="1000644" y="347136"/>
                    </a:lnTo>
                    <a:cubicBezTo>
                      <a:pt x="1004859" y="351985"/>
                      <a:pt x="1005873" y="357251"/>
                      <a:pt x="1002901" y="359014"/>
                    </a:cubicBezTo>
                    <a:lnTo>
                      <a:pt x="976486" y="374636"/>
                    </a:lnTo>
                    <a:cubicBezTo>
                      <a:pt x="973515" y="376376"/>
                      <a:pt x="967757" y="373916"/>
                      <a:pt x="963543" y="369091"/>
                    </a:cubicBezTo>
                    <a:lnTo>
                      <a:pt x="925726" y="325874"/>
                    </a:lnTo>
                    <a:cubicBezTo>
                      <a:pt x="921512" y="321048"/>
                      <a:pt x="920452" y="315734"/>
                      <a:pt x="923400" y="313993"/>
                    </a:cubicBezTo>
                    <a:lnTo>
                      <a:pt x="949839" y="298372"/>
                    </a:lnTo>
                    <a:close/>
                    <a:moveTo>
                      <a:pt x="604569" y="289916"/>
                    </a:moveTo>
                    <a:cubicBezTo>
                      <a:pt x="607541" y="288177"/>
                      <a:pt x="613321" y="290684"/>
                      <a:pt x="617559" y="295510"/>
                    </a:cubicBezTo>
                    <a:lnTo>
                      <a:pt x="655351" y="338703"/>
                    </a:lnTo>
                    <a:cubicBezTo>
                      <a:pt x="659589" y="343552"/>
                      <a:pt x="660603" y="348818"/>
                      <a:pt x="657631" y="350581"/>
                    </a:cubicBezTo>
                    <a:lnTo>
                      <a:pt x="631216" y="366203"/>
                    </a:lnTo>
                    <a:cubicBezTo>
                      <a:pt x="628245" y="367943"/>
                      <a:pt x="622487" y="365483"/>
                      <a:pt x="618249" y="360657"/>
                    </a:cubicBezTo>
                    <a:lnTo>
                      <a:pt x="580434" y="317463"/>
                    </a:lnTo>
                    <a:cubicBezTo>
                      <a:pt x="576220" y="312615"/>
                      <a:pt x="575183" y="307301"/>
                      <a:pt x="578132" y="305538"/>
                    </a:cubicBezTo>
                    <a:lnTo>
                      <a:pt x="604569" y="289916"/>
                    </a:lnTo>
                    <a:close/>
                    <a:moveTo>
                      <a:pt x="256259" y="284466"/>
                    </a:moveTo>
                    <a:cubicBezTo>
                      <a:pt x="259208" y="282702"/>
                      <a:pt x="264989" y="285163"/>
                      <a:pt x="269226" y="289989"/>
                    </a:cubicBezTo>
                    <a:lnTo>
                      <a:pt x="307018" y="333205"/>
                    </a:lnTo>
                    <a:cubicBezTo>
                      <a:pt x="311256" y="338031"/>
                      <a:pt x="312292" y="343367"/>
                      <a:pt x="309322" y="345107"/>
                    </a:cubicBezTo>
                    <a:lnTo>
                      <a:pt x="282906" y="360729"/>
                    </a:lnTo>
                    <a:cubicBezTo>
                      <a:pt x="279935" y="362469"/>
                      <a:pt x="274154" y="359962"/>
                      <a:pt x="269917" y="355136"/>
                    </a:cubicBezTo>
                    <a:lnTo>
                      <a:pt x="232124" y="311943"/>
                    </a:lnTo>
                    <a:cubicBezTo>
                      <a:pt x="227886" y="307117"/>
                      <a:pt x="226873" y="301828"/>
                      <a:pt x="229821" y="300087"/>
                    </a:cubicBezTo>
                    <a:lnTo>
                      <a:pt x="256259" y="284466"/>
                    </a:lnTo>
                    <a:close/>
                    <a:moveTo>
                      <a:pt x="764838" y="304277"/>
                    </a:moveTo>
                    <a:cubicBezTo>
                      <a:pt x="767786" y="302537"/>
                      <a:pt x="773543" y="304997"/>
                      <a:pt x="777780" y="309846"/>
                    </a:cubicBezTo>
                    <a:lnTo>
                      <a:pt x="815574" y="353039"/>
                    </a:lnTo>
                    <a:cubicBezTo>
                      <a:pt x="819810" y="357865"/>
                      <a:pt x="820870" y="363180"/>
                      <a:pt x="817899" y="364942"/>
                    </a:cubicBezTo>
                    <a:lnTo>
                      <a:pt x="791483" y="380565"/>
                    </a:lnTo>
                    <a:cubicBezTo>
                      <a:pt x="788536" y="382305"/>
                      <a:pt x="782709" y="379820"/>
                      <a:pt x="778471" y="374994"/>
                    </a:cubicBezTo>
                    <a:lnTo>
                      <a:pt x="740679" y="331777"/>
                    </a:lnTo>
                    <a:cubicBezTo>
                      <a:pt x="736441" y="326951"/>
                      <a:pt x="735474" y="321640"/>
                      <a:pt x="738399" y="319922"/>
                    </a:cubicBezTo>
                    <a:lnTo>
                      <a:pt x="764838" y="304277"/>
                    </a:lnTo>
                    <a:close/>
                    <a:moveTo>
                      <a:pt x="399485" y="303231"/>
                    </a:moveTo>
                    <a:cubicBezTo>
                      <a:pt x="402455" y="301492"/>
                      <a:pt x="408259" y="303976"/>
                      <a:pt x="412497" y="308802"/>
                    </a:cubicBezTo>
                    <a:lnTo>
                      <a:pt x="450290" y="352018"/>
                    </a:lnTo>
                    <a:cubicBezTo>
                      <a:pt x="454528" y="356845"/>
                      <a:pt x="455518" y="362133"/>
                      <a:pt x="452570" y="363897"/>
                    </a:cubicBezTo>
                    <a:lnTo>
                      <a:pt x="426131" y="379518"/>
                    </a:lnTo>
                    <a:cubicBezTo>
                      <a:pt x="423183" y="381259"/>
                      <a:pt x="417426" y="378799"/>
                      <a:pt x="413188" y="373973"/>
                    </a:cubicBezTo>
                    <a:lnTo>
                      <a:pt x="375395" y="330757"/>
                    </a:lnTo>
                    <a:cubicBezTo>
                      <a:pt x="371159" y="325931"/>
                      <a:pt x="370121" y="320617"/>
                      <a:pt x="373069" y="318876"/>
                    </a:cubicBezTo>
                    <a:lnTo>
                      <a:pt x="399485" y="303231"/>
                    </a:lnTo>
                    <a:close/>
                    <a:moveTo>
                      <a:pt x="908063" y="323067"/>
                    </a:moveTo>
                    <a:cubicBezTo>
                      <a:pt x="911033" y="321304"/>
                      <a:pt x="916815" y="323834"/>
                      <a:pt x="921051" y="328660"/>
                    </a:cubicBezTo>
                    <a:lnTo>
                      <a:pt x="958844" y="371853"/>
                    </a:lnTo>
                    <a:cubicBezTo>
                      <a:pt x="963082" y="376702"/>
                      <a:pt x="964095" y="381968"/>
                      <a:pt x="961124" y="383708"/>
                    </a:cubicBezTo>
                    <a:lnTo>
                      <a:pt x="934709" y="399330"/>
                    </a:lnTo>
                    <a:cubicBezTo>
                      <a:pt x="931761" y="401094"/>
                      <a:pt x="925980" y="398633"/>
                      <a:pt x="921743" y="393807"/>
                    </a:cubicBezTo>
                    <a:lnTo>
                      <a:pt x="883950" y="350591"/>
                    </a:lnTo>
                    <a:cubicBezTo>
                      <a:pt x="879712" y="345765"/>
                      <a:pt x="878676" y="340451"/>
                      <a:pt x="881647" y="338689"/>
                    </a:cubicBezTo>
                    <a:lnTo>
                      <a:pt x="908063" y="323067"/>
                    </a:lnTo>
                    <a:close/>
                    <a:moveTo>
                      <a:pt x="562769" y="314633"/>
                    </a:moveTo>
                    <a:cubicBezTo>
                      <a:pt x="565741" y="312893"/>
                      <a:pt x="571545" y="315378"/>
                      <a:pt x="575781" y="320204"/>
                    </a:cubicBezTo>
                    <a:lnTo>
                      <a:pt x="613574" y="363420"/>
                    </a:lnTo>
                    <a:cubicBezTo>
                      <a:pt x="617812" y="368247"/>
                      <a:pt x="618803" y="373535"/>
                      <a:pt x="615855" y="375299"/>
                    </a:cubicBezTo>
                    <a:lnTo>
                      <a:pt x="589416" y="390920"/>
                    </a:lnTo>
                    <a:cubicBezTo>
                      <a:pt x="586469" y="392661"/>
                      <a:pt x="580711" y="390200"/>
                      <a:pt x="576473" y="385352"/>
                    </a:cubicBezTo>
                    <a:lnTo>
                      <a:pt x="538680" y="342158"/>
                    </a:lnTo>
                    <a:cubicBezTo>
                      <a:pt x="534442" y="337332"/>
                      <a:pt x="533383" y="332018"/>
                      <a:pt x="536354" y="330278"/>
                    </a:cubicBezTo>
                    <a:lnTo>
                      <a:pt x="562769" y="314633"/>
                    </a:lnTo>
                    <a:close/>
                    <a:moveTo>
                      <a:pt x="214483" y="309160"/>
                    </a:moveTo>
                    <a:cubicBezTo>
                      <a:pt x="217453" y="307420"/>
                      <a:pt x="223211" y="309880"/>
                      <a:pt x="227426" y="314705"/>
                    </a:cubicBezTo>
                    <a:lnTo>
                      <a:pt x="265242" y="357922"/>
                    </a:lnTo>
                    <a:cubicBezTo>
                      <a:pt x="269456" y="362748"/>
                      <a:pt x="270516" y="368062"/>
                      <a:pt x="267568" y="369803"/>
                    </a:cubicBezTo>
                    <a:lnTo>
                      <a:pt x="241129" y="385447"/>
                    </a:lnTo>
                    <a:cubicBezTo>
                      <a:pt x="238181" y="387164"/>
                      <a:pt x="232354" y="384702"/>
                      <a:pt x="228140" y="379854"/>
                    </a:cubicBezTo>
                    <a:lnTo>
                      <a:pt x="190324" y="336660"/>
                    </a:lnTo>
                    <a:cubicBezTo>
                      <a:pt x="186109" y="331834"/>
                      <a:pt x="185119" y="326522"/>
                      <a:pt x="188067" y="324782"/>
                    </a:cubicBezTo>
                    <a:lnTo>
                      <a:pt x="214483" y="309160"/>
                    </a:lnTo>
                    <a:close/>
                    <a:moveTo>
                      <a:pt x="706065" y="333448"/>
                    </a:moveTo>
                    <a:cubicBezTo>
                      <a:pt x="709012" y="331707"/>
                      <a:pt x="714792" y="334168"/>
                      <a:pt x="719030" y="338994"/>
                    </a:cubicBezTo>
                    <a:lnTo>
                      <a:pt x="756823" y="382187"/>
                    </a:lnTo>
                    <a:cubicBezTo>
                      <a:pt x="761061" y="387036"/>
                      <a:pt x="762074" y="392349"/>
                      <a:pt x="759125" y="394112"/>
                    </a:cubicBezTo>
                    <a:lnTo>
                      <a:pt x="732710" y="409734"/>
                    </a:lnTo>
                    <a:cubicBezTo>
                      <a:pt x="729739" y="411474"/>
                      <a:pt x="723959" y="408967"/>
                      <a:pt x="719721" y="404141"/>
                    </a:cubicBezTo>
                    <a:lnTo>
                      <a:pt x="681928" y="360948"/>
                    </a:lnTo>
                    <a:cubicBezTo>
                      <a:pt x="677691" y="356099"/>
                      <a:pt x="676654" y="350832"/>
                      <a:pt x="679626" y="349092"/>
                    </a:cubicBezTo>
                    <a:lnTo>
                      <a:pt x="706065" y="333448"/>
                    </a:lnTo>
                    <a:close/>
                    <a:moveTo>
                      <a:pt x="357732" y="327950"/>
                    </a:moveTo>
                    <a:cubicBezTo>
                      <a:pt x="360679" y="326186"/>
                      <a:pt x="366483" y="328693"/>
                      <a:pt x="370697" y="333519"/>
                    </a:cubicBezTo>
                    <a:lnTo>
                      <a:pt x="408512" y="376736"/>
                    </a:lnTo>
                    <a:cubicBezTo>
                      <a:pt x="412728" y="381561"/>
                      <a:pt x="413764" y="386851"/>
                      <a:pt x="410792" y="388591"/>
                    </a:cubicBezTo>
                    <a:lnTo>
                      <a:pt x="384377" y="404213"/>
                    </a:lnTo>
                    <a:cubicBezTo>
                      <a:pt x="381406" y="405976"/>
                      <a:pt x="375626" y="403516"/>
                      <a:pt x="371412" y="398690"/>
                    </a:cubicBezTo>
                    <a:lnTo>
                      <a:pt x="333595" y="355473"/>
                    </a:lnTo>
                    <a:cubicBezTo>
                      <a:pt x="329359" y="350647"/>
                      <a:pt x="328345" y="345312"/>
                      <a:pt x="331293" y="343571"/>
                    </a:cubicBezTo>
                    <a:lnTo>
                      <a:pt x="357732" y="327950"/>
                    </a:lnTo>
                    <a:close/>
                    <a:moveTo>
                      <a:pt x="866286" y="347784"/>
                    </a:moveTo>
                    <a:cubicBezTo>
                      <a:pt x="869233" y="346021"/>
                      <a:pt x="875060" y="348529"/>
                      <a:pt x="879275" y="353355"/>
                    </a:cubicBezTo>
                    <a:lnTo>
                      <a:pt x="917068" y="396547"/>
                    </a:lnTo>
                    <a:cubicBezTo>
                      <a:pt x="921306" y="401397"/>
                      <a:pt x="922318" y="406686"/>
                      <a:pt x="919348" y="408426"/>
                    </a:cubicBezTo>
                    <a:lnTo>
                      <a:pt x="892909" y="424047"/>
                    </a:lnTo>
                    <a:cubicBezTo>
                      <a:pt x="889961" y="425811"/>
                      <a:pt x="884203" y="423328"/>
                      <a:pt x="879965" y="418502"/>
                    </a:cubicBezTo>
                    <a:lnTo>
                      <a:pt x="842173" y="375308"/>
                    </a:lnTo>
                    <a:cubicBezTo>
                      <a:pt x="837935" y="370459"/>
                      <a:pt x="836899" y="365169"/>
                      <a:pt x="839847" y="363405"/>
                    </a:cubicBezTo>
                    <a:lnTo>
                      <a:pt x="866286" y="347784"/>
                    </a:lnTo>
                    <a:close/>
                    <a:moveTo>
                      <a:pt x="521016" y="339351"/>
                    </a:moveTo>
                    <a:cubicBezTo>
                      <a:pt x="523963" y="337588"/>
                      <a:pt x="529767" y="340095"/>
                      <a:pt x="533981" y="344944"/>
                    </a:cubicBezTo>
                    <a:lnTo>
                      <a:pt x="571798" y="388138"/>
                    </a:lnTo>
                    <a:cubicBezTo>
                      <a:pt x="576012" y="392963"/>
                      <a:pt x="577048" y="398230"/>
                      <a:pt x="574078" y="399993"/>
                    </a:cubicBezTo>
                    <a:lnTo>
                      <a:pt x="547661" y="415615"/>
                    </a:lnTo>
                    <a:cubicBezTo>
                      <a:pt x="544714" y="417355"/>
                      <a:pt x="538911" y="414918"/>
                      <a:pt x="534673" y="410068"/>
                    </a:cubicBezTo>
                    <a:lnTo>
                      <a:pt x="496880" y="366875"/>
                    </a:lnTo>
                    <a:cubicBezTo>
                      <a:pt x="492665" y="362050"/>
                      <a:pt x="491653" y="356714"/>
                      <a:pt x="494600" y="354974"/>
                    </a:cubicBezTo>
                    <a:lnTo>
                      <a:pt x="521016" y="339351"/>
                    </a:lnTo>
                    <a:close/>
                    <a:moveTo>
                      <a:pt x="1009511" y="366550"/>
                    </a:moveTo>
                    <a:cubicBezTo>
                      <a:pt x="1012482" y="364810"/>
                      <a:pt x="1018286" y="367295"/>
                      <a:pt x="1022523" y="372144"/>
                    </a:cubicBezTo>
                    <a:lnTo>
                      <a:pt x="1060315" y="415337"/>
                    </a:lnTo>
                    <a:cubicBezTo>
                      <a:pt x="1064553" y="420186"/>
                      <a:pt x="1065543" y="425452"/>
                      <a:pt x="1062573" y="427214"/>
                    </a:cubicBezTo>
                    <a:lnTo>
                      <a:pt x="1036158" y="442837"/>
                    </a:lnTo>
                    <a:cubicBezTo>
                      <a:pt x="1033186" y="444576"/>
                      <a:pt x="1027451" y="442118"/>
                      <a:pt x="1023214" y="437291"/>
                    </a:cubicBezTo>
                    <a:lnTo>
                      <a:pt x="985422" y="394075"/>
                    </a:lnTo>
                    <a:cubicBezTo>
                      <a:pt x="981184" y="389249"/>
                      <a:pt x="980124" y="383935"/>
                      <a:pt x="983096" y="382195"/>
                    </a:cubicBezTo>
                    <a:lnTo>
                      <a:pt x="1009511" y="366550"/>
                    </a:lnTo>
                    <a:close/>
                    <a:moveTo>
                      <a:pt x="664287" y="358165"/>
                    </a:moveTo>
                    <a:cubicBezTo>
                      <a:pt x="667235" y="356401"/>
                      <a:pt x="672992" y="358884"/>
                      <a:pt x="677230" y="363710"/>
                    </a:cubicBezTo>
                    <a:lnTo>
                      <a:pt x="715023" y="406904"/>
                    </a:lnTo>
                    <a:cubicBezTo>
                      <a:pt x="719261" y="411753"/>
                      <a:pt x="720319" y="417067"/>
                      <a:pt x="717349" y="418807"/>
                    </a:cubicBezTo>
                    <a:lnTo>
                      <a:pt x="690933" y="434429"/>
                    </a:lnTo>
                    <a:cubicBezTo>
                      <a:pt x="687963" y="436191"/>
                      <a:pt x="682159" y="433684"/>
                      <a:pt x="677921" y="428858"/>
                    </a:cubicBezTo>
                    <a:lnTo>
                      <a:pt x="640128" y="385665"/>
                    </a:lnTo>
                    <a:cubicBezTo>
                      <a:pt x="635891" y="380815"/>
                      <a:pt x="634900" y="375527"/>
                      <a:pt x="637848" y="373786"/>
                    </a:cubicBezTo>
                    <a:lnTo>
                      <a:pt x="664287" y="358165"/>
                    </a:lnTo>
                    <a:close/>
                    <a:moveTo>
                      <a:pt x="153429" y="341960"/>
                    </a:moveTo>
                    <a:cubicBezTo>
                      <a:pt x="156400" y="340220"/>
                      <a:pt x="162181" y="342681"/>
                      <a:pt x="166396" y="347506"/>
                    </a:cubicBezTo>
                    <a:lnTo>
                      <a:pt x="204212" y="390701"/>
                    </a:lnTo>
                    <a:cubicBezTo>
                      <a:pt x="208449" y="395550"/>
                      <a:pt x="209462" y="400862"/>
                      <a:pt x="206491" y="402625"/>
                    </a:cubicBezTo>
                    <a:lnTo>
                      <a:pt x="180076" y="418247"/>
                    </a:lnTo>
                    <a:cubicBezTo>
                      <a:pt x="177105" y="419987"/>
                      <a:pt x="171324" y="417480"/>
                      <a:pt x="167110" y="412655"/>
                    </a:cubicBezTo>
                    <a:lnTo>
                      <a:pt x="129294" y="369461"/>
                    </a:lnTo>
                    <a:cubicBezTo>
                      <a:pt x="125056" y="364612"/>
                      <a:pt x="124043" y="359345"/>
                      <a:pt x="127014" y="357605"/>
                    </a:cubicBezTo>
                    <a:lnTo>
                      <a:pt x="153429" y="341960"/>
                    </a:lnTo>
                    <a:close/>
                    <a:moveTo>
                      <a:pt x="315932" y="352666"/>
                    </a:moveTo>
                    <a:cubicBezTo>
                      <a:pt x="318879" y="350903"/>
                      <a:pt x="324706" y="353411"/>
                      <a:pt x="328944" y="358238"/>
                    </a:cubicBezTo>
                    <a:lnTo>
                      <a:pt x="366736" y="401430"/>
                    </a:lnTo>
                    <a:cubicBezTo>
                      <a:pt x="370973" y="406280"/>
                      <a:pt x="371964" y="411568"/>
                      <a:pt x="368992" y="413308"/>
                    </a:cubicBezTo>
                    <a:lnTo>
                      <a:pt x="342577" y="428930"/>
                    </a:lnTo>
                    <a:cubicBezTo>
                      <a:pt x="339606" y="430693"/>
                      <a:pt x="333872" y="428211"/>
                      <a:pt x="329634" y="423385"/>
                    </a:cubicBezTo>
                    <a:lnTo>
                      <a:pt x="291842" y="380192"/>
                    </a:lnTo>
                    <a:cubicBezTo>
                      <a:pt x="287604" y="375342"/>
                      <a:pt x="286544" y="370028"/>
                      <a:pt x="289493" y="368288"/>
                    </a:cubicBezTo>
                    <a:lnTo>
                      <a:pt x="315932" y="352666"/>
                    </a:lnTo>
                    <a:close/>
                    <a:moveTo>
                      <a:pt x="824509" y="372479"/>
                    </a:moveTo>
                    <a:cubicBezTo>
                      <a:pt x="827480" y="370739"/>
                      <a:pt x="833260" y="373245"/>
                      <a:pt x="837498" y="378072"/>
                    </a:cubicBezTo>
                    <a:lnTo>
                      <a:pt x="875290" y="421265"/>
                    </a:lnTo>
                    <a:cubicBezTo>
                      <a:pt x="879528" y="426114"/>
                      <a:pt x="880542" y="431380"/>
                      <a:pt x="877594" y="433144"/>
                    </a:cubicBezTo>
                    <a:lnTo>
                      <a:pt x="851155" y="448765"/>
                    </a:lnTo>
                    <a:cubicBezTo>
                      <a:pt x="848230" y="450507"/>
                      <a:pt x="842426" y="448045"/>
                      <a:pt x="838189" y="443219"/>
                    </a:cubicBezTo>
                    <a:lnTo>
                      <a:pt x="800373" y="400025"/>
                    </a:lnTo>
                    <a:cubicBezTo>
                      <a:pt x="796135" y="395176"/>
                      <a:pt x="795123" y="389841"/>
                      <a:pt x="798070" y="388123"/>
                    </a:cubicBezTo>
                    <a:lnTo>
                      <a:pt x="824509" y="372479"/>
                    </a:lnTo>
                    <a:close/>
                    <a:moveTo>
                      <a:pt x="459179" y="371433"/>
                    </a:moveTo>
                    <a:cubicBezTo>
                      <a:pt x="462127" y="369692"/>
                      <a:pt x="467953" y="372178"/>
                      <a:pt x="472169" y="377003"/>
                    </a:cubicBezTo>
                    <a:lnTo>
                      <a:pt x="509984" y="420220"/>
                    </a:lnTo>
                    <a:cubicBezTo>
                      <a:pt x="514199" y="425045"/>
                      <a:pt x="515212" y="430335"/>
                      <a:pt x="512241" y="432098"/>
                    </a:cubicBezTo>
                    <a:lnTo>
                      <a:pt x="485825" y="447720"/>
                    </a:lnTo>
                    <a:cubicBezTo>
                      <a:pt x="482855" y="449459"/>
                      <a:pt x="477120" y="447001"/>
                      <a:pt x="472883" y="442174"/>
                    </a:cubicBezTo>
                    <a:lnTo>
                      <a:pt x="435067" y="398957"/>
                    </a:lnTo>
                    <a:cubicBezTo>
                      <a:pt x="430853" y="394132"/>
                      <a:pt x="429793" y="388818"/>
                      <a:pt x="432740" y="387078"/>
                    </a:cubicBezTo>
                    <a:lnTo>
                      <a:pt x="459179" y="371433"/>
                    </a:lnTo>
                    <a:close/>
                    <a:moveTo>
                      <a:pt x="967757" y="391268"/>
                    </a:moveTo>
                    <a:cubicBezTo>
                      <a:pt x="970705" y="389505"/>
                      <a:pt x="976509" y="392035"/>
                      <a:pt x="980723" y="396860"/>
                    </a:cubicBezTo>
                    <a:lnTo>
                      <a:pt x="1018515" y="440054"/>
                    </a:lnTo>
                    <a:cubicBezTo>
                      <a:pt x="1022753" y="444903"/>
                      <a:pt x="1023789" y="450170"/>
                      <a:pt x="1020819" y="451910"/>
                    </a:cubicBezTo>
                    <a:lnTo>
                      <a:pt x="994403" y="467555"/>
                    </a:lnTo>
                    <a:cubicBezTo>
                      <a:pt x="991432" y="469295"/>
                      <a:pt x="985675" y="466835"/>
                      <a:pt x="981414" y="462008"/>
                    </a:cubicBezTo>
                    <a:lnTo>
                      <a:pt x="943622" y="418792"/>
                    </a:lnTo>
                    <a:cubicBezTo>
                      <a:pt x="939384" y="413965"/>
                      <a:pt x="938370" y="408653"/>
                      <a:pt x="941318" y="406889"/>
                    </a:cubicBezTo>
                    <a:lnTo>
                      <a:pt x="967757" y="391268"/>
                    </a:lnTo>
                    <a:close/>
                    <a:moveTo>
                      <a:pt x="622487" y="382882"/>
                    </a:moveTo>
                    <a:cubicBezTo>
                      <a:pt x="625459" y="381119"/>
                      <a:pt x="631239" y="383580"/>
                      <a:pt x="635453" y="388428"/>
                    </a:cubicBezTo>
                    <a:lnTo>
                      <a:pt x="673269" y="431622"/>
                    </a:lnTo>
                    <a:cubicBezTo>
                      <a:pt x="677483" y="436447"/>
                      <a:pt x="678519" y="441784"/>
                      <a:pt x="675572" y="443524"/>
                    </a:cubicBezTo>
                    <a:lnTo>
                      <a:pt x="649133" y="459145"/>
                    </a:lnTo>
                    <a:cubicBezTo>
                      <a:pt x="646185" y="460909"/>
                      <a:pt x="640381" y="458402"/>
                      <a:pt x="636167" y="453553"/>
                    </a:cubicBezTo>
                    <a:lnTo>
                      <a:pt x="598374" y="410360"/>
                    </a:lnTo>
                    <a:cubicBezTo>
                      <a:pt x="594136" y="405534"/>
                      <a:pt x="593124" y="400267"/>
                      <a:pt x="596072" y="398504"/>
                    </a:cubicBezTo>
                    <a:lnTo>
                      <a:pt x="622487" y="382882"/>
                    </a:lnTo>
                    <a:close/>
                    <a:moveTo>
                      <a:pt x="111676" y="366678"/>
                    </a:moveTo>
                    <a:cubicBezTo>
                      <a:pt x="114623" y="364915"/>
                      <a:pt x="120381" y="367398"/>
                      <a:pt x="124619" y="372224"/>
                    </a:cubicBezTo>
                    <a:lnTo>
                      <a:pt x="162412" y="415417"/>
                    </a:lnTo>
                    <a:cubicBezTo>
                      <a:pt x="166649" y="420266"/>
                      <a:pt x="167709" y="425581"/>
                      <a:pt x="164737" y="427320"/>
                    </a:cubicBezTo>
                    <a:lnTo>
                      <a:pt x="138299" y="442942"/>
                    </a:lnTo>
                    <a:cubicBezTo>
                      <a:pt x="135351" y="444705"/>
                      <a:pt x="129547" y="442198"/>
                      <a:pt x="125310" y="437371"/>
                    </a:cubicBezTo>
                    <a:lnTo>
                      <a:pt x="87517" y="394178"/>
                    </a:lnTo>
                    <a:cubicBezTo>
                      <a:pt x="83303" y="389330"/>
                      <a:pt x="82289" y="384040"/>
                      <a:pt x="85237" y="382300"/>
                    </a:cubicBezTo>
                    <a:lnTo>
                      <a:pt x="111676" y="366678"/>
                    </a:lnTo>
                    <a:close/>
                    <a:moveTo>
                      <a:pt x="274177" y="377362"/>
                    </a:moveTo>
                    <a:cubicBezTo>
                      <a:pt x="277125" y="375621"/>
                      <a:pt x="282906" y="378128"/>
                      <a:pt x="287143" y="382954"/>
                    </a:cubicBezTo>
                    <a:lnTo>
                      <a:pt x="324936" y="426147"/>
                    </a:lnTo>
                    <a:cubicBezTo>
                      <a:pt x="329173" y="430996"/>
                      <a:pt x="330186" y="436263"/>
                      <a:pt x="327239" y="438003"/>
                    </a:cubicBezTo>
                    <a:lnTo>
                      <a:pt x="300800" y="453648"/>
                    </a:lnTo>
                    <a:cubicBezTo>
                      <a:pt x="297875" y="455366"/>
                      <a:pt x="292072" y="452927"/>
                      <a:pt x="287834" y="448101"/>
                    </a:cubicBezTo>
                    <a:lnTo>
                      <a:pt x="250042" y="404908"/>
                    </a:lnTo>
                    <a:cubicBezTo>
                      <a:pt x="245804" y="400059"/>
                      <a:pt x="244791" y="394724"/>
                      <a:pt x="247738" y="392983"/>
                    </a:cubicBezTo>
                    <a:lnTo>
                      <a:pt x="274177" y="377362"/>
                    </a:lnTo>
                    <a:close/>
                    <a:moveTo>
                      <a:pt x="765736" y="401648"/>
                    </a:moveTo>
                    <a:cubicBezTo>
                      <a:pt x="768684" y="399908"/>
                      <a:pt x="774510" y="402393"/>
                      <a:pt x="778724" y="407242"/>
                    </a:cubicBezTo>
                    <a:lnTo>
                      <a:pt x="816541" y="450435"/>
                    </a:lnTo>
                    <a:cubicBezTo>
                      <a:pt x="820755" y="455284"/>
                      <a:pt x="821768" y="460550"/>
                      <a:pt x="818797" y="462313"/>
                    </a:cubicBezTo>
                    <a:lnTo>
                      <a:pt x="792382" y="477935"/>
                    </a:lnTo>
                    <a:cubicBezTo>
                      <a:pt x="789410" y="479675"/>
                      <a:pt x="783653" y="477215"/>
                      <a:pt x="779438" y="472390"/>
                    </a:cubicBezTo>
                    <a:lnTo>
                      <a:pt x="741623" y="429173"/>
                    </a:lnTo>
                    <a:cubicBezTo>
                      <a:pt x="737385" y="424347"/>
                      <a:pt x="736349" y="419033"/>
                      <a:pt x="739297" y="417293"/>
                    </a:cubicBezTo>
                    <a:lnTo>
                      <a:pt x="765736" y="401648"/>
                    </a:lnTo>
                    <a:close/>
                    <a:moveTo>
                      <a:pt x="417403" y="396151"/>
                    </a:moveTo>
                    <a:cubicBezTo>
                      <a:pt x="420373" y="394388"/>
                      <a:pt x="426155" y="396895"/>
                      <a:pt x="430391" y="401743"/>
                    </a:cubicBezTo>
                    <a:lnTo>
                      <a:pt x="468184" y="444937"/>
                    </a:lnTo>
                    <a:cubicBezTo>
                      <a:pt x="472422" y="449763"/>
                      <a:pt x="473435" y="455053"/>
                      <a:pt x="470488" y="456793"/>
                    </a:cubicBezTo>
                    <a:lnTo>
                      <a:pt x="444049" y="472415"/>
                    </a:lnTo>
                    <a:cubicBezTo>
                      <a:pt x="441077" y="474177"/>
                      <a:pt x="435320" y="471718"/>
                      <a:pt x="431083" y="466891"/>
                    </a:cubicBezTo>
                    <a:lnTo>
                      <a:pt x="393291" y="423675"/>
                    </a:lnTo>
                    <a:cubicBezTo>
                      <a:pt x="389053" y="418849"/>
                      <a:pt x="388017" y="413512"/>
                      <a:pt x="390964" y="411772"/>
                    </a:cubicBezTo>
                    <a:lnTo>
                      <a:pt x="417403" y="396151"/>
                    </a:lnTo>
                    <a:close/>
                    <a:moveTo>
                      <a:pt x="925957" y="415985"/>
                    </a:moveTo>
                    <a:cubicBezTo>
                      <a:pt x="928929" y="414222"/>
                      <a:pt x="934731" y="416730"/>
                      <a:pt x="938947" y="421555"/>
                    </a:cubicBezTo>
                    <a:lnTo>
                      <a:pt x="976762" y="464749"/>
                    </a:lnTo>
                    <a:cubicBezTo>
                      <a:pt x="980976" y="469597"/>
                      <a:pt x="981989" y="474887"/>
                      <a:pt x="979019" y="476627"/>
                    </a:cubicBezTo>
                    <a:lnTo>
                      <a:pt x="952603" y="492272"/>
                    </a:lnTo>
                    <a:cubicBezTo>
                      <a:pt x="949632" y="494011"/>
                      <a:pt x="943897" y="491529"/>
                      <a:pt x="939661" y="486703"/>
                    </a:cubicBezTo>
                    <a:lnTo>
                      <a:pt x="901867" y="443510"/>
                    </a:lnTo>
                    <a:cubicBezTo>
                      <a:pt x="897630" y="438661"/>
                      <a:pt x="896570" y="433370"/>
                      <a:pt x="899518" y="431606"/>
                    </a:cubicBezTo>
                    <a:lnTo>
                      <a:pt x="925957" y="415985"/>
                    </a:lnTo>
                    <a:close/>
                    <a:moveTo>
                      <a:pt x="580711" y="407577"/>
                    </a:moveTo>
                    <a:cubicBezTo>
                      <a:pt x="583681" y="405836"/>
                      <a:pt x="589439" y="408296"/>
                      <a:pt x="593677" y="413145"/>
                    </a:cubicBezTo>
                    <a:lnTo>
                      <a:pt x="631469" y="456338"/>
                    </a:lnTo>
                    <a:cubicBezTo>
                      <a:pt x="635707" y="461165"/>
                      <a:pt x="636743" y="466478"/>
                      <a:pt x="633796" y="468241"/>
                    </a:cubicBezTo>
                    <a:lnTo>
                      <a:pt x="607357" y="483863"/>
                    </a:lnTo>
                    <a:cubicBezTo>
                      <a:pt x="604431" y="485604"/>
                      <a:pt x="598605" y="483119"/>
                      <a:pt x="594367" y="478293"/>
                    </a:cubicBezTo>
                    <a:lnTo>
                      <a:pt x="556574" y="435077"/>
                    </a:lnTo>
                    <a:cubicBezTo>
                      <a:pt x="552336" y="430250"/>
                      <a:pt x="551369" y="424939"/>
                      <a:pt x="554294" y="423222"/>
                    </a:cubicBezTo>
                    <a:lnTo>
                      <a:pt x="580711" y="407577"/>
                    </a:lnTo>
                    <a:close/>
                    <a:moveTo>
                      <a:pt x="69876" y="391396"/>
                    </a:moveTo>
                    <a:cubicBezTo>
                      <a:pt x="72823" y="389631"/>
                      <a:pt x="78604" y="392092"/>
                      <a:pt x="82842" y="396941"/>
                    </a:cubicBezTo>
                    <a:lnTo>
                      <a:pt x="120657" y="440136"/>
                    </a:lnTo>
                    <a:cubicBezTo>
                      <a:pt x="124872" y="444961"/>
                      <a:pt x="125909" y="450297"/>
                      <a:pt x="122938" y="452037"/>
                    </a:cubicBezTo>
                    <a:lnTo>
                      <a:pt x="96522" y="467682"/>
                    </a:lnTo>
                    <a:cubicBezTo>
                      <a:pt x="93551" y="469421"/>
                      <a:pt x="87770" y="466915"/>
                      <a:pt x="83532" y="462066"/>
                    </a:cubicBezTo>
                    <a:lnTo>
                      <a:pt x="45740" y="418872"/>
                    </a:lnTo>
                    <a:cubicBezTo>
                      <a:pt x="41526" y="414048"/>
                      <a:pt x="40489" y="408757"/>
                      <a:pt x="43460" y="407017"/>
                    </a:cubicBezTo>
                    <a:lnTo>
                      <a:pt x="69876" y="391396"/>
                    </a:lnTo>
                    <a:close/>
                    <a:moveTo>
                      <a:pt x="723959" y="426366"/>
                    </a:moveTo>
                    <a:cubicBezTo>
                      <a:pt x="726906" y="424603"/>
                      <a:pt x="732710" y="427133"/>
                      <a:pt x="736948" y="431959"/>
                    </a:cubicBezTo>
                    <a:lnTo>
                      <a:pt x="774741" y="475153"/>
                    </a:lnTo>
                    <a:cubicBezTo>
                      <a:pt x="778977" y="480001"/>
                      <a:pt x="779991" y="485268"/>
                      <a:pt x="777021" y="487008"/>
                    </a:cubicBezTo>
                    <a:lnTo>
                      <a:pt x="750604" y="502629"/>
                    </a:lnTo>
                    <a:cubicBezTo>
                      <a:pt x="747657" y="504394"/>
                      <a:pt x="741876" y="501933"/>
                      <a:pt x="737638" y="497106"/>
                    </a:cubicBezTo>
                    <a:lnTo>
                      <a:pt x="699846" y="453890"/>
                    </a:lnTo>
                    <a:cubicBezTo>
                      <a:pt x="695608" y="449064"/>
                      <a:pt x="694572" y="443728"/>
                      <a:pt x="697543" y="441988"/>
                    </a:cubicBezTo>
                    <a:lnTo>
                      <a:pt x="723959" y="426366"/>
                    </a:lnTo>
                    <a:close/>
                    <a:moveTo>
                      <a:pt x="213124" y="410162"/>
                    </a:moveTo>
                    <a:cubicBezTo>
                      <a:pt x="216072" y="408422"/>
                      <a:pt x="221876" y="410906"/>
                      <a:pt x="226113" y="415755"/>
                    </a:cubicBezTo>
                    <a:lnTo>
                      <a:pt x="263906" y="458948"/>
                    </a:lnTo>
                    <a:cubicBezTo>
                      <a:pt x="268144" y="463775"/>
                      <a:pt x="269157" y="469064"/>
                      <a:pt x="266185" y="470827"/>
                    </a:cubicBezTo>
                    <a:lnTo>
                      <a:pt x="239747" y="486448"/>
                    </a:lnTo>
                    <a:cubicBezTo>
                      <a:pt x="236800" y="488189"/>
                      <a:pt x="231064" y="485730"/>
                      <a:pt x="226804" y="480903"/>
                    </a:cubicBezTo>
                    <a:lnTo>
                      <a:pt x="189011" y="437687"/>
                    </a:lnTo>
                    <a:cubicBezTo>
                      <a:pt x="184774" y="432860"/>
                      <a:pt x="183737" y="427547"/>
                      <a:pt x="186685" y="425806"/>
                    </a:cubicBezTo>
                    <a:lnTo>
                      <a:pt x="213124" y="410162"/>
                    </a:lnTo>
                    <a:close/>
                    <a:moveTo>
                      <a:pt x="375626" y="420868"/>
                    </a:moveTo>
                    <a:cubicBezTo>
                      <a:pt x="378573" y="419104"/>
                      <a:pt x="384377" y="421612"/>
                      <a:pt x="388615" y="426438"/>
                    </a:cubicBezTo>
                    <a:lnTo>
                      <a:pt x="426408" y="469631"/>
                    </a:lnTo>
                    <a:cubicBezTo>
                      <a:pt x="430644" y="474480"/>
                      <a:pt x="431658" y="479770"/>
                      <a:pt x="428688" y="481510"/>
                    </a:cubicBezTo>
                    <a:lnTo>
                      <a:pt x="402249" y="497131"/>
                    </a:lnTo>
                    <a:cubicBezTo>
                      <a:pt x="399301" y="498894"/>
                      <a:pt x="393544" y="496412"/>
                      <a:pt x="389306" y="491585"/>
                    </a:cubicBezTo>
                    <a:lnTo>
                      <a:pt x="351513" y="448393"/>
                    </a:lnTo>
                    <a:cubicBezTo>
                      <a:pt x="347275" y="443543"/>
                      <a:pt x="346239" y="438230"/>
                      <a:pt x="349187" y="436489"/>
                    </a:cubicBezTo>
                    <a:lnTo>
                      <a:pt x="375626" y="420868"/>
                    </a:lnTo>
                    <a:close/>
                    <a:moveTo>
                      <a:pt x="884180" y="440679"/>
                    </a:moveTo>
                    <a:cubicBezTo>
                      <a:pt x="887151" y="438940"/>
                      <a:pt x="892931" y="441446"/>
                      <a:pt x="897169" y="446272"/>
                    </a:cubicBezTo>
                    <a:lnTo>
                      <a:pt x="934962" y="489466"/>
                    </a:lnTo>
                    <a:cubicBezTo>
                      <a:pt x="939200" y="494315"/>
                      <a:pt x="940213" y="499582"/>
                      <a:pt x="937266" y="501345"/>
                    </a:cubicBezTo>
                    <a:lnTo>
                      <a:pt x="910849" y="516967"/>
                    </a:lnTo>
                    <a:cubicBezTo>
                      <a:pt x="907901" y="518708"/>
                      <a:pt x="902097" y="516246"/>
                      <a:pt x="897861" y="511420"/>
                    </a:cubicBezTo>
                    <a:lnTo>
                      <a:pt x="860067" y="468227"/>
                    </a:lnTo>
                    <a:cubicBezTo>
                      <a:pt x="855830" y="463378"/>
                      <a:pt x="854839" y="458043"/>
                      <a:pt x="857764" y="456324"/>
                    </a:cubicBezTo>
                    <a:lnTo>
                      <a:pt x="884180" y="440679"/>
                    </a:lnTo>
                    <a:close/>
                    <a:moveTo>
                      <a:pt x="28099" y="416090"/>
                    </a:moveTo>
                    <a:cubicBezTo>
                      <a:pt x="31070" y="414350"/>
                      <a:pt x="36827" y="416810"/>
                      <a:pt x="41065" y="421636"/>
                    </a:cubicBezTo>
                    <a:lnTo>
                      <a:pt x="78858" y="464852"/>
                    </a:lnTo>
                    <a:cubicBezTo>
                      <a:pt x="83095" y="469678"/>
                      <a:pt x="84131" y="474992"/>
                      <a:pt x="81184" y="476732"/>
                    </a:cubicBezTo>
                    <a:lnTo>
                      <a:pt x="54745" y="492377"/>
                    </a:lnTo>
                    <a:cubicBezTo>
                      <a:pt x="51820" y="494095"/>
                      <a:pt x="45994" y="491633"/>
                      <a:pt x="41756" y="486806"/>
                    </a:cubicBezTo>
                    <a:lnTo>
                      <a:pt x="3963" y="443590"/>
                    </a:lnTo>
                    <a:cubicBezTo>
                      <a:pt x="-274" y="438764"/>
                      <a:pt x="-1242" y="433453"/>
                      <a:pt x="1683" y="431735"/>
                    </a:cubicBezTo>
                    <a:lnTo>
                      <a:pt x="28099" y="416090"/>
                    </a:lnTo>
                    <a:close/>
                    <a:moveTo>
                      <a:pt x="518897" y="439682"/>
                    </a:moveTo>
                    <a:cubicBezTo>
                      <a:pt x="521845" y="437941"/>
                      <a:pt x="527625" y="440379"/>
                      <a:pt x="531863" y="445228"/>
                    </a:cubicBezTo>
                    <a:lnTo>
                      <a:pt x="569655" y="488421"/>
                    </a:lnTo>
                    <a:cubicBezTo>
                      <a:pt x="573894" y="493247"/>
                      <a:pt x="574907" y="498583"/>
                      <a:pt x="571959" y="500324"/>
                    </a:cubicBezTo>
                    <a:lnTo>
                      <a:pt x="545543" y="515945"/>
                    </a:lnTo>
                    <a:cubicBezTo>
                      <a:pt x="542573" y="517708"/>
                      <a:pt x="536791" y="515202"/>
                      <a:pt x="532555" y="510376"/>
                    </a:cubicBezTo>
                    <a:lnTo>
                      <a:pt x="494761" y="467159"/>
                    </a:lnTo>
                    <a:cubicBezTo>
                      <a:pt x="490524" y="462333"/>
                      <a:pt x="489511" y="457066"/>
                      <a:pt x="492458" y="455303"/>
                    </a:cubicBezTo>
                    <a:lnTo>
                      <a:pt x="518897" y="439682"/>
                    </a:lnTo>
                    <a:close/>
                    <a:moveTo>
                      <a:pt x="682181" y="451083"/>
                    </a:moveTo>
                    <a:cubicBezTo>
                      <a:pt x="685130" y="449320"/>
                      <a:pt x="690933" y="451827"/>
                      <a:pt x="695171" y="456654"/>
                    </a:cubicBezTo>
                    <a:lnTo>
                      <a:pt x="732963" y="499847"/>
                    </a:lnTo>
                    <a:cubicBezTo>
                      <a:pt x="737201" y="504696"/>
                      <a:pt x="738191" y="509985"/>
                      <a:pt x="735243" y="511725"/>
                    </a:cubicBezTo>
                    <a:lnTo>
                      <a:pt x="708804" y="527347"/>
                    </a:lnTo>
                    <a:cubicBezTo>
                      <a:pt x="705857" y="529110"/>
                      <a:pt x="700099" y="526627"/>
                      <a:pt x="695862" y="521801"/>
                    </a:cubicBezTo>
                    <a:lnTo>
                      <a:pt x="658068" y="478608"/>
                    </a:lnTo>
                    <a:cubicBezTo>
                      <a:pt x="653832" y="473759"/>
                      <a:pt x="652772" y="468444"/>
                      <a:pt x="655743" y="466705"/>
                    </a:cubicBezTo>
                    <a:lnTo>
                      <a:pt x="682181" y="451083"/>
                    </a:lnTo>
                    <a:close/>
                    <a:moveTo>
                      <a:pt x="171347" y="434880"/>
                    </a:moveTo>
                    <a:cubicBezTo>
                      <a:pt x="174295" y="433116"/>
                      <a:pt x="180099" y="435646"/>
                      <a:pt x="184313" y="440472"/>
                    </a:cubicBezTo>
                    <a:lnTo>
                      <a:pt x="222129" y="483666"/>
                    </a:lnTo>
                    <a:cubicBezTo>
                      <a:pt x="226344" y="488491"/>
                      <a:pt x="227380" y="493781"/>
                      <a:pt x="224409" y="495521"/>
                    </a:cubicBezTo>
                    <a:lnTo>
                      <a:pt x="197993" y="511143"/>
                    </a:lnTo>
                    <a:cubicBezTo>
                      <a:pt x="195022" y="512906"/>
                      <a:pt x="189242" y="510445"/>
                      <a:pt x="185027" y="505620"/>
                    </a:cubicBezTo>
                    <a:lnTo>
                      <a:pt x="147211" y="462403"/>
                    </a:lnTo>
                    <a:cubicBezTo>
                      <a:pt x="142997" y="457578"/>
                      <a:pt x="141961" y="452241"/>
                      <a:pt x="144908" y="450501"/>
                    </a:cubicBezTo>
                    <a:lnTo>
                      <a:pt x="171347" y="434880"/>
                    </a:lnTo>
                    <a:close/>
                    <a:moveTo>
                      <a:pt x="333848" y="445562"/>
                    </a:moveTo>
                    <a:cubicBezTo>
                      <a:pt x="336797" y="443822"/>
                      <a:pt x="342600" y="446330"/>
                      <a:pt x="346815" y="451155"/>
                    </a:cubicBezTo>
                    <a:lnTo>
                      <a:pt x="384630" y="494349"/>
                    </a:lnTo>
                    <a:cubicBezTo>
                      <a:pt x="388844" y="499197"/>
                      <a:pt x="389882" y="504465"/>
                      <a:pt x="386910" y="506204"/>
                    </a:cubicBezTo>
                    <a:lnTo>
                      <a:pt x="360495" y="521850"/>
                    </a:lnTo>
                    <a:cubicBezTo>
                      <a:pt x="357548" y="523567"/>
                      <a:pt x="351744" y="521129"/>
                      <a:pt x="347529" y="516303"/>
                    </a:cubicBezTo>
                    <a:lnTo>
                      <a:pt x="309713" y="473109"/>
                    </a:lnTo>
                    <a:cubicBezTo>
                      <a:pt x="305498" y="468261"/>
                      <a:pt x="304485" y="462925"/>
                      <a:pt x="307433" y="461185"/>
                    </a:cubicBezTo>
                    <a:lnTo>
                      <a:pt x="333848" y="445562"/>
                    </a:lnTo>
                    <a:close/>
                    <a:moveTo>
                      <a:pt x="825408" y="469850"/>
                    </a:moveTo>
                    <a:cubicBezTo>
                      <a:pt x="828378" y="468109"/>
                      <a:pt x="834182" y="470594"/>
                      <a:pt x="838418" y="475443"/>
                    </a:cubicBezTo>
                    <a:lnTo>
                      <a:pt x="876212" y="518636"/>
                    </a:lnTo>
                    <a:cubicBezTo>
                      <a:pt x="880449" y="523486"/>
                      <a:pt x="881440" y="528751"/>
                      <a:pt x="878468" y="530514"/>
                    </a:cubicBezTo>
                    <a:lnTo>
                      <a:pt x="852053" y="546136"/>
                    </a:lnTo>
                    <a:cubicBezTo>
                      <a:pt x="849082" y="547876"/>
                      <a:pt x="843348" y="545417"/>
                      <a:pt x="839110" y="540590"/>
                    </a:cubicBezTo>
                    <a:lnTo>
                      <a:pt x="801317" y="497374"/>
                    </a:lnTo>
                    <a:cubicBezTo>
                      <a:pt x="797079" y="492548"/>
                      <a:pt x="796021" y="487234"/>
                      <a:pt x="798969" y="485494"/>
                    </a:cubicBezTo>
                    <a:lnTo>
                      <a:pt x="825408" y="469850"/>
                    </a:lnTo>
                    <a:close/>
                    <a:moveTo>
                      <a:pt x="477120" y="464376"/>
                    </a:moveTo>
                    <a:cubicBezTo>
                      <a:pt x="480091" y="462637"/>
                      <a:pt x="485825" y="465095"/>
                      <a:pt x="490063" y="469945"/>
                    </a:cubicBezTo>
                    <a:lnTo>
                      <a:pt x="527855" y="513138"/>
                    </a:lnTo>
                    <a:cubicBezTo>
                      <a:pt x="532094" y="517964"/>
                      <a:pt x="533153" y="523278"/>
                      <a:pt x="530182" y="525017"/>
                    </a:cubicBezTo>
                    <a:lnTo>
                      <a:pt x="503767" y="540663"/>
                    </a:lnTo>
                    <a:cubicBezTo>
                      <a:pt x="500795" y="542403"/>
                      <a:pt x="494991" y="539918"/>
                      <a:pt x="490755" y="535092"/>
                    </a:cubicBezTo>
                    <a:lnTo>
                      <a:pt x="452961" y="491876"/>
                    </a:lnTo>
                    <a:cubicBezTo>
                      <a:pt x="448724" y="487050"/>
                      <a:pt x="447733" y="481761"/>
                      <a:pt x="450681" y="480020"/>
                    </a:cubicBezTo>
                    <a:lnTo>
                      <a:pt x="477120" y="464376"/>
                    </a:lnTo>
                    <a:close/>
                    <a:moveTo>
                      <a:pt x="640405" y="475778"/>
                    </a:moveTo>
                    <a:cubicBezTo>
                      <a:pt x="643375" y="474038"/>
                      <a:pt x="649157" y="476545"/>
                      <a:pt x="653371" y="481370"/>
                    </a:cubicBezTo>
                    <a:lnTo>
                      <a:pt x="691187" y="524564"/>
                    </a:lnTo>
                    <a:cubicBezTo>
                      <a:pt x="695424" y="529413"/>
                      <a:pt x="696437" y="534680"/>
                      <a:pt x="693490" y="536444"/>
                    </a:cubicBezTo>
                    <a:lnTo>
                      <a:pt x="667051" y="552065"/>
                    </a:lnTo>
                    <a:cubicBezTo>
                      <a:pt x="664125" y="553806"/>
                      <a:pt x="658323" y="551344"/>
                      <a:pt x="654085" y="546519"/>
                    </a:cubicBezTo>
                    <a:lnTo>
                      <a:pt x="616268" y="503324"/>
                    </a:lnTo>
                    <a:cubicBezTo>
                      <a:pt x="612032" y="498475"/>
                      <a:pt x="611018" y="493140"/>
                      <a:pt x="613966" y="491422"/>
                    </a:cubicBezTo>
                    <a:lnTo>
                      <a:pt x="640405" y="475778"/>
                    </a:lnTo>
                    <a:close/>
                    <a:moveTo>
                      <a:pt x="129570" y="459597"/>
                    </a:moveTo>
                    <a:cubicBezTo>
                      <a:pt x="132518" y="457834"/>
                      <a:pt x="138322" y="460341"/>
                      <a:pt x="142559" y="465167"/>
                    </a:cubicBezTo>
                    <a:lnTo>
                      <a:pt x="180352" y="508360"/>
                    </a:lnTo>
                    <a:cubicBezTo>
                      <a:pt x="184589" y="513210"/>
                      <a:pt x="185580" y="518498"/>
                      <a:pt x="182632" y="520238"/>
                    </a:cubicBezTo>
                    <a:lnTo>
                      <a:pt x="156194" y="535860"/>
                    </a:lnTo>
                    <a:cubicBezTo>
                      <a:pt x="153245" y="537624"/>
                      <a:pt x="147488" y="535141"/>
                      <a:pt x="143250" y="530315"/>
                    </a:cubicBezTo>
                    <a:lnTo>
                      <a:pt x="105458" y="487121"/>
                    </a:lnTo>
                    <a:cubicBezTo>
                      <a:pt x="101220" y="482272"/>
                      <a:pt x="100161" y="476958"/>
                      <a:pt x="103131" y="475218"/>
                    </a:cubicBezTo>
                    <a:lnTo>
                      <a:pt x="129570" y="459597"/>
                    </a:lnTo>
                    <a:close/>
                    <a:moveTo>
                      <a:pt x="783653" y="494567"/>
                    </a:moveTo>
                    <a:cubicBezTo>
                      <a:pt x="786600" y="492804"/>
                      <a:pt x="792382" y="495334"/>
                      <a:pt x="796620" y="500160"/>
                    </a:cubicBezTo>
                    <a:lnTo>
                      <a:pt x="834412" y="543353"/>
                    </a:lnTo>
                    <a:cubicBezTo>
                      <a:pt x="838649" y="548203"/>
                      <a:pt x="839686" y="553470"/>
                      <a:pt x="836715" y="555209"/>
                    </a:cubicBezTo>
                    <a:lnTo>
                      <a:pt x="810276" y="570854"/>
                    </a:lnTo>
                    <a:cubicBezTo>
                      <a:pt x="807328" y="572594"/>
                      <a:pt x="801548" y="570134"/>
                      <a:pt x="797310" y="565308"/>
                    </a:cubicBezTo>
                    <a:lnTo>
                      <a:pt x="759517" y="522092"/>
                    </a:lnTo>
                    <a:cubicBezTo>
                      <a:pt x="755279" y="517265"/>
                      <a:pt x="754266" y="511929"/>
                      <a:pt x="757215" y="510189"/>
                    </a:cubicBezTo>
                    <a:lnTo>
                      <a:pt x="783653" y="494567"/>
                    </a:lnTo>
                    <a:close/>
                    <a:moveTo>
                      <a:pt x="272796" y="478362"/>
                    </a:moveTo>
                    <a:cubicBezTo>
                      <a:pt x="275743" y="476622"/>
                      <a:pt x="281570" y="479107"/>
                      <a:pt x="285785" y="483956"/>
                    </a:cubicBezTo>
                    <a:lnTo>
                      <a:pt x="323601" y="527150"/>
                    </a:lnTo>
                    <a:cubicBezTo>
                      <a:pt x="327838" y="531976"/>
                      <a:pt x="328829" y="537265"/>
                      <a:pt x="325857" y="539027"/>
                    </a:cubicBezTo>
                    <a:lnTo>
                      <a:pt x="299441" y="554650"/>
                    </a:lnTo>
                    <a:cubicBezTo>
                      <a:pt x="296470" y="556389"/>
                      <a:pt x="290736" y="553930"/>
                      <a:pt x="286499" y="549104"/>
                    </a:cubicBezTo>
                    <a:lnTo>
                      <a:pt x="248683" y="505887"/>
                    </a:lnTo>
                    <a:cubicBezTo>
                      <a:pt x="244468" y="501062"/>
                      <a:pt x="243409" y="495748"/>
                      <a:pt x="246357" y="494007"/>
                    </a:cubicBezTo>
                    <a:lnTo>
                      <a:pt x="272796" y="478362"/>
                    </a:lnTo>
                    <a:close/>
                    <a:moveTo>
                      <a:pt x="435320" y="489093"/>
                    </a:moveTo>
                    <a:cubicBezTo>
                      <a:pt x="438291" y="487353"/>
                      <a:pt x="444071" y="489814"/>
                      <a:pt x="448287" y="494639"/>
                    </a:cubicBezTo>
                    <a:lnTo>
                      <a:pt x="486102" y="537833"/>
                    </a:lnTo>
                    <a:cubicBezTo>
                      <a:pt x="490340" y="542683"/>
                      <a:pt x="491353" y="547995"/>
                      <a:pt x="488404" y="549735"/>
                    </a:cubicBezTo>
                    <a:lnTo>
                      <a:pt x="461967" y="565380"/>
                    </a:lnTo>
                    <a:cubicBezTo>
                      <a:pt x="459018" y="567120"/>
                      <a:pt x="453215" y="564613"/>
                      <a:pt x="449000" y="559787"/>
                    </a:cubicBezTo>
                    <a:lnTo>
                      <a:pt x="411207" y="516594"/>
                    </a:lnTo>
                    <a:cubicBezTo>
                      <a:pt x="406970" y="511745"/>
                      <a:pt x="405957" y="506478"/>
                      <a:pt x="408905" y="504738"/>
                    </a:cubicBezTo>
                    <a:lnTo>
                      <a:pt x="435320" y="489093"/>
                    </a:lnTo>
                    <a:close/>
                    <a:moveTo>
                      <a:pt x="87794" y="484292"/>
                    </a:moveTo>
                    <a:cubicBezTo>
                      <a:pt x="90741" y="482551"/>
                      <a:pt x="96545" y="485058"/>
                      <a:pt x="100759" y="489884"/>
                    </a:cubicBezTo>
                    <a:lnTo>
                      <a:pt x="138552" y="533077"/>
                    </a:lnTo>
                    <a:cubicBezTo>
                      <a:pt x="142790" y="537926"/>
                      <a:pt x="143826" y="543193"/>
                      <a:pt x="140855" y="544933"/>
                    </a:cubicBezTo>
                    <a:lnTo>
                      <a:pt x="114439" y="560578"/>
                    </a:lnTo>
                    <a:cubicBezTo>
                      <a:pt x="111492" y="562296"/>
                      <a:pt x="105711" y="559858"/>
                      <a:pt x="101450" y="555031"/>
                    </a:cubicBezTo>
                    <a:lnTo>
                      <a:pt x="63658" y="511838"/>
                    </a:lnTo>
                    <a:cubicBezTo>
                      <a:pt x="59443" y="506990"/>
                      <a:pt x="58429" y="501654"/>
                      <a:pt x="61378" y="499937"/>
                    </a:cubicBezTo>
                    <a:lnTo>
                      <a:pt x="87794" y="484292"/>
                    </a:lnTo>
                    <a:close/>
                    <a:moveTo>
                      <a:pt x="578569" y="507883"/>
                    </a:moveTo>
                    <a:cubicBezTo>
                      <a:pt x="581516" y="506119"/>
                      <a:pt x="587343" y="508628"/>
                      <a:pt x="591557" y="513452"/>
                    </a:cubicBezTo>
                    <a:lnTo>
                      <a:pt x="629373" y="556670"/>
                    </a:lnTo>
                    <a:cubicBezTo>
                      <a:pt x="633588" y="561495"/>
                      <a:pt x="634601" y="566785"/>
                      <a:pt x="631631" y="568524"/>
                    </a:cubicBezTo>
                    <a:lnTo>
                      <a:pt x="605214" y="584147"/>
                    </a:lnTo>
                    <a:cubicBezTo>
                      <a:pt x="602244" y="585909"/>
                      <a:pt x="596487" y="583449"/>
                      <a:pt x="592271" y="578601"/>
                    </a:cubicBezTo>
                    <a:lnTo>
                      <a:pt x="554456" y="535407"/>
                    </a:lnTo>
                    <a:cubicBezTo>
                      <a:pt x="550241" y="530559"/>
                      <a:pt x="549182" y="525268"/>
                      <a:pt x="552130" y="523504"/>
                    </a:cubicBezTo>
                    <a:lnTo>
                      <a:pt x="578569" y="507883"/>
                    </a:lnTo>
                    <a:close/>
                    <a:moveTo>
                      <a:pt x="741853" y="519285"/>
                    </a:moveTo>
                    <a:cubicBezTo>
                      <a:pt x="744824" y="517521"/>
                      <a:pt x="750628" y="520029"/>
                      <a:pt x="754842" y="524854"/>
                    </a:cubicBezTo>
                    <a:lnTo>
                      <a:pt x="792657" y="568049"/>
                    </a:lnTo>
                    <a:cubicBezTo>
                      <a:pt x="796873" y="572897"/>
                      <a:pt x="797886" y="578186"/>
                      <a:pt x="794915" y="579926"/>
                    </a:cubicBezTo>
                    <a:lnTo>
                      <a:pt x="768500" y="595571"/>
                    </a:lnTo>
                    <a:cubicBezTo>
                      <a:pt x="765528" y="597311"/>
                      <a:pt x="759794" y="594829"/>
                      <a:pt x="755556" y="590003"/>
                    </a:cubicBezTo>
                    <a:lnTo>
                      <a:pt x="717740" y="546809"/>
                    </a:lnTo>
                    <a:cubicBezTo>
                      <a:pt x="713526" y="541960"/>
                      <a:pt x="712466" y="536646"/>
                      <a:pt x="715415" y="534906"/>
                    </a:cubicBezTo>
                    <a:lnTo>
                      <a:pt x="741853" y="519285"/>
                    </a:lnTo>
                    <a:close/>
                    <a:moveTo>
                      <a:pt x="231019" y="503080"/>
                    </a:moveTo>
                    <a:cubicBezTo>
                      <a:pt x="233990" y="501341"/>
                      <a:pt x="239770" y="503847"/>
                      <a:pt x="244008" y="508673"/>
                    </a:cubicBezTo>
                    <a:lnTo>
                      <a:pt x="281800" y="551867"/>
                    </a:lnTo>
                    <a:cubicBezTo>
                      <a:pt x="286038" y="556693"/>
                      <a:pt x="287051" y="561983"/>
                      <a:pt x="284103" y="563723"/>
                    </a:cubicBezTo>
                    <a:lnTo>
                      <a:pt x="257664" y="579367"/>
                    </a:lnTo>
                    <a:cubicBezTo>
                      <a:pt x="254717" y="581108"/>
                      <a:pt x="248936" y="578647"/>
                      <a:pt x="244699" y="573821"/>
                    </a:cubicBezTo>
                    <a:lnTo>
                      <a:pt x="206906" y="530605"/>
                    </a:lnTo>
                    <a:cubicBezTo>
                      <a:pt x="202668" y="525778"/>
                      <a:pt x="201632" y="520442"/>
                      <a:pt x="204603" y="518702"/>
                    </a:cubicBezTo>
                    <a:lnTo>
                      <a:pt x="231019" y="503080"/>
                    </a:lnTo>
                    <a:close/>
                    <a:moveTo>
                      <a:pt x="393566" y="513788"/>
                    </a:moveTo>
                    <a:cubicBezTo>
                      <a:pt x="396514" y="512048"/>
                      <a:pt x="402271" y="514530"/>
                      <a:pt x="406509" y="519380"/>
                    </a:cubicBezTo>
                    <a:lnTo>
                      <a:pt x="444302" y="562549"/>
                    </a:lnTo>
                    <a:cubicBezTo>
                      <a:pt x="448540" y="567399"/>
                      <a:pt x="449576" y="572712"/>
                      <a:pt x="446628" y="574453"/>
                    </a:cubicBezTo>
                    <a:lnTo>
                      <a:pt x="420189" y="590074"/>
                    </a:lnTo>
                    <a:cubicBezTo>
                      <a:pt x="417264" y="591815"/>
                      <a:pt x="411438" y="589330"/>
                      <a:pt x="407200" y="584504"/>
                    </a:cubicBezTo>
                    <a:lnTo>
                      <a:pt x="369407" y="541311"/>
                    </a:lnTo>
                    <a:cubicBezTo>
                      <a:pt x="365170" y="536462"/>
                      <a:pt x="364203" y="531174"/>
                      <a:pt x="367127" y="529433"/>
                    </a:cubicBezTo>
                    <a:lnTo>
                      <a:pt x="393566" y="513788"/>
                    </a:lnTo>
                    <a:close/>
                    <a:moveTo>
                      <a:pt x="536791" y="532577"/>
                    </a:moveTo>
                    <a:cubicBezTo>
                      <a:pt x="539739" y="530836"/>
                      <a:pt x="545543" y="533344"/>
                      <a:pt x="549781" y="538170"/>
                    </a:cubicBezTo>
                    <a:lnTo>
                      <a:pt x="587573" y="581386"/>
                    </a:lnTo>
                    <a:cubicBezTo>
                      <a:pt x="591811" y="586213"/>
                      <a:pt x="592825" y="591479"/>
                      <a:pt x="589853" y="593219"/>
                    </a:cubicBezTo>
                    <a:lnTo>
                      <a:pt x="563438" y="608864"/>
                    </a:lnTo>
                    <a:cubicBezTo>
                      <a:pt x="560489" y="610604"/>
                      <a:pt x="554709" y="608167"/>
                      <a:pt x="550471" y="603317"/>
                    </a:cubicBezTo>
                    <a:lnTo>
                      <a:pt x="512679" y="560125"/>
                    </a:lnTo>
                    <a:cubicBezTo>
                      <a:pt x="508442" y="555275"/>
                      <a:pt x="507405" y="549962"/>
                      <a:pt x="510376" y="548222"/>
                    </a:cubicBezTo>
                    <a:lnTo>
                      <a:pt x="536791" y="532577"/>
                    </a:lnTo>
                    <a:close/>
                    <a:moveTo>
                      <a:pt x="700076" y="543979"/>
                    </a:moveTo>
                    <a:cubicBezTo>
                      <a:pt x="703047" y="542239"/>
                      <a:pt x="708828" y="544746"/>
                      <a:pt x="713065" y="549572"/>
                    </a:cubicBezTo>
                    <a:lnTo>
                      <a:pt x="750859" y="592765"/>
                    </a:lnTo>
                    <a:cubicBezTo>
                      <a:pt x="755095" y="597614"/>
                      <a:pt x="756109" y="602881"/>
                      <a:pt x="753161" y="604621"/>
                    </a:cubicBezTo>
                    <a:lnTo>
                      <a:pt x="726745" y="620267"/>
                    </a:lnTo>
                    <a:cubicBezTo>
                      <a:pt x="723774" y="622006"/>
                      <a:pt x="717994" y="619546"/>
                      <a:pt x="713756" y="614719"/>
                    </a:cubicBezTo>
                    <a:lnTo>
                      <a:pt x="675964" y="571527"/>
                    </a:lnTo>
                    <a:cubicBezTo>
                      <a:pt x="671726" y="566677"/>
                      <a:pt x="670712" y="561341"/>
                      <a:pt x="673660" y="559624"/>
                    </a:cubicBezTo>
                    <a:lnTo>
                      <a:pt x="700076" y="543979"/>
                    </a:lnTo>
                    <a:close/>
                    <a:moveTo>
                      <a:pt x="189242" y="527798"/>
                    </a:moveTo>
                    <a:cubicBezTo>
                      <a:pt x="192190" y="526057"/>
                      <a:pt x="198016" y="528543"/>
                      <a:pt x="202231" y="533368"/>
                    </a:cubicBezTo>
                    <a:lnTo>
                      <a:pt x="240023" y="576561"/>
                    </a:lnTo>
                    <a:cubicBezTo>
                      <a:pt x="244261" y="581410"/>
                      <a:pt x="245274" y="586700"/>
                      <a:pt x="242303" y="588440"/>
                    </a:cubicBezTo>
                    <a:lnTo>
                      <a:pt x="215888" y="604062"/>
                    </a:lnTo>
                    <a:cubicBezTo>
                      <a:pt x="212917" y="605824"/>
                      <a:pt x="207182" y="603342"/>
                      <a:pt x="202922" y="598515"/>
                    </a:cubicBezTo>
                    <a:lnTo>
                      <a:pt x="165129" y="555322"/>
                    </a:lnTo>
                    <a:cubicBezTo>
                      <a:pt x="160914" y="550474"/>
                      <a:pt x="159855" y="545159"/>
                      <a:pt x="162803" y="543419"/>
                    </a:cubicBezTo>
                    <a:lnTo>
                      <a:pt x="189242" y="527798"/>
                    </a:lnTo>
                    <a:close/>
                    <a:moveTo>
                      <a:pt x="332513" y="546611"/>
                    </a:moveTo>
                    <a:cubicBezTo>
                      <a:pt x="335460" y="544871"/>
                      <a:pt x="341242" y="547331"/>
                      <a:pt x="345479" y="552158"/>
                    </a:cubicBezTo>
                    <a:lnTo>
                      <a:pt x="383271" y="595351"/>
                    </a:lnTo>
                    <a:cubicBezTo>
                      <a:pt x="387509" y="600177"/>
                      <a:pt x="388545" y="605513"/>
                      <a:pt x="385575" y="607253"/>
                    </a:cubicBezTo>
                    <a:lnTo>
                      <a:pt x="359158" y="622898"/>
                    </a:lnTo>
                    <a:cubicBezTo>
                      <a:pt x="356188" y="624638"/>
                      <a:pt x="350408" y="622131"/>
                      <a:pt x="346170" y="617305"/>
                    </a:cubicBezTo>
                    <a:lnTo>
                      <a:pt x="308377" y="574089"/>
                    </a:lnTo>
                    <a:cubicBezTo>
                      <a:pt x="304140" y="569262"/>
                      <a:pt x="303126" y="563996"/>
                      <a:pt x="306075" y="562233"/>
                    </a:cubicBezTo>
                    <a:lnTo>
                      <a:pt x="332513" y="546611"/>
                    </a:lnTo>
                    <a:close/>
                    <a:moveTo>
                      <a:pt x="495015" y="557294"/>
                    </a:moveTo>
                    <a:cubicBezTo>
                      <a:pt x="497963" y="555554"/>
                      <a:pt x="503767" y="558039"/>
                      <a:pt x="508003" y="562865"/>
                    </a:cubicBezTo>
                    <a:lnTo>
                      <a:pt x="545796" y="606081"/>
                    </a:lnTo>
                    <a:cubicBezTo>
                      <a:pt x="550034" y="610907"/>
                      <a:pt x="551047" y="616197"/>
                      <a:pt x="548076" y="617936"/>
                    </a:cubicBezTo>
                    <a:lnTo>
                      <a:pt x="521638" y="633580"/>
                    </a:lnTo>
                    <a:cubicBezTo>
                      <a:pt x="518689" y="635321"/>
                      <a:pt x="512932" y="632862"/>
                      <a:pt x="508695" y="628012"/>
                    </a:cubicBezTo>
                    <a:lnTo>
                      <a:pt x="470902" y="584819"/>
                    </a:lnTo>
                    <a:cubicBezTo>
                      <a:pt x="466664" y="579993"/>
                      <a:pt x="465628" y="574680"/>
                      <a:pt x="468576" y="572916"/>
                    </a:cubicBezTo>
                    <a:lnTo>
                      <a:pt x="495015" y="557294"/>
                    </a:lnTo>
                    <a:close/>
                    <a:moveTo>
                      <a:pt x="147464" y="552492"/>
                    </a:moveTo>
                    <a:cubicBezTo>
                      <a:pt x="150413" y="550752"/>
                      <a:pt x="156216" y="553259"/>
                      <a:pt x="160454" y="558085"/>
                    </a:cubicBezTo>
                    <a:lnTo>
                      <a:pt x="198247" y="601279"/>
                    </a:lnTo>
                    <a:cubicBezTo>
                      <a:pt x="202484" y="606127"/>
                      <a:pt x="203497" y="611394"/>
                      <a:pt x="200527" y="613134"/>
                    </a:cubicBezTo>
                    <a:lnTo>
                      <a:pt x="174111" y="628779"/>
                    </a:lnTo>
                    <a:cubicBezTo>
                      <a:pt x="171163" y="630496"/>
                      <a:pt x="165359" y="628059"/>
                      <a:pt x="161145" y="623233"/>
                    </a:cubicBezTo>
                    <a:lnTo>
                      <a:pt x="123352" y="580040"/>
                    </a:lnTo>
                    <a:cubicBezTo>
                      <a:pt x="119114" y="575191"/>
                      <a:pt x="118101" y="569855"/>
                      <a:pt x="121049" y="568137"/>
                    </a:cubicBezTo>
                    <a:lnTo>
                      <a:pt x="147464" y="552492"/>
                    </a:lnTo>
                    <a:close/>
                    <a:moveTo>
                      <a:pt x="638240" y="576083"/>
                    </a:moveTo>
                    <a:cubicBezTo>
                      <a:pt x="641210" y="574344"/>
                      <a:pt x="647014" y="576828"/>
                      <a:pt x="651252" y="581654"/>
                    </a:cubicBezTo>
                    <a:lnTo>
                      <a:pt x="689045" y="624870"/>
                    </a:lnTo>
                    <a:cubicBezTo>
                      <a:pt x="693283" y="629697"/>
                      <a:pt x="694273" y="634985"/>
                      <a:pt x="691301" y="636725"/>
                    </a:cubicBezTo>
                    <a:lnTo>
                      <a:pt x="664886" y="652347"/>
                    </a:lnTo>
                    <a:cubicBezTo>
                      <a:pt x="661916" y="654110"/>
                      <a:pt x="656181" y="651651"/>
                      <a:pt x="651943" y="646802"/>
                    </a:cubicBezTo>
                    <a:lnTo>
                      <a:pt x="614150" y="603609"/>
                    </a:lnTo>
                    <a:cubicBezTo>
                      <a:pt x="609912" y="598759"/>
                      <a:pt x="608854" y="593468"/>
                      <a:pt x="611801" y="591705"/>
                    </a:cubicBezTo>
                    <a:lnTo>
                      <a:pt x="638240" y="576083"/>
                    </a:lnTo>
                    <a:close/>
                    <a:moveTo>
                      <a:pt x="290736" y="571306"/>
                    </a:moveTo>
                    <a:cubicBezTo>
                      <a:pt x="293707" y="569566"/>
                      <a:pt x="299441" y="572048"/>
                      <a:pt x="303679" y="576875"/>
                    </a:cubicBezTo>
                    <a:lnTo>
                      <a:pt x="341495" y="620068"/>
                    </a:lnTo>
                    <a:cubicBezTo>
                      <a:pt x="345709" y="624894"/>
                      <a:pt x="346769" y="630208"/>
                      <a:pt x="343821" y="631971"/>
                    </a:cubicBezTo>
                    <a:lnTo>
                      <a:pt x="317382" y="647592"/>
                    </a:lnTo>
                    <a:cubicBezTo>
                      <a:pt x="314434" y="649333"/>
                      <a:pt x="308607" y="646848"/>
                      <a:pt x="304370" y="642022"/>
                    </a:cubicBezTo>
                    <a:lnTo>
                      <a:pt x="266578" y="598829"/>
                    </a:lnTo>
                    <a:cubicBezTo>
                      <a:pt x="262340" y="593980"/>
                      <a:pt x="261349" y="588691"/>
                      <a:pt x="264320" y="586951"/>
                    </a:cubicBezTo>
                    <a:lnTo>
                      <a:pt x="290736" y="571306"/>
                    </a:lnTo>
                    <a:close/>
                    <a:moveTo>
                      <a:pt x="453238" y="582012"/>
                    </a:moveTo>
                    <a:cubicBezTo>
                      <a:pt x="456209" y="580249"/>
                      <a:pt x="461989" y="582756"/>
                      <a:pt x="466203" y="587604"/>
                    </a:cubicBezTo>
                    <a:lnTo>
                      <a:pt x="504020" y="630798"/>
                    </a:lnTo>
                    <a:cubicBezTo>
                      <a:pt x="508256" y="635624"/>
                      <a:pt x="509270" y="640914"/>
                      <a:pt x="506322" y="642655"/>
                    </a:cubicBezTo>
                    <a:lnTo>
                      <a:pt x="479883" y="658276"/>
                    </a:lnTo>
                    <a:cubicBezTo>
                      <a:pt x="476959" y="660017"/>
                      <a:pt x="471155" y="657579"/>
                      <a:pt x="466917" y="652729"/>
                    </a:cubicBezTo>
                    <a:lnTo>
                      <a:pt x="429102" y="609536"/>
                    </a:lnTo>
                    <a:cubicBezTo>
                      <a:pt x="424864" y="604709"/>
                      <a:pt x="423851" y="599351"/>
                      <a:pt x="426799" y="597633"/>
                    </a:cubicBezTo>
                    <a:lnTo>
                      <a:pt x="453238" y="582012"/>
                    </a:lnTo>
                    <a:close/>
                    <a:moveTo>
                      <a:pt x="596487" y="600779"/>
                    </a:moveTo>
                    <a:cubicBezTo>
                      <a:pt x="599434" y="599039"/>
                      <a:pt x="605214" y="601545"/>
                      <a:pt x="609452" y="606371"/>
                    </a:cubicBezTo>
                    <a:lnTo>
                      <a:pt x="647245" y="649588"/>
                    </a:lnTo>
                    <a:cubicBezTo>
                      <a:pt x="651483" y="654413"/>
                      <a:pt x="652519" y="659681"/>
                      <a:pt x="649547" y="661443"/>
                    </a:cubicBezTo>
                    <a:lnTo>
                      <a:pt x="623132" y="677065"/>
                    </a:lnTo>
                    <a:cubicBezTo>
                      <a:pt x="620161" y="678805"/>
                      <a:pt x="614381" y="676368"/>
                      <a:pt x="610143" y="671519"/>
                    </a:cubicBezTo>
                    <a:lnTo>
                      <a:pt x="572350" y="628325"/>
                    </a:lnTo>
                    <a:cubicBezTo>
                      <a:pt x="568112" y="623476"/>
                      <a:pt x="567100" y="618164"/>
                      <a:pt x="570048" y="616423"/>
                    </a:cubicBezTo>
                    <a:lnTo>
                      <a:pt x="596487" y="600779"/>
                    </a:lnTo>
                    <a:close/>
                    <a:moveTo>
                      <a:pt x="248936" y="596023"/>
                    </a:moveTo>
                    <a:cubicBezTo>
                      <a:pt x="251907" y="594283"/>
                      <a:pt x="257688" y="596743"/>
                      <a:pt x="261925" y="601569"/>
                    </a:cubicBezTo>
                    <a:lnTo>
                      <a:pt x="299718" y="644763"/>
                    </a:lnTo>
                    <a:cubicBezTo>
                      <a:pt x="303955" y="649612"/>
                      <a:pt x="304969" y="654924"/>
                      <a:pt x="302021" y="656688"/>
                    </a:cubicBezTo>
                    <a:lnTo>
                      <a:pt x="275582" y="672309"/>
                    </a:lnTo>
                    <a:cubicBezTo>
                      <a:pt x="272635" y="674050"/>
                      <a:pt x="266854" y="671544"/>
                      <a:pt x="262616" y="666717"/>
                    </a:cubicBezTo>
                    <a:lnTo>
                      <a:pt x="224823" y="623524"/>
                    </a:lnTo>
                    <a:cubicBezTo>
                      <a:pt x="220586" y="618675"/>
                      <a:pt x="219573" y="613408"/>
                      <a:pt x="222543" y="611669"/>
                    </a:cubicBezTo>
                    <a:lnTo>
                      <a:pt x="248936" y="596023"/>
                    </a:lnTo>
                    <a:close/>
                    <a:moveTo>
                      <a:pt x="392184" y="614812"/>
                    </a:moveTo>
                    <a:cubicBezTo>
                      <a:pt x="395132" y="613072"/>
                      <a:pt x="400958" y="615557"/>
                      <a:pt x="405196" y="620383"/>
                    </a:cubicBezTo>
                    <a:lnTo>
                      <a:pt x="442989" y="663600"/>
                    </a:lnTo>
                    <a:cubicBezTo>
                      <a:pt x="447227" y="668425"/>
                      <a:pt x="448217" y="673715"/>
                      <a:pt x="445246" y="675454"/>
                    </a:cubicBezTo>
                    <a:lnTo>
                      <a:pt x="418830" y="691099"/>
                    </a:lnTo>
                    <a:cubicBezTo>
                      <a:pt x="415860" y="692839"/>
                      <a:pt x="410125" y="690380"/>
                      <a:pt x="405888" y="685531"/>
                    </a:cubicBezTo>
                    <a:lnTo>
                      <a:pt x="368072" y="642337"/>
                    </a:lnTo>
                    <a:cubicBezTo>
                      <a:pt x="363858" y="637489"/>
                      <a:pt x="362798" y="632197"/>
                      <a:pt x="365745" y="630433"/>
                    </a:cubicBezTo>
                    <a:lnTo>
                      <a:pt x="392184" y="614812"/>
                    </a:lnTo>
                    <a:close/>
                    <a:moveTo>
                      <a:pt x="554687" y="625495"/>
                    </a:moveTo>
                    <a:cubicBezTo>
                      <a:pt x="557657" y="623756"/>
                      <a:pt x="563461" y="626240"/>
                      <a:pt x="567675" y="631065"/>
                    </a:cubicBezTo>
                    <a:lnTo>
                      <a:pt x="605491" y="674282"/>
                    </a:lnTo>
                    <a:cubicBezTo>
                      <a:pt x="609705" y="679108"/>
                      <a:pt x="610719" y="684397"/>
                      <a:pt x="607747" y="686160"/>
                    </a:cubicBezTo>
                    <a:lnTo>
                      <a:pt x="581332" y="701782"/>
                    </a:lnTo>
                    <a:cubicBezTo>
                      <a:pt x="578361" y="703545"/>
                      <a:pt x="572627" y="701063"/>
                      <a:pt x="568389" y="696214"/>
                    </a:cubicBezTo>
                    <a:lnTo>
                      <a:pt x="530574" y="653020"/>
                    </a:lnTo>
                    <a:cubicBezTo>
                      <a:pt x="526358" y="648194"/>
                      <a:pt x="525300" y="642880"/>
                      <a:pt x="528248" y="641117"/>
                    </a:cubicBezTo>
                    <a:lnTo>
                      <a:pt x="554687" y="625495"/>
                    </a:lnTo>
                    <a:close/>
                    <a:moveTo>
                      <a:pt x="207182" y="620741"/>
                    </a:moveTo>
                    <a:cubicBezTo>
                      <a:pt x="210153" y="618978"/>
                      <a:pt x="215888" y="621460"/>
                      <a:pt x="220125" y="626309"/>
                    </a:cubicBezTo>
                    <a:lnTo>
                      <a:pt x="257918" y="669479"/>
                    </a:lnTo>
                    <a:cubicBezTo>
                      <a:pt x="262155" y="674329"/>
                      <a:pt x="263215" y="679643"/>
                      <a:pt x="260267" y="681383"/>
                    </a:cubicBezTo>
                    <a:lnTo>
                      <a:pt x="233828" y="697005"/>
                    </a:lnTo>
                    <a:cubicBezTo>
                      <a:pt x="230880" y="698745"/>
                      <a:pt x="225054" y="696260"/>
                      <a:pt x="220817" y="691434"/>
                    </a:cubicBezTo>
                    <a:lnTo>
                      <a:pt x="183023" y="648241"/>
                    </a:lnTo>
                    <a:cubicBezTo>
                      <a:pt x="178786" y="643391"/>
                      <a:pt x="177819" y="638104"/>
                      <a:pt x="180767" y="636363"/>
                    </a:cubicBezTo>
                    <a:lnTo>
                      <a:pt x="207182" y="620741"/>
                    </a:lnTo>
                    <a:close/>
                    <a:moveTo>
                      <a:pt x="350408" y="639506"/>
                    </a:moveTo>
                    <a:cubicBezTo>
                      <a:pt x="353378" y="637767"/>
                      <a:pt x="359158" y="640274"/>
                      <a:pt x="363396" y="645100"/>
                    </a:cubicBezTo>
                    <a:lnTo>
                      <a:pt x="401189" y="688316"/>
                    </a:lnTo>
                    <a:cubicBezTo>
                      <a:pt x="405427" y="693142"/>
                      <a:pt x="406440" y="698409"/>
                      <a:pt x="403493" y="700172"/>
                    </a:cubicBezTo>
                    <a:lnTo>
                      <a:pt x="377054" y="715794"/>
                    </a:lnTo>
                    <a:cubicBezTo>
                      <a:pt x="374106" y="717534"/>
                      <a:pt x="368325" y="715097"/>
                      <a:pt x="364088" y="710247"/>
                    </a:cubicBezTo>
                    <a:lnTo>
                      <a:pt x="326294" y="667054"/>
                    </a:lnTo>
                    <a:cubicBezTo>
                      <a:pt x="322058" y="662205"/>
                      <a:pt x="321022" y="656892"/>
                      <a:pt x="323992" y="655152"/>
                    </a:cubicBezTo>
                    <a:lnTo>
                      <a:pt x="350408" y="639506"/>
                    </a:lnTo>
                    <a:close/>
                    <a:moveTo>
                      <a:pt x="512909" y="650190"/>
                    </a:moveTo>
                    <a:cubicBezTo>
                      <a:pt x="515881" y="648450"/>
                      <a:pt x="521661" y="650957"/>
                      <a:pt x="525899" y="655806"/>
                    </a:cubicBezTo>
                    <a:lnTo>
                      <a:pt x="563691" y="698999"/>
                    </a:lnTo>
                    <a:cubicBezTo>
                      <a:pt x="567928" y="703826"/>
                      <a:pt x="568941" y="709115"/>
                      <a:pt x="565994" y="710855"/>
                    </a:cubicBezTo>
                    <a:lnTo>
                      <a:pt x="539579" y="726478"/>
                    </a:lnTo>
                    <a:cubicBezTo>
                      <a:pt x="536631" y="728218"/>
                      <a:pt x="530827" y="725779"/>
                      <a:pt x="526589" y="720931"/>
                    </a:cubicBezTo>
                    <a:lnTo>
                      <a:pt x="488796" y="677737"/>
                    </a:lnTo>
                    <a:cubicBezTo>
                      <a:pt x="484558" y="672911"/>
                      <a:pt x="483545" y="667576"/>
                      <a:pt x="486494" y="665835"/>
                    </a:cubicBezTo>
                    <a:lnTo>
                      <a:pt x="512909" y="650190"/>
                    </a:lnTo>
                    <a:close/>
                    <a:moveTo>
                      <a:pt x="308631" y="664224"/>
                    </a:moveTo>
                    <a:cubicBezTo>
                      <a:pt x="311578" y="662484"/>
                      <a:pt x="317405" y="664969"/>
                      <a:pt x="321643" y="669818"/>
                    </a:cubicBezTo>
                    <a:lnTo>
                      <a:pt x="359413" y="713011"/>
                    </a:lnTo>
                    <a:cubicBezTo>
                      <a:pt x="363649" y="717837"/>
                      <a:pt x="364663" y="723126"/>
                      <a:pt x="361693" y="724889"/>
                    </a:cubicBezTo>
                    <a:lnTo>
                      <a:pt x="335276" y="740511"/>
                    </a:lnTo>
                    <a:cubicBezTo>
                      <a:pt x="332306" y="742251"/>
                      <a:pt x="326571" y="739792"/>
                      <a:pt x="322311" y="734965"/>
                    </a:cubicBezTo>
                    <a:lnTo>
                      <a:pt x="284518" y="691772"/>
                    </a:lnTo>
                    <a:cubicBezTo>
                      <a:pt x="280303" y="686923"/>
                      <a:pt x="279244" y="681609"/>
                      <a:pt x="282192" y="679869"/>
                    </a:cubicBezTo>
                    <a:lnTo>
                      <a:pt x="308631" y="664224"/>
                    </a:lnTo>
                    <a:close/>
                    <a:moveTo>
                      <a:pt x="451856" y="683013"/>
                    </a:moveTo>
                    <a:cubicBezTo>
                      <a:pt x="454827" y="681274"/>
                      <a:pt x="460630" y="683758"/>
                      <a:pt x="464868" y="688584"/>
                    </a:cubicBezTo>
                    <a:lnTo>
                      <a:pt x="502660" y="731800"/>
                    </a:lnTo>
                    <a:cubicBezTo>
                      <a:pt x="506899" y="736627"/>
                      <a:pt x="507888" y="741915"/>
                      <a:pt x="504940" y="743655"/>
                    </a:cubicBezTo>
                    <a:lnTo>
                      <a:pt x="478501" y="759300"/>
                    </a:lnTo>
                    <a:cubicBezTo>
                      <a:pt x="475554" y="761040"/>
                      <a:pt x="469796" y="758581"/>
                      <a:pt x="465560" y="753732"/>
                    </a:cubicBezTo>
                    <a:lnTo>
                      <a:pt x="427766" y="710539"/>
                    </a:lnTo>
                    <a:cubicBezTo>
                      <a:pt x="423529" y="705689"/>
                      <a:pt x="422469" y="700398"/>
                      <a:pt x="425441" y="698636"/>
                    </a:cubicBezTo>
                    <a:lnTo>
                      <a:pt x="451856" y="683013"/>
                    </a:lnTo>
                    <a:close/>
                    <a:moveTo>
                      <a:pt x="266854" y="688942"/>
                    </a:moveTo>
                    <a:cubicBezTo>
                      <a:pt x="269825" y="687179"/>
                      <a:pt x="275606" y="689686"/>
                      <a:pt x="279843" y="694535"/>
                    </a:cubicBezTo>
                    <a:lnTo>
                      <a:pt x="317635" y="737728"/>
                    </a:lnTo>
                    <a:cubicBezTo>
                      <a:pt x="321873" y="742554"/>
                      <a:pt x="322887" y="747844"/>
                      <a:pt x="319938" y="749585"/>
                    </a:cubicBezTo>
                    <a:lnTo>
                      <a:pt x="293500" y="765206"/>
                    </a:lnTo>
                    <a:cubicBezTo>
                      <a:pt x="290575" y="766947"/>
                      <a:pt x="284771" y="764509"/>
                      <a:pt x="280534" y="759682"/>
                    </a:cubicBezTo>
                    <a:lnTo>
                      <a:pt x="242718" y="716466"/>
                    </a:lnTo>
                    <a:cubicBezTo>
                      <a:pt x="238481" y="711639"/>
                      <a:pt x="237490" y="706304"/>
                      <a:pt x="240415" y="704563"/>
                    </a:cubicBezTo>
                    <a:lnTo>
                      <a:pt x="266854" y="688942"/>
                    </a:lnTo>
                    <a:close/>
                    <a:moveTo>
                      <a:pt x="410102" y="707709"/>
                    </a:moveTo>
                    <a:cubicBezTo>
                      <a:pt x="413050" y="705968"/>
                      <a:pt x="418854" y="708475"/>
                      <a:pt x="423068" y="713301"/>
                    </a:cubicBezTo>
                    <a:lnTo>
                      <a:pt x="460884" y="756518"/>
                    </a:lnTo>
                    <a:cubicBezTo>
                      <a:pt x="465099" y="761343"/>
                      <a:pt x="466134" y="766611"/>
                      <a:pt x="463164" y="768373"/>
                    </a:cubicBezTo>
                    <a:lnTo>
                      <a:pt x="436748" y="783995"/>
                    </a:lnTo>
                    <a:cubicBezTo>
                      <a:pt x="433778" y="785735"/>
                      <a:pt x="428020" y="783298"/>
                      <a:pt x="423782" y="778449"/>
                    </a:cubicBezTo>
                    <a:lnTo>
                      <a:pt x="385966" y="735255"/>
                    </a:lnTo>
                    <a:cubicBezTo>
                      <a:pt x="381729" y="730406"/>
                      <a:pt x="380716" y="725094"/>
                      <a:pt x="383663" y="723353"/>
                    </a:cubicBezTo>
                    <a:lnTo>
                      <a:pt x="410102" y="707709"/>
                    </a:lnTo>
                    <a:close/>
                    <a:moveTo>
                      <a:pt x="368302" y="732425"/>
                    </a:moveTo>
                    <a:cubicBezTo>
                      <a:pt x="371272" y="730686"/>
                      <a:pt x="377076" y="733170"/>
                      <a:pt x="381314" y="737996"/>
                    </a:cubicBezTo>
                    <a:lnTo>
                      <a:pt x="419107" y="781212"/>
                    </a:lnTo>
                    <a:cubicBezTo>
                      <a:pt x="423345" y="786038"/>
                      <a:pt x="424334" y="791327"/>
                      <a:pt x="421364" y="793090"/>
                    </a:cubicBezTo>
                    <a:lnTo>
                      <a:pt x="394972" y="808713"/>
                    </a:lnTo>
                    <a:cubicBezTo>
                      <a:pt x="391978" y="810475"/>
                      <a:pt x="386243" y="807993"/>
                      <a:pt x="382005" y="803167"/>
                    </a:cubicBezTo>
                    <a:lnTo>
                      <a:pt x="344212" y="759974"/>
                    </a:lnTo>
                    <a:cubicBezTo>
                      <a:pt x="339975" y="755124"/>
                      <a:pt x="338916" y="749810"/>
                      <a:pt x="341863" y="748070"/>
                    </a:cubicBezTo>
                    <a:lnTo>
                      <a:pt x="368302" y="732425"/>
                    </a:lnTo>
                    <a:close/>
                    <a:moveTo>
                      <a:pt x="326525" y="757143"/>
                    </a:moveTo>
                    <a:cubicBezTo>
                      <a:pt x="329496" y="755380"/>
                      <a:pt x="335276" y="757886"/>
                      <a:pt x="339514" y="762736"/>
                    </a:cubicBezTo>
                    <a:lnTo>
                      <a:pt x="377307" y="805929"/>
                    </a:lnTo>
                    <a:cubicBezTo>
                      <a:pt x="381545" y="810755"/>
                      <a:pt x="382558" y="816045"/>
                      <a:pt x="379609" y="817785"/>
                    </a:cubicBezTo>
                    <a:lnTo>
                      <a:pt x="353194" y="833407"/>
                    </a:lnTo>
                    <a:cubicBezTo>
                      <a:pt x="350247" y="835148"/>
                      <a:pt x="344443" y="832709"/>
                      <a:pt x="340228" y="827884"/>
                    </a:cubicBezTo>
                    <a:lnTo>
                      <a:pt x="302413" y="784667"/>
                    </a:lnTo>
                    <a:cubicBezTo>
                      <a:pt x="298175" y="779841"/>
                      <a:pt x="297184" y="774506"/>
                      <a:pt x="300110" y="772765"/>
                    </a:cubicBezTo>
                    <a:lnTo>
                      <a:pt x="326525" y="75714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6" name="Freeform 735">
                <a:extLst>
                  <a:ext uri="{FF2B5EF4-FFF2-40B4-BE49-F238E27FC236}">
                    <a16:creationId xmlns:a16="http://schemas.microsoft.com/office/drawing/2014/main" id="{C89D3C36-58C6-329A-2202-744056572263}"/>
                  </a:ext>
                </a:extLst>
              </p:cNvPr>
              <p:cNvSpPr/>
              <p:nvPr/>
            </p:nvSpPr>
            <p:spPr>
              <a:xfrm>
                <a:off x="13362574" y="9546677"/>
                <a:ext cx="780672" cy="494554"/>
              </a:xfrm>
              <a:custGeom>
                <a:avLst/>
                <a:gdLst>
                  <a:gd name="connsiteX0" fmla="*/ 115 w 780672"/>
                  <a:gd name="connsiteY0" fmla="*/ 453605 h 494554"/>
                  <a:gd name="connsiteX1" fmla="*/ 780673 w 780672"/>
                  <a:gd name="connsiteY1" fmla="*/ 0 h 494554"/>
                  <a:gd name="connsiteX2" fmla="*/ 780581 w 780672"/>
                  <a:gd name="connsiteY2" fmla="*/ 40950 h 494554"/>
                  <a:gd name="connsiteX3" fmla="*/ 0 w 780672"/>
                  <a:gd name="connsiteY3" fmla="*/ 494555 h 494554"/>
                  <a:gd name="connsiteX4" fmla="*/ 115 w 780672"/>
                  <a:gd name="connsiteY4" fmla="*/ 453605 h 494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72" h="494554">
                    <a:moveTo>
                      <a:pt x="115" y="453605"/>
                    </a:moveTo>
                    <a:lnTo>
                      <a:pt x="780673" y="0"/>
                    </a:lnTo>
                    <a:lnTo>
                      <a:pt x="780581" y="40950"/>
                    </a:lnTo>
                    <a:lnTo>
                      <a:pt x="0" y="494555"/>
                    </a:lnTo>
                    <a:lnTo>
                      <a:pt x="115" y="453605"/>
                    </a:lnTo>
                    <a:close/>
                  </a:path>
                </a:pathLst>
              </a:custGeom>
              <a:solidFill>
                <a:srgbClr val="7B8F9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7" name="Freeform 736">
                <a:extLst>
                  <a:ext uri="{FF2B5EF4-FFF2-40B4-BE49-F238E27FC236}">
                    <a16:creationId xmlns:a16="http://schemas.microsoft.com/office/drawing/2014/main" id="{5E9C755A-7DE7-9CE0-D57D-6E7988779264}"/>
                  </a:ext>
                </a:extLst>
              </p:cNvPr>
              <p:cNvSpPr/>
              <p:nvPr/>
            </p:nvSpPr>
            <p:spPr>
              <a:xfrm>
                <a:off x="12986996" y="10527307"/>
                <a:ext cx="318749" cy="199540"/>
              </a:xfrm>
              <a:custGeom>
                <a:avLst/>
                <a:gdLst>
                  <a:gd name="connsiteX0" fmla="*/ 26985 w 318749"/>
                  <a:gd name="connsiteY0" fmla="*/ 0 h 199540"/>
                  <a:gd name="connsiteX1" fmla="*/ 318750 w 318749"/>
                  <a:gd name="connsiteY1" fmla="*/ 168500 h 199540"/>
                  <a:gd name="connsiteX2" fmla="*/ 318681 w 318749"/>
                  <a:gd name="connsiteY2" fmla="*/ 199541 h 199540"/>
                  <a:gd name="connsiteX3" fmla="*/ 0 w 318749"/>
                  <a:gd name="connsiteY3" fmla="*/ 15531 h 199540"/>
                  <a:gd name="connsiteX4" fmla="*/ 26985 w 318749"/>
                  <a:gd name="connsiteY4" fmla="*/ 0 h 199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8749" h="199540">
                    <a:moveTo>
                      <a:pt x="26985" y="0"/>
                    </a:moveTo>
                    <a:lnTo>
                      <a:pt x="318750" y="168500"/>
                    </a:lnTo>
                    <a:lnTo>
                      <a:pt x="318681" y="199541"/>
                    </a:lnTo>
                    <a:lnTo>
                      <a:pt x="0" y="15531"/>
                    </a:lnTo>
                    <a:lnTo>
                      <a:pt x="26985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8" name="Freeform 737">
                <a:extLst>
                  <a:ext uri="{FF2B5EF4-FFF2-40B4-BE49-F238E27FC236}">
                    <a16:creationId xmlns:a16="http://schemas.microsoft.com/office/drawing/2014/main" id="{2BEBD2CC-3108-8F55-BB48-2FBAFCFFF35F}"/>
                  </a:ext>
                </a:extLst>
              </p:cNvPr>
              <p:cNvSpPr/>
              <p:nvPr/>
            </p:nvSpPr>
            <p:spPr>
              <a:xfrm>
                <a:off x="12987043" y="10210470"/>
                <a:ext cx="27468" cy="332368"/>
              </a:xfrm>
              <a:custGeom>
                <a:avLst/>
                <a:gdLst>
                  <a:gd name="connsiteX0" fmla="*/ 0 w 27468"/>
                  <a:gd name="connsiteY0" fmla="*/ 332369 h 332368"/>
                  <a:gd name="connsiteX1" fmla="*/ 668 w 27468"/>
                  <a:gd name="connsiteY1" fmla="*/ 0 h 332368"/>
                  <a:gd name="connsiteX2" fmla="*/ 27469 w 27468"/>
                  <a:gd name="connsiteY2" fmla="*/ 15486 h 332368"/>
                  <a:gd name="connsiteX3" fmla="*/ 26939 w 27468"/>
                  <a:gd name="connsiteY3" fmla="*/ 316837 h 332368"/>
                  <a:gd name="connsiteX4" fmla="*/ 0 w 27468"/>
                  <a:gd name="connsiteY4" fmla="*/ 332369 h 33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68" h="332368">
                    <a:moveTo>
                      <a:pt x="0" y="332369"/>
                    </a:moveTo>
                    <a:lnTo>
                      <a:pt x="668" y="0"/>
                    </a:lnTo>
                    <a:lnTo>
                      <a:pt x="27469" y="15486"/>
                    </a:lnTo>
                    <a:lnTo>
                      <a:pt x="26939" y="316837"/>
                    </a:lnTo>
                    <a:lnTo>
                      <a:pt x="0" y="332369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9" name="Freeform 738">
                <a:extLst>
                  <a:ext uri="{FF2B5EF4-FFF2-40B4-BE49-F238E27FC236}">
                    <a16:creationId xmlns:a16="http://schemas.microsoft.com/office/drawing/2014/main" id="{C4F8A759-B343-14CB-2FF6-C43C297EEF9B}"/>
                  </a:ext>
                </a:extLst>
              </p:cNvPr>
              <p:cNvSpPr/>
              <p:nvPr/>
            </p:nvSpPr>
            <p:spPr>
              <a:xfrm>
                <a:off x="13013982" y="10372287"/>
                <a:ext cx="291902" cy="323519"/>
              </a:xfrm>
              <a:custGeom>
                <a:avLst/>
                <a:gdLst>
                  <a:gd name="connsiteX0" fmla="*/ 253 w 291902"/>
                  <a:gd name="connsiteY0" fmla="*/ 0 h 323519"/>
                  <a:gd name="connsiteX1" fmla="*/ 291903 w 291902"/>
                  <a:gd name="connsiteY1" fmla="*/ 168546 h 323519"/>
                  <a:gd name="connsiteX2" fmla="*/ 291787 w 291902"/>
                  <a:gd name="connsiteY2" fmla="*/ 323520 h 323519"/>
                  <a:gd name="connsiteX3" fmla="*/ 0 w 291902"/>
                  <a:gd name="connsiteY3" fmla="*/ 155020 h 323519"/>
                  <a:gd name="connsiteX4" fmla="*/ 253 w 291902"/>
                  <a:gd name="connsiteY4" fmla="*/ 0 h 3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519">
                    <a:moveTo>
                      <a:pt x="253" y="0"/>
                    </a:moveTo>
                    <a:lnTo>
                      <a:pt x="291903" y="168546"/>
                    </a:lnTo>
                    <a:lnTo>
                      <a:pt x="291787" y="323520"/>
                    </a:lnTo>
                    <a:lnTo>
                      <a:pt x="0" y="155020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0" name="Freeform 739">
                <a:extLst>
                  <a:ext uri="{FF2B5EF4-FFF2-40B4-BE49-F238E27FC236}">
                    <a16:creationId xmlns:a16="http://schemas.microsoft.com/office/drawing/2014/main" id="{7D5B942A-882D-B3F8-CC3B-BA8DADCA6D7D}"/>
                  </a:ext>
                </a:extLst>
              </p:cNvPr>
              <p:cNvSpPr/>
              <p:nvPr/>
            </p:nvSpPr>
            <p:spPr>
              <a:xfrm>
                <a:off x="13013982" y="10374476"/>
                <a:ext cx="292017" cy="251944"/>
              </a:xfrm>
              <a:custGeom>
                <a:avLst/>
                <a:gdLst>
                  <a:gd name="connsiteX0" fmla="*/ 0 w 292017"/>
                  <a:gd name="connsiteY0" fmla="*/ 152669 h 251944"/>
                  <a:gd name="connsiteX1" fmla="*/ 60145 w 292017"/>
                  <a:gd name="connsiteY1" fmla="*/ 118149 h 251944"/>
                  <a:gd name="connsiteX2" fmla="*/ 291787 w 292017"/>
                  <a:gd name="connsiteY2" fmla="*/ 251944 h 251944"/>
                  <a:gd name="connsiteX3" fmla="*/ 292018 w 292017"/>
                  <a:gd name="connsiteY3" fmla="*/ 168616 h 251944"/>
                  <a:gd name="connsiteX4" fmla="*/ 230 w 292017"/>
                  <a:gd name="connsiteY4" fmla="*/ 0 h 251944"/>
                  <a:gd name="connsiteX5" fmla="*/ 0 w 292017"/>
                  <a:gd name="connsiteY5" fmla="*/ 152669 h 251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17" h="251944">
                    <a:moveTo>
                      <a:pt x="0" y="152669"/>
                    </a:moveTo>
                    <a:lnTo>
                      <a:pt x="60145" y="118149"/>
                    </a:lnTo>
                    <a:lnTo>
                      <a:pt x="291787" y="251944"/>
                    </a:lnTo>
                    <a:lnTo>
                      <a:pt x="292018" y="168616"/>
                    </a:lnTo>
                    <a:lnTo>
                      <a:pt x="230" y="0"/>
                    </a:lnTo>
                    <a:lnTo>
                      <a:pt x="0" y="152669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1" name="Freeform 740">
                <a:extLst>
                  <a:ext uri="{FF2B5EF4-FFF2-40B4-BE49-F238E27FC236}">
                    <a16:creationId xmlns:a16="http://schemas.microsoft.com/office/drawing/2014/main" id="{19C5F857-03C6-5851-44E9-B14598E986C7}"/>
                  </a:ext>
                </a:extLst>
              </p:cNvPr>
              <p:cNvSpPr/>
              <p:nvPr/>
            </p:nvSpPr>
            <p:spPr>
              <a:xfrm>
                <a:off x="13014189" y="10225955"/>
                <a:ext cx="291949" cy="318795"/>
              </a:xfrm>
              <a:custGeom>
                <a:avLst/>
                <a:gdLst>
                  <a:gd name="connsiteX0" fmla="*/ 461 w 291949"/>
                  <a:gd name="connsiteY0" fmla="*/ 0 h 318795"/>
                  <a:gd name="connsiteX1" fmla="*/ 0 w 291949"/>
                  <a:gd name="connsiteY1" fmla="*/ 150088 h 318795"/>
                  <a:gd name="connsiteX2" fmla="*/ 291811 w 291949"/>
                  <a:gd name="connsiteY2" fmla="*/ 318796 h 318795"/>
                  <a:gd name="connsiteX3" fmla="*/ 291949 w 291949"/>
                  <a:gd name="connsiteY3" fmla="*/ 168547 h 318795"/>
                  <a:gd name="connsiteX4" fmla="*/ 461 w 291949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49" h="318795">
                    <a:moveTo>
                      <a:pt x="461" y="0"/>
                    </a:moveTo>
                    <a:lnTo>
                      <a:pt x="0" y="150088"/>
                    </a:lnTo>
                    <a:lnTo>
                      <a:pt x="291811" y="318796"/>
                    </a:lnTo>
                    <a:lnTo>
                      <a:pt x="291949" y="168547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2" name="Freeform 741">
                <a:extLst>
                  <a:ext uri="{FF2B5EF4-FFF2-40B4-BE49-F238E27FC236}">
                    <a16:creationId xmlns:a16="http://schemas.microsoft.com/office/drawing/2014/main" id="{390D98F2-F776-FC4E-160A-10E7366B4C9B}"/>
                  </a:ext>
                </a:extLst>
              </p:cNvPr>
              <p:cNvSpPr/>
              <p:nvPr/>
            </p:nvSpPr>
            <p:spPr>
              <a:xfrm>
                <a:off x="12303755" y="10132626"/>
                <a:ext cx="319072" cy="199932"/>
              </a:xfrm>
              <a:custGeom>
                <a:avLst/>
                <a:gdLst>
                  <a:gd name="connsiteX0" fmla="*/ 27284 w 319072"/>
                  <a:gd name="connsiteY0" fmla="*/ 0 h 199932"/>
                  <a:gd name="connsiteX1" fmla="*/ 319072 w 319072"/>
                  <a:gd name="connsiteY1" fmla="*/ 168523 h 199932"/>
                  <a:gd name="connsiteX2" fmla="*/ 319003 w 319072"/>
                  <a:gd name="connsiteY2" fmla="*/ 199933 h 199932"/>
                  <a:gd name="connsiteX3" fmla="*/ 0 w 319072"/>
                  <a:gd name="connsiteY3" fmla="*/ 15762 h 199932"/>
                  <a:gd name="connsiteX4" fmla="*/ 27284 w 319072"/>
                  <a:gd name="connsiteY4" fmla="*/ 0 h 199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072" h="199932">
                    <a:moveTo>
                      <a:pt x="27284" y="0"/>
                    </a:moveTo>
                    <a:lnTo>
                      <a:pt x="319072" y="168523"/>
                    </a:lnTo>
                    <a:lnTo>
                      <a:pt x="319003" y="199933"/>
                    </a:lnTo>
                    <a:lnTo>
                      <a:pt x="0" y="15762"/>
                    </a:lnTo>
                    <a:lnTo>
                      <a:pt x="27284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3" name="Freeform 742">
                <a:extLst>
                  <a:ext uri="{FF2B5EF4-FFF2-40B4-BE49-F238E27FC236}">
                    <a16:creationId xmlns:a16="http://schemas.microsoft.com/office/drawing/2014/main" id="{9839CBE4-6F5A-3E4F-6B8D-CAB84D0B2F84}"/>
                  </a:ext>
                </a:extLst>
              </p:cNvPr>
              <p:cNvSpPr/>
              <p:nvPr/>
            </p:nvSpPr>
            <p:spPr>
              <a:xfrm>
                <a:off x="12304077" y="9815789"/>
                <a:ext cx="27491" cy="332368"/>
              </a:xfrm>
              <a:custGeom>
                <a:avLst/>
                <a:gdLst>
                  <a:gd name="connsiteX0" fmla="*/ 0 w 27491"/>
                  <a:gd name="connsiteY0" fmla="*/ 332369 h 332368"/>
                  <a:gd name="connsiteX1" fmla="*/ 668 w 27491"/>
                  <a:gd name="connsiteY1" fmla="*/ 0 h 332368"/>
                  <a:gd name="connsiteX2" fmla="*/ 27492 w 27491"/>
                  <a:gd name="connsiteY2" fmla="*/ 15531 h 332368"/>
                  <a:gd name="connsiteX3" fmla="*/ 26939 w 27491"/>
                  <a:gd name="connsiteY3" fmla="*/ 316813 h 332368"/>
                  <a:gd name="connsiteX4" fmla="*/ 0 w 27491"/>
                  <a:gd name="connsiteY4" fmla="*/ 332369 h 33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91" h="332368">
                    <a:moveTo>
                      <a:pt x="0" y="332369"/>
                    </a:moveTo>
                    <a:lnTo>
                      <a:pt x="668" y="0"/>
                    </a:lnTo>
                    <a:lnTo>
                      <a:pt x="27492" y="15531"/>
                    </a:lnTo>
                    <a:lnTo>
                      <a:pt x="26939" y="316813"/>
                    </a:lnTo>
                    <a:lnTo>
                      <a:pt x="0" y="332369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4" name="Freeform 743">
                <a:extLst>
                  <a:ext uri="{FF2B5EF4-FFF2-40B4-BE49-F238E27FC236}">
                    <a16:creationId xmlns:a16="http://schemas.microsoft.com/office/drawing/2014/main" id="{D566414E-3B6C-1937-CCB4-226992E95733}"/>
                  </a:ext>
                </a:extLst>
              </p:cNvPr>
              <p:cNvSpPr/>
              <p:nvPr/>
            </p:nvSpPr>
            <p:spPr>
              <a:xfrm>
                <a:off x="12331016" y="9977629"/>
                <a:ext cx="291902" cy="323519"/>
              </a:xfrm>
              <a:custGeom>
                <a:avLst/>
                <a:gdLst>
                  <a:gd name="connsiteX0" fmla="*/ 276 w 291902"/>
                  <a:gd name="connsiteY0" fmla="*/ 0 h 323519"/>
                  <a:gd name="connsiteX1" fmla="*/ 291903 w 291902"/>
                  <a:gd name="connsiteY1" fmla="*/ 168524 h 323519"/>
                  <a:gd name="connsiteX2" fmla="*/ 291811 w 291902"/>
                  <a:gd name="connsiteY2" fmla="*/ 323520 h 323519"/>
                  <a:gd name="connsiteX3" fmla="*/ 0 w 291902"/>
                  <a:gd name="connsiteY3" fmla="*/ 154997 h 323519"/>
                  <a:gd name="connsiteX4" fmla="*/ 276 w 291902"/>
                  <a:gd name="connsiteY4" fmla="*/ 0 h 3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519">
                    <a:moveTo>
                      <a:pt x="276" y="0"/>
                    </a:moveTo>
                    <a:lnTo>
                      <a:pt x="291903" y="168524"/>
                    </a:lnTo>
                    <a:lnTo>
                      <a:pt x="291811" y="323520"/>
                    </a:lnTo>
                    <a:lnTo>
                      <a:pt x="0" y="154997"/>
                    </a:lnTo>
                    <a:lnTo>
                      <a:pt x="276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5" name="Freeform 744">
                <a:extLst>
                  <a:ext uri="{FF2B5EF4-FFF2-40B4-BE49-F238E27FC236}">
                    <a16:creationId xmlns:a16="http://schemas.microsoft.com/office/drawing/2014/main" id="{A1A4A73F-F3CD-12CD-360D-CB5CCFA0E6C0}"/>
                  </a:ext>
                </a:extLst>
              </p:cNvPr>
              <p:cNvSpPr/>
              <p:nvPr/>
            </p:nvSpPr>
            <p:spPr>
              <a:xfrm>
                <a:off x="12331016" y="9979819"/>
                <a:ext cx="292063" cy="251944"/>
              </a:xfrm>
              <a:custGeom>
                <a:avLst/>
                <a:gdLst>
                  <a:gd name="connsiteX0" fmla="*/ 0 w 292063"/>
                  <a:gd name="connsiteY0" fmla="*/ 152646 h 251944"/>
                  <a:gd name="connsiteX1" fmla="*/ 60169 w 292063"/>
                  <a:gd name="connsiteY1" fmla="*/ 118126 h 251944"/>
                  <a:gd name="connsiteX2" fmla="*/ 291811 w 292063"/>
                  <a:gd name="connsiteY2" fmla="*/ 251944 h 251944"/>
                  <a:gd name="connsiteX3" fmla="*/ 292064 w 292063"/>
                  <a:gd name="connsiteY3" fmla="*/ 168616 h 251944"/>
                  <a:gd name="connsiteX4" fmla="*/ 230 w 292063"/>
                  <a:gd name="connsiteY4" fmla="*/ 0 h 251944"/>
                  <a:gd name="connsiteX5" fmla="*/ 0 w 292063"/>
                  <a:gd name="connsiteY5" fmla="*/ 152646 h 251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63" h="251944">
                    <a:moveTo>
                      <a:pt x="0" y="152646"/>
                    </a:moveTo>
                    <a:lnTo>
                      <a:pt x="60169" y="118126"/>
                    </a:lnTo>
                    <a:lnTo>
                      <a:pt x="291811" y="251944"/>
                    </a:lnTo>
                    <a:lnTo>
                      <a:pt x="292064" y="168616"/>
                    </a:lnTo>
                    <a:lnTo>
                      <a:pt x="230" y="0"/>
                    </a:lnTo>
                    <a:lnTo>
                      <a:pt x="0" y="1526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6" name="Freeform 745">
                <a:extLst>
                  <a:ext uri="{FF2B5EF4-FFF2-40B4-BE49-F238E27FC236}">
                    <a16:creationId xmlns:a16="http://schemas.microsoft.com/office/drawing/2014/main" id="{742755F4-E6D3-8618-C0C4-715DD966BB7E}"/>
                  </a:ext>
                </a:extLst>
              </p:cNvPr>
              <p:cNvSpPr/>
              <p:nvPr/>
            </p:nvSpPr>
            <p:spPr>
              <a:xfrm>
                <a:off x="12331224" y="9831298"/>
                <a:ext cx="291971" cy="318795"/>
              </a:xfrm>
              <a:custGeom>
                <a:avLst/>
                <a:gdLst>
                  <a:gd name="connsiteX0" fmla="*/ 484 w 291971"/>
                  <a:gd name="connsiteY0" fmla="*/ 0 h 318795"/>
                  <a:gd name="connsiteX1" fmla="*/ 0 w 291971"/>
                  <a:gd name="connsiteY1" fmla="*/ 150065 h 318795"/>
                  <a:gd name="connsiteX2" fmla="*/ 291833 w 291971"/>
                  <a:gd name="connsiteY2" fmla="*/ 318795 h 318795"/>
                  <a:gd name="connsiteX3" fmla="*/ 291972 w 291971"/>
                  <a:gd name="connsiteY3" fmla="*/ 168523 h 318795"/>
                  <a:gd name="connsiteX4" fmla="*/ 484 w 291971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71" h="318795">
                    <a:moveTo>
                      <a:pt x="484" y="0"/>
                    </a:moveTo>
                    <a:lnTo>
                      <a:pt x="0" y="150065"/>
                    </a:lnTo>
                    <a:lnTo>
                      <a:pt x="291833" y="318795"/>
                    </a:lnTo>
                    <a:lnTo>
                      <a:pt x="291972" y="168523"/>
                    </a:lnTo>
                    <a:lnTo>
                      <a:pt x="484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7" name="Freeform 746">
                <a:extLst>
                  <a:ext uri="{FF2B5EF4-FFF2-40B4-BE49-F238E27FC236}">
                    <a16:creationId xmlns:a16="http://schemas.microsoft.com/office/drawing/2014/main" id="{F55F64DD-1986-33AF-BD00-39B4CBCF8227}"/>
                  </a:ext>
                </a:extLst>
              </p:cNvPr>
              <p:cNvSpPr/>
              <p:nvPr/>
            </p:nvSpPr>
            <p:spPr>
              <a:xfrm>
                <a:off x="12126175" y="9434152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98 w 179216"/>
                  <a:gd name="connsiteY1" fmla="*/ 0 h 269618"/>
                  <a:gd name="connsiteX2" fmla="*/ 179216 w 179216"/>
                  <a:gd name="connsiteY2" fmla="*/ 102801 h 269618"/>
                  <a:gd name="connsiteX3" fmla="*/ 178271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16" y="102801"/>
                    </a:lnTo>
                    <a:lnTo>
                      <a:pt x="178271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8" name="Freeform 747">
                <a:extLst>
                  <a:ext uri="{FF2B5EF4-FFF2-40B4-BE49-F238E27FC236}">
                    <a16:creationId xmlns:a16="http://schemas.microsoft.com/office/drawing/2014/main" id="{345007DD-7CCD-27A2-4579-D860670DF5A2}"/>
                  </a:ext>
                </a:extLst>
              </p:cNvPr>
              <p:cNvSpPr/>
              <p:nvPr/>
            </p:nvSpPr>
            <p:spPr>
              <a:xfrm>
                <a:off x="12139287" y="9456758"/>
                <a:ext cx="26846" cy="136676"/>
              </a:xfrm>
              <a:custGeom>
                <a:avLst/>
                <a:gdLst>
                  <a:gd name="connsiteX0" fmla="*/ 25878 w 26846"/>
                  <a:gd name="connsiteY0" fmla="*/ 121744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8 w 26846"/>
                  <a:gd name="connsiteY4" fmla="*/ 121744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8" y="121744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8" y="121744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9" name="Freeform 748">
                <a:extLst>
                  <a:ext uri="{FF2B5EF4-FFF2-40B4-BE49-F238E27FC236}">
                    <a16:creationId xmlns:a16="http://schemas.microsoft.com/office/drawing/2014/main" id="{33E03E55-6D3A-C510-D8F5-BA4DA086B4B2}"/>
                  </a:ext>
                </a:extLst>
              </p:cNvPr>
              <p:cNvSpPr/>
              <p:nvPr/>
            </p:nvSpPr>
            <p:spPr>
              <a:xfrm>
                <a:off x="12139287" y="9578502"/>
                <a:ext cx="152115" cy="102708"/>
              </a:xfrm>
              <a:custGeom>
                <a:avLst/>
                <a:gdLst>
                  <a:gd name="connsiteX0" fmla="*/ 25878 w 152115"/>
                  <a:gd name="connsiteY0" fmla="*/ 0 h 102708"/>
                  <a:gd name="connsiteX1" fmla="*/ 0 w 152115"/>
                  <a:gd name="connsiteY1" fmla="*/ 14932 h 102708"/>
                  <a:gd name="connsiteX2" fmla="*/ 152023 w 152115"/>
                  <a:gd name="connsiteY2" fmla="*/ 102709 h 102708"/>
                  <a:gd name="connsiteX3" fmla="*/ 152115 w 152115"/>
                  <a:gd name="connsiteY3" fmla="*/ 72866 h 102708"/>
                  <a:gd name="connsiteX4" fmla="*/ 25878 w 152115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08">
                    <a:moveTo>
                      <a:pt x="25878" y="0"/>
                    </a:moveTo>
                    <a:lnTo>
                      <a:pt x="0" y="14932"/>
                    </a:lnTo>
                    <a:lnTo>
                      <a:pt x="152023" y="102709"/>
                    </a:lnTo>
                    <a:lnTo>
                      <a:pt x="152115" y="72866"/>
                    </a:lnTo>
                    <a:lnTo>
                      <a:pt x="25878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0" name="Freeform 749">
                <a:extLst>
                  <a:ext uri="{FF2B5EF4-FFF2-40B4-BE49-F238E27FC236}">
                    <a16:creationId xmlns:a16="http://schemas.microsoft.com/office/drawing/2014/main" id="{1A520494-35E3-1A7E-7077-46759FA9AD59}"/>
                  </a:ext>
                </a:extLst>
              </p:cNvPr>
              <p:cNvSpPr/>
              <p:nvPr/>
            </p:nvSpPr>
            <p:spPr>
              <a:xfrm>
                <a:off x="12165166" y="9471691"/>
                <a:ext cx="127205" cy="179676"/>
              </a:xfrm>
              <a:custGeom>
                <a:avLst/>
                <a:gdLst>
                  <a:gd name="connsiteX0" fmla="*/ 968 w 127205"/>
                  <a:gd name="connsiteY0" fmla="*/ 0 h 179676"/>
                  <a:gd name="connsiteX1" fmla="*/ 0 w 127205"/>
                  <a:gd name="connsiteY1" fmla="*/ 106811 h 179676"/>
                  <a:gd name="connsiteX2" fmla="*/ 126214 w 127205"/>
                  <a:gd name="connsiteY2" fmla="*/ 179677 h 179676"/>
                  <a:gd name="connsiteX3" fmla="*/ 127205 w 127205"/>
                  <a:gd name="connsiteY3" fmla="*/ 72866 h 179676"/>
                  <a:gd name="connsiteX4" fmla="*/ 968 w 127205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205" h="179676">
                    <a:moveTo>
                      <a:pt x="968" y="0"/>
                    </a:moveTo>
                    <a:lnTo>
                      <a:pt x="0" y="106811"/>
                    </a:lnTo>
                    <a:lnTo>
                      <a:pt x="126214" y="179677"/>
                    </a:lnTo>
                    <a:lnTo>
                      <a:pt x="127205" y="72866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1" name="Freeform 750">
                <a:extLst>
                  <a:ext uri="{FF2B5EF4-FFF2-40B4-BE49-F238E27FC236}">
                    <a16:creationId xmlns:a16="http://schemas.microsoft.com/office/drawing/2014/main" id="{C9AA3EC0-B3C2-1D1E-5572-83AED9347D57}"/>
                  </a:ext>
                </a:extLst>
              </p:cNvPr>
              <p:cNvSpPr/>
              <p:nvPr/>
            </p:nvSpPr>
            <p:spPr>
              <a:xfrm>
                <a:off x="12369177" y="9576312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76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76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2" name="Freeform 751">
                <a:extLst>
                  <a:ext uri="{FF2B5EF4-FFF2-40B4-BE49-F238E27FC236}">
                    <a16:creationId xmlns:a16="http://schemas.microsoft.com/office/drawing/2014/main" id="{37456822-011A-6DD1-E708-F44AE41C1B2E}"/>
                  </a:ext>
                </a:extLst>
              </p:cNvPr>
              <p:cNvSpPr/>
              <p:nvPr/>
            </p:nvSpPr>
            <p:spPr>
              <a:xfrm>
                <a:off x="12382290" y="9598919"/>
                <a:ext cx="26846" cy="136676"/>
              </a:xfrm>
              <a:custGeom>
                <a:avLst/>
                <a:gdLst>
                  <a:gd name="connsiteX0" fmla="*/ 25879 w 26846"/>
                  <a:gd name="connsiteY0" fmla="*/ 121721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9 w 26846"/>
                  <a:gd name="connsiteY4" fmla="*/ 121721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9" y="121721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9" y="121721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3" name="Freeform 752">
                <a:extLst>
                  <a:ext uri="{FF2B5EF4-FFF2-40B4-BE49-F238E27FC236}">
                    <a16:creationId xmlns:a16="http://schemas.microsoft.com/office/drawing/2014/main" id="{FFF7CD67-410A-A708-62E8-F2875CD6EB73}"/>
                  </a:ext>
                </a:extLst>
              </p:cNvPr>
              <p:cNvSpPr/>
              <p:nvPr/>
            </p:nvSpPr>
            <p:spPr>
              <a:xfrm>
                <a:off x="12382267" y="9720662"/>
                <a:ext cx="152138" cy="102708"/>
              </a:xfrm>
              <a:custGeom>
                <a:avLst/>
                <a:gdLst>
                  <a:gd name="connsiteX0" fmla="*/ 25902 w 152138"/>
                  <a:gd name="connsiteY0" fmla="*/ 0 h 102708"/>
                  <a:gd name="connsiteX1" fmla="*/ 0 w 152138"/>
                  <a:gd name="connsiteY1" fmla="*/ 14933 h 102708"/>
                  <a:gd name="connsiteX2" fmla="*/ 152070 w 152138"/>
                  <a:gd name="connsiteY2" fmla="*/ 102709 h 102708"/>
                  <a:gd name="connsiteX3" fmla="*/ 152139 w 152138"/>
                  <a:gd name="connsiteY3" fmla="*/ 72867 h 102708"/>
                  <a:gd name="connsiteX4" fmla="*/ 25902 w 152138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38" h="102708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70" y="102709"/>
                    </a:lnTo>
                    <a:lnTo>
                      <a:pt x="152139" y="72867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4" name="Freeform 753">
                <a:extLst>
                  <a:ext uri="{FF2B5EF4-FFF2-40B4-BE49-F238E27FC236}">
                    <a16:creationId xmlns:a16="http://schemas.microsoft.com/office/drawing/2014/main" id="{AFAA3FE1-6D17-5BC6-4004-FDBC55D75759}"/>
                  </a:ext>
                </a:extLst>
              </p:cNvPr>
              <p:cNvSpPr/>
              <p:nvPr/>
            </p:nvSpPr>
            <p:spPr>
              <a:xfrm>
                <a:off x="12408169" y="9613828"/>
                <a:ext cx="127158" cy="179699"/>
              </a:xfrm>
              <a:custGeom>
                <a:avLst/>
                <a:gdLst>
                  <a:gd name="connsiteX0" fmla="*/ 968 w 127158"/>
                  <a:gd name="connsiteY0" fmla="*/ 0 h 179699"/>
                  <a:gd name="connsiteX1" fmla="*/ 0 w 127158"/>
                  <a:gd name="connsiteY1" fmla="*/ 106788 h 179699"/>
                  <a:gd name="connsiteX2" fmla="*/ 126214 w 127158"/>
                  <a:gd name="connsiteY2" fmla="*/ 179700 h 179699"/>
                  <a:gd name="connsiteX3" fmla="*/ 127159 w 127158"/>
                  <a:gd name="connsiteY3" fmla="*/ 72889 h 179699"/>
                  <a:gd name="connsiteX4" fmla="*/ 968 w 127158"/>
                  <a:gd name="connsiteY4" fmla="*/ 0 h 179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99">
                    <a:moveTo>
                      <a:pt x="968" y="0"/>
                    </a:moveTo>
                    <a:lnTo>
                      <a:pt x="0" y="106788"/>
                    </a:lnTo>
                    <a:lnTo>
                      <a:pt x="126214" y="179700"/>
                    </a:lnTo>
                    <a:lnTo>
                      <a:pt x="127159" y="72889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5" name="Freeform 754">
                <a:extLst>
                  <a:ext uri="{FF2B5EF4-FFF2-40B4-BE49-F238E27FC236}">
                    <a16:creationId xmlns:a16="http://schemas.microsoft.com/office/drawing/2014/main" id="{0E62300F-4684-D093-2C1E-803729AE4A95}"/>
                  </a:ext>
                </a:extLst>
              </p:cNvPr>
              <p:cNvSpPr/>
              <p:nvPr/>
            </p:nvSpPr>
            <p:spPr>
              <a:xfrm>
                <a:off x="12625039" y="9718473"/>
                <a:ext cx="179215" cy="269619"/>
              </a:xfrm>
              <a:custGeom>
                <a:avLst/>
                <a:gdLst>
                  <a:gd name="connsiteX0" fmla="*/ 0 w 179215"/>
                  <a:gd name="connsiteY0" fmla="*/ 166842 h 269619"/>
                  <a:gd name="connsiteX1" fmla="*/ 1198 w 179215"/>
                  <a:gd name="connsiteY1" fmla="*/ 0 h 269619"/>
                  <a:gd name="connsiteX2" fmla="*/ 179215 w 179215"/>
                  <a:gd name="connsiteY2" fmla="*/ 102802 h 269619"/>
                  <a:gd name="connsiteX3" fmla="*/ 178271 w 179215"/>
                  <a:gd name="connsiteY3" fmla="*/ 269619 h 269619"/>
                  <a:gd name="connsiteX4" fmla="*/ 0 w 179215"/>
                  <a:gd name="connsiteY4" fmla="*/ 166842 h 26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269619">
                    <a:moveTo>
                      <a:pt x="0" y="166842"/>
                    </a:moveTo>
                    <a:lnTo>
                      <a:pt x="1198" y="0"/>
                    </a:lnTo>
                    <a:lnTo>
                      <a:pt x="179215" y="102802"/>
                    </a:lnTo>
                    <a:lnTo>
                      <a:pt x="178271" y="269619"/>
                    </a:lnTo>
                    <a:lnTo>
                      <a:pt x="0" y="166842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6" name="Freeform 755">
                <a:extLst>
                  <a:ext uri="{FF2B5EF4-FFF2-40B4-BE49-F238E27FC236}">
                    <a16:creationId xmlns:a16="http://schemas.microsoft.com/office/drawing/2014/main" id="{87871E91-9A8F-FB18-B032-00F0AC94B01F}"/>
                  </a:ext>
                </a:extLst>
              </p:cNvPr>
              <p:cNvSpPr/>
              <p:nvPr/>
            </p:nvSpPr>
            <p:spPr>
              <a:xfrm>
                <a:off x="12638151" y="9741079"/>
                <a:ext cx="26846" cy="136676"/>
              </a:xfrm>
              <a:custGeom>
                <a:avLst/>
                <a:gdLst>
                  <a:gd name="connsiteX0" fmla="*/ 25902 w 26846"/>
                  <a:gd name="connsiteY0" fmla="*/ 121743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902 w 26846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902" y="121743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902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7" name="Freeform 756">
                <a:extLst>
                  <a:ext uri="{FF2B5EF4-FFF2-40B4-BE49-F238E27FC236}">
                    <a16:creationId xmlns:a16="http://schemas.microsoft.com/office/drawing/2014/main" id="{3D3030BC-D485-1446-2596-5F5E710CED42}"/>
                  </a:ext>
                </a:extLst>
              </p:cNvPr>
              <p:cNvSpPr/>
              <p:nvPr/>
            </p:nvSpPr>
            <p:spPr>
              <a:xfrm>
                <a:off x="12638128" y="9862823"/>
                <a:ext cx="152115" cy="102708"/>
              </a:xfrm>
              <a:custGeom>
                <a:avLst/>
                <a:gdLst>
                  <a:gd name="connsiteX0" fmla="*/ 25925 w 152115"/>
                  <a:gd name="connsiteY0" fmla="*/ 0 h 102708"/>
                  <a:gd name="connsiteX1" fmla="*/ 0 w 152115"/>
                  <a:gd name="connsiteY1" fmla="*/ 14933 h 102708"/>
                  <a:gd name="connsiteX2" fmla="*/ 152070 w 152115"/>
                  <a:gd name="connsiteY2" fmla="*/ 102709 h 102708"/>
                  <a:gd name="connsiteX3" fmla="*/ 152115 w 152115"/>
                  <a:gd name="connsiteY3" fmla="*/ 72843 h 102708"/>
                  <a:gd name="connsiteX4" fmla="*/ 25925 w 152115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08">
                    <a:moveTo>
                      <a:pt x="25925" y="0"/>
                    </a:moveTo>
                    <a:lnTo>
                      <a:pt x="0" y="14933"/>
                    </a:lnTo>
                    <a:lnTo>
                      <a:pt x="152070" y="102709"/>
                    </a:lnTo>
                    <a:lnTo>
                      <a:pt x="152115" y="72843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8" name="Freeform 757">
                <a:extLst>
                  <a:ext uri="{FF2B5EF4-FFF2-40B4-BE49-F238E27FC236}">
                    <a16:creationId xmlns:a16="http://schemas.microsoft.com/office/drawing/2014/main" id="{96E9E15C-9101-F7EA-97E2-0B8CCCE7D7CB}"/>
                  </a:ext>
                </a:extLst>
              </p:cNvPr>
              <p:cNvSpPr/>
              <p:nvPr/>
            </p:nvSpPr>
            <p:spPr>
              <a:xfrm>
                <a:off x="12664053" y="9756012"/>
                <a:ext cx="127158" cy="179653"/>
              </a:xfrm>
              <a:custGeom>
                <a:avLst/>
                <a:gdLst>
                  <a:gd name="connsiteX0" fmla="*/ 944 w 127158"/>
                  <a:gd name="connsiteY0" fmla="*/ 0 h 179653"/>
                  <a:gd name="connsiteX1" fmla="*/ 0 w 127158"/>
                  <a:gd name="connsiteY1" fmla="*/ 106810 h 179653"/>
                  <a:gd name="connsiteX2" fmla="*/ 126190 w 127158"/>
                  <a:gd name="connsiteY2" fmla="*/ 179654 h 179653"/>
                  <a:gd name="connsiteX3" fmla="*/ 127159 w 127158"/>
                  <a:gd name="connsiteY3" fmla="*/ 72843 h 179653"/>
                  <a:gd name="connsiteX4" fmla="*/ 944 w 127158"/>
                  <a:gd name="connsiteY4" fmla="*/ 0 h 179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53">
                    <a:moveTo>
                      <a:pt x="944" y="0"/>
                    </a:moveTo>
                    <a:lnTo>
                      <a:pt x="0" y="106810"/>
                    </a:lnTo>
                    <a:lnTo>
                      <a:pt x="126190" y="179654"/>
                    </a:lnTo>
                    <a:lnTo>
                      <a:pt x="127159" y="72843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9" name="Freeform 758">
                <a:extLst>
                  <a:ext uri="{FF2B5EF4-FFF2-40B4-BE49-F238E27FC236}">
                    <a16:creationId xmlns:a16="http://schemas.microsoft.com/office/drawing/2014/main" id="{21E2D973-BE0C-37A2-DA62-4C07BF001BBF}"/>
                  </a:ext>
                </a:extLst>
              </p:cNvPr>
              <p:cNvSpPr/>
              <p:nvPr/>
            </p:nvSpPr>
            <p:spPr>
              <a:xfrm>
                <a:off x="12880923" y="9860610"/>
                <a:ext cx="179216" cy="269642"/>
              </a:xfrm>
              <a:custGeom>
                <a:avLst/>
                <a:gdLst>
                  <a:gd name="connsiteX0" fmla="*/ 0 w 179216"/>
                  <a:gd name="connsiteY0" fmla="*/ 166865 h 269642"/>
                  <a:gd name="connsiteX1" fmla="*/ 1198 w 179216"/>
                  <a:gd name="connsiteY1" fmla="*/ 0 h 269642"/>
                  <a:gd name="connsiteX2" fmla="*/ 179216 w 179216"/>
                  <a:gd name="connsiteY2" fmla="*/ 102802 h 269642"/>
                  <a:gd name="connsiteX3" fmla="*/ 178272 w 179216"/>
                  <a:gd name="connsiteY3" fmla="*/ 269642 h 269642"/>
                  <a:gd name="connsiteX4" fmla="*/ 0 w 179216"/>
                  <a:gd name="connsiteY4" fmla="*/ 166865 h 269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42">
                    <a:moveTo>
                      <a:pt x="0" y="166865"/>
                    </a:moveTo>
                    <a:lnTo>
                      <a:pt x="1198" y="0"/>
                    </a:lnTo>
                    <a:lnTo>
                      <a:pt x="179216" y="102802"/>
                    </a:lnTo>
                    <a:lnTo>
                      <a:pt x="178272" y="269642"/>
                    </a:lnTo>
                    <a:lnTo>
                      <a:pt x="0" y="166865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0" name="Freeform 759">
                <a:extLst>
                  <a:ext uri="{FF2B5EF4-FFF2-40B4-BE49-F238E27FC236}">
                    <a16:creationId xmlns:a16="http://schemas.microsoft.com/office/drawing/2014/main" id="{934790A3-D3B9-EA4B-33D1-B123B009F7A8}"/>
                  </a:ext>
                </a:extLst>
              </p:cNvPr>
              <p:cNvSpPr/>
              <p:nvPr/>
            </p:nvSpPr>
            <p:spPr>
              <a:xfrm>
                <a:off x="12894036" y="9883240"/>
                <a:ext cx="26846" cy="136676"/>
              </a:xfrm>
              <a:custGeom>
                <a:avLst/>
                <a:gdLst>
                  <a:gd name="connsiteX0" fmla="*/ 25879 w 26846"/>
                  <a:gd name="connsiteY0" fmla="*/ 121720 h 136676"/>
                  <a:gd name="connsiteX1" fmla="*/ 26847 w 26846"/>
                  <a:gd name="connsiteY1" fmla="*/ 14910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9 w 26846"/>
                  <a:gd name="connsiteY4" fmla="*/ 121720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9" y="121720"/>
                    </a:moveTo>
                    <a:lnTo>
                      <a:pt x="26847" y="14910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9" y="12172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1" name="Freeform 760">
                <a:extLst>
                  <a:ext uri="{FF2B5EF4-FFF2-40B4-BE49-F238E27FC236}">
                    <a16:creationId xmlns:a16="http://schemas.microsoft.com/office/drawing/2014/main" id="{5C4A2382-3B1F-850A-A517-E1B6927C3EFC}"/>
                  </a:ext>
                </a:extLst>
              </p:cNvPr>
              <p:cNvSpPr/>
              <p:nvPr/>
            </p:nvSpPr>
            <p:spPr>
              <a:xfrm>
                <a:off x="12894013" y="10004937"/>
                <a:ext cx="152115" cy="102755"/>
              </a:xfrm>
              <a:custGeom>
                <a:avLst/>
                <a:gdLst>
                  <a:gd name="connsiteX0" fmla="*/ 25902 w 152115"/>
                  <a:gd name="connsiteY0" fmla="*/ 0 h 102755"/>
                  <a:gd name="connsiteX1" fmla="*/ 0 w 152115"/>
                  <a:gd name="connsiteY1" fmla="*/ 14979 h 102755"/>
                  <a:gd name="connsiteX2" fmla="*/ 152070 w 152115"/>
                  <a:gd name="connsiteY2" fmla="*/ 102755 h 102755"/>
                  <a:gd name="connsiteX3" fmla="*/ 152115 w 152115"/>
                  <a:gd name="connsiteY3" fmla="*/ 72890 h 102755"/>
                  <a:gd name="connsiteX4" fmla="*/ 25902 w 152115"/>
                  <a:gd name="connsiteY4" fmla="*/ 0 h 102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55">
                    <a:moveTo>
                      <a:pt x="25902" y="0"/>
                    </a:moveTo>
                    <a:lnTo>
                      <a:pt x="0" y="14979"/>
                    </a:lnTo>
                    <a:lnTo>
                      <a:pt x="152070" y="102755"/>
                    </a:lnTo>
                    <a:lnTo>
                      <a:pt x="152115" y="72890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2" name="Freeform 761">
                <a:extLst>
                  <a:ext uri="{FF2B5EF4-FFF2-40B4-BE49-F238E27FC236}">
                    <a16:creationId xmlns:a16="http://schemas.microsoft.com/office/drawing/2014/main" id="{5004812F-5DE1-065C-BBD4-03F7AAECF5E2}"/>
                  </a:ext>
                </a:extLst>
              </p:cNvPr>
              <p:cNvSpPr/>
              <p:nvPr/>
            </p:nvSpPr>
            <p:spPr>
              <a:xfrm>
                <a:off x="12919915" y="9898127"/>
                <a:ext cx="127158" cy="179699"/>
              </a:xfrm>
              <a:custGeom>
                <a:avLst/>
                <a:gdLst>
                  <a:gd name="connsiteX0" fmla="*/ 968 w 127158"/>
                  <a:gd name="connsiteY0" fmla="*/ 0 h 179699"/>
                  <a:gd name="connsiteX1" fmla="*/ 0 w 127158"/>
                  <a:gd name="connsiteY1" fmla="*/ 106810 h 179699"/>
                  <a:gd name="connsiteX2" fmla="*/ 126214 w 127158"/>
                  <a:gd name="connsiteY2" fmla="*/ 179700 h 179699"/>
                  <a:gd name="connsiteX3" fmla="*/ 127159 w 127158"/>
                  <a:gd name="connsiteY3" fmla="*/ 72889 h 179699"/>
                  <a:gd name="connsiteX4" fmla="*/ 968 w 127158"/>
                  <a:gd name="connsiteY4" fmla="*/ 0 h 179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99">
                    <a:moveTo>
                      <a:pt x="968" y="0"/>
                    </a:moveTo>
                    <a:lnTo>
                      <a:pt x="0" y="106810"/>
                    </a:lnTo>
                    <a:lnTo>
                      <a:pt x="126214" y="179700"/>
                    </a:lnTo>
                    <a:lnTo>
                      <a:pt x="127159" y="72889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3" name="Freeform 762">
                <a:extLst>
                  <a:ext uri="{FF2B5EF4-FFF2-40B4-BE49-F238E27FC236}">
                    <a16:creationId xmlns:a16="http://schemas.microsoft.com/office/drawing/2014/main" id="{42D03BFC-90CC-2A93-23E6-833DBE4334C5}"/>
                  </a:ext>
                </a:extLst>
              </p:cNvPr>
              <p:cNvSpPr/>
              <p:nvPr/>
            </p:nvSpPr>
            <p:spPr>
              <a:xfrm>
                <a:off x="13136785" y="10002771"/>
                <a:ext cx="179216" cy="269619"/>
              </a:xfrm>
              <a:custGeom>
                <a:avLst/>
                <a:gdLst>
                  <a:gd name="connsiteX0" fmla="*/ 0 w 179216"/>
                  <a:gd name="connsiteY0" fmla="*/ 166864 h 269619"/>
                  <a:gd name="connsiteX1" fmla="*/ 1198 w 179216"/>
                  <a:gd name="connsiteY1" fmla="*/ 0 h 269619"/>
                  <a:gd name="connsiteX2" fmla="*/ 179216 w 179216"/>
                  <a:gd name="connsiteY2" fmla="*/ 102801 h 269619"/>
                  <a:gd name="connsiteX3" fmla="*/ 178272 w 179216"/>
                  <a:gd name="connsiteY3" fmla="*/ 269619 h 269619"/>
                  <a:gd name="connsiteX4" fmla="*/ 0 w 179216"/>
                  <a:gd name="connsiteY4" fmla="*/ 166864 h 26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9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16" y="102801"/>
                    </a:lnTo>
                    <a:lnTo>
                      <a:pt x="178272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4" name="Freeform 763">
                <a:extLst>
                  <a:ext uri="{FF2B5EF4-FFF2-40B4-BE49-F238E27FC236}">
                    <a16:creationId xmlns:a16="http://schemas.microsoft.com/office/drawing/2014/main" id="{85B239DA-A255-65E5-149B-6C71E4668745}"/>
                  </a:ext>
                </a:extLst>
              </p:cNvPr>
              <p:cNvSpPr/>
              <p:nvPr/>
            </p:nvSpPr>
            <p:spPr>
              <a:xfrm>
                <a:off x="13149897" y="10025378"/>
                <a:ext cx="26846" cy="136676"/>
              </a:xfrm>
              <a:custGeom>
                <a:avLst/>
                <a:gdLst>
                  <a:gd name="connsiteX0" fmla="*/ 25902 w 26846"/>
                  <a:gd name="connsiteY0" fmla="*/ 121720 h 136676"/>
                  <a:gd name="connsiteX1" fmla="*/ 26847 w 26846"/>
                  <a:gd name="connsiteY1" fmla="*/ 14932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902 w 26846"/>
                  <a:gd name="connsiteY4" fmla="*/ 121720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902" y="121720"/>
                    </a:moveTo>
                    <a:lnTo>
                      <a:pt x="26847" y="14932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902" y="12172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5" name="Freeform 764">
                <a:extLst>
                  <a:ext uri="{FF2B5EF4-FFF2-40B4-BE49-F238E27FC236}">
                    <a16:creationId xmlns:a16="http://schemas.microsoft.com/office/drawing/2014/main" id="{771FE3BE-CACE-F24A-C33C-2952A3CB39E0}"/>
                  </a:ext>
                </a:extLst>
              </p:cNvPr>
              <p:cNvSpPr/>
              <p:nvPr/>
            </p:nvSpPr>
            <p:spPr>
              <a:xfrm>
                <a:off x="13149874" y="10147098"/>
                <a:ext cx="152115" cy="102755"/>
              </a:xfrm>
              <a:custGeom>
                <a:avLst/>
                <a:gdLst>
                  <a:gd name="connsiteX0" fmla="*/ 25925 w 152115"/>
                  <a:gd name="connsiteY0" fmla="*/ 0 h 102755"/>
                  <a:gd name="connsiteX1" fmla="*/ 0 w 152115"/>
                  <a:gd name="connsiteY1" fmla="*/ 14956 h 102755"/>
                  <a:gd name="connsiteX2" fmla="*/ 152070 w 152115"/>
                  <a:gd name="connsiteY2" fmla="*/ 102755 h 102755"/>
                  <a:gd name="connsiteX3" fmla="*/ 152115 w 152115"/>
                  <a:gd name="connsiteY3" fmla="*/ 72889 h 102755"/>
                  <a:gd name="connsiteX4" fmla="*/ 25925 w 152115"/>
                  <a:gd name="connsiteY4" fmla="*/ 0 h 102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55">
                    <a:moveTo>
                      <a:pt x="25925" y="0"/>
                    </a:moveTo>
                    <a:lnTo>
                      <a:pt x="0" y="14956"/>
                    </a:lnTo>
                    <a:lnTo>
                      <a:pt x="152070" y="102755"/>
                    </a:lnTo>
                    <a:lnTo>
                      <a:pt x="152115" y="72889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6" name="Freeform 765">
                <a:extLst>
                  <a:ext uri="{FF2B5EF4-FFF2-40B4-BE49-F238E27FC236}">
                    <a16:creationId xmlns:a16="http://schemas.microsoft.com/office/drawing/2014/main" id="{47BB375E-652B-A48C-DB47-A0A50DA6D19E}"/>
                  </a:ext>
                </a:extLst>
              </p:cNvPr>
              <p:cNvSpPr/>
              <p:nvPr/>
            </p:nvSpPr>
            <p:spPr>
              <a:xfrm>
                <a:off x="13175799" y="10040310"/>
                <a:ext cx="127158" cy="179676"/>
              </a:xfrm>
              <a:custGeom>
                <a:avLst/>
                <a:gdLst>
                  <a:gd name="connsiteX0" fmla="*/ 944 w 127158"/>
                  <a:gd name="connsiteY0" fmla="*/ 0 h 179676"/>
                  <a:gd name="connsiteX1" fmla="*/ 0 w 127158"/>
                  <a:gd name="connsiteY1" fmla="*/ 106788 h 179676"/>
                  <a:gd name="connsiteX2" fmla="*/ 126190 w 127158"/>
                  <a:gd name="connsiteY2" fmla="*/ 179677 h 179676"/>
                  <a:gd name="connsiteX3" fmla="*/ 127159 w 127158"/>
                  <a:gd name="connsiteY3" fmla="*/ 72867 h 179676"/>
                  <a:gd name="connsiteX4" fmla="*/ 944 w 127158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76">
                    <a:moveTo>
                      <a:pt x="944" y="0"/>
                    </a:moveTo>
                    <a:lnTo>
                      <a:pt x="0" y="106788"/>
                    </a:lnTo>
                    <a:lnTo>
                      <a:pt x="126190" y="179677"/>
                    </a:lnTo>
                    <a:lnTo>
                      <a:pt x="127159" y="72867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7" name="Freeform 766">
                <a:extLst>
                  <a:ext uri="{FF2B5EF4-FFF2-40B4-BE49-F238E27FC236}">
                    <a16:creationId xmlns:a16="http://schemas.microsoft.com/office/drawing/2014/main" id="{F3287D70-7574-666F-61E4-0A8CD0FB500F}"/>
                  </a:ext>
                </a:extLst>
              </p:cNvPr>
              <p:cNvSpPr/>
              <p:nvPr/>
            </p:nvSpPr>
            <p:spPr>
              <a:xfrm>
                <a:off x="13809542" y="10022750"/>
                <a:ext cx="179215" cy="391362"/>
              </a:xfrm>
              <a:custGeom>
                <a:avLst/>
                <a:gdLst>
                  <a:gd name="connsiteX0" fmla="*/ 179215 w 179215"/>
                  <a:gd name="connsiteY0" fmla="*/ 288561 h 391362"/>
                  <a:gd name="connsiteX1" fmla="*/ 178017 w 179215"/>
                  <a:gd name="connsiteY1" fmla="*/ 0 h 391362"/>
                  <a:gd name="connsiteX2" fmla="*/ 0 w 179215"/>
                  <a:gd name="connsiteY2" fmla="*/ 102801 h 391362"/>
                  <a:gd name="connsiteX3" fmla="*/ 944 w 179215"/>
                  <a:gd name="connsiteY3" fmla="*/ 391362 h 391362"/>
                  <a:gd name="connsiteX4" fmla="*/ 179215 w 179215"/>
                  <a:gd name="connsiteY4" fmla="*/ 288561 h 391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391362">
                    <a:moveTo>
                      <a:pt x="179215" y="288561"/>
                    </a:moveTo>
                    <a:lnTo>
                      <a:pt x="178017" y="0"/>
                    </a:lnTo>
                    <a:lnTo>
                      <a:pt x="0" y="102801"/>
                    </a:lnTo>
                    <a:lnTo>
                      <a:pt x="944" y="391362"/>
                    </a:lnTo>
                    <a:lnTo>
                      <a:pt x="179215" y="288561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8" name="Freeform 767">
                <a:extLst>
                  <a:ext uri="{FF2B5EF4-FFF2-40B4-BE49-F238E27FC236}">
                    <a16:creationId xmlns:a16="http://schemas.microsoft.com/office/drawing/2014/main" id="{BE1A7A12-43CE-FE24-9091-9ACE73B94D7F}"/>
                  </a:ext>
                </a:extLst>
              </p:cNvPr>
              <p:cNvSpPr/>
              <p:nvPr/>
            </p:nvSpPr>
            <p:spPr>
              <a:xfrm>
                <a:off x="13948799" y="10045311"/>
                <a:ext cx="26847" cy="258442"/>
              </a:xfrm>
              <a:custGeom>
                <a:avLst/>
                <a:gdLst>
                  <a:gd name="connsiteX0" fmla="*/ 945 w 26847"/>
                  <a:gd name="connsiteY0" fmla="*/ 243487 h 258442"/>
                  <a:gd name="connsiteX1" fmla="*/ 0 w 26847"/>
                  <a:gd name="connsiteY1" fmla="*/ 14933 h 258442"/>
                  <a:gd name="connsiteX2" fmla="*/ 25810 w 26847"/>
                  <a:gd name="connsiteY2" fmla="*/ 0 h 258442"/>
                  <a:gd name="connsiteX3" fmla="*/ 26848 w 26847"/>
                  <a:gd name="connsiteY3" fmla="*/ 258442 h 258442"/>
                  <a:gd name="connsiteX4" fmla="*/ 945 w 26847"/>
                  <a:gd name="connsiteY4" fmla="*/ 243487 h 258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7" h="258442">
                    <a:moveTo>
                      <a:pt x="945" y="243487"/>
                    </a:moveTo>
                    <a:lnTo>
                      <a:pt x="0" y="14933"/>
                    </a:lnTo>
                    <a:lnTo>
                      <a:pt x="25810" y="0"/>
                    </a:lnTo>
                    <a:lnTo>
                      <a:pt x="26848" y="258442"/>
                    </a:lnTo>
                    <a:lnTo>
                      <a:pt x="945" y="243487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9" name="Freeform 768">
                <a:extLst>
                  <a:ext uri="{FF2B5EF4-FFF2-40B4-BE49-F238E27FC236}">
                    <a16:creationId xmlns:a16="http://schemas.microsoft.com/office/drawing/2014/main" id="{40719A91-1C87-DCBF-55F9-8DC4375E4385}"/>
                  </a:ext>
                </a:extLst>
              </p:cNvPr>
              <p:cNvSpPr/>
              <p:nvPr/>
            </p:nvSpPr>
            <p:spPr>
              <a:xfrm>
                <a:off x="13823553" y="10288798"/>
                <a:ext cx="152116" cy="102731"/>
              </a:xfrm>
              <a:custGeom>
                <a:avLst/>
                <a:gdLst>
                  <a:gd name="connsiteX0" fmla="*/ 126191 w 152116"/>
                  <a:gd name="connsiteY0" fmla="*/ 0 h 102731"/>
                  <a:gd name="connsiteX1" fmla="*/ 152116 w 152116"/>
                  <a:gd name="connsiteY1" fmla="*/ 14955 h 102731"/>
                  <a:gd name="connsiteX2" fmla="*/ 69 w 152116"/>
                  <a:gd name="connsiteY2" fmla="*/ 102731 h 102731"/>
                  <a:gd name="connsiteX3" fmla="*/ 0 w 152116"/>
                  <a:gd name="connsiteY3" fmla="*/ 72866 h 102731"/>
                  <a:gd name="connsiteX4" fmla="*/ 126191 w 152116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6" h="102731">
                    <a:moveTo>
                      <a:pt x="126191" y="0"/>
                    </a:moveTo>
                    <a:lnTo>
                      <a:pt x="152116" y="14955"/>
                    </a:lnTo>
                    <a:lnTo>
                      <a:pt x="69" y="102731"/>
                    </a:lnTo>
                    <a:lnTo>
                      <a:pt x="0" y="72866"/>
                    </a:lnTo>
                    <a:lnTo>
                      <a:pt x="126191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0" name="Freeform 769">
                <a:extLst>
                  <a:ext uri="{FF2B5EF4-FFF2-40B4-BE49-F238E27FC236}">
                    <a16:creationId xmlns:a16="http://schemas.microsoft.com/office/drawing/2014/main" id="{96D429A7-87D4-DAE3-B93E-ADB90158C167}"/>
                  </a:ext>
                </a:extLst>
              </p:cNvPr>
              <p:cNvSpPr/>
              <p:nvPr/>
            </p:nvSpPr>
            <p:spPr>
              <a:xfrm>
                <a:off x="13822585" y="10060244"/>
                <a:ext cx="127181" cy="301419"/>
              </a:xfrm>
              <a:custGeom>
                <a:avLst/>
                <a:gdLst>
                  <a:gd name="connsiteX0" fmla="*/ 126214 w 127181"/>
                  <a:gd name="connsiteY0" fmla="*/ 0 h 301419"/>
                  <a:gd name="connsiteX1" fmla="*/ 127181 w 127181"/>
                  <a:gd name="connsiteY1" fmla="*/ 228576 h 301419"/>
                  <a:gd name="connsiteX2" fmla="*/ 968 w 127181"/>
                  <a:gd name="connsiteY2" fmla="*/ 301420 h 301419"/>
                  <a:gd name="connsiteX3" fmla="*/ 0 w 127181"/>
                  <a:gd name="connsiteY3" fmla="*/ 72866 h 301419"/>
                  <a:gd name="connsiteX4" fmla="*/ 126214 w 127181"/>
                  <a:gd name="connsiteY4" fmla="*/ 0 h 301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81" h="301419">
                    <a:moveTo>
                      <a:pt x="126214" y="0"/>
                    </a:moveTo>
                    <a:lnTo>
                      <a:pt x="127181" y="228576"/>
                    </a:lnTo>
                    <a:lnTo>
                      <a:pt x="968" y="301420"/>
                    </a:lnTo>
                    <a:lnTo>
                      <a:pt x="0" y="72866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1" name="Freeform 770">
                <a:extLst>
                  <a:ext uri="{FF2B5EF4-FFF2-40B4-BE49-F238E27FC236}">
                    <a16:creationId xmlns:a16="http://schemas.microsoft.com/office/drawing/2014/main" id="{8FED38E2-2CC5-C357-6B54-FBB8E68C82CC}"/>
                  </a:ext>
                </a:extLst>
              </p:cNvPr>
              <p:cNvSpPr/>
              <p:nvPr/>
            </p:nvSpPr>
            <p:spPr>
              <a:xfrm>
                <a:off x="13553146" y="10164865"/>
                <a:ext cx="179773" cy="391385"/>
              </a:xfrm>
              <a:custGeom>
                <a:avLst/>
                <a:gdLst>
                  <a:gd name="connsiteX0" fmla="*/ 179773 w 179773"/>
                  <a:gd name="connsiteY0" fmla="*/ 288608 h 391385"/>
                  <a:gd name="connsiteX1" fmla="*/ 178552 w 179773"/>
                  <a:gd name="connsiteY1" fmla="*/ 0 h 391385"/>
                  <a:gd name="connsiteX2" fmla="*/ 511 w 179773"/>
                  <a:gd name="connsiteY2" fmla="*/ 102824 h 391385"/>
                  <a:gd name="connsiteX3" fmla="*/ 1479 w 179773"/>
                  <a:gd name="connsiteY3" fmla="*/ 391386 h 391385"/>
                  <a:gd name="connsiteX4" fmla="*/ 179773 w 179773"/>
                  <a:gd name="connsiteY4" fmla="*/ 288608 h 39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773" h="391385">
                    <a:moveTo>
                      <a:pt x="179773" y="288608"/>
                    </a:moveTo>
                    <a:lnTo>
                      <a:pt x="178552" y="0"/>
                    </a:lnTo>
                    <a:cubicBezTo>
                      <a:pt x="175948" y="1544"/>
                      <a:pt x="-11011" y="109484"/>
                      <a:pt x="511" y="102824"/>
                    </a:cubicBezTo>
                    <a:lnTo>
                      <a:pt x="1479" y="391386"/>
                    </a:lnTo>
                    <a:lnTo>
                      <a:pt x="179773" y="288608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2" name="Freeform 771">
                <a:extLst>
                  <a:ext uri="{FF2B5EF4-FFF2-40B4-BE49-F238E27FC236}">
                    <a16:creationId xmlns:a16="http://schemas.microsoft.com/office/drawing/2014/main" id="{0852AFC2-A6A2-2FF0-FF62-C4C435304290}"/>
                  </a:ext>
                </a:extLst>
              </p:cNvPr>
              <p:cNvSpPr/>
              <p:nvPr/>
            </p:nvSpPr>
            <p:spPr>
              <a:xfrm>
                <a:off x="13692914" y="10187472"/>
                <a:ext cx="26847" cy="258442"/>
              </a:xfrm>
              <a:custGeom>
                <a:avLst/>
                <a:gdLst>
                  <a:gd name="connsiteX0" fmla="*/ 968 w 26847"/>
                  <a:gd name="connsiteY0" fmla="*/ 243464 h 258442"/>
                  <a:gd name="connsiteX1" fmla="*/ 0 w 26847"/>
                  <a:gd name="connsiteY1" fmla="*/ 14910 h 258442"/>
                  <a:gd name="connsiteX2" fmla="*/ 25810 w 26847"/>
                  <a:gd name="connsiteY2" fmla="*/ 0 h 258442"/>
                  <a:gd name="connsiteX3" fmla="*/ 26848 w 26847"/>
                  <a:gd name="connsiteY3" fmla="*/ 258442 h 258442"/>
                  <a:gd name="connsiteX4" fmla="*/ 968 w 26847"/>
                  <a:gd name="connsiteY4" fmla="*/ 243464 h 258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7" h="258442">
                    <a:moveTo>
                      <a:pt x="968" y="243464"/>
                    </a:moveTo>
                    <a:lnTo>
                      <a:pt x="0" y="14910"/>
                    </a:lnTo>
                    <a:lnTo>
                      <a:pt x="25810" y="0"/>
                    </a:lnTo>
                    <a:lnTo>
                      <a:pt x="26848" y="258442"/>
                    </a:lnTo>
                    <a:lnTo>
                      <a:pt x="968" y="243464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3" name="Freeform 772">
                <a:extLst>
                  <a:ext uri="{FF2B5EF4-FFF2-40B4-BE49-F238E27FC236}">
                    <a16:creationId xmlns:a16="http://schemas.microsoft.com/office/drawing/2014/main" id="{036D7B4B-0212-7EFD-4FCD-953549694075}"/>
                  </a:ext>
                </a:extLst>
              </p:cNvPr>
              <p:cNvSpPr/>
              <p:nvPr/>
            </p:nvSpPr>
            <p:spPr>
              <a:xfrm>
                <a:off x="13567668" y="10430935"/>
                <a:ext cx="152116" cy="102754"/>
              </a:xfrm>
              <a:custGeom>
                <a:avLst/>
                <a:gdLst>
                  <a:gd name="connsiteX0" fmla="*/ 126214 w 152116"/>
                  <a:gd name="connsiteY0" fmla="*/ 0 h 102754"/>
                  <a:gd name="connsiteX1" fmla="*/ 152116 w 152116"/>
                  <a:gd name="connsiteY1" fmla="*/ 14979 h 102754"/>
                  <a:gd name="connsiteX2" fmla="*/ 93 w 152116"/>
                  <a:gd name="connsiteY2" fmla="*/ 102754 h 102754"/>
                  <a:gd name="connsiteX3" fmla="*/ 0 w 152116"/>
                  <a:gd name="connsiteY3" fmla="*/ 72889 h 102754"/>
                  <a:gd name="connsiteX4" fmla="*/ 126214 w 152116"/>
                  <a:gd name="connsiteY4" fmla="*/ 0 h 102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6" h="102754">
                    <a:moveTo>
                      <a:pt x="126214" y="0"/>
                    </a:moveTo>
                    <a:lnTo>
                      <a:pt x="152116" y="14979"/>
                    </a:lnTo>
                    <a:lnTo>
                      <a:pt x="93" y="102754"/>
                    </a:lnTo>
                    <a:lnTo>
                      <a:pt x="0" y="72889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4" name="Freeform 773">
                <a:extLst>
                  <a:ext uri="{FF2B5EF4-FFF2-40B4-BE49-F238E27FC236}">
                    <a16:creationId xmlns:a16="http://schemas.microsoft.com/office/drawing/2014/main" id="{AD0ABE1C-35F0-14B8-1A2E-868B764B3E17}"/>
                  </a:ext>
                </a:extLst>
              </p:cNvPr>
              <p:cNvSpPr/>
              <p:nvPr/>
            </p:nvSpPr>
            <p:spPr>
              <a:xfrm>
                <a:off x="13566724" y="10202381"/>
                <a:ext cx="127157" cy="301443"/>
              </a:xfrm>
              <a:custGeom>
                <a:avLst/>
                <a:gdLst>
                  <a:gd name="connsiteX0" fmla="*/ 126190 w 127157"/>
                  <a:gd name="connsiteY0" fmla="*/ 0 h 301443"/>
                  <a:gd name="connsiteX1" fmla="*/ 127157 w 127157"/>
                  <a:gd name="connsiteY1" fmla="*/ 228554 h 301443"/>
                  <a:gd name="connsiteX2" fmla="*/ 944 w 127157"/>
                  <a:gd name="connsiteY2" fmla="*/ 301443 h 301443"/>
                  <a:gd name="connsiteX3" fmla="*/ 0 w 127157"/>
                  <a:gd name="connsiteY3" fmla="*/ 72866 h 301443"/>
                  <a:gd name="connsiteX4" fmla="*/ 126190 w 127157"/>
                  <a:gd name="connsiteY4" fmla="*/ 0 h 301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7" h="301443">
                    <a:moveTo>
                      <a:pt x="126190" y="0"/>
                    </a:moveTo>
                    <a:lnTo>
                      <a:pt x="127157" y="228554"/>
                    </a:lnTo>
                    <a:lnTo>
                      <a:pt x="944" y="301443"/>
                    </a:lnTo>
                    <a:lnTo>
                      <a:pt x="0" y="72866"/>
                    </a:lnTo>
                    <a:lnTo>
                      <a:pt x="12619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824" name="Graphic 4">
              <a:extLst>
                <a:ext uri="{FF2B5EF4-FFF2-40B4-BE49-F238E27FC236}">
                  <a16:creationId xmlns:a16="http://schemas.microsoft.com/office/drawing/2014/main" id="{85806F3D-9C93-9CE3-FCE0-FBF4511C8E64}"/>
                </a:ext>
              </a:extLst>
            </p:cNvPr>
            <p:cNvGrpSpPr/>
            <p:nvPr/>
          </p:nvGrpSpPr>
          <p:grpSpPr>
            <a:xfrm>
              <a:off x="6941475" y="8244461"/>
              <a:ext cx="691330" cy="1578285"/>
              <a:chOff x="7049458" y="6389877"/>
              <a:chExt cx="691330" cy="1578285"/>
            </a:xfrm>
          </p:grpSpPr>
          <p:sp>
            <p:nvSpPr>
              <p:cNvPr id="1825" name="Freeform 1824">
                <a:extLst>
                  <a:ext uri="{FF2B5EF4-FFF2-40B4-BE49-F238E27FC236}">
                    <a16:creationId xmlns:a16="http://schemas.microsoft.com/office/drawing/2014/main" id="{AF50920F-05E8-DB61-02B4-89F43F8A1EE2}"/>
                  </a:ext>
                </a:extLst>
              </p:cNvPr>
              <p:cNvSpPr/>
              <p:nvPr/>
            </p:nvSpPr>
            <p:spPr>
              <a:xfrm>
                <a:off x="7049458" y="7833537"/>
                <a:ext cx="342946" cy="134625"/>
              </a:xfrm>
              <a:custGeom>
                <a:avLst/>
                <a:gdLst>
                  <a:gd name="connsiteX0" fmla="*/ 342946 w 342946"/>
                  <a:gd name="connsiteY0" fmla="*/ 576 h 134625"/>
                  <a:gd name="connsiteX1" fmla="*/ 342370 w 342946"/>
                  <a:gd name="connsiteY1" fmla="*/ 39682 h 134625"/>
                  <a:gd name="connsiteX2" fmla="*/ 338614 w 342946"/>
                  <a:gd name="connsiteY2" fmla="*/ 48324 h 134625"/>
                  <a:gd name="connsiteX3" fmla="*/ 331147 w 342946"/>
                  <a:gd name="connsiteY3" fmla="*/ 56090 h 134625"/>
                  <a:gd name="connsiteX4" fmla="*/ 214335 w 342946"/>
                  <a:gd name="connsiteY4" fmla="*/ 124555 h 134625"/>
                  <a:gd name="connsiteX5" fmla="*/ 206270 w 342946"/>
                  <a:gd name="connsiteY5" fmla="*/ 128311 h 134625"/>
                  <a:gd name="connsiteX6" fmla="*/ 197075 w 342946"/>
                  <a:gd name="connsiteY6" fmla="*/ 131468 h 134625"/>
                  <a:gd name="connsiteX7" fmla="*/ 187281 w 342946"/>
                  <a:gd name="connsiteY7" fmla="*/ 133473 h 134625"/>
                  <a:gd name="connsiteX8" fmla="*/ 166864 w 342946"/>
                  <a:gd name="connsiteY8" fmla="*/ 134625 h 134625"/>
                  <a:gd name="connsiteX9" fmla="*/ 146724 w 342946"/>
                  <a:gd name="connsiteY9" fmla="*/ 131468 h 134625"/>
                  <a:gd name="connsiteX10" fmla="*/ 137805 w 342946"/>
                  <a:gd name="connsiteY10" fmla="*/ 128311 h 134625"/>
                  <a:gd name="connsiteX11" fmla="*/ 129463 w 342946"/>
                  <a:gd name="connsiteY11" fmla="*/ 124555 h 134625"/>
                  <a:gd name="connsiteX12" fmla="*/ 12075 w 342946"/>
                  <a:gd name="connsiteY12" fmla="*/ 56090 h 134625"/>
                  <a:gd name="connsiteX13" fmla="*/ 4309 w 342946"/>
                  <a:gd name="connsiteY13" fmla="*/ 48324 h 134625"/>
                  <a:gd name="connsiteX14" fmla="*/ 576 w 342946"/>
                  <a:gd name="connsiteY14" fmla="*/ 39406 h 134625"/>
                  <a:gd name="connsiteX15" fmla="*/ 0 w 342946"/>
                  <a:gd name="connsiteY15" fmla="*/ 0 h 134625"/>
                  <a:gd name="connsiteX16" fmla="*/ 2028 w 342946"/>
                  <a:gd name="connsiteY16" fmla="*/ 8918 h 134625"/>
                  <a:gd name="connsiteX17" fmla="*/ 4609 w 342946"/>
                  <a:gd name="connsiteY17" fmla="*/ 13228 h 134625"/>
                  <a:gd name="connsiteX18" fmla="*/ 12375 w 342946"/>
                  <a:gd name="connsiteY18" fmla="*/ 21270 h 134625"/>
                  <a:gd name="connsiteX19" fmla="*/ 17836 w 342946"/>
                  <a:gd name="connsiteY19" fmla="*/ 25026 h 134625"/>
                  <a:gd name="connsiteX20" fmla="*/ 129463 w 342946"/>
                  <a:gd name="connsiteY20" fmla="*/ 89458 h 134625"/>
                  <a:gd name="connsiteX21" fmla="*/ 137805 w 342946"/>
                  <a:gd name="connsiteY21" fmla="*/ 93491 h 134625"/>
                  <a:gd name="connsiteX22" fmla="*/ 146724 w 342946"/>
                  <a:gd name="connsiteY22" fmla="*/ 96372 h 134625"/>
                  <a:gd name="connsiteX23" fmla="*/ 166864 w 342946"/>
                  <a:gd name="connsiteY23" fmla="*/ 99529 h 134625"/>
                  <a:gd name="connsiteX24" fmla="*/ 187281 w 342946"/>
                  <a:gd name="connsiteY24" fmla="*/ 98376 h 134625"/>
                  <a:gd name="connsiteX25" fmla="*/ 197352 w 342946"/>
                  <a:gd name="connsiteY25" fmla="*/ 96372 h 134625"/>
                  <a:gd name="connsiteX26" fmla="*/ 206270 w 342946"/>
                  <a:gd name="connsiteY26" fmla="*/ 93491 h 134625"/>
                  <a:gd name="connsiteX27" fmla="*/ 214612 w 342946"/>
                  <a:gd name="connsiteY27" fmla="*/ 89458 h 134625"/>
                  <a:gd name="connsiteX28" fmla="*/ 331147 w 342946"/>
                  <a:gd name="connsiteY28" fmla="*/ 21270 h 134625"/>
                  <a:gd name="connsiteX29" fmla="*/ 338614 w 342946"/>
                  <a:gd name="connsiteY29" fmla="*/ 13504 h 134625"/>
                  <a:gd name="connsiteX30" fmla="*/ 340918 w 342946"/>
                  <a:gd name="connsiteY30" fmla="*/ 9195 h 134625"/>
                  <a:gd name="connsiteX31" fmla="*/ 342946 w 342946"/>
                  <a:gd name="connsiteY31" fmla="*/ 576 h 134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25">
                    <a:moveTo>
                      <a:pt x="342946" y="576"/>
                    </a:moveTo>
                    <a:lnTo>
                      <a:pt x="342370" y="39682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55"/>
                    </a:lnTo>
                    <a:lnTo>
                      <a:pt x="206270" y="128311"/>
                    </a:lnTo>
                    <a:lnTo>
                      <a:pt x="197075" y="131468"/>
                    </a:lnTo>
                    <a:lnTo>
                      <a:pt x="187281" y="133473"/>
                    </a:lnTo>
                    <a:lnTo>
                      <a:pt x="166864" y="134625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55"/>
                    </a:lnTo>
                    <a:lnTo>
                      <a:pt x="12075" y="56090"/>
                    </a:lnTo>
                    <a:lnTo>
                      <a:pt x="4309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70"/>
                    </a:lnTo>
                    <a:lnTo>
                      <a:pt x="17836" y="25026"/>
                    </a:lnTo>
                    <a:lnTo>
                      <a:pt x="129463" y="89458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29"/>
                    </a:lnTo>
                    <a:lnTo>
                      <a:pt x="187281" y="98376"/>
                    </a:lnTo>
                    <a:lnTo>
                      <a:pt x="197352" y="96372"/>
                    </a:lnTo>
                    <a:lnTo>
                      <a:pt x="206270" y="93491"/>
                    </a:lnTo>
                    <a:lnTo>
                      <a:pt x="214612" y="89458"/>
                    </a:lnTo>
                    <a:lnTo>
                      <a:pt x="331147" y="21270"/>
                    </a:lnTo>
                    <a:lnTo>
                      <a:pt x="338614" y="13504"/>
                    </a:lnTo>
                    <a:lnTo>
                      <a:pt x="340918" y="9195"/>
                    </a:lnTo>
                    <a:lnTo>
                      <a:pt x="342946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6" name="Freeform 1825">
                <a:extLst>
                  <a:ext uri="{FF2B5EF4-FFF2-40B4-BE49-F238E27FC236}">
                    <a16:creationId xmlns:a16="http://schemas.microsoft.com/office/drawing/2014/main" id="{91E6B524-BBEE-44E2-5FE3-DE77A3FCA68E}"/>
                  </a:ext>
                </a:extLst>
              </p:cNvPr>
              <p:cNvSpPr/>
              <p:nvPr/>
            </p:nvSpPr>
            <p:spPr>
              <a:xfrm>
                <a:off x="7049757" y="7734838"/>
                <a:ext cx="342346" cy="198227"/>
              </a:xfrm>
              <a:custGeom>
                <a:avLst/>
                <a:gdLst>
                  <a:gd name="connsiteX0" fmla="*/ 325087 w 342346"/>
                  <a:gd name="connsiteY0" fmla="*/ 74525 h 198227"/>
                  <a:gd name="connsiteX1" fmla="*/ 332276 w 342346"/>
                  <a:gd name="connsiteY1" fmla="*/ 79710 h 198227"/>
                  <a:gd name="connsiteX2" fmla="*/ 337461 w 342346"/>
                  <a:gd name="connsiteY2" fmla="*/ 84872 h 198227"/>
                  <a:gd name="connsiteX3" fmla="*/ 340618 w 342346"/>
                  <a:gd name="connsiteY3" fmla="*/ 90334 h 198227"/>
                  <a:gd name="connsiteX4" fmla="*/ 342347 w 342346"/>
                  <a:gd name="connsiteY4" fmla="*/ 96095 h 198227"/>
                  <a:gd name="connsiteX5" fmla="*/ 342347 w 342346"/>
                  <a:gd name="connsiteY5" fmla="*/ 101856 h 198227"/>
                  <a:gd name="connsiteX6" fmla="*/ 340918 w 342346"/>
                  <a:gd name="connsiteY6" fmla="*/ 107893 h 198227"/>
                  <a:gd name="connsiteX7" fmla="*/ 337461 w 342346"/>
                  <a:gd name="connsiteY7" fmla="*/ 113355 h 198227"/>
                  <a:gd name="connsiteX8" fmla="*/ 332576 w 342346"/>
                  <a:gd name="connsiteY8" fmla="*/ 118540 h 198227"/>
                  <a:gd name="connsiteX9" fmla="*/ 325087 w 342346"/>
                  <a:gd name="connsiteY9" fmla="*/ 123725 h 198227"/>
                  <a:gd name="connsiteX10" fmla="*/ 214313 w 342346"/>
                  <a:gd name="connsiteY10" fmla="*/ 188157 h 198227"/>
                  <a:gd name="connsiteX11" fmla="*/ 205971 w 342346"/>
                  <a:gd name="connsiteY11" fmla="*/ 192190 h 198227"/>
                  <a:gd name="connsiteX12" fmla="*/ 197052 w 342346"/>
                  <a:gd name="connsiteY12" fmla="*/ 195070 h 198227"/>
                  <a:gd name="connsiteX13" fmla="*/ 176912 w 342346"/>
                  <a:gd name="connsiteY13" fmla="*/ 198227 h 198227"/>
                  <a:gd name="connsiteX14" fmla="*/ 156494 w 342346"/>
                  <a:gd name="connsiteY14" fmla="*/ 197375 h 198227"/>
                  <a:gd name="connsiteX15" fmla="*/ 146424 w 342346"/>
                  <a:gd name="connsiteY15" fmla="*/ 195070 h 198227"/>
                  <a:gd name="connsiteX16" fmla="*/ 137506 w 342346"/>
                  <a:gd name="connsiteY16" fmla="*/ 192190 h 198227"/>
                  <a:gd name="connsiteX17" fmla="*/ 129164 w 342346"/>
                  <a:gd name="connsiteY17" fmla="*/ 188157 h 198227"/>
                  <a:gd name="connsiteX18" fmla="*/ 17537 w 342346"/>
                  <a:gd name="connsiteY18" fmla="*/ 123725 h 198227"/>
                  <a:gd name="connsiteX19" fmla="*/ 10347 w 342346"/>
                  <a:gd name="connsiteY19" fmla="*/ 118540 h 198227"/>
                  <a:gd name="connsiteX20" fmla="*/ 5162 w 342346"/>
                  <a:gd name="connsiteY20" fmla="*/ 113355 h 198227"/>
                  <a:gd name="connsiteX21" fmla="*/ 1705 w 342346"/>
                  <a:gd name="connsiteY21" fmla="*/ 107893 h 198227"/>
                  <a:gd name="connsiteX22" fmla="*/ 0 w 342346"/>
                  <a:gd name="connsiteY22" fmla="*/ 101856 h 198227"/>
                  <a:gd name="connsiteX23" fmla="*/ 0 w 342346"/>
                  <a:gd name="connsiteY23" fmla="*/ 96095 h 198227"/>
                  <a:gd name="connsiteX24" fmla="*/ 1705 w 342346"/>
                  <a:gd name="connsiteY24" fmla="*/ 90334 h 198227"/>
                  <a:gd name="connsiteX25" fmla="*/ 4885 w 342346"/>
                  <a:gd name="connsiteY25" fmla="*/ 84872 h 198227"/>
                  <a:gd name="connsiteX26" fmla="*/ 10070 w 342346"/>
                  <a:gd name="connsiteY26" fmla="*/ 79710 h 198227"/>
                  <a:gd name="connsiteX27" fmla="*/ 17260 w 342346"/>
                  <a:gd name="connsiteY27" fmla="*/ 74525 h 198227"/>
                  <a:gd name="connsiteX28" fmla="*/ 128311 w 342346"/>
                  <a:gd name="connsiteY28" fmla="*/ 9794 h 198227"/>
                  <a:gd name="connsiteX29" fmla="*/ 136353 w 342346"/>
                  <a:gd name="connsiteY29" fmla="*/ 6061 h 198227"/>
                  <a:gd name="connsiteX30" fmla="*/ 145571 w 342346"/>
                  <a:gd name="connsiteY30" fmla="*/ 2881 h 198227"/>
                  <a:gd name="connsiteX31" fmla="*/ 165712 w 342346"/>
                  <a:gd name="connsiteY31" fmla="*/ 0 h 198227"/>
                  <a:gd name="connsiteX32" fmla="*/ 185853 w 342346"/>
                  <a:gd name="connsiteY32" fmla="*/ 876 h 198227"/>
                  <a:gd name="connsiteX33" fmla="*/ 195900 w 342346"/>
                  <a:gd name="connsiteY33" fmla="*/ 2881 h 198227"/>
                  <a:gd name="connsiteX34" fmla="*/ 205118 w 342346"/>
                  <a:gd name="connsiteY34" fmla="*/ 6061 h 198227"/>
                  <a:gd name="connsiteX35" fmla="*/ 213183 w 342346"/>
                  <a:gd name="connsiteY35" fmla="*/ 10070 h 198227"/>
                  <a:gd name="connsiteX36" fmla="*/ 325087 w 342346"/>
                  <a:gd name="connsiteY36" fmla="*/ 74525 h 198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6" h="198227">
                    <a:moveTo>
                      <a:pt x="325087" y="74525"/>
                    </a:moveTo>
                    <a:lnTo>
                      <a:pt x="332276" y="79710"/>
                    </a:lnTo>
                    <a:lnTo>
                      <a:pt x="337461" y="84872"/>
                    </a:lnTo>
                    <a:lnTo>
                      <a:pt x="340618" y="90334"/>
                    </a:lnTo>
                    <a:lnTo>
                      <a:pt x="342347" y="96095"/>
                    </a:lnTo>
                    <a:lnTo>
                      <a:pt x="342347" y="101856"/>
                    </a:lnTo>
                    <a:lnTo>
                      <a:pt x="340918" y="107893"/>
                    </a:lnTo>
                    <a:lnTo>
                      <a:pt x="337461" y="113355"/>
                    </a:lnTo>
                    <a:lnTo>
                      <a:pt x="332576" y="118540"/>
                    </a:lnTo>
                    <a:lnTo>
                      <a:pt x="325087" y="123725"/>
                    </a:lnTo>
                    <a:lnTo>
                      <a:pt x="214313" y="188157"/>
                    </a:lnTo>
                    <a:lnTo>
                      <a:pt x="205971" y="192190"/>
                    </a:lnTo>
                    <a:lnTo>
                      <a:pt x="197052" y="195070"/>
                    </a:lnTo>
                    <a:lnTo>
                      <a:pt x="176912" y="198227"/>
                    </a:lnTo>
                    <a:lnTo>
                      <a:pt x="156494" y="197375"/>
                    </a:lnTo>
                    <a:lnTo>
                      <a:pt x="146424" y="195070"/>
                    </a:lnTo>
                    <a:lnTo>
                      <a:pt x="137506" y="192190"/>
                    </a:lnTo>
                    <a:lnTo>
                      <a:pt x="129164" y="188157"/>
                    </a:lnTo>
                    <a:lnTo>
                      <a:pt x="17537" y="123725"/>
                    </a:lnTo>
                    <a:lnTo>
                      <a:pt x="10347" y="118540"/>
                    </a:lnTo>
                    <a:lnTo>
                      <a:pt x="5162" y="113355"/>
                    </a:lnTo>
                    <a:lnTo>
                      <a:pt x="1705" y="107893"/>
                    </a:lnTo>
                    <a:lnTo>
                      <a:pt x="0" y="101856"/>
                    </a:lnTo>
                    <a:lnTo>
                      <a:pt x="0" y="96095"/>
                    </a:lnTo>
                    <a:lnTo>
                      <a:pt x="1705" y="90334"/>
                    </a:lnTo>
                    <a:lnTo>
                      <a:pt x="4885" y="84872"/>
                    </a:lnTo>
                    <a:lnTo>
                      <a:pt x="10070" y="79710"/>
                    </a:lnTo>
                    <a:lnTo>
                      <a:pt x="17260" y="74525"/>
                    </a:lnTo>
                    <a:lnTo>
                      <a:pt x="128311" y="9794"/>
                    </a:lnTo>
                    <a:lnTo>
                      <a:pt x="136353" y="6061"/>
                    </a:lnTo>
                    <a:lnTo>
                      <a:pt x="145571" y="2881"/>
                    </a:lnTo>
                    <a:lnTo>
                      <a:pt x="165712" y="0"/>
                    </a:lnTo>
                    <a:lnTo>
                      <a:pt x="185853" y="876"/>
                    </a:lnTo>
                    <a:lnTo>
                      <a:pt x="195900" y="2881"/>
                    </a:lnTo>
                    <a:lnTo>
                      <a:pt x="205118" y="6061"/>
                    </a:lnTo>
                    <a:lnTo>
                      <a:pt x="213183" y="10070"/>
                    </a:lnTo>
                    <a:lnTo>
                      <a:pt x="325087" y="74525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7" name="Freeform 1826">
                <a:extLst>
                  <a:ext uri="{FF2B5EF4-FFF2-40B4-BE49-F238E27FC236}">
                    <a16:creationId xmlns:a16="http://schemas.microsoft.com/office/drawing/2014/main" id="{7A75037E-3395-F56B-39B2-08E760514C67}"/>
                  </a:ext>
                </a:extLst>
              </p:cNvPr>
              <p:cNvSpPr/>
              <p:nvPr/>
            </p:nvSpPr>
            <p:spPr>
              <a:xfrm>
                <a:off x="7624852" y="6732800"/>
                <a:ext cx="91762" cy="98399"/>
              </a:xfrm>
              <a:custGeom>
                <a:avLst/>
                <a:gdLst>
                  <a:gd name="connsiteX0" fmla="*/ 0 w 91762"/>
                  <a:gd name="connsiteY0" fmla="*/ 79411 h 98399"/>
                  <a:gd name="connsiteX1" fmla="*/ 32516 w 91762"/>
                  <a:gd name="connsiteY1" fmla="*/ 98399 h 98399"/>
                  <a:gd name="connsiteX2" fmla="*/ 42863 w 91762"/>
                  <a:gd name="connsiteY2" fmla="*/ 72221 h 98399"/>
                  <a:gd name="connsiteX3" fmla="*/ 52080 w 91762"/>
                  <a:gd name="connsiteY3" fmla="*/ 46043 h 98399"/>
                  <a:gd name="connsiteX4" fmla="*/ 59847 w 91762"/>
                  <a:gd name="connsiteY4" fmla="*/ 18988 h 98399"/>
                  <a:gd name="connsiteX5" fmla="*/ 76231 w 91762"/>
                  <a:gd name="connsiteY5" fmla="*/ 25326 h 98399"/>
                  <a:gd name="connsiteX6" fmla="*/ 91762 w 91762"/>
                  <a:gd name="connsiteY6" fmla="*/ 33368 h 98399"/>
                  <a:gd name="connsiteX7" fmla="*/ 59270 w 91762"/>
                  <a:gd name="connsiteY7" fmla="*/ 14380 h 98399"/>
                  <a:gd name="connsiteX8" fmla="*/ 44867 w 91762"/>
                  <a:gd name="connsiteY8" fmla="*/ 7190 h 98399"/>
                  <a:gd name="connsiteX9" fmla="*/ 27031 w 91762"/>
                  <a:gd name="connsiteY9" fmla="*/ 0 h 98399"/>
                  <a:gd name="connsiteX10" fmla="*/ 19565 w 91762"/>
                  <a:gd name="connsiteY10" fmla="*/ 26478 h 98399"/>
                  <a:gd name="connsiteX11" fmla="*/ 10647 w 91762"/>
                  <a:gd name="connsiteY11" fmla="*/ 52933 h 98399"/>
                  <a:gd name="connsiteX12" fmla="*/ 0 w 91762"/>
                  <a:gd name="connsiteY12" fmla="*/ 79411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62" h="98399">
                    <a:moveTo>
                      <a:pt x="0" y="79411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3"/>
                    </a:lnTo>
                    <a:lnTo>
                      <a:pt x="59847" y="18988"/>
                    </a:lnTo>
                    <a:lnTo>
                      <a:pt x="76231" y="25326"/>
                    </a:lnTo>
                    <a:lnTo>
                      <a:pt x="91762" y="33368"/>
                    </a:lnTo>
                    <a:lnTo>
                      <a:pt x="59270" y="14380"/>
                    </a:lnTo>
                    <a:lnTo>
                      <a:pt x="44867" y="7190"/>
                    </a:lnTo>
                    <a:lnTo>
                      <a:pt x="27031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8" name="Freeform 1827">
                <a:extLst>
                  <a:ext uri="{FF2B5EF4-FFF2-40B4-BE49-F238E27FC236}">
                    <a16:creationId xmlns:a16="http://schemas.microsoft.com/office/drawing/2014/main" id="{63076324-8E42-2831-FC34-A262152BC940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85448" cy="107317"/>
              </a:xfrm>
              <a:custGeom>
                <a:avLst/>
                <a:gdLst>
                  <a:gd name="connsiteX0" fmla="*/ 32515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5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33 w 85448"/>
                  <a:gd name="connsiteY7" fmla="*/ 7190 h 107317"/>
                  <a:gd name="connsiteX8" fmla="*/ 85449 w 85448"/>
                  <a:gd name="connsiteY8" fmla="*/ 26178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5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33" y="7190"/>
                    </a:lnTo>
                    <a:lnTo>
                      <a:pt x="85449" y="26178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9" name="Freeform 1828">
                <a:extLst>
                  <a:ext uri="{FF2B5EF4-FFF2-40B4-BE49-F238E27FC236}">
                    <a16:creationId xmlns:a16="http://schemas.microsoft.com/office/drawing/2014/main" id="{3B172DFC-97AC-ECCB-D0E1-A5682260310B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62426" cy="107317"/>
              </a:xfrm>
              <a:custGeom>
                <a:avLst/>
                <a:gdLst>
                  <a:gd name="connsiteX0" fmla="*/ 32515 w 62426"/>
                  <a:gd name="connsiteY0" fmla="*/ 107318 h 107317"/>
                  <a:gd name="connsiteX1" fmla="*/ 0 w 62426"/>
                  <a:gd name="connsiteY1" fmla="*/ 88606 h 107317"/>
                  <a:gd name="connsiteX2" fmla="*/ 17260 w 62426"/>
                  <a:gd name="connsiteY2" fmla="*/ 44314 h 107317"/>
                  <a:gd name="connsiteX3" fmla="*/ 29635 w 62426"/>
                  <a:gd name="connsiteY3" fmla="*/ 0 h 107317"/>
                  <a:gd name="connsiteX4" fmla="*/ 62427 w 62426"/>
                  <a:gd name="connsiteY4" fmla="*/ 18989 h 107317"/>
                  <a:gd name="connsiteX5" fmla="*/ 49476 w 62426"/>
                  <a:gd name="connsiteY5" fmla="*/ 63879 h 107317"/>
                  <a:gd name="connsiteX6" fmla="*/ 32515 w 62426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6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5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0" name="Freeform 1829">
                <a:extLst>
                  <a:ext uri="{FF2B5EF4-FFF2-40B4-BE49-F238E27FC236}">
                    <a16:creationId xmlns:a16="http://schemas.microsoft.com/office/drawing/2014/main" id="{5AE7AFD0-5D1C-9288-A6CA-144D492AC398}"/>
                  </a:ext>
                </a:extLst>
              </p:cNvPr>
              <p:cNvSpPr/>
              <p:nvPr/>
            </p:nvSpPr>
            <p:spPr>
              <a:xfrm>
                <a:off x="7631743" y="6744599"/>
                <a:ext cx="52956" cy="88329"/>
              </a:xfrm>
              <a:custGeom>
                <a:avLst/>
                <a:gdLst>
                  <a:gd name="connsiteX0" fmla="*/ 29934 w 52956"/>
                  <a:gd name="connsiteY0" fmla="*/ 0 h 88329"/>
                  <a:gd name="connsiteX1" fmla="*/ 52956 w 52956"/>
                  <a:gd name="connsiteY1" fmla="*/ 7190 h 88329"/>
                  <a:gd name="connsiteX2" fmla="*/ 45167 w 52956"/>
                  <a:gd name="connsiteY2" fmla="*/ 34244 h 88329"/>
                  <a:gd name="connsiteX3" fmla="*/ 35972 w 52956"/>
                  <a:gd name="connsiteY3" fmla="*/ 60423 h 88329"/>
                  <a:gd name="connsiteX4" fmla="*/ 25625 w 52956"/>
                  <a:gd name="connsiteY4" fmla="*/ 86601 h 88329"/>
                  <a:gd name="connsiteX5" fmla="*/ 0 w 52956"/>
                  <a:gd name="connsiteY5" fmla="*/ 88329 h 88329"/>
                  <a:gd name="connsiteX6" fmla="*/ 17260 w 52956"/>
                  <a:gd name="connsiteY6" fmla="*/ 44314 h 88329"/>
                  <a:gd name="connsiteX7" fmla="*/ 29934 w 52956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56" h="88329">
                    <a:moveTo>
                      <a:pt x="29934" y="0"/>
                    </a:moveTo>
                    <a:lnTo>
                      <a:pt x="52956" y="7190"/>
                    </a:lnTo>
                    <a:lnTo>
                      <a:pt x="45167" y="34244"/>
                    </a:lnTo>
                    <a:lnTo>
                      <a:pt x="35972" y="60423"/>
                    </a:lnTo>
                    <a:lnTo>
                      <a:pt x="25625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3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1" name="Freeform 1830">
                <a:extLst>
                  <a:ext uri="{FF2B5EF4-FFF2-40B4-BE49-F238E27FC236}">
                    <a16:creationId xmlns:a16="http://schemas.microsoft.com/office/drawing/2014/main" id="{24EF6F9C-34DD-9D0E-BF6A-936C1C62392E}"/>
                  </a:ext>
                </a:extLst>
              </p:cNvPr>
              <p:cNvSpPr/>
              <p:nvPr/>
            </p:nvSpPr>
            <p:spPr>
              <a:xfrm>
                <a:off x="7463450" y="6713535"/>
                <a:ext cx="198227" cy="34520"/>
              </a:xfrm>
              <a:custGeom>
                <a:avLst/>
                <a:gdLst>
                  <a:gd name="connsiteX0" fmla="*/ 32792 w 198227"/>
                  <a:gd name="connsiteY0" fmla="*/ 34520 h 34520"/>
                  <a:gd name="connsiteX1" fmla="*/ 0 w 198227"/>
                  <a:gd name="connsiteY1" fmla="*/ 15808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10 w 198227"/>
                  <a:gd name="connsiteY6" fmla="*/ 276 h 34520"/>
                  <a:gd name="connsiteX7" fmla="*/ 124278 w 198227"/>
                  <a:gd name="connsiteY7" fmla="*/ 3733 h 34520"/>
                  <a:gd name="connsiteX8" fmla="*/ 165435 w 198227"/>
                  <a:gd name="connsiteY8" fmla="*/ 12075 h 34520"/>
                  <a:gd name="connsiteX9" fmla="*/ 198227 w 198227"/>
                  <a:gd name="connsiteY9" fmla="*/ 31064 h 34520"/>
                  <a:gd name="connsiteX10" fmla="*/ 157093 w 198227"/>
                  <a:gd name="connsiteY10" fmla="*/ 22722 h 34520"/>
                  <a:gd name="connsiteX11" fmla="*/ 123425 w 198227"/>
                  <a:gd name="connsiteY11" fmla="*/ 19265 h 34520"/>
                  <a:gd name="connsiteX12" fmla="*/ 106442 w 198227"/>
                  <a:gd name="connsiteY12" fmla="*/ 18988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05 w 198227"/>
                  <a:gd name="connsiteY15" fmla="*/ 26455 h 34520"/>
                  <a:gd name="connsiteX16" fmla="*/ 32792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792" y="34520"/>
                    </a:moveTo>
                    <a:lnTo>
                      <a:pt x="0" y="15808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10" y="276"/>
                    </a:lnTo>
                    <a:lnTo>
                      <a:pt x="124278" y="3733"/>
                    </a:lnTo>
                    <a:lnTo>
                      <a:pt x="165435" y="12075"/>
                    </a:lnTo>
                    <a:lnTo>
                      <a:pt x="198227" y="31064"/>
                    </a:lnTo>
                    <a:lnTo>
                      <a:pt x="157093" y="22722"/>
                    </a:lnTo>
                    <a:lnTo>
                      <a:pt x="123425" y="19265"/>
                    </a:lnTo>
                    <a:lnTo>
                      <a:pt x="106442" y="18988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05" y="26455"/>
                    </a:lnTo>
                    <a:lnTo>
                      <a:pt x="32792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2" name="Freeform 1831">
                <a:extLst>
                  <a:ext uri="{FF2B5EF4-FFF2-40B4-BE49-F238E27FC236}">
                    <a16:creationId xmlns:a16="http://schemas.microsoft.com/office/drawing/2014/main" id="{5FA9AFC3-CB47-2579-1B12-63EFBF70EBD7}"/>
                  </a:ext>
                </a:extLst>
              </p:cNvPr>
              <p:cNvSpPr/>
              <p:nvPr/>
            </p:nvSpPr>
            <p:spPr>
              <a:xfrm>
                <a:off x="7440152" y="6729343"/>
                <a:ext cx="56089" cy="81991"/>
              </a:xfrm>
              <a:custGeom>
                <a:avLst/>
                <a:gdLst>
                  <a:gd name="connsiteX0" fmla="*/ 55237 w 56089"/>
                  <a:gd name="connsiteY0" fmla="*/ 81992 h 81991"/>
                  <a:gd name="connsiteX1" fmla="*/ 22445 w 56089"/>
                  <a:gd name="connsiteY1" fmla="*/ 63003 h 81991"/>
                  <a:gd name="connsiteX2" fmla="*/ 14380 w 56089"/>
                  <a:gd name="connsiteY2" fmla="*/ 57542 h 81991"/>
                  <a:gd name="connsiteX3" fmla="*/ 8618 w 56089"/>
                  <a:gd name="connsiteY3" fmla="*/ 52357 h 81991"/>
                  <a:gd name="connsiteX4" fmla="*/ 4585 w 56089"/>
                  <a:gd name="connsiteY4" fmla="*/ 46895 h 81991"/>
                  <a:gd name="connsiteX5" fmla="*/ 2004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50 h 81991"/>
                  <a:gd name="connsiteX9" fmla="*/ 3457 w 56089"/>
                  <a:gd name="connsiteY9" fmla="*/ 18989 h 81991"/>
                  <a:gd name="connsiteX10" fmla="*/ 8042 w 56089"/>
                  <a:gd name="connsiteY10" fmla="*/ 12375 h 81991"/>
                  <a:gd name="connsiteX11" fmla="*/ 14656 w 56089"/>
                  <a:gd name="connsiteY11" fmla="*/ 6038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4 h 81991"/>
                  <a:gd name="connsiteX15" fmla="*/ 42286 w 56089"/>
                  <a:gd name="connsiteY15" fmla="*/ 29635 h 81991"/>
                  <a:gd name="connsiteX16" fmla="*/ 37677 w 56089"/>
                  <a:gd name="connsiteY16" fmla="*/ 35097 h 81991"/>
                  <a:gd name="connsiteX17" fmla="*/ 34796 w 56089"/>
                  <a:gd name="connsiteY17" fmla="*/ 41157 h 81991"/>
                  <a:gd name="connsiteX18" fmla="*/ 33069 w 56089"/>
                  <a:gd name="connsiteY18" fmla="*/ 46895 h 81991"/>
                  <a:gd name="connsiteX19" fmla="*/ 32492 w 56089"/>
                  <a:gd name="connsiteY19" fmla="*/ 52357 h 81991"/>
                  <a:gd name="connsiteX20" fmla="*/ 33368 w 56089"/>
                  <a:gd name="connsiteY20" fmla="*/ 57542 h 81991"/>
                  <a:gd name="connsiteX21" fmla="*/ 38253 w 56089"/>
                  <a:gd name="connsiteY21" fmla="*/ 67612 h 81991"/>
                  <a:gd name="connsiteX22" fmla="*/ 47748 w 56089"/>
                  <a:gd name="connsiteY22" fmla="*/ 77406 h 81991"/>
                  <a:gd name="connsiteX23" fmla="*/ 55237 w 56089"/>
                  <a:gd name="connsiteY23" fmla="*/ 81992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2"/>
                    </a:moveTo>
                    <a:lnTo>
                      <a:pt x="22445" y="63003"/>
                    </a:lnTo>
                    <a:lnTo>
                      <a:pt x="14380" y="57542"/>
                    </a:lnTo>
                    <a:lnTo>
                      <a:pt x="8618" y="52357"/>
                    </a:lnTo>
                    <a:lnTo>
                      <a:pt x="4585" y="46895"/>
                    </a:lnTo>
                    <a:lnTo>
                      <a:pt x="2004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50"/>
                    </a:lnTo>
                    <a:lnTo>
                      <a:pt x="3457" y="18989"/>
                    </a:lnTo>
                    <a:lnTo>
                      <a:pt x="8042" y="12375"/>
                    </a:lnTo>
                    <a:lnTo>
                      <a:pt x="14656" y="6038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4"/>
                    </a:lnTo>
                    <a:lnTo>
                      <a:pt x="42286" y="29635"/>
                    </a:lnTo>
                    <a:lnTo>
                      <a:pt x="37677" y="35097"/>
                    </a:lnTo>
                    <a:lnTo>
                      <a:pt x="34796" y="41157"/>
                    </a:lnTo>
                    <a:lnTo>
                      <a:pt x="33069" y="46895"/>
                    </a:lnTo>
                    <a:lnTo>
                      <a:pt x="32492" y="52357"/>
                    </a:lnTo>
                    <a:lnTo>
                      <a:pt x="33368" y="57542"/>
                    </a:lnTo>
                    <a:lnTo>
                      <a:pt x="38253" y="67612"/>
                    </a:lnTo>
                    <a:lnTo>
                      <a:pt x="47748" y="77406"/>
                    </a:lnTo>
                    <a:lnTo>
                      <a:pt x="55237" y="8199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3" name="Freeform 1832">
                <a:extLst>
                  <a:ext uri="{FF2B5EF4-FFF2-40B4-BE49-F238E27FC236}">
                    <a16:creationId xmlns:a16="http://schemas.microsoft.com/office/drawing/2014/main" id="{F0119CE5-1500-F70D-13FA-459937806534}"/>
                  </a:ext>
                </a:extLst>
              </p:cNvPr>
              <p:cNvSpPr/>
              <p:nvPr/>
            </p:nvSpPr>
            <p:spPr>
              <a:xfrm>
                <a:off x="7472943" y="6732224"/>
                <a:ext cx="267844" cy="101280"/>
              </a:xfrm>
              <a:custGeom>
                <a:avLst/>
                <a:gdLst>
                  <a:gd name="connsiteX0" fmla="*/ 23298 w 267844"/>
                  <a:gd name="connsiteY0" fmla="*/ 15832 h 101280"/>
                  <a:gd name="connsiteX1" fmla="*/ 41711 w 267844"/>
                  <a:gd name="connsiteY1" fmla="*/ 7766 h 101280"/>
                  <a:gd name="connsiteX2" fmla="*/ 53809 w 267844"/>
                  <a:gd name="connsiteY2" fmla="*/ 4609 h 101280"/>
                  <a:gd name="connsiteX3" fmla="*/ 67889 w 267844"/>
                  <a:gd name="connsiteY3" fmla="*/ 2028 h 101280"/>
                  <a:gd name="connsiteX4" fmla="*/ 96948 w 267844"/>
                  <a:gd name="connsiteY4" fmla="*/ 0 h 101280"/>
                  <a:gd name="connsiteX5" fmla="*/ 113931 w 267844"/>
                  <a:gd name="connsiteY5" fmla="*/ 576 h 101280"/>
                  <a:gd name="connsiteX6" fmla="*/ 147599 w 267844"/>
                  <a:gd name="connsiteY6" fmla="*/ 4033 h 101280"/>
                  <a:gd name="connsiteX7" fmla="*/ 188733 w 267844"/>
                  <a:gd name="connsiteY7" fmla="*/ 12375 h 101280"/>
                  <a:gd name="connsiteX8" fmla="*/ 175783 w 267844"/>
                  <a:gd name="connsiteY8" fmla="*/ 57265 h 101280"/>
                  <a:gd name="connsiteX9" fmla="*/ 158799 w 267844"/>
                  <a:gd name="connsiteY9" fmla="*/ 100704 h 101280"/>
                  <a:gd name="connsiteX10" fmla="*/ 184424 w 267844"/>
                  <a:gd name="connsiteY10" fmla="*/ 98975 h 101280"/>
                  <a:gd name="connsiteX11" fmla="*/ 195048 w 267844"/>
                  <a:gd name="connsiteY11" fmla="*/ 72498 h 101280"/>
                  <a:gd name="connsiteX12" fmla="*/ 203989 w 267844"/>
                  <a:gd name="connsiteY12" fmla="*/ 46043 h 101280"/>
                  <a:gd name="connsiteX13" fmla="*/ 211755 w 267844"/>
                  <a:gd name="connsiteY13" fmla="*/ 19565 h 101280"/>
                  <a:gd name="connsiteX14" fmla="*/ 228140 w 267844"/>
                  <a:gd name="connsiteY14" fmla="*/ 26178 h 101280"/>
                  <a:gd name="connsiteX15" fmla="*/ 250285 w 267844"/>
                  <a:gd name="connsiteY15" fmla="*/ 37977 h 101280"/>
                  <a:gd name="connsiteX16" fmla="*/ 257198 w 267844"/>
                  <a:gd name="connsiteY16" fmla="*/ 43162 h 101280"/>
                  <a:gd name="connsiteX17" fmla="*/ 262660 w 267844"/>
                  <a:gd name="connsiteY17" fmla="*/ 48624 h 101280"/>
                  <a:gd name="connsiteX18" fmla="*/ 265840 w 267844"/>
                  <a:gd name="connsiteY18" fmla="*/ 53509 h 101280"/>
                  <a:gd name="connsiteX19" fmla="*/ 267569 w 267844"/>
                  <a:gd name="connsiteY19" fmla="*/ 58118 h 101280"/>
                  <a:gd name="connsiteX20" fmla="*/ 267845 w 267844"/>
                  <a:gd name="connsiteY20" fmla="*/ 62151 h 101280"/>
                  <a:gd name="connsiteX21" fmla="*/ 266992 w 267844"/>
                  <a:gd name="connsiteY21" fmla="*/ 66460 h 101280"/>
                  <a:gd name="connsiteX22" fmla="*/ 264688 w 267844"/>
                  <a:gd name="connsiteY22" fmla="*/ 71346 h 101280"/>
                  <a:gd name="connsiteX23" fmla="*/ 260079 w 267844"/>
                  <a:gd name="connsiteY23" fmla="*/ 76254 h 101280"/>
                  <a:gd name="connsiteX24" fmla="*/ 252889 w 267844"/>
                  <a:gd name="connsiteY24" fmla="*/ 81139 h 101280"/>
                  <a:gd name="connsiteX25" fmla="*/ 242519 w 267844"/>
                  <a:gd name="connsiteY25" fmla="*/ 86025 h 101280"/>
                  <a:gd name="connsiteX26" fmla="*/ 232172 w 267844"/>
                  <a:gd name="connsiteY26" fmla="*/ 89758 h 101280"/>
                  <a:gd name="connsiteX27" fmla="*/ 203690 w 267844"/>
                  <a:gd name="connsiteY27" fmla="*/ 96395 h 101280"/>
                  <a:gd name="connsiteX28" fmla="*/ 184424 w 267844"/>
                  <a:gd name="connsiteY28" fmla="*/ 98975 h 101280"/>
                  <a:gd name="connsiteX29" fmla="*/ 161979 w 267844"/>
                  <a:gd name="connsiteY29" fmla="*/ 100704 h 101280"/>
                  <a:gd name="connsiteX30" fmla="*/ 139534 w 267844"/>
                  <a:gd name="connsiteY30" fmla="*/ 101280 h 101280"/>
                  <a:gd name="connsiteX31" fmla="*/ 117089 w 267844"/>
                  <a:gd name="connsiteY31" fmla="*/ 100704 h 101280"/>
                  <a:gd name="connsiteX32" fmla="*/ 94644 w 267844"/>
                  <a:gd name="connsiteY32" fmla="*/ 98975 h 101280"/>
                  <a:gd name="connsiteX33" fmla="*/ 75955 w 267844"/>
                  <a:gd name="connsiteY33" fmla="*/ 96395 h 101280"/>
                  <a:gd name="connsiteX34" fmla="*/ 59847 w 267844"/>
                  <a:gd name="connsiteY34" fmla="*/ 93214 h 101280"/>
                  <a:gd name="connsiteX35" fmla="*/ 35673 w 267844"/>
                  <a:gd name="connsiteY35" fmla="*/ 85748 h 101280"/>
                  <a:gd name="connsiteX36" fmla="*/ 24450 w 267844"/>
                  <a:gd name="connsiteY36" fmla="*/ 80264 h 101280"/>
                  <a:gd name="connsiteX37" fmla="*/ 15832 w 267844"/>
                  <a:gd name="connsiteY37" fmla="*/ 75102 h 101280"/>
                  <a:gd name="connsiteX38" fmla="*/ 9495 w 267844"/>
                  <a:gd name="connsiteY38" fmla="*/ 69640 h 101280"/>
                  <a:gd name="connsiteX39" fmla="*/ 4886 w 267844"/>
                  <a:gd name="connsiteY39" fmla="*/ 64156 h 101280"/>
                  <a:gd name="connsiteX40" fmla="*/ 1429 w 267844"/>
                  <a:gd name="connsiteY40" fmla="*/ 57842 h 101280"/>
                  <a:gd name="connsiteX41" fmla="*/ 0 w 267844"/>
                  <a:gd name="connsiteY41" fmla="*/ 51504 h 101280"/>
                  <a:gd name="connsiteX42" fmla="*/ 0 w 267844"/>
                  <a:gd name="connsiteY42" fmla="*/ 45167 h 101280"/>
                  <a:gd name="connsiteX43" fmla="*/ 2005 w 267844"/>
                  <a:gd name="connsiteY43" fmla="*/ 38277 h 101280"/>
                  <a:gd name="connsiteX44" fmla="*/ 5185 w 267844"/>
                  <a:gd name="connsiteY44" fmla="*/ 32239 h 101280"/>
                  <a:gd name="connsiteX45" fmla="*/ 9495 w 267844"/>
                  <a:gd name="connsiteY45" fmla="*/ 26755 h 101280"/>
                  <a:gd name="connsiteX46" fmla="*/ 15532 w 267844"/>
                  <a:gd name="connsiteY46" fmla="*/ 21293 h 101280"/>
                  <a:gd name="connsiteX47" fmla="*/ 23298 w 267844"/>
                  <a:gd name="connsiteY47" fmla="*/ 15832 h 101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80">
                    <a:moveTo>
                      <a:pt x="23298" y="15832"/>
                    </a:moveTo>
                    <a:lnTo>
                      <a:pt x="41711" y="7766"/>
                    </a:lnTo>
                    <a:lnTo>
                      <a:pt x="53809" y="4609"/>
                    </a:lnTo>
                    <a:lnTo>
                      <a:pt x="67889" y="2028"/>
                    </a:lnTo>
                    <a:lnTo>
                      <a:pt x="96948" y="0"/>
                    </a:lnTo>
                    <a:lnTo>
                      <a:pt x="113931" y="576"/>
                    </a:lnTo>
                    <a:lnTo>
                      <a:pt x="147599" y="4033"/>
                    </a:lnTo>
                    <a:lnTo>
                      <a:pt x="188733" y="12375"/>
                    </a:lnTo>
                    <a:lnTo>
                      <a:pt x="175783" y="57265"/>
                    </a:lnTo>
                    <a:lnTo>
                      <a:pt x="158799" y="100704"/>
                    </a:lnTo>
                    <a:lnTo>
                      <a:pt x="184424" y="98975"/>
                    </a:lnTo>
                    <a:lnTo>
                      <a:pt x="195048" y="72498"/>
                    </a:lnTo>
                    <a:lnTo>
                      <a:pt x="203989" y="46043"/>
                    </a:lnTo>
                    <a:lnTo>
                      <a:pt x="211755" y="19565"/>
                    </a:lnTo>
                    <a:lnTo>
                      <a:pt x="228140" y="26178"/>
                    </a:lnTo>
                    <a:lnTo>
                      <a:pt x="250285" y="37977"/>
                    </a:lnTo>
                    <a:lnTo>
                      <a:pt x="257198" y="43162"/>
                    </a:lnTo>
                    <a:lnTo>
                      <a:pt x="262660" y="48624"/>
                    </a:lnTo>
                    <a:lnTo>
                      <a:pt x="265840" y="53509"/>
                    </a:lnTo>
                    <a:lnTo>
                      <a:pt x="267569" y="58118"/>
                    </a:lnTo>
                    <a:lnTo>
                      <a:pt x="267845" y="62151"/>
                    </a:lnTo>
                    <a:lnTo>
                      <a:pt x="266992" y="66460"/>
                    </a:lnTo>
                    <a:lnTo>
                      <a:pt x="264688" y="71346"/>
                    </a:lnTo>
                    <a:lnTo>
                      <a:pt x="260079" y="76254"/>
                    </a:lnTo>
                    <a:lnTo>
                      <a:pt x="252889" y="81139"/>
                    </a:lnTo>
                    <a:lnTo>
                      <a:pt x="242519" y="86025"/>
                    </a:lnTo>
                    <a:lnTo>
                      <a:pt x="232172" y="89758"/>
                    </a:lnTo>
                    <a:lnTo>
                      <a:pt x="203690" y="96395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4" y="101280"/>
                    </a:lnTo>
                    <a:lnTo>
                      <a:pt x="117089" y="100704"/>
                    </a:lnTo>
                    <a:lnTo>
                      <a:pt x="94644" y="98975"/>
                    </a:lnTo>
                    <a:lnTo>
                      <a:pt x="75955" y="96395"/>
                    </a:lnTo>
                    <a:lnTo>
                      <a:pt x="59847" y="93214"/>
                    </a:lnTo>
                    <a:lnTo>
                      <a:pt x="35673" y="85748"/>
                    </a:lnTo>
                    <a:lnTo>
                      <a:pt x="24450" y="80264"/>
                    </a:lnTo>
                    <a:lnTo>
                      <a:pt x="15832" y="75102"/>
                    </a:lnTo>
                    <a:lnTo>
                      <a:pt x="9495" y="69640"/>
                    </a:lnTo>
                    <a:lnTo>
                      <a:pt x="4886" y="64156"/>
                    </a:lnTo>
                    <a:lnTo>
                      <a:pt x="1429" y="57842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05" y="38277"/>
                    </a:lnTo>
                    <a:lnTo>
                      <a:pt x="5185" y="32239"/>
                    </a:lnTo>
                    <a:lnTo>
                      <a:pt x="9495" y="26755"/>
                    </a:lnTo>
                    <a:lnTo>
                      <a:pt x="15532" y="21293"/>
                    </a:lnTo>
                    <a:lnTo>
                      <a:pt x="23298" y="158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4" name="Freeform 1833">
                <a:extLst>
                  <a:ext uri="{FF2B5EF4-FFF2-40B4-BE49-F238E27FC236}">
                    <a16:creationId xmlns:a16="http://schemas.microsoft.com/office/drawing/2014/main" id="{E23FF006-29F5-7087-4E8B-284F8D2068B9}"/>
                  </a:ext>
                </a:extLst>
              </p:cNvPr>
              <p:cNvSpPr/>
              <p:nvPr/>
            </p:nvSpPr>
            <p:spPr>
              <a:xfrm>
                <a:off x="7130597" y="7806183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792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45 w 180667"/>
                  <a:gd name="connsiteY5" fmla="*/ 57265 h 83720"/>
                  <a:gd name="connsiteX6" fmla="*/ 162831 w 180667"/>
                  <a:gd name="connsiteY6" fmla="*/ 63003 h 83720"/>
                  <a:gd name="connsiteX7" fmla="*/ 154489 w 180667"/>
                  <a:gd name="connsiteY7" fmla="*/ 68488 h 83720"/>
                  <a:gd name="connsiteX8" fmla="*/ 142967 w 180667"/>
                  <a:gd name="connsiteY8" fmla="*/ 74226 h 83720"/>
                  <a:gd name="connsiteX9" fmla="*/ 130615 w 180667"/>
                  <a:gd name="connsiteY9" fmla="*/ 78558 h 83720"/>
                  <a:gd name="connsiteX10" fmla="*/ 117088 w 180667"/>
                  <a:gd name="connsiteY10" fmla="*/ 81416 h 83720"/>
                  <a:gd name="connsiteX11" fmla="*/ 103561 w 180667"/>
                  <a:gd name="connsiteY11" fmla="*/ 83144 h 83720"/>
                  <a:gd name="connsiteX12" fmla="*/ 90034 w 180667"/>
                  <a:gd name="connsiteY12" fmla="*/ 83720 h 83720"/>
                  <a:gd name="connsiteX13" fmla="*/ 76231 w 180667"/>
                  <a:gd name="connsiteY13" fmla="*/ 82868 h 83720"/>
                  <a:gd name="connsiteX14" fmla="*/ 62704 w 180667"/>
                  <a:gd name="connsiteY14" fmla="*/ 81139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03 h 83720"/>
                  <a:gd name="connsiteX19" fmla="*/ 10647 w 180667"/>
                  <a:gd name="connsiteY19" fmla="*/ 56689 h 83720"/>
                  <a:gd name="connsiteX20" fmla="*/ 6037 w 180667"/>
                  <a:gd name="connsiteY20" fmla="*/ 50651 h 83720"/>
                  <a:gd name="connsiteX21" fmla="*/ 2858 w 180667"/>
                  <a:gd name="connsiteY21" fmla="*/ 44591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14 h 83720"/>
                  <a:gd name="connsiteX26" fmla="*/ 2858 w 180667"/>
                  <a:gd name="connsiteY26" fmla="*/ 12951 h 83720"/>
                  <a:gd name="connsiteX27" fmla="*/ 6614 w 180667"/>
                  <a:gd name="connsiteY27" fmla="*/ 19864 h 83720"/>
                  <a:gd name="connsiteX28" fmla="*/ 11499 w 180667"/>
                  <a:gd name="connsiteY28" fmla="*/ 25602 h 83720"/>
                  <a:gd name="connsiteX29" fmla="*/ 18113 w 180667"/>
                  <a:gd name="connsiteY29" fmla="*/ 31364 h 83720"/>
                  <a:gd name="connsiteX30" fmla="*/ 26754 w 180667"/>
                  <a:gd name="connsiteY30" fmla="*/ 37125 h 83720"/>
                  <a:gd name="connsiteX31" fmla="*/ 38254 w 180667"/>
                  <a:gd name="connsiteY31" fmla="*/ 42863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781 h 83720"/>
                  <a:gd name="connsiteX35" fmla="*/ 91187 w 180667"/>
                  <a:gd name="connsiteY35" fmla="*/ 52357 h 83720"/>
                  <a:gd name="connsiteX36" fmla="*/ 104714 w 180667"/>
                  <a:gd name="connsiteY36" fmla="*/ 51781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391 w 180667"/>
                  <a:gd name="connsiteY39" fmla="*/ 43162 h 83720"/>
                  <a:gd name="connsiteX40" fmla="*/ 153337 w 180667"/>
                  <a:gd name="connsiteY40" fmla="*/ 37977 h 83720"/>
                  <a:gd name="connsiteX41" fmla="*/ 162532 w 180667"/>
                  <a:gd name="connsiteY41" fmla="*/ 31940 h 83720"/>
                  <a:gd name="connsiteX42" fmla="*/ 170021 w 180667"/>
                  <a:gd name="connsiteY42" fmla="*/ 25602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792 w 180667"/>
                  <a:gd name="connsiteY45" fmla="*/ 7190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792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45" y="57265"/>
                    </a:lnTo>
                    <a:lnTo>
                      <a:pt x="162831" y="63003"/>
                    </a:lnTo>
                    <a:lnTo>
                      <a:pt x="154489" y="68488"/>
                    </a:lnTo>
                    <a:lnTo>
                      <a:pt x="142967" y="74226"/>
                    </a:lnTo>
                    <a:lnTo>
                      <a:pt x="130615" y="78558"/>
                    </a:lnTo>
                    <a:lnTo>
                      <a:pt x="117088" y="81416"/>
                    </a:lnTo>
                    <a:lnTo>
                      <a:pt x="103561" y="83144"/>
                    </a:lnTo>
                    <a:lnTo>
                      <a:pt x="90034" y="83720"/>
                    </a:lnTo>
                    <a:lnTo>
                      <a:pt x="76231" y="82868"/>
                    </a:lnTo>
                    <a:lnTo>
                      <a:pt x="62704" y="81139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03"/>
                    </a:lnTo>
                    <a:lnTo>
                      <a:pt x="10647" y="56689"/>
                    </a:lnTo>
                    <a:lnTo>
                      <a:pt x="6037" y="50651"/>
                    </a:lnTo>
                    <a:lnTo>
                      <a:pt x="2858" y="44591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14"/>
                    </a:lnTo>
                    <a:lnTo>
                      <a:pt x="2858" y="12951"/>
                    </a:lnTo>
                    <a:lnTo>
                      <a:pt x="6614" y="19864"/>
                    </a:lnTo>
                    <a:lnTo>
                      <a:pt x="11499" y="25602"/>
                    </a:lnTo>
                    <a:lnTo>
                      <a:pt x="18113" y="31364"/>
                    </a:lnTo>
                    <a:lnTo>
                      <a:pt x="26754" y="37125"/>
                    </a:lnTo>
                    <a:lnTo>
                      <a:pt x="38254" y="42863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781"/>
                    </a:lnTo>
                    <a:lnTo>
                      <a:pt x="91187" y="52357"/>
                    </a:lnTo>
                    <a:lnTo>
                      <a:pt x="104714" y="51781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391" y="43162"/>
                    </a:lnTo>
                    <a:lnTo>
                      <a:pt x="153337" y="37977"/>
                    </a:lnTo>
                    <a:lnTo>
                      <a:pt x="162532" y="31940"/>
                    </a:lnTo>
                    <a:lnTo>
                      <a:pt x="170021" y="25602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792" y="7190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5" name="Freeform 1834">
                <a:extLst>
                  <a:ext uri="{FF2B5EF4-FFF2-40B4-BE49-F238E27FC236}">
                    <a16:creationId xmlns:a16="http://schemas.microsoft.com/office/drawing/2014/main" id="{0EC6B01F-59C2-7038-25F4-4BB2F4F45217}"/>
                  </a:ext>
                </a:extLst>
              </p:cNvPr>
              <p:cNvSpPr/>
              <p:nvPr/>
            </p:nvSpPr>
            <p:spPr>
              <a:xfrm>
                <a:off x="7130597" y="7754126"/>
                <a:ext cx="180667" cy="104436"/>
              </a:xfrm>
              <a:custGeom>
                <a:avLst/>
                <a:gdLst>
                  <a:gd name="connsiteX0" fmla="*/ 153913 w 180667"/>
                  <a:gd name="connsiteY0" fmla="*/ 15255 h 104436"/>
                  <a:gd name="connsiteX1" fmla="*/ 162532 w 180667"/>
                  <a:gd name="connsiteY1" fmla="*/ 20994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30 h 104436"/>
                  <a:gd name="connsiteX5" fmla="*/ 179792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584 h 104436"/>
                  <a:gd name="connsiteX9" fmla="*/ 174331 w 180667"/>
                  <a:gd name="connsiteY9" fmla="*/ 71645 h 104436"/>
                  <a:gd name="connsiteX10" fmla="*/ 169722 w 180667"/>
                  <a:gd name="connsiteY10" fmla="*/ 77383 h 104436"/>
                  <a:gd name="connsiteX11" fmla="*/ 163108 w 180667"/>
                  <a:gd name="connsiteY11" fmla="*/ 83421 h 104436"/>
                  <a:gd name="connsiteX12" fmla="*/ 154489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55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1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4 w 180667"/>
                  <a:gd name="connsiteY20" fmla="*/ 89182 h 104436"/>
                  <a:gd name="connsiteX21" fmla="*/ 18113 w 180667"/>
                  <a:gd name="connsiteY21" fmla="*/ 83421 h 104436"/>
                  <a:gd name="connsiteX22" fmla="*/ 11499 w 180667"/>
                  <a:gd name="connsiteY22" fmla="*/ 77383 h 104436"/>
                  <a:gd name="connsiteX23" fmla="*/ 6614 w 180667"/>
                  <a:gd name="connsiteY23" fmla="*/ 71645 h 104436"/>
                  <a:gd name="connsiteX24" fmla="*/ 3157 w 180667"/>
                  <a:gd name="connsiteY24" fmla="*/ 65584 h 104436"/>
                  <a:gd name="connsiteX25" fmla="*/ 853 w 180667"/>
                  <a:gd name="connsiteY25" fmla="*/ 58694 h 104436"/>
                  <a:gd name="connsiteX26" fmla="*/ 0 w 180667"/>
                  <a:gd name="connsiteY26" fmla="*/ 52357 h 104436"/>
                  <a:gd name="connsiteX27" fmla="*/ 853 w 180667"/>
                  <a:gd name="connsiteY27" fmla="*/ 45743 h 104436"/>
                  <a:gd name="connsiteX28" fmla="*/ 2858 w 180667"/>
                  <a:gd name="connsiteY28" fmla="*/ 38830 h 104436"/>
                  <a:gd name="connsiteX29" fmla="*/ 6314 w 180667"/>
                  <a:gd name="connsiteY29" fmla="*/ 32792 h 104436"/>
                  <a:gd name="connsiteX30" fmla="*/ 11223 w 180667"/>
                  <a:gd name="connsiteY30" fmla="*/ 27054 h 104436"/>
                  <a:gd name="connsiteX31" fmla="*/ 17836 w 180667"/>
                  <a:gd name="connsiteY31" fmla="*/ 20994 h 104436"/>
                  <a:gd name="connsiteX32" fmla="*/ 26455 w 180667"/>
                  <a:gd name="connsiteY32" fmla="*/ 15255 h 104436"/>
                  <a:gd name="connsiteX33" fmla="*/ 45443 w 180667"/>
                  <a:gd name="connsiteY33" fmla="*/ 6913 h 104436"/>
                  <a:gd name="connsiteX34" fmla="*/ 56090 w 180667"/>
                  <a:gd name="connsiteY34" fmla="*/ 3733 h 104436"/>
                  <a:gd name="connsiteX35" fmla="*/ 78535 w 180667"/>
                  <a:gd name="connsiteY35" fmla="*/ 277 h 104436"/>
                  <a:gd name="connsiteX36" fmla="*/ 90034 w 180667"/>
                  <a:gd name="connsiteY36" fmla="*/ 0 h 104436"/>
                  <a:gd name="connsiteX37" fmla="*/ 101833 w 180667"/>
                  <a:gd name="connsiteY37" fmla="*/ 277 h 104436"/>
                  <a:gd name="connsiteX38" fmla="*/ 123979 w 180667"/>
                  <a:gd name="connsiteY38" fmla="*/ 3733 h 104436"/>
                  <a:gd name="connsiteX39" fmla="*/ 134925 w 180667"/>
                  <a:gd name="connsiteY39" fmla="*/ 6913 h 104436"/>
                  <a:gd name="connsiteX40" fmla="*/ 153913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3" y="15255"/>
                    </a:moveTo>
                    <a:lnTo>
                      <a:pt x="162532" y="20994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30"/>
                    </a:lnTo>
                    <a:lnTo>
                      <a:pt x="179792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584"/>
                    </a:lnTo>
                    <a:lnTo>
                      <a:pt x="174331" y="71645"/>
                    </a:lnTo>
                    <a:lnTo>
                      <a:pt x="169722" y="77383"/>
                    </a:lnTo>
                    <a:lnTo>
                      <a:pt x="163108" y="83421"/>
                    </a:lnTo>
                    <a:lnTo>
                      <a:pt x="154489" y="89182"/>
                    </a:lnTo>
                    <a:lnTo>
                      <a:pt x="135501" y="97524"/>
                    </a:lnTo>
                    <a:lnTo>
                      <a:pt x="124555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1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4" y="89182"/>
                    </a:lnTo>
                    <a:lnTo>
                      <a:pt x="18113" y="83421"/>
                    </a:lnTo>
                    <a:lnTo>
                      <a:pt x="11499" y="77383"/>
                    </a:lnTo>
                    <a:lnTo>
                      <a:pt x="6614" y="71645"/>
                    </a:lnTo>
                    <a:lnTo>
                      <a:pt x="3157" y="65584"/>
                    </a:lnTo>
                    <a:lnTo>
                      <a:pt x="853" y="58694"/>
                    </a:lnTo>
                    <a:lnTo>
                      <a:pt x="0" y="52357"/>
                    </a:lnTo>
                    <a:lnTo>
                      <a:pt x="853" y="45743"/>
                    </a:lnTo>
                    <a:lnTo>
                      <a:pt x="2858" y="38830"/>
                    </a:lnTo>
                    <a:lnTo>
                      <a:pt x="6314" y="32792"/>
                    </a:lnTo>
                    <a:lnTo>
                      <a:pt x="11223" y="27054"/>
                    </a:lnTo>
                    <a:lnTo>
                      <a:pt x="17836" y="20994"/>
                    </a:lnTo>
                    <a:lnTo>
                      <a:pt x="26455" y="15255"/>
                    </a:lnTo>
                    <a:lnTo>
                      <a:pt x="45443" y="6913"/>
                    </a:lnTo>
                    <a:lnTo>
                      <a:pt x="56090" y="3733"/>
                    </a:lnTo>
                    <a:lnTo>
                      <a:pt x="78535" y="277"/>
                    </a:lnTo>
                    <a:lnTo>
                      <a:pt x="90034" y="0"/>
                    </a:lnTo>
                    <a:lnTo>
                      <a:pt x="101833" y="277"/>
                    </a:lnTo>
                    <a:lnTo>
                      <a:pt x="123979" y="3733"/>
                    </a:lnTo>
                    <a:lnTo>
                      <a:pt x="134925" y="6913"/>
                    </a:lnTo>
                    <a:lnTo>
                      <a:pt x="153913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6" name="Freeform 1835">
                <a:extLst>
                  <a:ext uri="{FF2B5EF4-FFF2-40B4-BE49-F238E27FC236}">
                    <a16:creationId xmlns:a16="http://schemas.microsoft.com/office/drawing/2014/main" id="{9A0C0D36-4E4E-B634-7862-5C091A8FA778}"/>
                  </a:ext>
                </a:extLst>
              </p:cNvPr>
              <p:cNvSpPr/>
              <p:nvPr/>
            </p:nvSpPr>
            <p:spPr>
              <a:xfrm>
                <a:off x="7130597" y="7717877"/>
                <a:ext cx="180667" cy="140685"/>
              </a:xfrm>
              <a:custGeom>
                <a:avLst/>
                <a:gdLst>
                  <a:gd name="connsiteX0" fmla="*/ 154489 w 180667"/>
                  <a:gd name="connsiteY0" fmla="*/ 125707 h 140685"/>
                  <a:gd name="connsiteX1" fmla="*/ 135501 w 180667"/>
                  <a:gd name="connsiteY1" fmla="*/ 134049 h 140685"/>
                  <a:gd name="connsiteX2" fmla="*/ 124555 w 180667"/>
                  <a:gd name="connsiteY2" fmla="*/ 137229 h 140685"/>
                  <a:gd name="connsiteX3" fmla="*/ 102409 w 180667"/>
                  <a:gd name="connsiteY3" fmla="*/ 140686 h 140685"/>
                  <a:gd name="connsiteX4" fmla="*/ 79111 w 180667"/>
                  <a:gd name="connsiteY4" fmla="*/ 140686 h 140685"/>
                  <a:gd name="connsiteX5" fmla="*/ 56666 w 180667"/>
                  <a:gd name="connsiteY5" fmla="*/ 137229 h 140685"/>
                  <a:gd name="connsiteX6" fmla="*/ 35949 w 180667"/>
                  <a:gd name="connsiteY6" fmla="*/ 130316 h 140685"/>
                  <a:gd name="connsiteX7" fmla="*/ 26754 w 180667"/>
                  <a:gd name="connsiteY7" fmla="*/ 125707 h 140685"/>
                  <a:gd name="connsiteX8" fmla="*/ 18113 w 180667"/>
                  <a:gd name="connsiteY8" fmla="*/ 119969 h 140685"/>
                  <a:gd name="connsiteX9" fmla="*/ 11499 w 180667"/>
                  <a:gd name="connsiteY9" fmla="*/ 114208 h 140685"/>
                  <a:gd name="connsiteX10" fmla="*/ 6614 w 180667"/>
                  <a:gd name="connsiteY10" fmla="*/ 108170 h 140685"/>
                  <a:gd name="connsiteX11" fmla="*/ 2858 w 180667"/>
                  <a:gd name="connsiteY11" fmla="*/ 101556 h 140685"/>
                  <a:gd name="connsiteX12" fmla="*/ 576 w 180667"/>
                  <a:gd name="connsiteY12" fmla="*/ 95219 h 140685"/>
                  <a:gd name="connsiteX13" fmla="*/ 0 w 180667"/>
                  <a:gd name="connsiteY13" fmla="*/ 88606 h 140685"/>
                  <a:gd name="connsiteX14" fmla="*/ 576 w 180667"/>
                  <a:gd name="connsiteY14" fmla="*/ 81992 h 140685"/>
                  <a:gd name="connsiteX15" fmla="*/ 2858 w 180667"/>
                  <a:gd name="connsiteY15" fmla="*/ 75378 h 140685"/>
                  <a:gd name="connsiteX16" fmla="*/ 44015 w 180667"/>
                  <a:gd name="connsiteY16" fmla="*/ 0 h 140685"/>
                  <a:gd name="connsiteX17" fmla="*/ 44015 w 180667"/>
                  <a:gd name="connsiteY17" fmla="*/ 15232 h 140685"/>
                  <a:gd name="connsiteX18" fmla="*/ 44868 w 180667"/>
                  <a:gd name="connsiteY18" fmla="*/ 20417 h 140685"/>
                  <a:gd name="connsiteX19" fmla="*/ 47471 w 180667"/>
                  <a:gd name="connsiteY19" fmla="*/ 25602 h 140685"/>
                  <a:gd name="connsiteX20" fmla="*/ 51481 w 180667"/>
                  <a:gd name="connsiteY20" fmla="*/ 30211 h 140685"/>
                  <a:gd name="connsiteX21" fmla="*/ 57818 w 180667"/>
                  <a:gd name="connsiteY21" fmla="*/ 34520 h 140685"/>
                  <a:gd name="connsiteX22" fmla="*/ 65308 w 180667"/>
                  <a:gd name="connsiteY22" fmla="*/ 37977 h 140685"/>
                  <a:gd name="connsiteX23" fmla="*/ 73650 w 180667"/>
                  <a:gd name="connsiteY23" fmla="*/ 40558 h 140685"/>
                  <a:gd name="connsiteX24" fmla="*/ 91486 w 180667"/>
                  <a:gd name="connsiteY24" fmla="*/ 42287 h 140685"/>
                  <a:gd name="connsiteX25" fmla="*/ 108447 w 180667"/>
                  <a:gd name="connsiteY25" fmla="*/ 40282 h 140685"/>
                  <a:gd name="connsiteX26" fmla="*/ 116789 w 180667"/>
                  <a:gd name="connsiteY26" fmla="*/ 37977 h 140685"/>
                  <a:gd name="connsiteX27" fmla="*/ 129164 w 180667"/>
                  <a:gd name="connsiteY27" fmla="*/ 31064 h 140685"/>
                  <a:gd name="connsiteX28" fmla="*/ 133773 w 180667"/>
                  <a:gd name="connsiteY28" fmla="*/ 26178 h 140685"/>
                  <a:gd name="connsiteX29" fmla="*/ 136653 w 180667"/>
                  <a:gd name="connsiteY29" fmla="*/ 21293 h 140685"/>
                  <a:gd name="connsiteX30" fmla="*/ 137506 w 180667"/>
                  <a:gd name="connsiteY30" fmla="*/ 15532 h 140685"/>
                  <a:gd name="connsiteX31" fmla="*/ 137506 w 180667"/>
                  <a:gd name="connsiteY31" fmla="*/ 1728 h 140685"/>
                  <a:gd name="connsiteX32" fmla="*/ 177787 w 180667"/>
                  <a:gd name="connsiteY32" fmla="*/ 75378 h 140685"/>
                  <a:gd name="connsiteX33" fmla="*/ 180092 w 180667"/>
                  <a:gd name="connsiteY33" fmla="*/ 82269 h 140685"/>
                  <a:gd name="connsiteX34" fmla="*/ 180668 w 180667"/>
                  <a:gd name="connsiteY34" fmla="*/ 88882 h 140685"/>
                  <a:gd name="connsiteX35" fmla="*/ 180092 w 180667"/>
                  <a:gd name="connsiteY35" fmla="*/ 95219 h 140685"/>
                  <a:gd name="connsiteX36" fmla="*/ 177787 w 180667"/>
                  <a:gd name="connsiteY36" fmla="*/ 102133 h 140685"/>
                  <a:gd name="connsiteX37" fmla="*/ 174331 w 180667"/>
                  <a:gd name="connsiteY37" fmla="*/ 108170 h 140685"/>
                  <a:gd name="connsiteX38" fmla="*/ 169722 w 180667"/>
                  <a:gd name="connsiteY38" fmla="*/ 113931 h 140685"/>
                  <a:gd name="connsiteX39" fmla="*/ 163108 w 180667"/>
                  <a:gd name="connsiteY39" fmla="*/ 119969 h 140685"/>
                  <a:gd name="connsiteX40" fmla="*/ 154489 w 180667"/>
                  <a:gd name="connsiteY40" fmla="*/ 125707 h 140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5">
                    <a:moveTo>
                      <a:pt x="154489" y="125707"/>
                    </a:moveTo>
                    <a:lnTo>
                      <a:pt x="135501" y="134049"/>
                    </a:lnTo>
                    <a:lnTo>
                      <a:pt x="124555" y="137229"/>
                    </a:lnTo>
                    <a:lnTo>
                      <a:pt x="102409" y="140686"/>
                    </a:lnTo>
                    <a:lnTo>
                      <a:pt x="79111" y="140686"/>
                    </a:lnTo>
                    <a:lnTo>
                      <a:pt x="56666" y="137229"/>
                    </a:lnTo>
                    <a:lnTo>
                      <a:pt x="35949" y="130316"/>
                    </a:lnTo>
                    <a:lnTo>
                      <a:pt x="26754" y="125707"/>
                    </a:lnTo>
                    <a:lnTo>
                      <a:pt x="18113" y="119969"/>
                    </a:lnTo>
                    <a:lnTo>
                      <a:pt x="11499" y="114208"/>
                    </a:lnTo>
                    <a:lnTo>
                      <a:pt x="6614" y="108170"/>
                    </a:lnTo>
                    <a:lnTo>
                      <a:pt x="2858" y="101556"/>
                    </a:lnTo>
                    <a:lnTo>
                      <a:pt x="576" y="95219"/>
                    </a:lnTo>
                    <a:lnTo>
                      <a:pt x="0" y="88606"/>
                    </a:lnTo>
                    <a:lnTo>
                      <a:pt x="576" y="81992"/>
                    </a:lnTo>
                    <a:lnTo>
                      <a:pt x="2858" y="75378"/>
                    </a:lnTo>
                    <a:lnTo>
                      <a:pt x="44015" y="0"/>
                    </a:lnTo>
                    <a:lnTo>
                      <a:pt x="44015" y="15232"/>
                    </a:lnTo>
                    <a:lnTo>
                      <a:pt x="44868" y="20417"/>
                    </a:lnTo>
                    <a:lnTo>
                      <a:pt x="47471" y="25602"/>
                    </a:lnTo>
                    <a:lnTo>
                      <a:pt x="51481" y="30211"/>
                    </a:lnTo>
                    <a:lnTo>
                      <a:pt x="57818" y="34520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47" y="40282"/>
                    </a:lnTo>
                    <a:lnTo>
                      <a:pt x="116789" y="37977"/>
                    </a:lnTo>
                    <a:lnTo>
                      <a:pt x="129164" y="31064"/>
                    </a:lnTo>
                    <a:lnTo>
                      <a:pt x="133773" y="26178"/>
                    </a:lnTo>
                    <a:lnTo>
                      <a:pt x="136653" y="21293"/>
                    </a:lnTo>
                    <a:lnTo>
                      <a:pt x="137506" y="15532"/>
                    </a:lnTo>
                    <a:lnTo>
                      <a:pt x="137506" y="1728"/>
                    </a:lnTo>
                    <a:lnTo>
                      <a:pt x="177787" y="75378"/>
                    </a:lnTo>
                    <a:lnTo>
                      <a:pt x="180092" y="82269"/>
                    </a:lnTo>
                    <a:lnTo>
                      <a:pt x="180668" y="88882"/>
                    </a:lnTo>
                    <a:lnTo>
                      <a:pt x="180092" y="95219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22" y="113931"/>
                    </a:lnTo>
                    <a:lnTo>
                      <a:pt x="163108" y="119969"/>
                    </a:lnTo>
                    <a:lnTo>
                      <a:pt x="154489" y="12570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7" name="Freeform 1836">
                <a:extLst>
                  <a:ext uri="{FF2B5EF4-FFF2-40B4-BE49-F238E27FC236}">
                    <a16:creationId xmlns:a16="http://schemas.microsoft.com/office/drawing/2014/main" id="{FA2234FB-F7A9-3F9C-2C99-CF5554C8C88E}"/>
                  </a:ext>
                </a:extLst>
              </p:cNvPr>
              <p:cNvSpPr/>
              <p:nvPr/>
            </p:nvSpPr>
            <p:spPr>
              <a:xfrm>
                <a:off x="7174888" y="6731948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76 h 54085"/>
                  <a:gd name="connsiteX2" fmla="*/ 89182 w 93214"/>
                  <a:gd name="connsiteY2" fmla="*/ 16108 h 54085"/>
                  <a:gd name="connsiteX3" fmla="*/ 91786 w 93214"/>
                  <a:gd name="connsiteY3" fmla="*/ 20118 h 54085"/>
                  <a:gd name="connsiteX4" fmla="*/ 93214 w 93214"/>
                  <a:gd name="connsiteY4" fmla="*/ 24727 h 54085"/>
                  <a:gd name="connsiteX5" fmla="*/ 93214 w 93214"/>
                  <a:gd name="connsiteY5" fmla="*/ 29335 h 54085"/>
                  <a:gd name="connsiteX6" fmla="*/ 91786 w 93214"/>
                  <a:gd name="connsiteY6" fmla="*/ 33944 h 54085"/>
                  <a:gd name="connsiteX7" fmla="*/ 89182 w 93214"/>
                  <a:gd name="connsiteY7" fmla="*/ 37977 h 54085"/>
                  <a:gd name="connsiteX8" fmla="*/ 85449 w 93214"/>
                  <a:gd name="connsiteY8" fmla="*/ 42286 h 54085"/>
                  <a:gd name="connsiteX9" fmla="*/ 79688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177 h 54085"/>
                  <a:gd name="connsiteX15" fmla="*/ 13527 w 93214"/>
                  <a:gd name="connsiteY15" fmla="*/ 46319 h 54085"/>
                  <a:gd name="connsiteX16" fmla="*/ 7766 w 93214"/>
                  <a:gd name="connsiteY16" fmla="*/ 42286 h 54085"/>
                  <a:gd name="connsiteX17" fmla="*/ 3756 w 93214"/>
                  <a:gd name="connsiteY17" fmla="*/ 37977 h 54085"/>
                  <a:gd name="connsiteX18" fmla="*/ 1152 w 93214"/>
                  <a:gd name="connsiteY18" fmla="*/ 33944 h 54085"/>
                  <a:gd name="connsiteX19" fmla="*/ 0 w 93214"/>
                  <a:gd name="connsiteY19" fmla="*/ 29335 h 54085"/>
                  <a:gd name="connsiteX20" fmla="*/ 0 w 93214"/>
                  <a:gd name="connsiteY20" fmla="*/ 24727 h 54085"/>
                  <a:gd name="connsiteX21" fmla="*/ 1152 w 93214"/>
                  <a:gd name="connsiteY21" fmla="*/ 20118 h 54085"/>
                  <a:gd name="connsiteX22" fmla="*/ 3756 w 93214"/>
                  <a:gd name="connsiteY22" fmla="*/ 16108 h 54085"/>
                  <a:gd name="connsiteX23" fmla="*/ 7489 w 93214"/>
                  <a:gd name="connsiteY23" fmla="*/ 11776 h 54085"/>
                  <a:gd name="connsiteX24" fmla="*/ 13250 w 93214"/>
                  <a:gd name="connsiteY24" fmla="*/ 8042 h 54085"/>
                  <a:gd name="connsiteX25" fmla="*/ 26755 w 93214"/>
                  <a:gd name="connsiteY25" fmla="*/ 2581 h 54085"/>
                  <a:gd name="connsiteX26" fmla="*/ 34520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281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76"/>
                    </a:lnTo>
                    <a:lnTo>
                      <a:pt x="89182" y="16108"/>
                    </a:lnTo>
                    <a:lnTo>
                      <a:pt x="91786" y="20118"/>
                    </a:lnTo>
                    <a:lnTo>
                      <a:pt x="93214" y="24727"/>
                    </a:lnTo>
                    <a:lnTo>
                      <a:pt x="93214" y="29335"/>
                    </a:lnTo>
                    <a:lnTo>
                      <a:pt x="91786" y="33944"/>
                    </a:lnTo>
                    <a:lnTo>
                      <a:pt x="89182" y="37977"/>
                    </a:lnTo>
                    <a:lnTo>
                      <a:pt x="85449" y="42286"/>
                    </a:lnTo>
                    <a:lnTo>
                      <a:pt x="79688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177"/>
                    </a:lnTo>
                    <a:lnTo>
                      <a:pt x="13527" y="46319"/>
                    </a:lnTo>
                    <a:lnTo>
                      <a:pt x="7766" y="42286"/>
                    </a:lnTo>
                    <a:lnTo>
                      <a:pt x="3756" y="37977"/>
                    </a:lnTo>
                    <a:lnTo>
                      <a:pt x="1152" y="33944"/>
                    </a:lnTo>
                    <a:lnTo>
                      <a:pt x="0" y="29335"/>
                    </a:lnTo>
                    <a:lnTo>
                      <a:pt x="0" y="24727"/>
                    </a:lnTo>
                    <a:lnTo>
                      <a:pt x="1152" y="20118"/>
                    </a:lnTo>
                    <a:lnTo>
                      <a:pt x="3756" y="16108"/>
                    </a:lnTo>
                    <a:lnTo>
                      <a:pt x="7489" y="11776"/>
                    </a:lnTo>
                    <a:lnTo>
                      <a:pt x="13250" y="8042"/>
                    </a:lnTo>
                    <a:lnTo>
                      <a:pt x="26755" y="2581"/>
                    </a:lnTo>
                    <a:lnTo>
                      <a:pt x="34520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281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8" name="Freeform 1837">
                <a:extLst>
                  <a:ext uri="{FF2B5EF4-FFF2-40B4-BE49-F238E27FC236}">
                    <a16:creationId xmlns:a16="http://schemas.microsoft.com/office/drawing/2014/main" id="{DB62ECCD-4A59-6BD9-064C-5333FE1BF99A}"/>
                  </a:ext>
                </a:extLst>
              </p:cNvPr>
              <p:cNvSpPr/>
              <p:nvPr/>
            </p:nvSpPr>
            <p:spPr>
              <a:xfrm>
                <a:off x="7174612" y="6758979"/>
                <a:ext cx="93490" cy="1001184"/>
              </a:xfrm>
              <a:custGeom>
                <a:avLst/>
                <a:gdLst>
                  <a:gd name="connsiteX0" fmla="*/ 93491 w 93490"/>
                  <a:gd name="connsiteY0" fmla="*/ 300 h 1001184"/>
                  <a:gd name="connsiteX1" fmla="*/ 93491 w 93490"/>
                  <a:gd name="connsiteY1" fmla="*/ 974430 h 1001184"/>
                  <a:gd name="connsiteX2" fmla="*/ 92638 w 93490"/>
                  <a:gd name="connsiteY2" fmla="*/ 979615 h 1001184"/>
                  <a:gd name="connsiteX3" fmla="*/ 90034 w 93490"/>
                  <a:gd name="connsiteY3" fmla="*/ 984501 h 1001184"/>
                  <a:gd name="connsiteX4" fmla="*/ 86025 w 93490"/>
                  <a:gd name="connsiteY4" fmla="*/ 989110 h 1001184"/>
                  <a:gd name="connsiteX5" fmla="*/ 79964 w 93490"/>
                  <a:gd name="connsiteY5" fmla="*/ 993419 h 1001184"/>
                  <a:gd name="connsiteX6" fmla="*/ 72497 w 93490"/>
                  <a:gd name="connsiteY6" fmla="*/ 997152 h 1001184"/>
                  <a:gd name="connsiteX7" fmla="*/ 64155 w 93490"/>
                  <a:gd name="connsiteY7" fmla="*/ 999456 h 1001184"/>
                  <a:gd name="connsiteX8" fmla="*/ 46319 w 93490"/>
                  <a:gd name="connsiteY8" fmla="*/ 1001185 h 1001184"/>
                  <a:gd name="connsiteX9" fmla="*/ 29059 w 93490"/>
                  <a:gd name="connsiteY9" fmla="*/ 999180 h 1001184"/>
                  <a:gd name="connsiteX10" fmla="*/ 14103 w 93490"/>
                  <a:gd name="connsiteY10" fmla="*/ 993695 h 1001184"/>
                  <a:gd name="connsiteX11" fmla="*/ 8342 w 93490"/>
                  <a:gd name="connsiteY11" fmla="*/ 989686 h 1001184"/>
                  <a:gd name="connsiteX12" fmla="*/ 3733 w 93490"/>
                  <a:gd name="connsiteY12" fmla="*/ 985077 h 1001184"/>
                  <a:gd name="connsiteX13" fmla="*/ 853 w 93490"/>
                  <a:gd name="connsiteY13" fmla="*/ 979892 h 1001184"/>
                  <a:gd name="connsiteX14" fmla="*/ 0 w 93490"/>
                  <a:gd name="connsiteY14" fmla="*/ 974154 h 1001184"/>
                  <a:gd name="connsiteX15" fmla="*/ 0 w 93490"/>
                  <a:gd name="connsiteY15" fmla="*/ 0 h 1001184"/>
                  <a:gd name="connsiteX16" fmla="*/ 853 w 93490"/>
                  <a:gd name="connsiteY16" fmla="*/ 4908 h 1001184"/>
                  <a:gd name="connsiteX17" fmla="*/ 3457 w 93490"/>
                  <a:gd name="connsiteY17" fmla="*/ 10070 h 1001184"/>
                  <a:gd name="connsiteX18" fmla="*/ 7466 w 93490"/>
                  <a:gd name="connsiteY18" fmla="*/ 14679 h 1001184"/>
                  <a:gd name="connsiteX19" fmla="*/ 13804 w 93490"/>
                  <a:gd name="connsiteY19" fmla="*/ 19288 h 1001184"/>
                  <a:gd name="connsiteX20" fmla="*/ 21293 w 93490"/>
                  <a:gd name="connsiteY20" fmla="*/ 22745 h 1001184"/>
                  <a:gd name="connsiteX21" fmla="*/ 29335 w 93490"/>
                  <a:gd name="connsiteY21" fmla="*/ 25326 h 1001184"/>
                  <a:gd name="connsiteX22" fmla="*/ 47172 w 93490"/>
                  <a:gd name="connsiteY22" fmla="*/ 27054 h 1001184"/>
                  <a:gd name="connsiteX23" fmla="*/ 64432 w 93490"/>
                  <a:gd name="connsiteY23" fmla="*/ 25026 h 1001184"/>
                  <a:gd name="connsiteX24" fmla="*/ 79388 w 93490"/>
                  <a:gd name="connsiteY24" fmla="*/ 19565 h 1001184"/>
                  <a:gd name="connsiteX25" fmla="*/ 85149 w 93490"/>
                  <a:gd name="connsiteY25" fmla="*/ 15831 h 1001184"/>
                  <a:gd name="connsiteX26" fmla="*/ 89758 w 93490"/>
                  <a:gd name="connsiteY26" fmla="*/ 11223 h 1001184"/>
                  <a:gd name="connsiteX27" fmla="*/ 92638 w 93490"/>
                  <a:gd name="connsiteY27" fmla="*/ 6061 h 1001184"/>
                  <a:gd name="connsiteX28" fmla="*/ 93491 w 93490"/>
                  <a:gd name="connsiteY28" fmla="*/ 300 h 1001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0" h="1001184">
                    <a:moveTo>
                      <a:pt x="93491" y="300"/>
                    </a:moveTo>
                    <a:lnTo>
                      <a:pt x="93491" y="974430"/>
                    </a:lnTo>
                    <a:lnTo>
                      <a:pt x="92638" y="979615"/>
                    </a:lnTo>
                    <a:lnTo>
                      <a:pt x="90034" y="984501"/>
                    </a:lnTo>
                    <a:lnTo>
                      <a:pt x="86025" y="989110"/>
                    </a:lnTo>
                    <a:lnTo>
                      <a:pt x="79964" y="993419"/>
                    </a:lnTo>
                    <a:lnTo>
                      <a:pt x="72497" y="997152"/>
                    </a:lnTo>
                    <a:lnTo>
                      <a:pt x="64155" y="999456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695"/>
                    </a:lnTo>
                    <a:lnTo>
                      <a:pt x="8342" y="989686"/>
                    </a:lnTo>
                    <a:lnTo>
                      <a:pt x="3733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8"/>
                    </a:lnTo>
                    <a:lnTo>
                      <a:pt x="3457" y="10070"/>
                    </a:lnTo>
                    <a:lnTo>
                      <a:pt x="7466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5" y="25326"/>
                    </a:lnTo>
                    <a:lnTo>
                      <a:pt x="47172" y="27054"/>
                    </a:lnTo>
                    <a:lnTo>
                      <a:pt x="64432" y="25026"/>
                    </a:lnTo>
                    <a:lnTo>
                      <a:pt x="79388" y="19565"/>
                    </a:lnTo>
                    <a:lnTo>
                      <a:pt x="85149" y="15831"/>
                    </a:lnTo>
                    <a:lnTo>
                      <a:pt x="89758" y="11223"/>
                    </a:lnTo>
                    <a:lnTo>
                      <a:pt x="92638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9" name="Freeform 1838">
                <a:extLst>
                  <a:ext uri="{FF2B5EF4-FFF2-40B4-BE49-F238E27FC236}">
                    <a16:creationId xmlns:a16="http://schemas.microsoft.com/office/drawing/2014/main" id="{6616198D-60F1-5BD8-96E0-E6D634AC6AA8}"/>
                  </a:ext>
                </a:extLst>
              </p:cNvPr>
              <p:cNvSpPr/>
              <p:nvPr/>
            </p:nvSpPr>
            <p:spPr>
              <a:xfrm>
                <a:off x="7262641" y="6612831"/>
                <a:ext cx="142690" cy="249155"/>
              </a:xfrm>
              <a:custGeom>
                <a:avLst/>
                <a:gdLst>
                  <a:gd name="connsiteX0" fmla="*/ 300 w 142690"/>
                  <a:gd name="connsiteY0" fmla="*/ 82568 h 249155"/>
                  <a:gd name="connsiteX1" fmla="*/ 142691 w 142690"/>
                  <a:gd name="connsiteY1" fmla="*/ 0 h 249155"/>
                  <a:gd name="connsiteX2" fmla="*/ 142414 w 142690"/>
                  <a:gd name="connsiteY2" fmla="*/ 166588 h 249155"/>
                  <a:gd name="connsiteX3" fmla="*/ 0 w 142690"/>
                  <a:gd name="connsiteY3" fmla="*/ 249156 h 249155"/>
                  <a:gd name="connsiteX4" fmla="*/ 300 w 142690"/>
                  <a:gd name="connsiteY4" fmla="*/ 82568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690" h="249155">
                    <a:moveTo>
                      <a:pt x="300" y="82568"/>
                    </a:moveTo>
                    <a:lnTo>
                      <a:pt x="142691" y="0"/>
                    </a:lnTo>
                    <a:lnTo>
                      <a:pt x="142414" y="166588"/>
                    </a:lnTo>
                    <a:lnTo>
                      <a:pt x="0" y="249156"/>
                    </a:lnTo>
                    <a:lnTo>
                      <a:pt x="300" y="8256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0" name="Freeform 1839">
                <a:extLst>
                  <a:ext uri="{FF2B5EF4-FFF2-40B4-BE49-F238E27FC236}">
                    <a16:creationId xmlns:a16="http://schemas.microsoft.com/office/drawing/2014/main" id="{07D4A025-8313-032A-66FE-90D2E2CF106F}"/>
                  </a:ext>
                </a:extLst>
              </p:cNvPr>
              <p:cNvSpPr/>
              <p:nvPr/>
            </p:nvSpPr>
            <p:spPr>
              <a:xfrm>
                <a:off x="7071626" y="6552432"/>
                <a:ext cx="333705" cy="142967"/>
              </a:xfrm>
              <a:custGeom>
                <a:avLst/>
                <a:gdLst>
                  <a:gd name="connsiteX0" fmla="*/ 0 w 333705"/>
                  <a:gd name="connsiteY0" fmla="*/ 88306 h 142967"/>
                  <a:gd name="connsiteX1" fmla="*/ 147876 w 333705"/>
                  <a:gd name="connsiteY1" fmla="*/ 2858 h 142967"/>
                  <a:gd name="connsiteX2" fmla="*/ 162255 w 333705"/>
                  <a:gd name="connsiteY2" fmla="*/ 0 h 142967"/>
                  <a:gd name="connsiteX3" fmla="*/ 171750 w 333705"/>
                  <a:gd name="connsiteY3" fmla="*/ 0 h 142967"/>
                  <a:gd name="connsiteX4" fmla="*/ 184125 w 333705"/>
                  <a:gd name="connsiteY4" fmla="*/ 1129 h 142967"/>
                  <a:gd name="connsiteX5" fmla="*/ 198504 w 333705"/>
                  <a:gd name="connsiteY5" fmla="*/ 3434 h 142967"/>
                  <a:gd name="connsiteX6" fmla="*/ 215465 w 333705"/>
                  <a:gd name="connsiteY6" fmla="*/ 7766 h 142967"/>
                  <a:gd name="connsiteX7" fmla="*/ 250561 w 333705"/>
                  <a:gd name="connsiteY7" fmla="*/ 19542 h 142967"/>
                  <a:gd name="connsiteX8" fmla="*/ 270702 w 333705"/>
                  <a:gd name="connsiteY8" fmla="*/ 27907 h 142967"/>
                  <a:gd name="connsiteX9" fmla="*/ 311560 w 333705"/>
                  <a:gd name="connsiteY9" fmla="*/ 48024 h 142967"/>
                  <a:gd name="connsiteX10" fmla="*/ 333705 w 333705"/>
                  <a:gd name="connsiteY10" fmla="*/ 60399 h 142967"/>
                  <a:gd name="connsiteX11" fmla="*/ 191314 w 333705"/>
                  <a:gd name="connsiteY11" fmla="*/ 142967 h 142967"/>
                  <a:gd name="connsiteX12" fmla="*/ 168869 w 333705"/>
                  <a:gd name="connsiteY12" fmla="*/ 130593 h 142967"/>
                  <a:gd name="connsiteX13" fmla="*/ 128311 w 333705"/>
                  <a:gd name="connsiteY13" fmla="*/ 110751 h 142967"/>
                  <a:gd name="connsiteX14" fmla="*/ 107871 w 333705"/>
                  <a:gd name="connsiteY14" fmla="*/ 102409 h 142967"/>
                  <a:gd name="connsiteX15" fmla="*/ 73074 w 333705"/>
                  <a:gd name="connsiteY15" fmla="*/ 90334 h 142967"/>
                  <a:gd name="connsiteX16" fmla="*/ 56090 w 333705"/>
                  <a:gd name="connsiteY16" fmla="*/ 86301 h 142967"/>
                  <a:gd name="connsiteX17" fmla="*/ 41711 w 333705"/>
                  <a:gd name="connsiteY17" fmla="*/ 83720 h 142967"/>
                  <a:gd name="connsiteX18" fmla="*/ 29336 w 333705"/>
                  <a:gd name="connsiteY18" fmla="*/ 82844 h 142967"/>
                  <a:gd name="connsiteX19" fmla="*/ 11776 w 333705"/>
                  <a:gd name="connsiteY19" fmla="*/ 83997 h 142967"/>
                  <a:gd name="connsiteX20" fmla="*/ 0 w 333705"/>
                  <a:gd name="connsiteY20" fmla="*/ 88306 h 142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05" h="142967">
                    <a:moveTo>
                      <a:pt x="0" y="88306"/>
                    </a:moveTo>
                    <a:lnTo>
                      <a:pt x="147876" y="2858"/>
                    </a:lnTo>
                    <a:lnTo>
                      <a:pt x="162255" y="0"/>
                    </a:lnTo>
                    <a:lnTo>
                      <a:pt x="171750" y="0"/>
                    </a:lnTo>
                    <a:lnTo>
                      <a:pt x="184125" y="1129"/>
                    </a:lnTo>
                    <a:lnTo>
                      <a:pt x="198504" y="3434"/>
                    </a:lnTo>
                    <a:lnTo>
                      <a:pt x="215465" y="7766"/>
                    </a:lnTo>
                    <a:lnTo>
                      <a:pt x="250561" y="19542"/>
                    </a:lnTo>
                    <a:lnTo>
                      <a:pt x="270702" y="27907"/>
                    </a:lnTo>
                    <a:lnTo>
                      <a:pt x="311560" y="48024"/>
                    </a:lnTo>
                    <a:lnTo>
                      <a:pt x="333705" y="60399"/>
                    </a:lnTo>
                    <a:lnTo>
                      <a:pt x="191314" y="142967"/>
                    </a:lnTo>
                    <a:lnTo>
                      <a:pt x="168869" y="130593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4" y="90334"/>
                    </a:lnTo>
                    <a:lnTo>
                      <a:pt x="56090" y="86301"/>
                    </a:lnTo>
                    <a:lnTo>
                      <a:pt x="41711" y="83720"/>
                    </a:lnTo>
                    <a:lnTo>
                      <a:pt x="29336" y="82844"/>
                    </a:lnTo>
                    <a:lnTo>
                      <a:pt x="11776" y="83997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1" name="Freeform 1840">
                <a:extLst>
                  <a:ext uri="{FF2B5EF4-FFF2-40B4-BE49-F238E27FC236}">
                    <a16:creationId xmlns:a16="http://schemas.microsoft.com/office/drawing/2014/main" id="{EFD612B7-D6A9-6F1E-2ED1-A5422E3FA349}"/>
                  </a:ext>
                </a:extLst>
              </p:cNvPr>
              <p:cNvSpPr/>
              <p:nvPr/>
            </p:nvSpPr>
            <p:spPr>
              <a:xfrm>
                <a:off x="7060104" y="6635276"/>
                <a:ext cx="202836" cy="226710"/>
              </a:xfrm>
              <a:custGeom>
                <a:avLst/>
                <a:gdLst>
                  <a:gd name="connsiteX0" fmla="*/ 202836 w 202836"/>
                  <a:gd name="connsiteY0" fmla="*/ 60123 h 226710"/>
                  <a:gd name="connsiteX1" fmla="*/ 202537 w 202836"/>
                  <a:gd name="connsiteY1" fmla="*/ 226711 h 226710"/>
                  <a:gd name="connsiteX2" fmla="*/ 180092 w 202836"/>
                  <a:gd name="connsiteY2" fmla="*/ 213460 h 226710"/>
                  <a:gd name="connsiteX3" fmla="*/ 138381 w 202836"/>
                  <a:gd name="connsiteY3" fmla="*/ 185576 h 226710"/>
                  <a:gd name="connsiteX4" fmla="*/ 99828 w 202836"/>
                  <a:gd name="connsiteY4" fmla="*/ 156218 h 226710"/>
                  <a:gd name="connsiteX5" fmla="*/ 66160 w 202836"/>
                  <a:gd name="connsiteY5" fmla="*/ 126306 h 226710"/>
                  <a:gd name="connsiteX6" fmla="*/ 38830 w 202836"/>
                  <a:gd name="connsiteY6" fmla="*/ 98100 h 226710"/>
                  <a:gd name="connsiteX7" fmla="*/ 26755 w 202836"/>
                  <a:gd name="connsiteY7" fmla="*/ 83720 h 226710"/>
                  <a:gd name="connsiteX8" fmla="*/ 17560 w 202836"/>
                  <a:gd name="connsiteY8" fmla="*/ 70769 h 226710"/>
                  <a:gd name="connsiteX9" fmla="*/ 5462 w 202836"/>
                  <a:gd name="connsiteY9" fmla="*/ 49200 h 226710"/>
                  <a:gd name="connsiteX10" fmla="*/ 2305 w 202836"/>
                  <a:gd name="connsiteY10" fmla="*/ 40558 h 226710"/>
                  <a:gd name="connsiteX11" fmla="*/ 0 w 202836"/>
                  <a:gd name="connsiteY11" fmla="*/ 26478 h 226710"/>
                  <a:gd name="connsiteX12" fmla="*/ 576 w 202836"/>
                  <a:gd name="connsiteY12" fmla="*/ 19841 h 226710"/>
                  <a:gd name="connsiteX13" fmla="*/ 2581 w 202836"/>
                  <a:gd name="connsiteY13" fmla="*/ 14380 h 226710"/>
                  <a:gd name="connsiteX14" fmla="*/ 5761 w 202836"/>
                  <a:gd name="connsiteY14" fmla="*/ 9794 h 226710"/>
                  <a:gd name="connsiteX15" fmla="*/ 10071 w 202836"/>
                  <a:gd name="connsiteY15" fmla="*/ 6337 h 226710"/>
                  <a:gd name="connsiteX16" fmla="*/ 15832 w 202836"/>
                  <a:gd name="connsiteY16" fmla="*/ 3157 h 226710"/>
                  <a:gd name="connsiteX17" fmla="*/ 23597 w 202836"/>
                  <a:gd name="connsiteY17" fmla="*/ 1152 h 226710"/>
                  <a:gd name="connsiteX18" fmla="*/ 33092 w 202836"/>
                  <a:gd name="connsiteY18" fmla="*/ 0 h 226710"/>
                  <a:gd name="connsiteX19" fmla="*/ 44891 w 202836"/>
                  <a:gd name="connsiteY19" fmla="*/ 0 h 226710"/>
                  <a:gd name="connsiteX20" fmla="*/ 59547 w 202836"/>
                  <a:gd name="connsiteY20" fmla="*/ 2005 h 226710"/>
                  <a:gd name="connsiteX21" fmla="*/ 77683 w 202836"/>
                  <a:gd name="connsiteY21" fmla="*/ 5761 h 226710"/>
                  <a:gd name="connsiteX22" fmla="*/ 99252 w 202836"/>
                  <a:gd name="connsiteY22" fmla="*/ 12075 h 226710"/>
                  <a:gd name="connsiteX23" fmla="*/ 124002 w 202836"/>
                  <a:gd name="connsiteY23" fmla="*/ 21293 h 226710"/>
                  <a:gd name="connsiteX24" fmla="*/ 148152 w 202836"/>
                  <a:gd name="connsiteY24" fmla="*/ 31640 h 226710"/>
                  <a:gd name="connsiteX25" fmla="*/ 174354 w 202836"/>
                  <a:gd name="connsiteY25" fmla="*/ 44591 h 226710"/>
                  <a:gd name="connsiteX26" fmla="*/ 202836 w 202836"/>
                  <a:gd name="connsiteY26" fmla="*/ 60123 h 226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10">
                    <a:moveTo>
                      <a:pt x="202836" y="60123"/>
                    </a:moveTo>
                    <a:lnTo>
                      <a:pt x="202537" y="226711"/>
                    </a:lnTo>
                    <a:lnTo>
                      <a:pt x="180092" y="213460"/>
                    </a:lnTo>
                    <a:lnTo>
                      <a:pt x="138381" y="185576"/>
                    </a:lnTo>
                    <a:lnTo>
                      <a:pt x="99828" y="156218"/>
                    </a:lnTo>
                    <a:lnTo>
                      <a:pt x="66160" y="126306"/>
                    </a:lnTo>
                    <a:lnTo>
                      <a:pt x="38830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200"/>
                    </a:lnTo>
                    <a:lnTo>
                      <a:pt x="2305" y="40558"/>
                    </a:lnTo>
                    <a:lnTo>
                      <a:pt x="0" y="26478"/>
                    </a:lnTo>
                    <a:lnTo>
                      <a:pt x="576" y="19841"/>
                    </a:lnTo>
                    <a:lnTo>
                      <a:pt x="2581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57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1" y="0"/>
                    </a:lnTo>
                    <a:lnTo>
                      <a:pt x="59547" y="2005"/>
                    </a:lnTo>
                    <a:lnTo>
                      <a:pt x="77683" y="5761"/>
                    </a:lnTo>
                    <a:lnTo>
                      <a:pt x="99252" y="12075"/>
                    </a:lnTo>
                    <a:lnTo>
                      <a:pt x="124002" y="21293"/>
                    </a:lnTo>
                    <a:lnTo>
                      <a:pt x="148152" y="31640"/>
                    </a:lnTo>
                    <a:lnTo>
                      <a:pt x="174354" y="44591"/>
                    </a:lnTo>
                    <a:lnTo>
                      <a:pt x="202836" y="6012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2" name="Freeform 1841">
                <a:extLst>
                  <a:ext uri="{FF2B5EF4-FFF2-40B4-BE49-F238E27FC236}">
                    <a16:creationId xmlns:a16="http://schemas.microsoft.com/office/drawing/2014/main" id="{3001DE99-3CBF-B43B-A239-4A88638B1427}"/>
                  </a:ext>
                </a:extLst>
              </p:cNvPr>
              <p:cNvSpPr/>
              <p:nvPr/>
            </p:nvSpPr>
            <p:spPr>
              <a:xfrm>
                <a:off x="7310988" y="6695699"/>
                <a:ext cx="123402" cy="119392"/>
              </a:xfrm>
              <a:custGeom>
                <a:avLst/>
                <a:gdLst>
                  <a:gd name="connsiteX0" fmla="*/ 123403 w 123402"/>
                  <a:gd name="connsiteY0" fmla="*/ 42563 h 119392"/>
                  <a:gd name="connsiteX1" fmla="*/ 118817 w 123402"/>
                  <a:gd name="connsiteY1" fmla="*/ 40558 h 119392"/>
                  <a:gd name="connsiteX2" fmla="*/ 113332 w 123402"/>
                  <a:gd name="connsiteY2" fmla="*/ 40282 h 119392"/>
                  <a:gd name="connsiteX3" fmla="*/ 107594 w 123402"/>
                  <a:gd name="connsiteY3" fmla="*/ 41710 h 119392"/>
                  <a:gd name="connsiteX4" fmla="*/ 100980 w 123402"/>
                  <a:gd name="connsiteY4" fmla="*/ 44591 h 119392"/>
                  <a:gd name="connsiteX5" fmla="*/ 88606 w 123402"/>
                  <a:gd name="connsiteY5" fmla="*/ 54661 h 119392"/>
                  <a:gd name="connsiteX6" fmla="*/ 78812 w 123402"/>
                  <a:gd name="connsiteY6" fmla="*/ 68465 h 119392"/>
                  <a:gd name="connsiteX7" fmla="*/ 72198 w 123402"/>
                  <a:gd name="connsiteY7" fmla="*/ 83420 h 119392"/>
                  <a:gd name="connsiteX8" fmla="*/ 69617 w 123402"/>
                  <a:gd name="connsiteY8" fmla="*/ 98376 h 119392"/>
                  <a:gd name="connsiteX9" fmla="*/ 69894 w 123402"/>
                  <a:gd name="connsiteY9" fmla="*/ 105013 h 119392"/>
                  <a:gd name="connsiteX10" fmla="*/ 71622 w 123402"/>
                  <a:gd name="connsiteY10" fmla="*/ 111051 h 119392"/>
                  <a:gd name="connsiteX11" fmla="*/ 74502 w 123402"/>
                  <a:gd name="connsiteY11" fmla="*/ 115636 h 119392"/>
                  <a:gd name="connsiteX12" fmla="*/ 78812 w 123402"/>
                  <a:gd name="connsiteY12" fmla="*/ 119393 h 119392"/>
                  <a:gd name="connsiteX13" fmla="*/ 9195 w 123402"/>
                  <a:gd name="connsiteY13" fmla="*/ 78812 h 119392"/>
                  <a:gd name="connsiteX14" fmla="*/ 5162 w 123402"/>
                  <a:gd name="connsiteY14" fmla="*/ 75654 h 119392"/>
                  <a:gd name="connsiteX15" fmla="*/ 2281 w 123402"/>
                  <a:gd name="connsiteY15" fmla="*/ 71046 h 119392"/>
                  <a:gd name="connsiteX16" fmla="*/ 553 w 123402"/>
                  <a:gd name="connsiteY16" fmla="*/ 65584 h 119392"/>
                  <a:gd name="connsiteX17" fmla="*/ 0 w 123402"/>
                  <a:gd name="connsiteY17" fmla="*/ 58694 h 119392"/>
                  <a:gd name="connsiteX18" fmla="*/ 553 w 123402"/>
                  <a:gd name="connsiteY18" fmla="*/ 50628 h 119392"/>
                  <a:gd name="connsiteX19" fmla="*/ 2281 w 123402"/>
                  <a:gd name="connsiteY19" fmla="*/ 42863 h 119392"/>
                  <a:gd name="connsiteX20" fmla="*/ 9494 w 123402"/>
                  <a:gd name="connsiteY20" fmla="*/ 27330 h 119392"/>
                  <a:gd name="connsiteX21" fmla="*/ 19265 w 123402"/>
                  <a:gd name="connsiteY21" fmla="*/ 14103 h 119392"/>
                  <a:gd name="connsiteX22" fmla="*/ 31064 w 123402"/>
                  <a:gd name="connsiteY22" fmla="*/ 4309 h 119392"/>
                  <a:gd name="connsiteX23" fmla="*/ 36825 w 123402"/>
                  <a:gd name="connsiteY23" fmla="*/ 1429 h 119392"/>
                  <a:gd name="connsiteX24" fmla="*/ 42863 w 123402"/>
                  <a:gd name="connsiteY24" fmla="*/ 0 h 119392"/>
                  <a:gd name="connsiteX25" fmla="*/ 48324 w 123402"/>
                  <a:gd name="connsiteY25" fmla="*/ 0 h 119392"/>
                  <a:gd name="connsiteX26" fmla="*/ 53786 w 123402"/>
                  <a:gd name="connsiteY26" fmla="*/ 2005 h 119392"/>
                  <a:gd name="connsiteX27" fmla="*/ 123403 w 123402"/>
                  <a:gd name="connsiteY27" fmla="*/ 42563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02" h="119392">
                    <a:moveTo>
                      <a:pt x="123403" y="42563"/>
                    </a:moveTo>
                    <a:lnTo>
                      <a:pt x="118817" y="40558"/>
                    </a:lnTo>
                    <a:lnTo>
                      <a:pt x="113332" y="40282"/>
                    </a:lnTo>
                    <a:lnTo>
                      <a:pt x="107594" y="41710"/>
                    </a:lnTo>
                    <a:lnTo>
                      <a:pt x="100980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376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36"/>
                    </a:lnTo>
                    <a:lnTo>
                      <a:pt x="78812" y="119393"/>
                    </a:lnTo>
                    <a:lnTo>
                      <a:pt x="9195" y="78812"/>
                    </a:lnTo>
                    <a:lnTo>
                      <a:pt x="5162" y="75654"/>
                    </a:lnTo>
                    <a:lnTo>
                      <a:pt x="2281" y="71046"/>
                    </a:lnTo>
                    <a:lnTo>
                      <a:pt x="553" y="65584"/>
                    </a:lnTo>
                    <a:lnTo>
                      <a:pt x="0" y="58694"/>
                    </a:lnTo>
                    <a:lnTo>
                      <a:pt x="553" y="50628"/>
                    </a:lnTo>
                    <a:lnTo>
                      <a:pt x="2281" y="42863"/>
                    </a:lnTo>
                    <a:lnTo>
                      <a:pt x="9494" y="27330"/>
                    </a:lnTo>
                    <a:lnTo>
                      <a:pt x="19265" y="14103"/>
                    </a:lnTo>
                    <a:lnTo>
                      <a:pt x="31064" y="4309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03" y="42563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3" name="Freeform 1842">
                <a:extLst>
                  <a:ext uri="{FF2B5EF4-FFF2-40B4-BE49-F238E27FC236}">
                    <a16:creationId xmlns:a16="http://schemas.microsoft.com/office/drawing/2014/main" id="{CA41D86B-816B-8F53-2998-5D2E228E3B09}"/>
                  </a:ext>
                </a:extLst>
              </p:cNvPr>
              <p:cNvSpPr/>
              <p:nvPr/>
            </p:nvSpPr>
            <p:spPr>
              <a:xfrm>
                <a:off x="7380605" y="6736257"/>
                <a:ext cx="63003" cy="80839"/>
              </a:xfrm>
              <a:custGeom>
                <a:avLst/>
                <a:gdLst>
                  <a:gd name="connsiteX0" fmla="*/ 31364 w 63003"/>
                  <a:gd name="connsiteY0" fmla="*/ 4033 h 80839"/>
                  <a:gd name="connsiteX1" fmla="*/ 42563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57 h 80839"/>
                  <a:gd name="connsiteX5" fmla="*/ 58694 w 63003"/>
                  <a:gd name="connsiteY5" fmla="*/ 6337 h 80839"/>
                  <a:gd name="connsiteX6" fmla="*/ 60975 w 63003"/>
                  <a:gd name="connsiteY6" fmla="*/ 10370 h 80839"/>
                  <a:gd name="connsiteX7" fmla="*/ 63003 w 63003"/>
                  <a:gd name="connsiteY7" fmla="*/ 22146 h 80839"/>
                  <a:gd name="connsiteX8" fmla="*/ 60975 w 63003"/>
                  <a:gd name="connsiteY8" fmla="*/ 35673 h 80839"/>
                  <a:gd name="connsiteX9" fmla="*/ 58694 w 63003"/>
                  <a:gd name="connsiteY9" fmla="*/ 42863 h 80839"/>
                  <a:gd name="connsiteX10" fmla="*/ 53786 w 63003"/>
                  <a:gd name="connsiteY10" fmla="*/ 52933 h 80839"/>
                  <a:gd name="connsiteX11" fmla="*/ 47471 w 63003"/>
                  <a:gd name="connsiteY11" fmla="*/ 62427 h 80839"/>
                  <a:gd name="connsiteX12" fmla="*/ 42563 w 63003"/>
                  <a:gd name="connsiteY12" fmla="*/ 67889 h 80839"/>
                  <a:gd name="connsiteX13" fmla="*/ 31640 w 63003"/>
                  <a:gd name="connsiteY13" fmla="*/ 76530 h 80839"/>
                  <a:gd name="connsiteX14" fmla="*/ 20417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66 w 63003"/>
                  <a:gd name="connsiteY17" fmla="*/ 77683 h 80839"/>
                  <a:gd name="connsiteX18" fmla="*/ 4309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394 h 80839"/>
                  <a:gd name="connsiteX21" fmla="*/ 2005 w 63003"/>
                  <a:gd name="connsiteY21" fmla="*/ 44890 h 80839"/>
                  <a:gd name="connsiteX22" fmla="*/ 4309 w 63003"/>
                  <a:gd name="connsiteY22" fmla="*/ 37701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7 w 63003"/>
                  <a:gd name="connsiteY25" fmla="*/ 12651 h 80839"/>
                  <a:gd name="connsiteX26" fmla="*/ 31364 w 63003"/>
                  <a:gd name="connsiteY26" fmla="*/ 4033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3"/>
                    </a:moveTo>
                    <a:lnTo>
                      <a:pt x="42563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57"/>
                    </a:lnTo>
                    <a:lnTo>
                      <a:pt x="58694" y="6337"/>
                    </a:lnTo>
                    <a:lnTo>
                      <a:pt x="60975" y="10370"/>
                    </a:lnTo>
                    <a:lnTo>
                      <a:pt x="63003" y="22146"/>
                    </a:lnTo>
                    <a:lnTo>
                      <a:pt x="60975" y="35673"/>
                    </a:lnTo>
                    <a:lnTo>
                      <a:pt x="58694" y="42863"/>
                    </a:lnTo>
                    <a:lnTo>
                      <a:pt x="53786" y="52933"/>
                    </a:lnTo>
                    <a:lnTo>
                      <a:pt x="47471" y="62427"/>
                    </a:lnTo>
                    <a:lnTo>
                      <a:pt x="42563" y="67889"/>
                    </a:lnTo>
                    <a:lnTo>
                      <a:pt x="31640" y="76530"/>
                    </a:lnTo>
                    <a:lnTo>
                      <a:pt x="20417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66" y="77683"/>
                    </a:lnTo>
                    <a:lnTo>
                      <a:pt x="4309" y="74226"/>
                    </a:lnTo>
                    <a:lnTo>
                      <a:pt x="2005" y="70193"/>
                    </a:lnTo>
                    <a:lnTo>
                      <a:pt x="0" y="58394"/>
                    </a:lnTo>
                    <a:lnTo>
                      <a:pt x="2005" y="44890"/>
                    </a:lnTo>
                    <a:lnTo>
                      <a:pt x="4309" y="37701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7" y="12651"/>
                    </a:lnTo>
                    <a:lnTo>
                      <a:pt x="31364" y="403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4" name="Freeform 1843">
                <a:extLst>
                  <a:ext uri="{FF2B5EF4-FFF2-40B4-BE49-F238E27FC236}">
                    <a16:creationId xmlns:a16="http://schemas.microsoft.com/office/drawing/2014/main" id="{4169C3AF-5459-38DE-DE3F-A89DD9EB2D3E}"/>
                  </a:ext>
                </a:extLst>
              </p:cNvPr>
              <p:cNvSpPr/>
              <p:nvPr/>
            </p:nvSpPr>
            <p:spPr>
              <a:xfrm>
                <a:off x="7324216" y="6697128"/>
                <a:ext cx="92062" cy="118240"/>
              </a:xfrm>
              <a:custGeom>
                <a:avLst/>
                <a:gdLst>
                  <a:gd name="connsiteX0" fmla="*/ 46019 w 92062"/>
                  <a:gd name="connsiteY0" fmla="*/ 6061 h 118240"/>
                  <a:gd name="connsiteX1" fmla="*/ 54661 w 92062"/>
                  <a:gd name="connsiteY1" fmla="*/ 2028 h 118240"/>
                  <a:gd name="connsiteX2" fmla="*/ 62427 w 92062"/>
                  <a:gd name="connsiteY2" fmla="*/ 0 h 118240"/>
                  <a:gd name="connsiteX3" fmla="*/ 69041 w 92062"/>
                  <a:gd name="connsiteY3" fmla="*/ 0 h 118240"/>
                  <a:gd name="connsiteX4" fmla="*/ 78535 w 92062"/>
                  <a:gd name="connsiteY4" fmla="*/ 2881 h 118240"/>
                  <a:gd name="connsiteX5" fmla="*/ 85725 w 92062"/>
                  <a:gd name="connsiteY5" fmla="*/ 9494 h 118240"/>
                  <a:gd name="connsiteX6" fmla="*/ 89182 w 92062"/>
                  <a:gd name="connsiteY6" fmla="*/ 15255 h 118240"/>
                  <a:gd name="connsiteX7" fmla="*/ 91186 w 92062"/>
                  <a:gd name="connsiteY7" fmla="*/ 23021 h 118240"/>
                  <a:gd name="connsiteX8" fmla="*/ 92062 w 92062"/>
                  <a:gd name="connsiteY8" fmla="*/ 32515 h 118240"/>
                  <a:gd name="connsiteX9" fmla="*/ 91486 w 92062"/>
                  <a:gd name="connsiteY9" fmla="*/ 42309 h 118240"/>
                  <a:gd name="connsiteX10" fmla="*/ 89458 w 92062"/>
                  <a:gd name="connsiteY10" fmla="*/ 52357 h 118240"/>
                  <a:gd name="connsiteX11" fmla="*/ 86024 w 92062"/>
                  <a:gd name="connsiteY11" fmla="*/ 63003 h 118240"/>
                  <a:gd name="connsiteX12" fmla="*/ 81415 w 92062"/>
                  <a:gd name="connsiteY12" fmla="*/ 73074 h 118240"/>
                  <a:gd name="connsiteX13" fmla="*/ 69317 w 92062"/>
                  <a:gd name="connsiteY13" fmla="*/ 91486 h 118240"/>
                  <a:gd name="connsiteX14" fmla="*/ 62128 w 92062"/>
                  <a:gd name="connsiteY14" fmla="*/ 99828 h 118240"/>
                  <a:gd name="connsiteX15" fmla="*/ 54361 w 92062"/>
                  <a:gd name="connsiteY15" fmla="*/ 106465 h 118240"/>
                  <a:gd name="connsiteX16" fmla="*/ 46319 w 92062"/>
                  <a:gd name="connsiteY16" fmla="*/ 112203 h 118240"/>
                  <a:gd name="connsiteX17" fmla="*/ 37401 w 92062"/>
                  <a:gd name="connsiteY17" fmla="*/ 116236 h 118240"/>
                  <a:gd name="connsiteX18" fmla="*/ 29635 w 92062"/>
                  <a:gd name="connsiteY18" fmla="*/ 118241 h 118240"/>
                  <a:gd name="connsiteX19" fmla="*/ 22998 w 92062"/>
                  <a:gd name="connsiteY19" fmla="*/ 118241 h 118240"/>
                  <a:gd name="connsiteX20" fmla="*/ 13504 w 92062"/>
                  <a:gd name="connsiteY20" fmla="*/ 115383 h 118240"/>
                  <a:gd name="connsiteX21" fmla="*/ 6314 w 92062"/>
                  <a:gd name="connsiteY21" fmla="*/ 108746 h 118240"/>
                  <a:gd name="connsiteX22" fmla="*/ 2881 w 92062"/>
                  <a:gd name="connsiteY22" fmla="*/ 103008 h 118240"/>
                  <a:gd name="connsiteX23" fmla="*/ 852 w 92062"/>
                  <a:gd name="connsiteY23" fmla="*/ 95519 h 118240"/>
                  <a:gd name="connsiteX24" fmla="*/ 0 w 92062"/>
                  <a:gd name="connsiteY24" fmla="*/ 85748 h 118240"/>
                  <a:gd name="connsiteX25" fmla="*/ 576 w 92062"/>
                  <a:gd name="connsiteY25" fmla="*/ 75954 h 118240"/>
                  <a:gd name="connsiteX26" fmla="*/ 2581 w 92062"/>
                  <a:gd name="connsiteY26" fmla="*/ 65884 h 118240"/>
                  <a:gd name="connsiteX27" fmla="*/ 6037 w 92062"/>
                  <a:gd name="connsiteY27" fmla="*/ 55537 h 118240"/>
                  <a:gd name="connsiteX28" fmla="*/ 16108 w 92062"/>
                  <a:gd name="connsiteY28" fmla="*/ 35972 h 118240"/>
                  <a:gd name="connsiteX29" fmla="*/ 22722 w 92062"/>
                  <a:gd name="connsiteY29" fmla="*/ 26754 h 118240"/>
                  <a:gd name="connsiteX30" fmla="*/ 29911 w 92062"/>
                  <a:gd name="connsiteY30" fmla="*/ 18712 h 118240"/>
                  <a:gd name="connsiteX31" fmla="*/ 37677 w 92062"/>
                  <a:gd name="connsiteY31" fmla="*/ 11799 h 118240"/>
                  <a:gd name="connsiteX32" fmla="*/ 46019 w 92062"/>
                  <a:gd name="connsiteY32" fmla="*/ 6061 h 118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40">
                    <a:moveTo>
                      <a:pt x="46019" y="6061"/>
                    </a:moveTo>
                    <a:lnTo>
                      <a:pt x="54661" y="2028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186" y="23021"/>
                    </a:lnTo>
                    <a:lnTo>
                      <a:pt x="92062" y="32515"/>
                    </a:lnTo>
                    <a:lnTo>
                      <a:pt x="91486" y="42309"/>
                    </a:lnTo>
                    <a:lnTo>
                      <a:pt x="89458" y="52357"/>
                    </a:lnTo>
                    <a:lnTo>
                      <a:pt x="86024" y="63003"/>
                    </a:lnTo>
                    <a:lnTo>
                      <a:pt x="81415" y="73074"/>
                    </a:lnTo>
                    <a:lnTo>
                      <a:pt x="69317" y="91486"/>
                    </a:lnTo>
                    <a:lnTo>
                      <a:pt x="62128" y="99828"/>
                    </a:lnTo>
                    <a:lnTo>
                      <a:pt x="54361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41"/>
                    </a:lnTo>
                    <a:lnTo>
                      <a:pt x="22998" y="118241"/>
                    </a:lnTo>
                    <a:lnTo>
                      <a:pt x="13504" y="115383"/>
                    </a:lnTo>
                    <a:lnTo>
                      <a:pt x="6314" y="108746"/>
                    </a:lnTo>
                    <a:lnTo>
                      <a:pt x="2881" y="103008"/>
                    </a:lnTo>
                    <a:lnTo>
                      <a:pt x="852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54"/>
                    </a:lnTo>
                    <a:lnTo>
                      <a:pt x="29911" y="18712"/>
                    </a:lnTo>
                    <a:lnTo>
                      <a:pt x="37677" y="11799"/>
                    </a:lnTo>
                    <a:lnTo>
                      <a:pt x="46019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5" name="Freeform 1844">
                <a:extLst>
                  <a:ext uri="{FF2B5EF4-FFF2-40B4-BE49-F238E27FC236}">
                    <a16:creationId xmlns:a16="http://schemas.microsoft.com/office/drawing/2014/main" id="{C1774081-8D6B-28D4-FD40-5097E15B05BD}"/>
                  </a:ext>
                </a:extLst>
              </p:cNvPr>
              <p:cNvSpPr/>
              <p:nvPr/>
            </p:nvSpPr>
            <p:spPr>
              <a:xfrm>
                <a:off x="7332258" y="6701437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14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4 h 134371"/>
                  <a:gd name="connsiteX4" fmla="*/ 156517 w 168592"/>
                  <a:gd name="connsiteY4" fmla="*/ 80840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2 w 168592"/>
                  <a:gd name="connsiteY7" fmla="*/ 110475 h 134371"/>
                  <a:gd name="connsiteX8" fmla="*/ 167740 w 168592"/>
                  <a:gd name="connsiteY8" fmla="*/ 117089 h 134371"/>
                  <a:gd name="connsiteX9" fmla="*/ 164859 w 168592"/>
                  <a:gd name="connsiteY9" fmla="*/ 122850 h 134371"/>
                  <a:gd name="connsiteX10" fmla="*/ 161103 w 168592"/>
                  <a:gd name="connsiteY10" fmla="*/ 127159 h 134371"/>
                  <a:gd name="connsiteX11" fmla="*/ 154788 w 168592"/>
                  <a:gd name="connsiteY11" fmla="*/ 130339 h 134371"/>
                  <a:gd name="connsiteX12" fmla="*/ 145870 w 168592"/>
                  <a:gd name="connsiteY12" fmla="*/ 132920 h 134371"/>
                  <a:gd name="connsiteX13" fmla="*/ 132620 w 168592"/>
                  <a:gd name="connsiteY13" fmla="*/ 134372 h 134371"/>
                  <a:gd name="connsiteX14" fmla="*/ 114208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8 h 134371"/>
                  <a:gd name="connsiteX17" fmla="*/ 13804 w 168592"/>
                  <a:gd name="connsiteY17" fmla="*/ 114231 h 134371"/>
                  <a:gd name="connsiteX18" fmla="*/ 8918 w 168592"/>
                  <a:gd name="connsiteY18" fmla="*/ 112503 h 134371"/>
                  <a:gd name="connsiteX19" fmla="*/ 5462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1 h 134371"/>
                  <a:gd name="connsiteX23" fmla="*/ 0 w 168592"/>
                  <a:gd name="connsiteY23" fmla="*/ 89758 h 134371"/>
                  <a:gd name="connsiteX24" fmla="*/ 1728 w 168592"/>
                  <a:gd name="connsiteY24" fmla="*/ 81139 h 134371"/>
                  <a:gd name="connsiteX25" fmla="*/ 7766 w 168592"/>
                  <a:gd name="connsiteY25" fmla="*/ 63579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7 h 134371"/>
                  <a:gd name="connsiteX29" fmla="*/ 51504 w 168592"/>
                  <a:gd name="connsiteY29" fmla="*/ 8066 h 134371"/>
                  <a:gd name="connsiteX30" fmla="*/ 58970 w 168592"/>
                  <a:gd name="connsiteY30" fmla="*/ 3457 h 134371"/>
                  <a:gd name="connsiteX31" fmla="*/ 66183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14" y="26478"/>
                    </a:lnTo>
                    <a:lnTo>
                      <a:pt x="128610" y="48347"/>
                    </a:lnTo>
                    <a:lnTo>
                      <a:pt x="145294" y="66184"/>
                    </a:lnTo>
                    <a:lnTo>
                      <a:pt x="156517" y="80840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2" y="110475"/>
                    </a:lnTo>
                    <a:lnTo>
                      <a:pt x="167740" y="117089"/>
                    </a:lnTo>
                    <a:lnTo>
                      <a:pt x="164859" y="122850"/>
                    </a:lnTo>
                    <a:lnTo>
                      <a:pt x="161103" y="127159"/>
                    </a:lnTo>
                    <a:lnTo>
                      <a:pt x="154788" y="130339"/>
                    </a:lnTo>
                    <a:lnTo>
                      <a:pt x="145870" y="132920"/>
                    </a:lnTo>
                    <a:lnTo>
                      <a:pt x="132620" y="134372"/>
                    </a:lnTo>
                    <a:lnTo>
                      <a:pt x="114208" y="133796"/>
                    </a:lnTo>
                    <a:lnTo>
                      <a:pt x="89481" y="130915"/>
                    </a:lnTo>
                    <a:lnTo>
                      <a:pt x="56389" y="124578"/>
                    </a:lnTo>
                    <a:lnTo>
                      <a:pt x="13804" y="114231"/>
                    </a:lnTo>
                    <a:lnTo>
                      <a:pt x="8918" y="112503"/>
                    </a:lnTo>
                    <a:lnTo>
                      <a:pt x="5462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1"/>
                    </a:lnTo>
                    <a:lnTo>
                      <a:pt x="0" y="89758"/>
                    </a:lnTo>
                    <a:lnTo>
                      <a:pt x="1728" y="81139"/>
                    </a:lnTo>
                    <a:lnTo>
                      <a:pt x="7766" y="63579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7"/>
                    </a:lnTo>
                    <a:lnTo>
                      <a:pt x="51504" y="8066"/>
                    </a:lnTo>
                    <a:lnTo>
                      <a:pt x="58970" y="3457"/>
                    </a:lnTo>
                    <a:lnTo>
                      <a:pt x="66183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6" name="Freeform 1845">
                <a:extLst>
                  <a:ext uri="{FF2B5EF4-FFF2-40B4-BE49-F238E27FC236}">
                    <a16:creationId xmlns:a16="http://schemas.microsoft.com/office/drawing/2014/main" id="{B3B36382-0E4B-5281-8DC1-EDDAE22DDBC1}"/>
                  </a:ext>
                </a:extLst>
              </p:cNvPr>
              <p:cNvSpPr/>
              <p:nvPr/>
            </p:nvSpPr>
            <p:spPr>
              <a:xfrm>
                <a:off x="7209432" y="6772506"/>
                <a:ext cx="207698" cy="292017"/>
              </a:xfrm>
              <a:custGeom>
                <a:avLst/>
                <a:gdLst>
                  <a:gd name="connsiteX0" fmla="*/ 32492 w 207698"/>
                  <a:gd name="connsiteY0" fmla="*/ 292018 h 292017"/>
                  <a:gd name="connsiteX1" fmla="*/ 0 w 207698"/>
                  <a:gd name="connsiteY1" fmla="*/ 273030 h 292017"/>
                  <a:gd name="connsiteX2" fmla="*/ 25602 w 207698"/>
                  <a:gd name="connsiteY2" fmla="*/ 245699 h 292017"/>
                  <a:gd name="connsiteX3" fmla="*/ 58095 w 207698"/>
                  <a:gd name="connsiteY3" fmla="*/ 264388 h 292017"/>
                  <a:gd name="connsiteX4" fmla="*/ 32492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2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06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8 h 292017"/>
                  <a:gd name="connsiteX13" fmla="*/ 167717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492" y="292018"/>
                    </a:moveTo>
                    <a:lnTo>
                      <a:pt x="0" y="273030"/>
                    </a:lnTo>
                    <a:lnTo>
                      <a:pt x="25602" y="245699"/>
                    </a:lnTo>
                    <a:lnTo>
                      <a:pt x="58095" y="264388"/>
                    </a:lnTo>
                    <a:lnTo>
                      <a:pt x="32492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2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06" y="24750"/>
                    </a:lnTo>
                    <a:lnTo>
                      <a:pt x="153913" y="5761"/>
                    </a:lnTo>
                    <a:lnTo>
                      <a:pt x="161679" y="1728"/>
                    </a:lnTo>
                    <a:lnTo>
                      <a:pt x="167717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7" name="Freeform 1846">
                <a:extLst>
                  <a:ext uri="{FF2B5EF4-FFF2-40B4-BE49-F238E27FC236}">
                    <a16:creationId xmlns:a16="http://schemas.microsoft.com/office/drawing/2014/main" id="{B4B04E0E-59E9-9868-35DF-291BE49D3710}"/>
                  </a:ext>
                </a:extLst>
              </p:cNvPr>
              <p:cNvSpPr/>
              <p:nvPr/>
            </p:nvSpPr>
            <p:spPr>
              <a:xfrm>
                <a:off x="7202219" y="6778267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3 h 200232"/>
                  <a:gd name="connsiteX1" fmla="*/ 0 w 193618"/>
                  <a:gd name="connsiteY1" fmla="*/ 181244 h 200232"/>
                  <a:gd name="connsiteX2" fmla="*/ 20141 w 193618"/>
                  <a:gd name="connsiteY2" fmla="*/ 153614 h 200232"/>
                  <a:gd name="connsiteX3" fmla="*/ 45743 w 193618"/>
                  <a:gd name="connsiteY3" fmla="*/ 119670 h 200232"/>
                  <a:gd name="connsiteX4" fmla="*/ 89758 w 193618"/>
                  <a:gd name="connsiteY4" fmla="*/ 65884 h 200232"/>
                  <a:gd name="connsiteX5" fmla="*/ 120268 w 193618"/>
                  <a:gd name="connsiteY5" fmla="*/ 33368 h 200232"/>
                  <a:gd name="connsiteX6" fmla="*/ 134349 w 193618"/>
                  <a:gd name="connsiteY6" fmla="*/ 19841 h 200232"/>
                  <a:gd name="connsiteX7" fmla="*/ 148751 w 193618"/>
                  <a:gd name="connsiteY7" fmla="*/ 8342 h 200232"/>
                  <a:gd name="connsiteX8" fmla="*/ 161126 w 193618"/>
                  <a:gd name="connsiteY8" fmla="*/ 0 h 200232"/>
                  <a:gd name="connsiteX9" fmla="*/ 193619 w 193618"/>
                  <a:gd name="connsiteY9" fmla="*/ 18989 h 200232"/>
                  <a:gd name="connsiteX10" fmla="*/ 181544 w 193618"/>
                  <a:gd name="connsiteY10" fmla="*/ 27031 h 200232"/>
                  <a:gd name="connsiteX11" fmla="*/ 167164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73 w 193618"/>
                  <a:gd name="connsiteY13" fmla="*/ 84872 h 200232"/>
                  <a:gd name="connsiteX14" fmla="*/ 78259 w 193618"/>
                  <a:gd name="connsiteY14" fmla="*/ 138658 h 200232"/>
                  <a:gd name="connsiteX15" fmla="*/ 32792 w 193618"/>
                  <a:gd name="connsiteY15" fmla="*/ 200233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3"/>
                    </a:moveTo>
                    <a:lnTo>
                      <a:pt x="0" y="181244"/>
                    </a:lnTo>
                    <a:lnTo>
                      <a:pt x="20141" y="153614"/>
                    </a:lnTo>
                    <a:lnTo>
                      <a:pt x="45743" y="119670"/>
                    </a:lnTo>
                    <a:lnTo>
                      <a:pt x="89758" y="65884"/>
                    </a:lnTo>
                    <a:lnTo>
                      <a:pt x="120268" y="33368"/>
                    </a:lnTo>
                    <a:lnTo>
                      <a:pt x="134349" y="19841"/>
                    </a:lnTo>
                    <a:lnTo>
                      <a:pt x="148751" y="8342"/>
                    </a:lnTo>
                    <a:lnTo>
                      <a:pt x="161126" y="0"/>
                    </a:lnTo>
                    <a:lnTo>
                      <a:pt x="193619" y="18989"/>
                    </a:lnTo>
                    <a:lnTo>
                      <a:pt x="181544" y="27031"/>
                    </a:lnTo>
                    <a:lnTo>
                      <a:pt x="167164" y="38830"/>
                    </a:lnTo>
                    <a:lnTo>
                      <a:pt x="152761" y="52357"/>
                    </a:lnTo>
                    <a:lnTo>
                      <a:pt x="122573" y="84872"/>
                    </a:lnTo>
                    <a:lnTo>
                      <a:pt x="78259" y="138658"/>
                    </a:lnTo>
                    <a:lnTo>
                      <a:pt x="32792" y="2002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8" name="Freeform 1847">
                <a:extLst>
                  <a:ext uri="{FF2B5EF4-FFF2-40B4-BE49-F238E27FC236}">
                    <a16:creationId xmlns:a16="http://schemas.microsoft.com/office/drawing/2014/main" id="{6CC329CC-D54E-5F23-72E5-872E797AA91F}"/>
                  </a:ext>
                </a:extLst>
              </p:cNvPr>
              <p:cNvSpPr/>
              <p:nvPr/>
            </p:nvSpPr>
            <p:spPr>
              <a:xfrm>
                <a:off x="7202219" y="6959511"/>
                <a:ext cx="65307" cy="77382"/>
              </a:xfrm>
              <a:custGeom>
                <a:avLst/>
                <a:gdLst>
                  <a:gd name="connsiteX0" fmla="*/ 65308 w 65307"/>
                  <a:gd name="connsiteY0" fmla="*/ 77383 h 77382"/>
                  <a:gd name="connsiteX1" fmla="*/ 32792 w 65307"/>
                  <a:gd name="connsiteY1" fmla="*/ 58694 h 77382"/>
                  <a:gd name="connsiteX2" fmla="*/ 24750 w 65307"/>
                  <a:gd name="connsiteY2" fmla="*/ 49476 h 77382"/>
                  <a:gd name="connsiteX3" fmla="*/ 17560 w 65307"/>
                  <a:gd name="connsiteY3" fmla="*/ 39129 h 77382"/>
                  <a:gd name="connsiteX4" fmla="*/ 10946 w 65307"/>
                  <a:gd name="connsiteY4" fmla="*/ 27331 h 77382"/>
                  <a:gd name="connsiteX5" fmla="*/ 5185 w 65307"/>
                  <a:gd name="connsiteY5" fmla="*/ 14380 h 77382"/>
                  <a:gd name="connsiteX6" fmla="*/ 0 w 65307"/>
                  <a:gd name="connsiteY6" fmla="*/ 0 h 77382"/>
                  <a:gd name="connsiteX7" fmla="*/ 32792 w 65307"/>
                  <a:gd name="connsiteY7" fmla="*/ 18989 h 77382"/>
                  <a:gd name="connsiteX8" fmla="*/ 37701 w 65307"/>
                  <a:gd name="connsiteY8" fmla="*/ 33368 h 77382"/>
                  <a:gd name="connsiteX9" fmla="*/ 43438 w 65307"/>
                  <a:gd name="connsiteY9" fmla="*/ 46319 h 77382"/>
                  <a:gd name="connsiteX10" fmla="*/ 50075 w 65307"/>
                  <a:gd name="connsiteY10" fmla="*/ 57818 h 77382"/>
                  <a:gd name="connsiteX11" fmla="*/ 57265 w 65307"/>
                  <a:gd name="connsiteY11" fmla="*/ 68188 h 77382"/>
                  <a:gd name="connsiteX12" fmla="*/ 65308 w 65307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307" h="77382">
                    <a:moveTo>
                      <a:pt x="65308" y="77383"/>
                    </a:moveTo>
                    <a:lnTo>
                      <a:pt x="32792" y="58694"/>
                    </a:lnTo>
                    <a:lnTo>
                      <a:pt x="24750" y="49476"/>
                    </a:lnTo>
                    <a:lnTo>
                      <a:pt x="17560" y="39129"/>
                    </a:lnTo>
                    <a:lnTo>
                      <a:pt x="10946" y="27331"/>
                    </a:lnTo>
                    <a:lnTo>
                      <a:pt x="5185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701" y="33368"/>
                    </a:lnTo>
                    <a:lnTo>
                      <a:pt x="43438" y="46319"/>
                    </a:lnTo>
                    <a:lnTo>
                      <a:pt x="50075" y="57818"/>
                    </a:lnTo>
                    <a:lnTo>
                      <a:pt x="57265" y="68188"/>
                    </a:lnTo>
                    <a:lnTo>
                      <a:pt x="65308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9" name="Freeform 1848">
                <a:extLst>
                  <a:ext uri="{FF2B5EF4-FFF2-40B4-BE49-F238E27FC236}">
                    <a16:creationId xmlns:a16="http://schemas.microsoft.com/office/drawing/2014/main" id="{B2E5D91A-8F5B-B369-7B9E-59C1ED398C68}"/>
                  </a:ext>
                </a:extLst>
              </p:cNvPr>
              <p:cNvSpPr/>
              <p:nvPr/>
            </p:nvSpPr>
            <p:spPr>
              <a:xfrm>
                <a:off x="7212013" y="6978499"/>
                <a:ext cx="55513" cy="86024"/>
              </a:xfrm>
              <a:custGeom>
                <a:avLst/>
                <a:gdLst>
                  <a:gd name="connsiteX0" fmla="*/ 0 w 55513"/>
                  <a:gd name="connsiteY0" fmla="*/ 33944 h 86024"/>
                  <a:gd name="connsiteX1" fmla="*/ 23021 w 55513"/>
                  <a:gd name="connsiteY1" fmla="*/ 0 h 86024"/>
                  <a:gd name="connsiteX2" fmla="*/ 27907 w 55513"/>
                  <a:gd name="connsiteY2" fmla="*/ 14380 h 86024"/>
                  <a:gd name="connsiteX3" fmla="*/ 33645 w 55513"/>
                  <a:gd name="connsiteY3" fmla="*/ 27330 h 86024"/>
                  <a:gd name="connsiteX4" fmla="*/ 40282 w 55513"/>
                  <a:gd name="connsiteY4" fmla="*/ 38830 h 86024"/>
                  <a:gd name="connsiteX5" fmla="*/ 47471 w 55513"/>
                  <a:gd name="connsiteY5" fmla="*/ 49200 h 86024"/>
                  <a:gd name="connsiteX6" fmla="*/ 55514 w 55513"/>
                  <a:gd name="connsiteY6" fmla="*/ 58394 h 86024"/>
                  <a:gd name="connsiteX7" fmla="*/ 29911 w 55513"/>
                  <a:gd name="connsiteY7" fmla="*/ 86024 h 86024"/>
                  <a:gd name="connsiteX8" fmla="*/ 21293 w 55513"/>
                  <a:gd name="connsiteY8" fmla="*/ 75078 h 86024"/>
                  <a:gd name="connsiteX9" fmla="*/ 13227 w 55513"/>
                  <a:gd name="connsiteY9" fmla="*/ 63003 h 86024"/>
                  <a:gd name="connsiteX10" fmla="*/ 6314 w 55513"/>
                  <a:gd name="connsiteY10" fmla="*/ 49200 h 86024"/>
                  <a:gd name="connsiteX11" fmla="*/ 0 w 55513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13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45" y="27330"/>
                    </a:lnTo>
                    <a:lnTo>
                      <a:pt x="40282" y="38830"/>
                    </a:lnTo>
                    <a:lnTo>
                      <a:pt x="47471" y="49200"/>
                    </a:lnTo>
                    <a:lnTo>
                      <a:pt x="55514" y="58394"/>
                    </a:lnTo>
                    <a:lnTo>
                      <a:pt x="29911" y="86024"/>
                    </a:lnTo>
                    <a:lnTo>
                      <a:pt x="21293" y="75078"/>
                    </a:lnTo>
                    <a:lnTo>
                      <a:pt x="13227" y="63003"/>
                    </a:lnTo>
                    <a:lnTo>
                      <a:pt x="6314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0" name="Freeform 1849">
                <a:extLst>
                  <a:ext uri="{FF2B5EF4-FFF2-40B4-BE49-F238E27FC236}">
                    <a16:creationId xmlns:a16="http://schemas.microsoft.com/office/drawing/2014/main" id="{449B7D9E-3458-1F03-A013-0E9F39190557}"/>
                  </a:ext>
                </a:extLst>
              </p:cNvPr>
              <p:cNvSpPr/>
              <p:nvPr/>
            </p:nvSpPr>
            <p:spPr>
              <a:xfrm>
                <a:off x="7179497" y="6959511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4 h 52932"/>
                  <a:gd name="connsiteX2" fmla="*/ 22722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4"/>
                    </a:lnTo>
                    <a:lnTo>
                      <a:pt x="22722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1" name="Freeform 1850">
                <a:extLst>
                  <a:ext uri="{FF2B5EF4-FFF2-40B4-BE49-F238E27FC236}">
                    <a16:creationId xmlns:a16="http://schemas.microsoft.com/office/drawing/2014/main" id="{38F82D93-378C-4C39-23FF-42820A1FA1EB}"/>
                  </a:ext>
                </a:extLst>
              </p:cNvPr>
              <p:cNvSpPr/>
              <p:nvPr/>
            </p:nvSpPr>
            <p:spPr>
              <a:xfrm>
                <a:off x="7179497" y="6993455"/>
                <a:ext cx="62427" cy="71068"/>
              </a:xfrm>
              <a:custGeom>
                <a:avLst/>
                <a:gdLst>
                  <a:gd name="connsiteX0" fmla="*/ 62427 w 62427"/>
                  <a:gd name="connsiteY0" fmla="*/ 71069 h 71068"/>
                  <a:gd name="connsiteX1" fmla="*/ 29935 w 62427"/>
                  <a:gd name="connsiteY1" fmla="*/ 52080 h 71068"/>
                  <a:gd name="connsiteX2" fmla="*/ 21017 w 62427"/>
                  <a:gd name="connsiteY2" fmla="*/ 41134 h 71068"/>
                  <a:gd name="connsiteX3" fmla="*/ 13228 w 62427"/>
                  <a:gd name="connsiteY3" fmla="*/ 29059 h 71068"/>
                  <a:gd name="connsiteX4" fmla="*/ 6038 w 62427"/>
                  <a:gd name="connsiteY4" fmla="*/ 15255 h 71068"/>
                  <a:gd name="connsiteX5" fmla="*/ 0 w 62427"/>
                  <a:gd name="connsiteY5" fmla="*/ 0 h 71068"/>
                  <a:gd name="connsiteX6" fmla="*/ 32516 w 62427"/>
                  <a:gd name="connsiteY6" fmla="*/ 18989 h 71068"/>
                  <a:gd name="connsiteX7" fmla="*/ 38853 w 62427"/>
                  <a:gd name="connsiteY7" fmla="*/ 34244 h 71068"/>
                  <a:gd name="connsiteX8" fmla="*/ 45743 w 62427"/>
                  <a:gd name="connsiteY8" fmla="*/ 48048 h 71068"/>
                  <a:gd name="connsiteX9" fmla="*/ 53809 w 62427"/>
                  <a:gd name="connsiteY9" fmla="*/ 60123 h 71068"/>
                  <a:gd name="connsiteX10" fmla="*/ 62427 w 62427"/>
                  <a:gd name="connsiteY10" fmla="*/ 71069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27" h="71068">
                    <a:moveTo>
                      <a:pt x="62427" y="71069"/>
                    </a:moveTo>
                    <a:lnTo>
                      <a:pt x="29935" y="52080"/>
                    </a:lnTo>
                    <a:lnTo>
                      <a:pt x="21017" y="41134"/>
                    </a:lnTo>
                    <a:lnTo>
                      <a:pt x="13228" y="29059"/>
                    </a:lnTo>
                    <a:lnTo>
                      <a:pt x="6038" y="15255"/>
                    </a:lnTo>
                    <a:lnTo>
                      <a:pt x="0" y="0"/>
                    </a:lnTo>
                    <a:lnTo>
                      <a:pt x="32516" y="18989"/>
                    </a:lnTo>
                    <a:lnTo>
                      <a:pt x="38853" y="34244"/>
                    </a:lnTo>
                    <a:lnTo>
                      <a:pt x="45743" y="48048"/>
                    </a:lnTo>
                    <a:lnTo>
                      <a:pt x="53809" y="60123"/>
                    </a:lnTo>
                    <a:lnTo>
                      <a:pt x="62427" y="7106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2" name="Freeform 1851">
                <a:extLst>
                  <a:ext uri="{FF2B5EF4-FFF2-40B4-BE49-F238E27FC236}">
                    <a16:creationId xmlns:a16="http://schemas.microsoft.com/office/drawing/2014/main" id="{23CEFB0B-EE03-07E4-9A87-8D8D63CE31AF}"/>
                  </a:ext>
                </a:extLst>
              </p:cNvPr>
              <p:cNvSpPr/>
              <p:nvPr/>
            </p:nvSpPr>
            <p:spPr>
              <a:xfrm>
                <a:off x="7121679" y="6993455"/>
                <a:ext cx="90333" cy="136952"/>
              </a:xfrm>
              <a:custGeom>
                <a:avLst/>
                <a:gdLst>
                  <a:gd name="connsiteX0" fmla="*/ 35373 w 90333"/>
                  <a:gd name="connsiteY0" fmla="*/ 136953 h 136952"/>
                  <a:gd name="connsiteX1" fmla="*/ 2581 w 90333"/>
                  <a:gd name="connsiteY1" fmla="*/ 117964 h 136952"/>
                  <a:gd name="connsiteX2" fmla="*/ 852 w 90333"/>
                  <a:gd name="connsiteY2" fmla="*/ 115936 h 136952"/>
                  <a:gd name="connsiteX3" fmla="*/ 0 w 90333"/>
                  <a:gd name="connsiteY3" fmla="*/ 112503 h 136952"/>
                  <a:gd name="connsiteX4" fmla="*/ 576 w 90333"/>
                  <a:gd name="connsiteY4" fmla="*/ 107018 h 136952"/>
                  <a:gd name="connsiteX5" fmla="*/ 3157 w 90333"/>
                  <a:gd name="connsiteY5" fmla="*/ 98399 h 136952"/>
                  <a:gd name="connsiteX6" fmla="*/ 7766 w 90333"/>
                  <a:gd name="connsiteY6" fmla="*/ 86601 h 136952"/>
                  <a:gd name="connsiteX7" fmla="*/ 20717 w 90333"/>
                  <a:gd name="connsiteY7" fmla="*/ 60998 h 136952"/>
                  <a:gd name="connsiteX8" fmla="*/ 35672 w 90333"/>
                  <a:gd name="connsiteY8" fmla="*/ 35097 h 136952"/>
                  <a:gd name="connsiteX9" fmla="*/ 57818 w 90333"/>
                  <a:gd name="connsiteY9" fmla="*/ 0 h 136952"/>
                  <a:gd name="connsiteX10" fmla="*/ 90334 w 90333"/>
                  <a:gd name="connsiteY10" fmla="*/ 18989 h 136952"/>
                  <a:gd name="connsiteX11" fmla="*/ 68188 w 90333"/>
                  <a:gd name="connsiteY11" fmla="*/ 54085 h 136952"/>
                  <a:gd name="connsiteX12" fmla="*/ 53232 w 90333"/>
                  <a:gd name="connsiteY12" fmla="*/ 79987 h 136952"/>
                  <a:gd name="connsiteX13" fmla="*/ 40282 w 90333"/>
                  <a:gd name="connsiteY13" fmla="*/ 105589 h 136952"/>
                  <a:gd name="connsiteX14" fmla="*/ 35672 w 90333"/>
                  <a:gd name="connsiteY14" fmla="*/ 117388 h 136952"/>
                  <a:gd name="connsiteX15" fmla="*/ 33091 w 90333"/>
                  <a:gd name="connsiteY15" fmla="*/ 126007 h 136952"/>
                  <a:gd name="connsiteX16" fmla="*/ 32792 w 90333"/>
                  <a:gd name="connsiteY16" fmla="*/ 131491 h 136952"/>
                  <a:gd name="connsiteX17" fmla="*/ 33668 w 90333"/>
                  <a:gd name="connsiteY17" fmla="*/ 134925 h 136952"/>
                  <a:gd name="connsiteX18" fmla="*/ 35373 w 90333"/>
                  <a:gd name="connsiteY18" fmla="*/ 136953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3" h="136952">
                    <a:moveTo>
                      <a:pt x="35373" y="136953"/>
                    </a:moveTo>
                    <a:lnTo>
                      <a:pt x="2581" y="117964"/>
                    </a:lnTo>
                    <a:lnTo>
                      <a:pt x="852" y="115936"/>
                    </a:lnTo>
                    <a:lnTo>
                      <a:pt x="0" y="112503"/>
                    </a:lnTo>
                    <a:lnTo>
                      <a:pt x="576" y="107018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2" y="35097"/>
                    </a:lnTo>
                    <a:lnTo>
                      <a:pt x="57818" y="0"/>
                    </a:lnTo>
                    <a:lnTo>
                      <a:pt x="90334" y="18989"/>
                    </a:lnTo>
                    <a:lnTo>
                      <a:pt x="68188" y="54085"/>
                    </a:lnTo>
                    <a:lnTo>
                      <a:pt x="53232" y="79987"/>
                    </a:lnTo>
                    <a:lnTo>
                      <a:pt x="40282" y="105589"/>
                    </a:lnTo>
                    <a:lnTo>
                      <a:pt x="35672" y="117388"/>
                    </a:lnTo>
                    <a:lnTo>
                      <a:pt x="33091" y="126007"/>
                    </a:lnTo>
                    <a:lnTo>
                      <a:pt x="32792" y="131491"/>
                    </a:lnTo>
                    <a:lnTo>
                      <a:pt x="33668" y="134925"/>
                    </a:lnTo>
                    <a:lnTo>
                      <a:pt x="35373" y="13695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3" name="Freeform 1852">
                <a:extLst>
                  <a:ext uri="{FF2B5EF4-FFF2-40B4-BE49-F238E27FC236}">
                    <a16:creationId xmlns:a16="http://schemas.microsoft.com/office/drawing/2014/main" id="{51D731B0-1FA1-9622-174B-8CD9A52610C0}"/>
                  </a:ext>
                </a:extLst>
              </p:cNvPr>
              <p:cNvSpPr/>
              <p:nvPr/>
            </p:nvSpPr>
            <p:spPr>
              <a:xfrm>
                <a:off x="7154471" y="6791494"/>
                <a:ext cx="268120" cy="339489"/>
              </a:xfrm>
              <a:custGeom>
                <a:avLst/>
                <a:gdLst>
                  <a:gd name="connsiteX0" fmla="*/ 241367 w 268120"/>
                  <a:gd name="connsiteY0" fmla="*/ 5761 h 339489"/>
                  <a:gd name="connsiteX1" fmla="*/ 249432 w 268120"/>
                  <a:gd name="connsiteY1" fmla="*/ 1728 h 339489"/>
                  <a:gd name="connsiteX2" fmla="*/ 255170 w 268120"/>
                  <a:gd name="connsiteY2" fmla="*/ 300 h 339489"/>
                  <a:gd name="connsiteX3" fmla="*/ 259503 w 268120"/>
                  <a:gd name="connsiteY3" fmla="*/ 0 h 339489"/>
                  <a:gd name="connsiteX4" fmla="*/ 262936 w 268120"/>
                  <a:gd name="connsiteY4" fmla="*/ 1152 h 339489"/>
                  <a:gd name="connsiteX5" fmla="*/ 265241 w 268120"/>
                  <a:gd name="connsiteY5" fmla="*/ 3457 h 339489"/>
                  <a:gd name="connsiteX6" fmla="*/ 267269 w 268120"/>
                  <a:gd name="connsiteY6" fmla="*/ 7190 h 339489"/>
                  <a:gd name="connsiteX7" fmla="*/ 268121 w 268120"/>
                  <a:gd name="connsiteY7" fmla="*/ 12375 h 339489"/>
                  <a:gd name="connsiteX8" fmla="*/ 267845 w 268120"/>
                  <a:gd name="connsiteY8" fmla="*/ 18989 h 339489"/>
                  <a:gd name="connsiteX9" fmla="*/ 265817 w 268120"/>
                  <a:gd name="connsiteY9" fmla="*/ 27907 h 339489"/>
                  <a:gd name="connsiteX10" fmla="*/ 262083 w 268120"/>
                  <a:gd name="connsiteY10" fmla="*/ 38553 h 339489"/>
                  <a:gd name="connsiteX11" fmla="*/ 256322 w 268120"/>
                  <a:gd name="connsiteY11" fmla="*/ 51781 h 339489"/>
                  <a:gd name="connsiteX12" fmla="*/ 247980 w 268120"/>
                  <a:gd name="connsiteY12" fmla="*/ 67313 h 339489"/>
                  <a:gd name="connsiteX13" fmla="*/ 234177 w 268120"/>
                  <a:gd name="connsiteY13" fmla="*/ 90334 h 339489"/>
                  <a:gd name="connsiteX14" fmla="*/ 216640 w 268120"/>
                  <a:gd name="connsiteY14" fmla="*/ 116512 h 339489"/>
                  <a:gd name="connsiteX15" fmla="*/ 197352 w 268120"/>
                  <a:gd name="connsiteY15" fmla="*/ 143267 h 339489"/>
                  <a:gd name="connsiteX16" fmla="*/ 176059 w 268120"/>
                  <a:gd name="connsiteY16" fmla="*/ 170897 h 339489"/>
                  <a:gd name="connsiteX17" fmla="*/ 131192 w 268120"/>
                  <a:gd name="connsiteY17" fmla="*/ 224982 h 339489"/>
                  <a:gd name="connsiteX18" fmla="*/ 86601 w 268120"/>
                  <a:gd name="connsiteY18" fmla="*/ 273882 h 339489"/>
                  <a:gd name="connsiteX19" fmla="*/ 65308 w 268120"/>
                  <a:gd name="connsiteY19" fmla="*/ 295175 h 339489"/>
                  <a:gd name="connsiteX20" fmla="*/ 47172 w 268120"/>
                  <a:gd name="connsiteY20" fmla="*/ 312159 h 339489"/>
                  <a:gd name="connsiteX21" fmla="*/ 24727 w 268120"/>
                  <a:gd name="connsiteY21" fmla="*/ 330272 h 339489"/>
                  <a:gd name="connsiteX22" fmla="*/ 10347 w 268120"/>
                  <a:gd name="connsiteY22" fmla="*/ 338337 h 339489"/>
                  <a:gd name="connsiteX23" fmla="*/ 6038 w 268120"/>
                  <a:gd name="connsiteY23" fmla="*/ 339489 h 339489"/>
                  <a:gd name="connsiteX24" fmla="*/ 3157 w 268120"/>
                  <a:gd name="connsiteY24" fmla="*/ 339190 h 339489"/>
                  <a:gd name="connsiteX25" fmla="*/ 1152 w 268120"/>
                  <a:gd name="connsiteY25" fmla="*/ 337761 h 339489"/>
                  <a:gd name="connsiteX26" fmla="*/ 277 w 268120"/>
                  <a:gd name="connsiteY26" fmla="*/ 335157 h 339489"/>
                  <a:gd name="connsiteX27" fmla="*/ 0 w 268120"/>
                  <a:gd name="connsiteY27" fmla="*/ 330571 h 339489"/>
                  <a:gd name="connsiteX28" fmla="*/ 1729 w 268120"/>
                  <a:gd name="connsiteY28" fmla="*/ 323382 h 339489"/>
                  <a:gd name="connsiteX29" fmla="*/ 5462 w 268120"/>
                  <a:gd name="connsiteY29" fmla="*/ 312435 h 339489"/>
                  <a:gd name="connsiteX30" fmla="*/ 20717 w 268120"/>
                  <a:gd name="connsiteY30" fmla="*/ 281371 h 339489"/>
                  <a:gd name="connsiteX31" fmla="*/ 31640 w 268120"/>
                  <a:gd name="connsiteY31" fmla="*/ 262383 h 339489"/>
                  <a:gd name="connsiteX32" fmla="*/ 57542 w 268120"/>
                  <a:gd name="connsiteY32" fmla="*/ 220949 h 339489"/>
                  <a:gd name="connsiteX33" fmla="*/ 63856 w 268120"/>
                  <a:gd name="connsiteY33" fmla="*/ 236205 h 339489"/>
                  <a:gd name="connsiteX34" fmla="*/ 70769 w 268120"/>
                  <a:gd name="connsiteY34" fmla="*/ 250008 h 339489"/>
                  <a:gd name="connsiteX35" fmla="*/ 78812 w 268120"/>
                  <a:gd name="connsiteY35" fmla="*/ 262083 h 339489"/>
                  <a:gd name="connsiteX36" fmla="*/ 87453 w 268120"/>
                  <a:gd name="connsiteY36" fmla="*/ 273029 h 339489"/>
                  <a:gd name="connsiteX37" fmla="*/ 113056 w 268120"/>
                  <a:gd name="connsiteY37" fmla="*/ 245399 h 339489"/>
                  <a:gd name="connsiteX38" fmla="*/ 105013 w 268120"/>
                  <a:gd name="connsiteY38" fmla="*/ 236205 h 339489"/>
                  <a:gd name="connsiteX39" fmla="*/ 97800 w 268120"/>
                  <a:gd name="connsiteY39" fmla="*/ 225835 h 339489"/>
                  <a:gd name="connsiteX40" fmla="*/ 91187 w 268120"/>
                  <a:gd name="connsiteY40" fmla="*/ 214335 h 339489"/>
                  <a:gd name="connsiteX41" fmla="*/ 85449 w 268120"/>
                  <a:gd name="connsiteY41" fmla="*/ 201385 h 339489"/>
                  <a:gd name="connsiteX42" fmla="*/ 80540 w 268120"/>
                  <a:gd name="connsiteY42" fmla="*/ 187005 h 339489"/>
                  <a:gd name="connsiteX43" fmla="*/ 126007 w 268120"/>
                  <a:gd name="connsiteY43" fmla="*/ 125430 h 339489"/>
                  <a:gd name="connsiteX44" fmla="*/ 170321 w 268120"/>
                  <a:gd name="connsiteY44" fmla="*/ 71645 h 339489"/>
                  <a:gd name="connsiteX45" fmla="*/ 200509 w 268120"/>
                  <a:gd name="connsiteY45" fmla="*/ 39129 h 339489"/>
                  <a:gd name="connsiteX46" fmla="*/ 214912 w 268120"/>
                  <a:gd name="connsiteY46" fmla="*/ 25602 h 339489"/>
                  <a:gd name="connsiteX47" fmla="*/ 229292 w 268120"/>
                  <a:gd name="connsiteY47" fmla="*/ 13804 h 339489"/>
                  <a:gd name="connsiteX48" fmla="*/ 241367 w 268120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0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70" y="300"/>
                    </a:lnTo>
                    <a:lnTo>
                      <a:pt x="259503" y="0"/>
                    </a:lnTo>
                    <a:lnTo>
                      <a:pt x="262936" y="1152"/>
                    </a:lnTo>
                    <a:lnTo>
                      <a:pt x="265241" y="3457"/>
                    </a:lnTo>
                    <a:lnTo>
                      <a:pt x="267269" y="7190"/>
                    </a:lnTo>
                    <a:lnTo>
                      <a:pt x="268121" y="12375"/>
                    </a:lnTo>
                    <a:lnTo>
                      <a:pt x="267845" y="18989"/>
                    </a:lnTo>
                    <a:lnTo>
                      <a:pt x="265817" y="27907"/>
                    </a:lnTo>
                    <a:lnTo>
                      <a:pt x="262083" y="38553"/>
                    </a:lnTo>
                    <a:lnTo>
                      <a:pt x="256322" y="51781"/>
                    </a:lnTo>
                    <a:lnTo>
                      <a:pt x="247980" y="67313"/>
                    </a:lnTo>
                    <a:lnTo>
                      <a:pt x="234177" y="90334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2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27" y="330272"/>
                    </a:lnTo>
                    <a:lnTo>
                      <a:pt x="10347" y="338337"/>
                    </a:lnTo>
                    <a:lnTo>
                      <a:pt x="6038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7" y="335157"/>
                    </a:lnTo>
                    <a:lnTo>
                      <a:pt x="0" y="330571"/>
                    </a:lnTo>
                    <a:lnTo>
                      <a:pt x="1729" y="323382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56" y="236205"/>
                    </a:lnTo>
                    <a:lnTo>
                      <a:pt x="70769" y="250008"/>
                    </a:lnTo>
                    <a:lnTo>
                      <a:pt x="78812" y="262083"/>
                    </a:lnTo>
                    <a:lnTo>
                      <a:pt x="87453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00" y="225835"/>
                    </a:lnTo>
                    <a:lnTo>
                      <a:pt x="91187" y="214335"/>
                    </a:lnTo>
                    <a:lnTo>
                      <a:pt x="85449" y="201385"/>
                    </a:lnTo>
                    <a:lnTo>
                      <a:pt x="80540" y="187005"/>
                    </a:lnTo>
                    <a:lnTo>
                      <a:pt x="126007" y="125430"/>
                    </a:lnTo>
                    <a:lnTo>
                      <a:pt x="170321" y="71645"/>
                    </a:lnTo>
                    <a:lnTo>
                      <a:pt x="200509" y="39129"/>
                    </a:lnTo>
                    <a:lnTo>
                      <a:pt x="214912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4" name="Freeform 1853">
                <a:extLst>
                  <a:ext uri="{FF2B5EF4-FFF2-40B4-BE49-F238E27FC236}">
                    <a16:creationId xmlns:a16="http://schemas.microsoft.com/office/drawing/2014/main" id="{DEFEC4EA-ABCB-A6C6-98D8-6BDB9ADF122C}"/>
                  </a:ext>
                </a:extLst>
              </p:cNvPr>
              <p:cNvSpPr/>
              <p:nvPr/>
            </p:nvSpPr>
            <p:spPr>
              <a:xfrm>
                <a:off x="7378577" y="6473021"/>
                <a:ext cx="97546" cy="56389"/>
              </a:xfrm>
              <a:custGeom>
                <a:avLst/>
                <a:gdLst>
                  <a:gd name="connsiteX0" fmla="*/ 32515 w 97546"/>
                  <a:gd name="connsiteY0" fmla="*/ 56390 h 56389"/>
                  <a:gd name="connsiteX1" fmla="*/ 0 w 97546"/>
                  <a:gd name="connsiteY1" fmla="*/ 37401 h 56389"/>
                  <a:gd name="connsiteX2" fmla="*/ 31087 w 97546"/>
                  <a:gd name="connsiteY2" fmla="*/ 16684 h 56389"/>
                  <a:gd name="connsiteX3" fmla="*/ 47771 w 97546"/>
                  <a:gd name="connsiteY3" fmla="*/ 7766 h 56389"/>
                  <a:gd name="connsiteX4" fmla="*/ 64732 w 97546"/>
                  <a:gd name="connsiteY4" fmla="*/ 0 h 56389"/>
                  <a:gd name="connsiteX5" fmla="*/ 97546 w 97546"/>
                  <a:gd name="connsiteY5" fmla="*/ 18689 h 56389"/>
                  <a:gd name="connsiteX6" fmla="*/ 80563 w 97546"/>
                  <a:gd name="connsiteY6" fmla="*/ 26455 h 56389"/>
                  <a:gd name="connsiteX7" fmla="*/ 63879 w 97546"/>
                  <a:gd name="connsiteY7" fmla="*/ 35673 h 56389"/>
                  <a:gd name="connsiteX8" fmla="*/ 32515 w 97546"/>
                  <a:gd name="connsiteY8" fmla="*/ 56390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46" h="56389">
                    <a:moveTo>
                      <a:pt x="32515" y="56390"/>
                    </a:moveTo>
                    <a:lnTo>
                      <a:pt x="0" y="37401"/>
                    </a:lnTo>
                    <a:lnTo>
                      <a:pt x="31087" y="16684"/>
                    </a:lnTo>
                    <a:lnTo>
                      <a:pt x="47771" y="7766"/>
                    </a:lnTo>
                    <a:lnTo>
                      <a:pt x="64732" y="0"/>
                    </a:lnTo>
                    <a:lnTo>
                      <a:pt x="97546" y="18689"/>
                    </a:lnTo>
                    <a:lnTo>
                      <a:pt x="80563" y="26455"/>
                    </a:lnTo>
                    <a:lnTo>
                      <a:pt x="63879" y="35673"/>
                    </a:lnTo>
                    <a:lnTo>
                      <a:pt x="32515" y="5639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5" name="Freeform 1854">
                <a:extLst>
                  <a:ext uri="{FF2B5EF4-FFF2-40B4-BE49-F238E27FC236}">
                    <a16:creationId xmlns:a16="http://schemas.microsoft.com/office/drawing/2014/main" id="{B3BB1911-6D66-D284-DE1C-FDE5FB97C8D9}"/>
                  </a:ext>
                </a:extLst>
              </p:cNvPr>
              <p:cNvSpPr/>
              <p:nvPr/>
            </p:nvSpPr>
            <p:spPr>
              <a:xfrm>
                <a:off x="7410816" y="6443386"/>
                <a:ext cx="60399" cy="33091"/>
              </a:xfrm>
              <a:custGeom>
                <a:avLst/>
                <a:gdLst>
                  <a:gd name="connsiteX0" fmla="*/ 32493 w 60399"/>
                  <a:gd name="connsiteY0" fmla="*/ 33092 h 33091"/>
                  <a:gd name="connsiteX1" fmla="*/ 0 w 60399"/>
                  <a:gd name="connsiteY1" fmla="*/ 14103 h 33091"/>
                  <a:gd name="connsiteX2" fmla="*/ 14080 w 60399"/>
                  <a:gd name="connsiteY2" fmla="*/ 6614 h 33091"/>
                  <a:gd name="connsiteX3" fmla="*/ 27907 w 60399"/>
                  <a:gd name="connsiteY3" fmla="*/ 0 h 33091"/>
                  <a:gd name="connsiteX4" fmla="*/ 60399 w 60399"/>
                  <a:gd name="connsiteY4" fmla="*/ 18989 h 33091"/>
                  <a:gd name="connsiteX5" fmla="*/ 32493 w 60399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399" h="33091">
                    <a:moveTo>
                      <a:pt x="32493" y="33092"/>
                    </a:moveTo>
                    <a:lnTo>
                      <a:pt x="0" y="14103"/>
                    </a:lnTo>
                    <a:lnTo>
                      <a:pt x="14080" y="6614"/>
                    </a:lnTo>
                    <a:lnTo>
                      <a:pt x="27907" y="0"/>
                    </a:lnTo>
                    <a:lnTo>
                      <a:pt x="60399" y="18989"/>
                    </a:lnTo>
                    <a:lnTo>
                      <a:pt x="32493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6" name="Freeform 1855">
                <a:extLst>
                  <a:ext uri="{FF2B5EF4-FFF2-40B4-BE49-F238E27FC236}">
                    <a16:creationId xmlns:a16="http://schemas.microsoft.com/office/drawing/2014/main" id="{3CCFA77D-3DE4-3B8E-46C5-D7675618EBA6}"/>
                  </a:ext>
                </a:extLst>
              </p:cNvPr>
              <p:cNvSpPr/>
              <p:nvPr/>
            </p:nvSpPr>
            <p:spPr>
              <a:xfrm>
                <a:off x="7372540" y="6510422"/>
                <a:ext cx="58693" cy="254018"/>
              </a:xfrm>
              <a:custGeom>
                <a:avLst/>
                <a:gdLst>
                  <a:gd name="connsiteX0" fmla="*/ 58694 w 58693"/>
                  <a:gd name="connsiteY0" fmla="*/ 254018 h 254018"/>
                  <a:gd name="connsiteX1" fmla="*/ 25902 w 58693"/>
                  <a:gd name="connsiteY1" fmla="*/ 235053 h 254018"/>
                  <a:gd name="connsiteX2" fmla="*/ 22445 w 58693"/>
                  <a:gd name="connsiteY2" fmla="*/ 232449 h 254018"/>
                  <a:gd name="connsiteX3" fmla="*/ 18712 w 58693"/>
                  <a:gd name="connsiteY3" fmla="*/ 227840 h 254018"/>
                  <a:gd name="connsiteX4" fmla="*/ 14955 w 58693"/>
                  <a:gd name="connsiteY4" fmla="*/ 220650 h 254018"/>
                  <a:gd name="connsiteX5" fmla="*/ 11223 w 58693"/>
                  <a:gd name="connsiteY5" fmla="*/ 210879 h 254018"/>
                  <a:gd name="connsiteX6" fmla="*/ 7489 w 58693"/>
                  <a:gd name="connsiteY6" fmla="*/ 196776 h 254018"/>
                  <a:gd name="connsiteX7" fmla="*/ 2304 w 58693"/>
                  <a:gd name="connsiteY7" fmla="*/ 161679 h 254018"/>
                  <a:gd name="connsiteX8" fmla="*/ 0 w 58693"/>
                  <a:gd name="connsiteY8" fmla="*/ 107295 h 254018"/>
                  <a:gd name="connsiteX9" fmla="*/ 876 w 58693"/>
                  <a:gd name="connsiteY9" fmla="*/ 71346 h 254018"/>
                  <a:gd name="connsiteX10" fmla="*/ 2604 w 58693"/>
                  <a:gd name="connsiteY10" fmla="*/ 35673 h 254018"/>
                  <a:gd name="connsiteX11" fmla="*/ 6037 w 58693"/>
                  <a:gd name="connsiteY11" fmla="*/ 0 h 254018"/>
                  <a:gd name="connsiteX12" fmla="*/ 38553 w 58693"/>
                  <a:gd name="connsiteY12" fmla="*/ 18989 h 254018"/>
                  <a:gd name="connsiteX13" fmla="*/ 35396 w 58693"/>
                  <a:gd name="connsiteY13" fmla="*/ 54661 h 254018"/>
                  <a:gd name="connsiteX14" fmla="*/ 33368 w 58693"/>
                  <a:gd name="connsiteY14" fmla="*/ 90334 h 254018"/>
                  <a:gd name="connsiteX15" fmla="*/ 32792 w 58693"/>
                  <a:gd name="connsiteY15" fmla="*/ 126283 h 254018"/>
                  <a:gd name="connsiteX16" fmla="*/ 35096 w 58693"/>
                  <a:gd name="connsiteY16" fmla="*/ 180668 h 254018"/>
                  <a:gd name="connsiteX17" fmla="*/ 37401 w 58693"/>
                  <a:gd name="connsiteY17" fmla="*/ 200233 h 254018"/>
                  <a:gd name="connsiteX18" fmla="*/ 40281 w 58693"/>
                  <a:gd name="connsiteY18" fmla="*/ 215764 h 254018"/>
                  <a:gd name="connsiteX19" fmla="*/ 43738 w 58693"/>
                  <a:gd name="connsiteY19" fmla="*/ 229568 h 254018"/>
                  <a:gd name="connsiteX20" fmla="*/ 47471 w 58693"/>
                  <a:gd name="connsiteY20" fmla="*/ 239638 h 254018"/>
                  <a:gd name="connsiteX21" fmla="*/ 51504 w 58693"/>
                  <a:gd name="connsiteY21" fmla="*/ 246552 h 254018"/>
                  <a:gd name="connsiteX22" fmla="*/ 54961 w 58693"/>
                  <a:gd name="connsiteY22" fmla="*/ 251160 h 254018"/>
                  <a:gd name="connsiteX23" fmla="*/ 58694 w 58693"/>
                  <a:gd name="connsiteY23" fmla="*/ 254018 h 254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18">
                    <a:moveTo>
                      <a:pt x="58694" y="254018"/>
                    </a:moveTo>
                    <a:lnTo>
                      <a:pt x="25902" y="235053"/>
                    </a:lnTo>
                    <a:lnTo>
                      <a:pt x="22445" y="232449"/>
                    </a:lnTo>
                    <a:lnTo>
                      <a:pt x="18712" y="227840"/>
                    </a:lnTo>
                    <a:lnTo>
                      <a:pt x="14955" y="220650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295"/>
                    </a:lnTo>
                    <a:lnTo>
                      <a:pt x="876" y="71346"/>
                    </a:lnTo>
                    <a:lnTo>
                      <a:pt x="2604" y="35673"/>
                    </a:lnTo>
                    <a:lnTo>
                      <a:pt x="6037" y="0"/>
                    </a:lnTo>
                    <a:lnTo>
                      <a:pt x="38553" y="18989"/>
                    </a:lnTo>
                    <a:lnTo>
                      <a:pt x="35396" y="54661"/>
                    </a:lnTo>
                    <a:lnTo>
                      <a:pt x="33368" y="90334"/>
                    </a:lnTo>
                    <a:lnTo>
                      <a:pt x="32792" y="126283"/>
                    </a:lnTo>
                    <a:lnTo>
                      <a:pt x="35096" y="180668"/>
                    </a:lnTo>
                    <a:lnTo>
                      <a:pt x="37401" y="200233"/>
                    </a:lnTo>
                    <a:lnTo>
                      <a:pt x="40281" y="215764"/>
                    </a:lnTo>
                    <a:lnTo>
                      <a:pt x="43738" y="229568"/>
                    </a:lnTo>
                    <a:lnTo>
                      <a:pt x="47471" y="239638"/>
                    </a:lnTo>
                    <a:lnTo>
                      <a:pt x="51504" y="246552"/>
                    </a:lnTo>
                    <a:lnTo>
                      <a:pt x="54961" y="251160"/>
                    </a:lnTo>
                    <a:lnTo>
                      <a:pt x="58694" y="25401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7" name="Freeform 1856">
                <a:extLst>
                  <a:ext uri="{FF2B5EF4-FFF2-40B4-BE49-F238E27FC236}">
                    <a16:creationId xmlns:a16="http://schemas.microsoft.com/office/drawing/2014/main" id="{69829A81-3A98-79C3-C0D8-AD182502BE38}"/>
                  </a:ext>
                </a:extLst>
              </p:cNvPr>
              <p:cNvSpPr/>
              <p:nvPr/>
            </p:nvSpPr>
            <p:spPr>
              <a:xfrm>
                <a:off x="7383186" y="6457489"/>
                <a:ext cx="99252" cy="308679"/>
              </a:xfrm>
              <a:custGeom>
                <a:avLst/>
                <a:gdLst>
                  <a:gd name="connsiteX0" fmla="*/ 92938 w 99252"/>
                  <a:gd name="connsiteY0" fmla="*/ 34221 h 308679"/>
                  <a:gd name="connsiteX1" fmla="*/ 97524 w 99252"/>
                  <a:gd name="connsiteY1" fmla="*/ 82568 h 308679"/>
                  <a:gd name="connsiteX2" fmla="*/ 99252 w 99252"/>
                  <a:gd name="connsiteY2" fmla="*/ 134625 h 308679"/>
                  <a:gd name="connsiteX3" fmla="*/ 98676 w 99252"/>
                  <a:gd name="connsiteY3" fmla="*/ 167440 h 308679"/>
                  <a:gd name="connsiteX4" fmla="*/ 96948 w 99252"/>
                  <a:gd name="connsiteY4" fmla="*/ 195623 h 308679"/>
                  <a:gd name="connsiteX5" fmla="*/ 94067 w 99252"/>
                  <a:gd name="connsiteY5" fmla="*/ 220074 h 308679"/>
                  <a:gd name="connsiteX6" fmla="*/ 90057 w 99252"/>
                  <a:gd name="connsiteY6" fmla="*/ 244247 h 308679"/>
                  <a:gd name="connsiteX7" fmla="*/ 85449 w 99252"/>
                  <a:gd name="connsiteY7" fmla="*/ 263236 h 308679"/>
                  <a:gd name="connsiteX8" fmla="*/ 80563 w 99252"/>
                  <a:gd name="connsiteY8" fmla="*/ 278192 h 308679"/>
                  <a:gd name="connsiteX9" fmla="*/ 75378 w 99252"/>
                  <a:gd name="connsiteY9" fmla="*/ 289414 h 308679"/>
                  <a:gd name="connsiteX10" fmla="*/ 70492 w 99252"/>
                  <a:gd name="connsiteY10" fmla="*/ 297480 h 308679"/>
                  <a:gd name="connsiteX11" fmla="*/ 65584 w 99252"/>
                  <a:gd name="connsiteY11" fmla="*/ 303218 h 308679"/>
                  <a:gd name="connsiteX12" fmla="*/ 60998 w 99252"/>
                  <a:gd name="connsiteY12" fmla="*/ 306674 h 308679"/>
                  <a:gd name="connsiteX13" fmla="*/ 56689 w 99252"/>
                  <a:gd name="connsiteY13" fmla="*/ 308403 h 308679"/>
                  <a:gd name="connsiteX14" fmla="*/ 52933 w 99252"/>
                  <a:gd name="connsiteY14" fmla="*/ 308679 h 308679"/>
                  <a:gd name="connsiteX15" fmla="*/ 49200 w 99252"/>
                  <a:gd name="connsiteY15" fmla="*/ 307527 h 308679"/>
                  <a:gd name="connsiteX16" fmla="*/ 45466 w 99252"/>
                  <a:gd name="connsiteY16" fmla="*/ 305246 h 308679"/>
                  <a:gd name="connsiteX17" fmla="*/ 41434 w 99252"/>
                  <a:gd name="connsiteY17" fmla="*/ 300913 h 308679"/>
                  <a:gd name="connsiteX18" fmla="*/ 34244 w 99252"/>
                  <a:gd name="connsiteY18" fmla="*/ 286257 h 308679"/>
                  <a:gd name="connsiteX19" fmla="*/ 30787 w 99252"/>
                  <a:gd name="connsiteY19" fmla="*/ 274458 h 308679"/>
                  <a:gd name="connsiteX20" fmla="*/ 27630 w 99252"/>
                  <a:gd name="connsiteY20" fmla="*/ 258350 h 308679"/>
                  <a:gd name="connsiteX21" fmla="*/ 24750 w 99252"/>
                  <a:gd name="connsiteY21" fmla="*/ 237910 h 308679"/>
                  <a:gd name="connsiteX22" fmla="*/ 23021 w 99252"/>
                  <a:gd name="connsiteY22" fmla="*/ 212031 h 308679"/>
                  <a:gd name="connsiteX23" fmla="*/ 22146 w 99252"/>
                  <a:gd name="connsiteY23" fmla="*/ 179216 h 308679"/>
                  <a:gd name="connsiteX24" fmla="*/ 22722 w 99252"/>
                  <a:gd name="connsiteY24" fmla="*/ 143267 h 308679"/>
                  <a:gd name="connsiteX25" fmla="*/ 24750 w 99252"/>
                  <a:gd name="connsiteY25" fmla="*/ 107594 h 308679"/>
                  <a:gd name="connsiteX26" fmla="*/ 27907 w 99252"/>
                  <a:gd name="connsiteY26" fmla="*/ 71921 h 308679"/>
                  <a:gd name="connsiteX27" fmla="*/ 59270 w 99252"/>
                  <a:gd name="connsiteY27" fmla="*/ 51205 h 308679"/>
                  <a:gd name="connsiteX28" fmla="*/ 75954 w 99252"/>
                  <a:gd name="connsiteY28" fmla="*/ 41987 h 308679"/>
                  <a:gd name="connsiteX29" fmla="*/ 92938 w 99252"/>
                  <a:gd name="connsiteY29" fmla="*/ 34221 h 308679"/>
                  <a:gd name="connsiteX30" fmla="*/ 32515 w 99252"/>
                  <a:gd name="connsiteY30" fmla="*/ 36825 h 308679"/>
                  <a:gd name="connsiteX31" fmla="*/ 0 w 99252"/>
                  <a:gd name="connsiteY31" fmla="*/ 17836 h 308679"/>
                  <a:gd name="connsiteX32" fmla="*/ 27630 w 99252"/>
                  <a:gd name="connsiteY32" fmla="*/ 0 h 308679"/>
                  <a:gd name="connsiteX33" fmla="*/ 60123 w 99252"/>
                  <a:gd name="connsiteY33" fmla="*/ 18989 h 308679"/>
                  <a:gd name="connsiteX34" fmla="*/ 32515 w 99252"/>
                  <a:gd name="connsiteY34" fmla="*/ 36825 h 30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679">
                    <a:moveTo>
                      <a:pt x="92938" y="34221"/>
                    </a:moveTo>
                    <a:lnTo>
                      <a:pt x="97524" y="82568"/>
                    </a:lnTo>
                    <a:lnTo>
                      <a:pt x="99252" y="134625"/>
                    </a:lnTo>
                    <a:lnTo>
                      <a:pt x="98676" y="167440"/>
                    </a:lnTo>
                    <a:lnTo>
                      <a:pt x="96948" y="195623"/>
                    </a:lnTo>
                    <a:lnTo>
                      <a:pt x="94067" y="220074"/>
                    </a:lnTo>
                    <a:lnTo>
                      <a:pt x="90057" y="244247"/>
                    </a:lnTo>
                    <a:lnTo>
                      <a:pt x="85449" y="263236"/>
                    </a:lnTo>
                    <a:lnTo>
                      <a:pt x="80563" y="278192"/>
                    </a:lnTo>
                    <a:lnTo>
                      <a:pt x="75378" y="289414"/>
                    </a:lnTo>
                    <a:lnTo>
                      <a:pt x="70492" y="297480"/>
                    </a:lnTo>
                    <a:lnTo>
                      <a:pt x="65584" y="303218"/>
                    </a:lnTo>
                    <a:lnTo>
                      <a:pt x="60998" y="306674"/>
                    </a:lnTo>
                    <a:lnTo>
                      <a:pt x="56689" y="308403"/>
                    </a:lnTo>
                    <a:lnTo>
                      <a:pt x="52933" y="308679"/>
                    </a:lnTo>
                    <a:lnTo>
                      <a:pt x="49200" y="307527"/>
                    </a:lnTo>
                    <a:lnTo>
                      <a:pt x="45466" y="305246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0"/>
                    </a:lnTo>
                    <a:lnTo>
                      <a:pt x="24750" y="237910"/>
                    </a:lnTo>
                    <a:lnTo>
                      <a:pt x="23021" y="212031"/>
                    </a:lnTo>
                    <a:lnTo>
                      <a:pt x="22146" y="179216"/>
                    </a:lnTo>
                    <a:lnTo>
                      <a:pt x="22722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0" y="51205"/>
                    </a:lnTo>
                    <a:lnTo>
                      <a:pt x="75954" y="41987"/>
                    </a:lnTo>
                    <a:lnTo>
                      <a:pt x="92938" y="34221"/>
                    </a:lnTo>
                    <a:close/>
                    <a:moveTo>
                      <a:pt x="32515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23" y="18989"/>
                    </a:lnTo>
                    <a:lnTo>
                      <a:pt x="32515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8" name="Freeform 1857">
                <a:extLst>
                  <a:ext uri="{FF2B5EF4-FFF2-40B4-BE49-F238E27FC236}">
                    <a16:creationId xmlns:a16="http://schemas.microsoft.com/office/drawing/2014/main" id="{6E922725-EA5C-F261-2AA5-822C7618A03C}"/>
                  </a:ext>
                </a:extLst>
              </p:cNvPr>
              <p:cNvSpPr/>
              <p:nvPr/>
            </p:nvSpPr>
            <p:spPr>
              <a:xfrm>
                <a:off x="7378577" y="6475326"/>
                <a:ext cx="37124" cy="54085"/>
              </a:xfrm>
              <a:custGeom>
                <a:avLst/>
                <a:gdLst>
                  <a:gd name="connsiteX0" fmla="*/ 32515 w 37124"/>
                  <a:gd name="connsiteY0" fmla="*/ 54085 h 54085"/>
                  <a:gd name="connsiteX1" fmla="*/ 0 w 37124"/>
                  <a:gd name="connsiteY1" fmla="*/ 35096 h 54085"/>
                  <a:gd name="connsiteX2" fmla="*/ 4609 w 37124"/>
                  <a:gd name="connsiteY2" fmla="*/ 0 h 54085"/>
                  <a:gd name="connsiteX3" fmla="*/ 37124 w 37124"/>
                  <a:gd name="connsiteY3" fmla="*/ 18989 h 54085"/>
                  <a:gd name="connsiteX4" fmla="*/ 32515 w 37124"/>
                  <a:gd name="connsiteY4" fmla="*/ 54085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24" h="54085">
                    <a:moveTo>
                      <a:pt x="32515" y="54085"/>
                    </a:moveTo>
                    <a:lnTo>
                      <a:pt x="0" y="35096"/>
                    </a:lnTo>
                    <a:lnTo>
                      <a:pt x="4609" y="0"/>
                    </a:lnTo>
                    <a:lnTo>
                      <a:pt x="37124" y="18989"/>
                    </a:lnTo>
                    <a:lnTo>
                      <a:pt x="32515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9" name="Freeform 1858">
                <a:extLst>
                  <a:ext uri="{FF2B5EF4-FFF2-40B4-BE49-F238E27FC236}">
                    <a16:creationId xmlns:a16="http://schemas.microsoft.com/office/drawing/2014/main" id="{0D329CC1-2E93-54CE-18FE-CD62A0CBE35B}"/>
                  </a:ext>
                </a:extLst>
              </p:cNvPr>
              <p:cNvSpPr/>
              <p:nvPr/>
            </p:nvSpPr>
            <p:spPr>
              <a:xfrm>
                <a:off x="7411093" y="6462375"/>
                <a:ext cx="65008" cy="67035"/>
              </a:xfrm>
              <a:custGeom>
                <a:avLst/>
                <a:gdLst>
                  <a:gd name="connsiteX0" fmla="*/ 60123 w 65008"/>
                  <a:gd name="connsiteY0" fmla="*/ 0 h 67035"/>
                  <a:gd name="connsiteX1" fmla="*/ 65008 w 65008"/>
                  <a:gd name="connsiteY1" fmla="*/ 29335 h 67035"/>
                  <a:gd name="connsiteX2" fmla="*/ 48047 w 65008"/>
                  <a:gd name="connsiteY2" fmla="*/ 37101 h 67035"/>
                  <a:gd name="connsiteX3" fmla="*/ 31363 w 65008"/>
                  <a:gd name="connsiteY3" fmla="*/ 46319 h 67035"/>
                  <a:gd name="connsiteX4" fmla="*/ 0 w 65008"/>
                  <a:gd name="connsiteY4" fmla="*/ 67036 h 67035"/>
                  <a:gd name="connsiteX5" fmla="*/ 4609 w 65008"/>
                  <a:gd name="connsiteY5" fmla="*/ 31940 h 67035"/>
                  <a:gd name="connsiteX6" fmla="*/ 31640 w 65008"/>
                  <a:gd name="connsiteY6" fmla="*/ 14679 h 67035"/>
                  <a:gd name="connsiteX7" fmla="*/ 60123 w 65008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08" h="67035">
                    <a:moveTo>
                      <a:pt x="60123" y="0"/>
                    </a:moveTo>
                    <a:lnTo>
                      <a:pt x="65008" y="29335"/>
                    </a:lnTo>
                    <a:lnTo>
                      <a:pt x="48047" y="37101"/>
                    </a:lnTo>
                    <a:lnTo>
                      <a:pt x="31363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40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0" name="Freeform 1859">
                <a:extLst>
                  <a:ext uri="{FF2B5EF4-FFF2-40B4-BE49-F238E27FC236}">
                    <a16:creationId xmlns:a16="http://schemas.microsoft.com/office/drawing/2014/main" id="{51A1E978-6728-7464-E494-E8B3314E06C8}"/>
                  </a:ext>
                </a:extLst>
              </p:cNvPr>
              <p:cNvSpPr/>
              <p:nvPr/>
            </p:nvSpPr>
            <p:spPr>
              <a:xfrm>
                <a:off x="7383186" y="6389877"/>
                <a:ext cx="67312" cy="104437"/>
              </a:xfrm>
              <a:custGeom>
                <a:avLst/>
                <a:gdLst>
                  <a:gd name="connsiteX0" fmla="*/ 27331 w 67312"/>
                  <a:gd name="connsiteY0" fmla="*/ 1152 h 104437"/>
                  <a:gd name="connsiteX1" fmla="*/ 31064 w 67312"/>
                  <a:gd name="connsiteY1" fmla="*/ 0 h 104437"/>
                  <a:gd name="connsiteX2" fmla="*/ 34820 w 67312"/>
                  <a:gd name="connsiteY2" fmla="*/ 1152 h 104437"/>
                  <a:gd name="connsiteX3" fmla="*/ 67312 w 67312"/>
                  <a:gd name="connsiteY3" fmla="*/ 20141 h 104437"/>
                  <a:gd name="connsiteX4" fmla="*/ 63879 w 67312"/>
                  <a:gd name="connsiteY4" fmla="*/ 18989 h 104437"/>
                  <a:gd name="connsiteX5" fmla="*/ 60423 w 67312"/>
                  <a:gd name="connsiteY5" fmla="*/ 19841 h 104437"/>
                  <a:gd name="connsiteX6" fmla="*/ 56966 w 67312"/>
                  <a:gd name="connsiteY6" fmla="*/ 22722 h 104437"/>
                  <a:gd name="connsiteX7" fmla="*/ 52357 w 67312"/>
                  <a:gd name="connsiteY7" fmla="*/ 29059 h 104437"/>
                  <a:gd name="connsiteX8" fmla="*/ 48047 w 67312"/>
                  <a:gd name="connsiteY8" fmla="*/ 38830 h 104437"/>
                  <a:gd name="connsiteX9" fmla="*/ 40858 w 67312"/>
                  <a:gd name="connsiteY9" fmla="*/ 62128 h 104437"/>
                  <a:gd name="connsiteX10" fmla="*/ 32515 w 67312"/>
                  <a:gd name="connsiteY10" fmla="*/ 104437 h 104437"/>
                  <a:gd name="connsiteX11" fmla="*/ 0 w 67312"/>
                  <a:gd name="connsiteY11" fmla="*/ 85449 h 104437"/>
                  <a:gd name="connsiteX12" fmla="*/ 7766 w 67312"/>
                  <a:gd name="connsiteY12" fmla="*/ 45167 h 104437"/>
                  <a:gd name="connsiteX13" fmla="*/ 12375 w 67312"/>
                  <a:gd name="connsiteY13" fmla="*/ 28183 h 104437"/>
                  <a:gd name="connsiteX14" fmla="*/ 16984 w 67312"/>
                  <a:gd name="connsiteY14" fmla="*/ 15809 h 104437"/>
                  <a:gd name="connsiteX15" fmla="*/ 20717 w 67312"/>
                  <a:gd name="connsiteY15" fmla="*/ 8619 h 104437"/>
                  <a:gd name="connsiteX16" fmla="*/ 27331 w 67312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12" h="104437">
                    <a:moveTo>
                      <a:pt x="27331" y="1152"/>
                    </a:moveTo>
                    <a:lnTo>
                      <a:pt x="31064" y="0"/>
                    </a:lnTo>
                    <a:lnTo>
                      <a:pt x="34820" y="1152"/>
                    </a:lnTo>
                    <a:lnTo>
                      <a:pt x="67312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7" y="38830"/>
                    </a:lnTo>
                    <a:lnTo>
                      <a:pt x="40858" y="62128"/>
                    </a:lnTo>
                    <a:lnTo>
                      <a:pt x="32515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09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1" name="Freeform 1860">
                <a:extLst>
                  <a:ext uri="{FF2B5EF4-FFF2-40B4-BE49-F238E27FC236}">
                    <a16:creationId xmlns:a16="http://schemas.microsoft.com/office/drawing/2014/main" id="{437489A2-C733-3462-CC2D-D7A744F8CACB}"/>
                  </a:ext>
                </a:extLst>
              </p:cNvPr>
              <p:cNvSpPr/>
              <p:nvPr/>
            </p:nvSpPr>
            <p:spPr>
              <a:xfrm>
                <a:off x="7415701" y="6408866"/>
                <a:ext cx="55514" cy="85448"/>
              </a:xfrm>
              <a:custGeom>
                <a:avLst/>
                <a:gdLst>
                  <a:gd name="connsiteX0" fmla="*/ 55514 w 55514"/>
                  <a:gd name="connsiteY0" fmla="*/ 53509 h 85448"/>
                  <a:gd name="connsiteX1" fmla="*/ 26754 w 55514"/>
                  <a:gd name="connsiteY1" fmla="*/ 68188 h 85448"/>
                  <a:gd name="connsiteX2" fmla="*/ 0 w 55514"/>
                  <a:gd name="connsiteY2" fmla="*/ 85449 h 85448"/>
                  <a:gd name="connsiteX3" fmla="*/ 4010 w 55514"/>
                  <a:gd name="connsiteY3" fmla="*/ 62427 h 85448"/>
                  <a:gd name="connsiteX4" fmla="*/ 12375 w 55514"/>
                  <a:gd name="connsiteY4" fmla="*/ 29335 h 85448"/>
                  <a:gd name="connsiteX5" fmla="*/ 20141 w 55514"/>
                  <a:gd name="connsiteY5" fmla="*/ 10070 h 85448"/>
                  <a:gd name="connsiteX6" fmla="*/ 26455 w 55514"/>
                  <a:gd name="connsiteY6" fmla="*/ 1728 h 85448"/>
                  <a:gd name="connsiteX7" fmla="*/ 29335 w 55514"/>
                  <a:gd name="connsiteY7" fmla="*/ 277 h 85448"/>
                  <a:gd name="connsiteX8" fmla="*/ 32216 w 55514"/>
                  <a:gd name="connsiteY8" fmla="*/ 0 h 85448"/>
                  <a:gd name="connsiteX9" fmla="*/ 35096 w 55514"/>
                  <a:gd name="connsiteY9" fmla="*/ 853 h 85448"/>
                  <a:gd name="connsiteX10" fmla="*/ 37977 w 55514"/>
                  <a:gd name="connsiteY10" fmla="*/ 3457 h 85448"/>
                  <a:gd name="connsiteX11" fmla="*/ 41411 w 55514"/>
                  <a:gd name="connsiteY11" fmla="*/ 8042 h 85448"/>
                  <a:gd name="connsiteX12" fmla="*/ 45743 w 55514"/>
                  <a:gd name="connsiteY12" fmla="*/ 16961 h 85448"/>
                  <a:gd name="connsiteX13" fmla="*/ 50329 w 55514"/>
                  <a:gd name="connsiteY13" fmla="*/ 31364 h 85448"/>
                  <a:gd name="connsiteX14" fmla="*/ 55514 w 55514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4" h="85448">
                    <a:moveTo>
                      <a:pt x="55514" y="53509"/>
                    </a:moveTo>
                    <a:lnTo>
                      <a:pt x="26754" y="68188"/>
                    </a:lnTo>
                    <a:lnTo>
                      <a:pt x="0" y="85449"/>
                    </a:lnTo>
                    <a:lnTo>
                      <a:pt x="4010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5" y="277"/>
                    </a:lnTo>
                    <a:lnTo>
                      <a:pt x="32216" y="0"/>
                    </a:lnTo>
                    <a:lnTo>
                      <a:pt x="35096" y="853"/>
                    </a:lnTo>
                    <a:lnTo>
                      <a:pt x="37977" y="3457"/>
                    </a:lnTo>
                    <a:lnTo>
                      <a:pt x="41411" y="8042"/>
                    </a:lnTo>
                    <a:lnTo>
                      <a:pt x="45743" y="16961"/>
                    </a:lnTo>
                    <a:lnTo>
                      <a:pt x="50329" y="31364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2" name="Freeform 1861">
                <a:extLst>
                  <a:ext uri="{FF2B5EF4-FFF2-40B4-BE49-F238E27FC236}">
                    <a16:creationId xmlns:a16="http://schemas.microsoft.com/office/drawing/2014/main" id="{0507260D-EF4C-37F2-7816-8A86F421AE24}"/>
                  </a:ext>
                </a:extLst>
              </p:cNvPr>
              <p:cNvSpPr/>
              <p:nvPr/>
            </p:nvSpPr>
            <p:spPr>
              <a:xfrm>
                <a:off x="7128569" y="6679015"/>
                <a:ext cx="103008" cy="124277"/>
              </a:xfrm>
              <a:custGeom>
                <a:avLst/>
                <a:gdLst>
                  <a:gd name="connsiteX0" fmla="*/ 94367 w 103008"/>
                  <a:gd name="connsiteY0" fmla="*/ 104137 h 124277"/>
                  <a:gd name="connsiteX1" fmla="*/ 100404 w 103008"/>
                  <a:gd name="connsiteY1" fmla="*/ 110474 h 124277"/>
                  <a:gd name="connsiteX2" fmla="*/ 102709 w 103008"/>
                  <a:gd name="connsiteY2" fmla="*/ 118241 h 124277"/>
                  <a:gd name="connsiteX3" fmla="*/ 101856 w 103008"/>
                  <a:gd name="connsiteY3" fmla="*/ 121697 h 124277"/>
                  <a:gd name="connsiteX4" fmla="*/ 100404 w 103008"/>
                  <a:gd name="connsiteY4" fmla="*/ 123702 h 124277"/>
                  <a:gd name="connsiteX5" fmla="*/ 97823 w 103008"/>
                  <a:gd name="connsiteY5" fmla="*/ 124278 h 124277"/>
                  <a:gd name="connsiteX6" fmla="*/ 94367 w 103008"/>
                  <a:gd name="connsiteY6" fmla="*/ 123126 h 124277"/>
                  <a:gd name="connsiteX7" fmla="*/ 31363 w 103008"/>
                  <a:gd name="connsiteY7" fmla="*/ 86601 h 124277"/>
                  <a:gd name="connsiteX8" fmla="*/ 25602 w 103008"/>
                  <a:gd name="connsiteY8" fmla="*/ 80540 h 124277"/>
                  <a:gd name="connsiteX9" fmla="*/ 23298 w 103008"/>
                  <a:gd name="connsiteY9" fmla="*/ 72497 h 124277"/>
                  <a:gd name="connsiteX10" fmla="*/ 23874 w 103008"/>
                  <a:gd name="connsiteY10" fmla="*/ 69041 h 124277"/>
                  <a:gd name="connsiteX11" fmla="*/ 25602 w 103008"/>
                  <a:gd name="connsiteY11" fmla="*/ 67312 h 124277"/>
                  <a:gd name="connsiteX12" fmla="*/ 28206 w 103008"/>
                  <a:gd name="connsiteY12" fmla="*/ 66736 h 124277"/>
                  <a:gd name="connsiteX13" fmla="*/ 31363 w 103008"/>
                  <a:gd name="connsiteY13" fmla="*/ 67889 h 124277"/>
                  <a:gd name="connsiteX14" fmla="*/ 94367 w 103008"/>
                  <a:gd name="connsiteY14" fmla="*/ 104137 h 124277"/>
                  <a:gd name="connsiteX15" fmla="*/ 94666 w 103008"/>
                  <a:gd name="connsiteY15" fmla="*/ 70769 h 124277"/>
                  <a:gd name="connsiteX16" fmla="*/ 100404 w 103008"/>
                  <a:gd name="connsiteY16" fmla="*/ 76807 h 124277"/>
                  <a:gd name="connsiteX17" fmla="*/ 102709 w 103008"/>
                  <a:gd name="connsiteY17" fmla="*/ 84872 h 124277"/>
                  <a:gd name="connsiteX18" fmla="*/ 102132 w 103008"/>
                  <a:gd name="connsiteY18" fmla="*/ 88306 h 124277"/>
                  <a:gd name="connsiteX19" fmla="*/ 100404 w 103008"/>
                  <a:gd name="connsiteY19" fmla="*/ 90334 h 124277"/>
                  <a:gd name="connsiteX20" fmla="*/ 97823 w 103008"/>
                  <a:gd name="connsiteY20" fmla="*/ 90610 h 124277"/>
                  <a:gd name="connsiteX21" fmla="*/ 94666 w 103008"/>
                  <a:gd name="connsiteY21" fmla="*/ 89458 h 124277"/>
                  <a:gd name="connsiteX22" fmla="*/ 8342 w 103008"/>
                  <a:gd name="connsiteY22" fmla="*/ 39982 h 124277"/>
                  <a:gd name="connsiteX23" fmla="*/ 2604 w 103008"/>
                  <a:gd name="connsiteY23" fmla="*/ 33645 h 124277"/>
                  <a:gd name="connsiteX24" fmla="*/ 0 w 103008"/>
                  <a:gd name="connsiteY24" fmla="*/ 25602 h 124277"/>
                  <a:gd name="connsiteX25" fmla="*/ 876 w 103008"/>
                  <a:gd name="connsiteY25" fmla="*/ 22445 h 124277"/>
                  <a:gd name="connsiteX26" fmla="*/ 2604 w 103008"/>
                  <a:gd name="connsiteY26" fmla="*/ 20417 h 124277"/>
                  <a:gd name="connsiteX27" fmla="*/ 4886 w 103008"/>
                  <a:gd name="connsiteY27" fmla="*/ 19841 h 124277"/>
                  <a:gd name="connsiteX28" fmla="*/ 8342 w 103008"/>
                  <a:gd name="connsiteY28" fmla="*/ 20993 h 124277"/>
                  <a:gd name="connsiteX29" fmla="*/ 94666 w 103008"/>
                  <a:gd name="connsiteY29" fmla="*/ 70769 h 124277"/>
                  <a:gd name="connsiteX30" fmla="*/ 94666 w 103008"/>
                  <a:gd name="connsiteY30" fmla="*/ 37401 h 124277"/>
                  <a:gd name="connsiteX31" fmla="*/ 100404 w 103008"/>
                  <a:gd name="connsiteY31" fmla="*/ 43438 h 124277"/>
                  <a:gd name="connsiteX32" fmla="*/ 103008 w 103008"/>
                  <a:gd name="connsiteY32" fmla="*/ 51481 h 124277"/>
                  <a:gd name="connsiteX33" fmla="*/ 102132 w 103008"/>
                  <a:gd name="connsiteY33" fmla="*/ 54938 h 124277"/>
                  <a:gd name="connsiteX34" fmla="*/ 100404 w 103008"/>
                  <a:gd name="connsiteY34" fmla="*/ 56966 h 124277"/>
                  <a:gd name="connsiteX35" fmla="*/ 98100 w 103008"/>
                  <a:gd name="connsiteY35" fmla="*/ 57242 h 124277"/>
                  <a:gd name="connsiteX36" fmla="*/ 94666 w 103008"/>
                  <a:gd name="connsiteY36" fmla="*/ 56389 h 124277"/>
                  <a:gd name="connsiteX37" fmla="*/ 31663 w 103008"/>
                  <a:gd name="connsiteY37" fmla="*/ 19841 h 124277"/>
                  <a:gd name="connsiteX38" fmla="*/ 25902 w 103008"/>
                  <a:gd name="connsiteY38" fmla="*/ 13804 h 124277"/>
                  <a:gd name="connsiteX39" fmla="*/ 23298 w 103008"/>
                  <a:gd name="connsiteY39" fmla="*/ 5738 h 124277"/>
                  <a:gd name="connsiteX40" fmla="*/ 24173 w 103008"/>
                  <a:gd name="connsiteY40" fmla="*/ 2304 h 124277"/>
                  <a:gd name="connsiteX41" fmla="*/ 25902 w 103008"/>
                  <a:gd name="connsiteY41" fmla="*/ 576 h 124277"/>
                  <a:gd name="connsiteX42" fmla="*/ 28206 w 103008"/>
                  <a:gd name="connsiteY42" fmla="*/ 0 h 124277"/>
                  <a:gd name="connsiteX43" fmla="*/ 31663 w 103008"/>
                  <a:gd name="connsiteY43" fmla="*/ 1152 h 124277"/>
                  <a:gd name="connsiteX44" fmla="*/ 94666 w 103008"/>
                  <a:gd name="connsiteY44" fmla="*/ 37401 h 12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7">
                    <a:moveTo>
                      <a:pt x="94367" y="104137"/>
                    </a:moveTo>
                    <a:lnTo>
                      <a:pt x="100404" y="110474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04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02" y="80540"/>
                    </a:lnTo>
                    <a:lnTo>
                      <a:pt x="23298" y="72497"/>
                    </a:lnTo>
                    <a:lnTo>
                      <a:pt x="23874" y="69041"/>
                    </a:lnTo>
                    <a:lnTo>
                      <a:pt x="25602" y="67312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7"/>
                    </a:lnTo>
                    <a:close/>
                    <a:moveTo>
                      <a:pt x="94666" y="70769"/>
                    </a:moveTo>
                    <a:lnTo>
                      <a:pt x="100404" y="76807"/>
                    </a:lnTo>
                    <a:lnTo>
                      <a:pt x="102709" y="84872"/>
                    </a:lnTo>
                    <a:lnTo>
                      <a:pt x="102132" y="88306"/>
                    </a:lnTo>
                    <a:lnTo>
                      <a:pt x="100404" y="90334"/>
                    </a:lnTo>
                    <a:lnTo>
                      <a:pt x="97823" y="90610"/>
                    </a:lnTo>
                    <a:lnTo>
                      <a:pt x="94666" y="89458"/>
                    </a:lnTo>
                    <a:lnTo>
                      <a:pt x="8342" y="39982"/>
                    </a:lnTo>
                    <a:lnTo>
                      <a:pt x="2604" y="33645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7"/>
                    </a:lnTo>
                    <a:lnTo>
                      <a:pt x="4886" y="19841"/>
                    </a:lnTo>
                    <a:lnTo>
                      <a:pt x="8342" y="20993"/>
                    </a:lnTo>
                    <a:lnTo>
                      <a:pt x="94666" y="70769"/>
                    </a:lnTo>
                    <a:close/>
                    <a:moveTo>
                      <a:pt x="94666" y="37401"/>
                    </a:moveTo>
                    <a:lnTo>
                      <a:pt x="100404" y="43438"/>
                    </a:lnTo>
                    <a:lnTo>
                      <a:pt x="103008" y="51481"/>
                    </a:lnTo>
                    <a:lnTo>
                      <a:pt x="102132" y="54938"/>
                    </a:lnTo>
                    <a:lnTo>
                      <a:pt x="100404" y="56966"/>
                    </a:lnTo>
                    <a:lnTo>
                      <a:pt x="98100" y="57242"/>
                    </a:lnTo>
                    <a:lnTo>
                      <a:pt x="94666" y="56389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298" y="5738"/>
                    </a:lnTo>
                    <a:lnTo>
                      <a:pt x="24173" y="2304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2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1863" name="Freeform 1862">
              <a:extLst>
                <a:ext uri="{FF2B5EF4-FFF2-40B4-BE49-F238E27FC236}">
                  <a16:creationId xmlns:a16="http://schemas.microsoft.com/office/drawing/2014/main" id="{8435F883-11B6-8897-2904-DA009D2F13DD}"/>
                </a:ext>
              </a:extLst>
            </p:cNvPr>
            <p:cNvSpPr/>
            <p:nvPr/>
          </p:nvSpPr>
          <p:spPr>
            <a:xfrm rot="19185819">
              <a:off x="15878776" y="14248630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5" name="Freeform 1864">
              <a:extLst>
                <a:ext uri="{FF2B5EF4-FFF2-40B4-BE49-F238E27FC236}">
                  <a16:creationId xmlns:a16="http://schemas.microsoft.com/office/drawing/2014/main" id="{CB85879F-4419-8C87-E506-4771025E481C}"/>
                </a:ext>
              </a:extLst>
            </p:cNvPr>
            <p:cNvSpPr/>
            <p:nvPr/>
          </p:nvSpPr>
          <p:spPr>
            <a:xfrm rot="19185819">
              <a:off x="18870705" y="1640251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6" name="Freeform 1865">
              <a:extLst>
                <a:ext uri="{FF2B5EF4-FFF2-40B4-BE49-F238E27FC236}">
                  <a16:creationId xmlns:a16="http://schemas.microsoft.com/office/drawing/2014/main" id="{B46C2B70-0BCC-1F8A-4E7B-3EB07DF90686}"/>
                </a:ext>
              </a:extLst>
            </p:cNvPr>
            <p:cNvSpPr/>
            <p:nvPr/>
          </p:nvSpPr>
          <p:spPr>
            <a:xfrm rot="19185819">
              <a:off x="10187948" y="9779660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7" name="Freeform 1866">
              <a:extLst>
                <a:ext uri="{FF2B5EF4-FFF2-40B4-BE49-F238E27FC236}">
                  <a16:creationId xmlns:a16="http://schemas.microsoft.com/office/drawing/2014/main" id="{F72685D3-5025-11B2-8811-C28F647E103A}"/>
                </a:ext>
              </a:extLst>
            </p:cNvPr>
            <p:cNvSpPr/>
            <p:nvPr/>
          </p:nvSpPr>
          <p:spPr>
            <a:xfrm rot="16200000">
              <a:off x="8547379" y="9838836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8" name="Freeform 1867">
              <a:extLst>
                <a:ext uri="{FF2B5EF4-FFF2-40B4-BE49-F238E27FC236}">
                  <a16:creationId xmlns:a16="http://schemas.microsoft.com/office/drawing/2014/main" id="{C6B31A06-20D5-C20C-2275-4E46A282131B}"/>
                </a:ext>
              </a:extLst>
            </p:cNvPr>
            <p:cNvSpPr/>
            <p:nvPr/>
          </p:nvSpPr>
          <p:spPr>
            <a:xfrm rot="19686435">
              <a:off x="8362477" y="875639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9" name="Freeform 1868">
              <a:extLst>
                <a:ext uri="{FF2B5EF4-FFF2-40B4-BE49-F238E27FC236}">
                  <a16:creationId xmlns:a16="http://schemas.microsoft.com/office/drawing/2014/main" id="{6129E308-F773-BB3F-6284-52D5FEDCDBDB}"/>
                </a:ext>
              </a:extLst>
            </p:cNvPr>
            <p:cNvSpPr/>
            <p:nvPr/>
          </p:nvSpPr>
          <p:spPr>
            <a:xfrm rot="19185819">
              <a:off x="10029172" y="969969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 dirty="0"/>
            </a:p>
          </p:txBody>
        </p:sp>
        <p:sp>
          <p:nvSpPr>
            <p:cNvPr id="1870" name="Freeform 1869">
              <a:extLst>
                <a:ext uri="{FF2B5EF4-FFF2-40B4-BE49-F238E27FC236}">
                  <a16:creationId xmlns:a16="http://schemas.microsoft.com/office/drawing/2014/main" id="{B7B3B950-639D-AB90-2595-A6CCB174D856}"/>
                </a:ext>
              </a:extLst>
            </p:cNvPr>
            <p:cNvSpPr/>
            <p:nvPr/>
          </p:nvSpPr>
          <p:spPr>
            <a:xfrm rot="19185819">
              <a:off x="10181572" y="985209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1" name="Freeform 1870">
              <a:extLst>
                <a:ext uri="{FF2B5EF4-FFF2-40B4-BE49-F238E27FC236}">
                  <a16:creationId xmlns:a16="http://schemas.microsoft.com/office/drawing/2014/main" id="{559613EF-80E9-2527-7CEF-66AA52177911}"/>
                </a:ext>
              </a:extLst>
            </p:cNvPr>
            <p:cNvSpPr/>
            <p:nvPr/>
          </p:nvSpPr>
          <p:spPr>
            <a:xfrm rot="19185819">
              <a:off x="8087807" y="8555697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2" name="Freeform 1871">
              <a:extLst>
                <a:ext uri="{FF2B5EF4-FFF2-40B4-BE49-F238E27FC236}">
                  <a16:creationId xmlns:a16="http://schemas.microsoft.com/office/drawing/2014/main" id="{A5350C77-82AE-79D7-6DC4-0E97DCCE059C}"/>
                </a:ext>
              </a:extLst>
            </p:cNvPr>
            <p:cNvSpPr/>
            <p:nvPr/>
          </p:nvSpPr>
          <p:spPr>
            <a:xfrm rot="19185819">
              <a:off x="13077204" y="1221990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3" name="Freeform 1872">
              <a:extLst>
                <a:ext uri="{FF2B5EF4-FFF2-40B4-BE49-F238E27FC236}">
                  <a16:creationId xmlns:a16="http://schemas.microsoft.com/office/drawing/2014/main" id="{DFDC5749-E40E-BC8A-9A40-CC3D54ED1283}"/>
                </a:ext>
              </a:extLst>
            </p:cNvPr>
            <p:cNvSpPr/>
            <p:nvPr/>
          </p:nvSpPr>
          <p:spPr>
            <a:xfrm rot="19185819">
              <a:off x="15992842" y="1422638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4" name="Freeform 1873">
              <a:extLst>
                <a:ext uri="{FF2B5EF4-FFF2-40B4-BE49-F238E27FC236}">
                  <a16:creationId xmlns:a16="http://schemas.microsoft.com/office/drawing/2014/main" id="{0B614F97-EDD5-6DEB-4A9C-0B4B48D12878}"/>
                </a:ext>
              </a:extLst>
            </p:cNvPr>
            <p:cNvSpPr/>
            <p:nvPr/>
          </p:nvSpPr>
          <p:spPr>
            <a:xfrm rot="19185819">
              <a:off x="19012386" y="1640143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5" name="Freeform 1874">
              <a:extLst>
                <a:ext uri="{FF2B5EF4-FFF2-40B4-BE49-F238E27FC236}">
                  <a16:creationId xmlns:a16="http://schemas.microsoft.com/office/drawing/2014/main" id="{785FFED3-3874-7A05-F70F-5548E32EB06E}"/>
                </a:ext>
              </a:extLst>
            </p:cNvPr>
            <p:cNvSpPr/>
            <p:nvPr/>
          </p:nvSpPr>
          <p:spPr>
            <a:xfrm rot="19185819">
              <a:off x="19164786" y="1655383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6" name="Freeform 1875">
              <a:extLst>
                <a:ext uri="{FF2B5EF4-FFF2-40B4-BE49-F238E27FC236}">
                  <a16:creationId xmlns:a16="http://schemas.microsoft.com/office/drawing/2014/main" id="{DC3F2547-F51E-05D7-E91C-A8BF7CEA907C}"/>
                </a:ext>
              </a:extLst>
            </p:cNvPr>
            <p:cNvSpPr/>
            <p:nvPr/>
          </p:nvSpPr>
          <p:spPr>
            <a:xfrm rot="19185819">
              <a:off x="19317186" y="1670623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7" name="Freeform 1876">
              <a:extLst>
                <a:ext uri="{FF2B5EF4-FFF2-40B4-BE49-F238E27FC236}">
                  <a16:creationId xmlns:a16="http://schemas.microsoft.com/office/drawing/2014/main" id="{BC5F964A-0888-82E7-A58D-A5C8FC11C5C2}"/>
                </a:ext>
              </a:extLst>
            </p:cNvPr>
            <p:cNvSpPr/>
            <p:nvPr/>
          </p:nvSpPr>
          <p:spPr>
            <a:xfrm rot="16200000">
              <a:off x="8699779" y="9712187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8" name="Freeform 1877">
              <a:extLst>
                <a:ext uri="{FF2B5EF4-FFF2-40B4-BE49-F238E27FC236}">
                  <a16:creationId xmlns:a16="http://schemas.microsoft.com/office/drawing/2014/main" id="{0E3AEC64-0F50-B59C-08A9-B0520F551ADF}"/>
                </a:ext>
              </a:extLst>
            </p:cNvPr>
            <p:cNvSpPr/>
            <p:nvPr/>
          </p:nvSpPr>
          <p:spPr>
            <a:xfrm rot="16200000">
              <a:off x="8325946" y="9889674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9" name="Freeform 1878">
              <a:extLst>
                <a:ext uri="{FF2B5EF4-FFF2-40B4-BE49-F238E27FC236}">
                  <a16:creationId xmlns:a16="http://schemas.microsoft.com/office/drawing/2014/main" id="{3282A350-02D9-374C-2827-026F362B5B85}"/>
                </a:ext>
              </a:extLst>
            </p:cNvPr>
            <p:cNvSpPr/>
            <p:nvPr/>
          </p:nvSpPr>
          <p:spPr>
            <a:xfrm rot="19686435">
              <a:off x="8258640" y="8684522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0" name="Freeform 1879">
              <a:extLst>
                <a:ext uri="{FF2B5EF4-FFF2-40B4-BE49-F238E27FC236}">
                  <a16:creationId xmlns:a16="http://schemas.microsoft.com/office/drawing/2014/main" id="{998B7D98-3E87-CC03-C648-F173C5E71235}"/>
                </a:ext>
              </a:extLst>
            </p:cNvPr>
            <p:cNvSpPr/>
            <p:nvPr/>
          </p:nvSpPr>
          <p:spPr>
            <a:xfrm rot="1657793">
              <a:off x="9874364" y="9021793"/>
              <a:ext cx="347821" cy="359655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1" name="Freeform 1880">
              <a:extLst>
                <a:ext uri="{FF2B5EF4-FFF2-40B4-BE49-F238E27FC236}">
                  <a16:creationId xmlns:a16="http://schemas.microsoft.com/office/drawing/2014/main" id="{4DDE1B24-8C1F-8DF6-CA72-DD6B71D86944}"/>
                </a:ext>
              </a:extLst>
            </p:cNvPr>
            <p:cNvSpPr/>
            <p:nvPr/>
          </p:nvSpPr>
          <p:spPr>
            <a:xfrm rot="1657793">
              <a:off x="9893776" y="8901679"/>
              <a:ext cx="347821" cy="359655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2" name="Freeform 1881">
              <a:extLst>
                <a:ext uri="{FF2B5EF4-FFF2-40B4-BE49-F238E27FC236}">
                  <a16:creationId xmlns:a16="http://schemas.microsoft.com/office/drawing/2014/main" id="{C2C72683-4030-47EE-19E3-DD2C8682D6E3}"/>
                </a:ext>
              </a:extLst>
            </p:cNvPr>
            <p:cNvSpPr/>
            <p:nvPr/>
          </p:nvSpPr>
          <p:spPr>
            <a:xfrm rot="1657793">
              <a:off x="9910826" y="8681421"/>
              <a:ext cx="347821" cy="359655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3" name="Freeform 1882">
              <a:extLst>
                <a:ext uri="{FF2B5EF4-FFF2-40B4-BE49-F238E27FC236}">
                  <a16:creationId xmlns:a16="http://schemas.microsoft.com/office/drawing/2014/main" id="{CCB6BBA2-0D34-E5E8-CD92-4CAF1D431EB2}"/>
                </a:ext>
              </a:extLst>
            </p:cNvPr>
            <p:cNvSpPr/>
            <p:nvPr/>
          </p:nvSpPr>
          <p:spPr>
            <a:xfrm rot="17104110">
              <a:off x="5972057" y="10568130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4" name="Freeform 1883">
              <a:extLst>
                <a:ext uri="{FF2B5EF4-FFF2-40B4-BE49-F238E27FC236}">
                  <a16:creationId xmlns:a16="http://schemas.microsoft.com/office/drawing/2014/main" id="{7403FED1-E816-F376-2BD0-E27CA9E86299}"/>
                </a:ext>
              </a:extLst>
            </p:cNvPr>
            <p:cNvSpPr/>
            <p:nvPr/>
          </p:nvSpPr>
          <p:spPr>
            <a:xfrm rot="17104110">
              <a:off x="6120551" y="10520339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5" name="Freeform 1884">
              <a:extLst>
                <a:ext uri="{FF2B5EF4-FFF2-40B4-BE49-F238E27FC236}">
                  <a16:creationId xmlns:a16="http://schemas.microsoft.com/office/drawing/2014/main" id="{FB7138A1-CBE7-72AC-FFE3-FEF5FD59A209}"/>
                </a:ext>
              </a:extLst>
            </p:cNvPr>
            <p:cNvSpPr/>
            <p:nvPr/>
          </p:nvSpPr>
          <p:spPr>
            <a:xfrm rot="17104110">
              <a:off x="5833086" y="10577949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6" name="Freeform 1885">
              <a:extLst>
                <a:ext uri="{FF2B5EF4-FFF2-40B4-BE49-F238E27FC236}">
                  <a16:creationId xmlns:a16="http://schemas.microsoft.com/office/drawing/2014/main" id="{1A2150CF-8675-6C9C-DD59-FF00D3807E59}"/>
                </a:ext>
              </a:extLst>
            </p:cNvPr>
            <p:cNvSpPr/>
            <p:nvPr/>
          </p:nvSpPr>
          <p:spPr>
            <a:xfrm rot="17104110">
              <a:off x="6317317" y="10486351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7" name="Freeform 1886">
              <a:extLst>
                <a:ext uri="{FF2B5EF4-FFF2-40B4-BE49-F238E27FC236}">
                  <a16:creationId xmlns:a16="http://schemas.microsoft.com/office/drawing/2014/main" id="{FF925928-1D77-4EAE-960D-A3BB8FAAE5AF}"/>
                </a:ext>
              </a:extLst>
            </p:cNvPr>
            <p:cNvSpPr/>
            <p:nvPr/>
          </p:nvSpPr>
          <p:spPr>
            <a:xfrm rot="19686435">
              <a:off x="8061646" y="847608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90" name="TextBox 1889">
              <a:extLst>
                <a:ext uri="{FF2B5EF4-FFF2-40B4-BE49-F238E27FC236}">
                  <a16:creationId xmlns:a16="http://schemas.microsoft.com/office/drawing/2014/main" id="{7AE19F1C-1B34-2A4C-CACC-19714B44C551}"/>
                </a:ext>
              </a:extLst>
            </p:cNvPr>
            <p:cNvSpPr txBox="1"/>
            <p:nvPr/>
          </p:nvSpPr>
          <p:spPr>
            <a:xfrm>
              <a:off x="18707148" y="12543096"/>
              <a:ext cx="44429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cs typeface="Times New Roman" panose="02020603050405020304" pitchFamily="18" charset="0"/>
                </a:rPr>
                <a:t>Pelton-</a:t>
              </a:r>
              <a:r>
                <a:rPr lang="en-US" sz="3600" b="1" dirty="0">
                  <a:cs typeface="Times New Roman" panose="02020603050405020304" pitchFamily="18" charset="0"/>
                </a:rPr>
                <a:t>Reregulation</a:t>
              </a:r>
              <a:br>
                <a:rPr lang="en-US" sz="3600" b="1" dirty="0">
                  <a:cs typeface="Times New Roman" panose="02020603050405020304" pitchFamily="18" charset="0"/>
                </a:rPr>
              </a:br>
              <a:r>
                <a:rPr lang="en-US" altLang="zh-CN" sz="3600" b="1" dirty="0">
                  <a:cs typeface="Times New Roman" panose="02020603050405020304" pitchFamily="18" charset="0"/>
                </a:rPr>
                <a:t>Reservoir</a:t>
              </a:r>
              <a:endParaRPr lang="en-CN" sz="3600" b="1" dirty="0">
                <a:cs typeface="Times New Roman" panose="02020603050405020304" pitchFamily="18" charset="0"/>
              </a:endParaRPr>
            </a:p>
          </p:txBody>
        </p:sp>
        <p:sp>
          <p:nvSpPr>
            <p:cNvPr id="1893" name="TextBox 1892">
              <a:extLst>
                <a:ext uri="{FF2B5EF4-FFF2-40B4-BE49-F238E27FC236}">
                  <a16:creationId xmlns:a16="http://schemas.microsoft.com/office/drawing/2014/main" id="{13C9E1F8-45A8-FAED-EE8D-B2EA1766666D}"/>
                </a:ext>
              </a:extLst>
            </p:cNvPr>
            <p:cNvSpPr txBox="1"/>
            <p:nvPr/>
          </p:nvSpPr>
          <p:spPr>
            <a:xfrm>
              <a:off x="3548518" y="7482681"/>
              <a:ext cx="34272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cs typeface="Times New Roman" panose="02020603050405020304" pitchFamily="18" charset="0"/>
                </a:rPr>
                <a:t>Deschutes River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sp>
          <p:nvSpPr>
            <p:cNvPr id="1895" name="TextBox 1894">
              <a:extLst>
                <a:ext uri="{FF2B5EF4-FFF2-40B4-BE49-F238E27FC236}">
                  <a16:creationId xmlns:a16="http://schemas.microsoft.com/office/drawing/2014/main" id="{D483F327-C4EB-9723-DDA3-868E65E037DF}"/>
                </a:ext>
              </a:extLst>
            </p:cNvPr>
            <p:cNvSpPr txBox="1"/>
            <p:nvPr/>
          </p:nvSpPr>
          <p:spPr>
            <a:xfrm>
              <a:off x="3018868" y="10948328"/>
              <a:ext cx="187615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cs typeface="Times New Roman" panose="02020603050405020304" pitchFamily="18" charset="0"/>
                </a:rPr>
                <a:t>Crooked</a:t>
              </a:r>
              <a:br>
                <a:rPr lang="en-US" sz="3600" dirty="0">
                  <a:cs typeface="Times New Roman" panose="02020603050405020304" pitchFamily="18" charset="0"/>
                </a:rPr>
              </a:br>
              <a:r>
                <a:rPr lang="en-US" sz="3600" dirty="0">
                  <a:cs typeface="Times New Roman" panose="02020603050405020304" pitchFamily="18" charset="0"/>
                </a:rPr>
                <a:t>River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sp>
          <p:nvSpPr>
            <p:cNvPr id="1896" name="TextBox 1895">
              <a:extLst>
                <a:ext uri="{FF2B5EF4-FFF2-40B4-BE49-F238E27FC236}">
                  <a16:creationId xmlns:a16="http://schemas.microsoft.com/office/drawing/2014/main" id="{C3C67AA8-553C-744E-6624-ECE5C427EE5C}"/>
                </a:ext>
              </a:extLst>
            </p:cNvPr>
            <p:cNvSpPr txBox="1"/>
            <p:nvPr/>
          </p:nvSpPr>
          <p:spPr>
            <a:xfrm>
              <a:off x="9847260" y="7612383"/>
              <a:ext cx="299601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latin typeface="Aptos" panose="020B0004020202020204" pitchFamily="34" charset="0"/>
                  <a:cs typeface="Times New Roman" panose="02020603050405020304" pitchFamily="18" charset="0"/>
                </a:rPr>
                <a:t>Metolius River</a:t>
              </a:r>
              <a:endParaRPr lang="en-CN" sz="3600" dirty="0">
                <a:latin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899" name="Freeform 1898">
              <a:extLst>
                <a:ext uri="{FF2B5EF4-FFF2-40B4-BE49-F238E27FC236}">
                  <a16:creationId xmlns:a16="http://schemas.microsoft.com/office/drawing/2014/main" id="{CBB227B5-3F7A-3B32-7937-7A4200BB21AA}"/>
                </a:ext>
              </a:extLst>
            </p:cNvPr>
            <p:cNvSpPr/>
            <p:nvPr/>
          </p:nvSpPr>
          <p:spPr>
            <a:xfrm>
              <a:off x="14026801" y="12535195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0" name="Freeform 1899">
              <a:extLst>
                <a:ext uri="{FF2B5EF4-FFF2-40B4-BE49-F238E27FC236}">
                  <a16:creationId xmlns:a16="http://schemas.microsoft.com/office/drawing/2014/main" id="{6C4034EA-6383-044F-EDF0-E3DE3ED3BE2B}"/>
                </a:ext>
              </a:extLst>
            </p:cNvPr>
            <p:cNvSpPr/>
            <p:nvPr/>
          </p:nvSpPr>
          <p:spPr>
            <a:xfrm>
              <a:off x="14224844" y="12502482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1" name="Freeform 1900">
              <a:extLst>
                <a:ext uri="{FF2B5EF4-FFF2-40B4-BE49-F238E27FC236}">
                  <a16:creationId xmlns:a16="http://schemas.microsoft.com/office/drawing/2014/main" id="{6D93986D-DFF9-B0BC-6720-20EEB321B6CE}"/>
                </a:ext>
              </a:extLst>
            </p:cNvPr>
            <p:cNvSpPr/>
            <p:nvPr/>
          </p:nvSpPr>
          <p:spPr>
            <a:xfrm>
              <a:off x="11212705" y="10449063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3" name="Freeform 1902">
              <a:extLst>
                <a:ext uri="{FF2B5EF4-FFF2-40B4-BE49-F238E27FC236}">
                  <a16:creationId xmlns:a16="http://schemas.microsoft.com/office/drawing/2014/main" id="{3F326D92-8EB5-1E82-546A-B4E202BB6420}"/>
                </a:ext>
              </a:extLst>
            </p:cNvPr>
            <p:cNvSpPr/>
            <p:nvPr/>
          </p:nvSpPr>
          <p:spPr>
            <a:xfrm>
              <a:off x="17187207" y="14633287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5" name="Freeform 1904">
              <a:extLst>
                <a:ext uri="{FF2B5EF4-FFF2-40B4-BE49-F238E27FC236}">
                  <a16:creationId xmlns:a16="http://schemas.microsoft.com/office/drawing/2014/main" id="{EC3CD27D-0C23-73FB-9B1F-85F0CBB6B069}"/>
                </a:ext>
              </a:extLst>
            </p:cNvPr>
            <p:cNvSpPr/>
            <p:nvPr/>
          </p:nvSpPr>
          <p:spPr>
            <a:xfrm>
              <a:off x="17025282" y="14631382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6" name="Freeform 1905">
              <a:extLst>
                <a:ext uri="{FF2B5EF4-FFF2-40B4-BE49-F238E27FC236}">
                  <a16:creationId xmlns:a16="http://schemas.microsoft.com/office/drawing/2014/main" id="{01AB4544-6AEC-3F9F-0CB4-EF81AD1D8CF1}"/>
                </a:ext>
              </a:extLst>
            </p:cNvPr>
            <p:cNvSpPr/>
            <p:nvPr/>
          </p:nvSpPr>
          <p:spPr>
            <a:xfrm>
              <a:off x="17601319" y="14625343"/>
              <a:ext cx="750367" cy="304321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47" name="TextBox 1946">
              <a:extLst>
                <a:ext uri="{FF2B5EF4-FFF2-40B4-BE49-F238E27FC236}">
                  <a16:creationId xmlns:a16="http://schemas.microsoft.com/office/drawing/2014/main" id="{9856886D-E598-E62B-CA7A-D5E82D19F69D}"/>
                </a:ext>
              </a:extLst>
            </p:cNvPr>
            <p:cNvSpPr txBox="1"/>
            <p:nvPr/>
          </p:nvSpPr>
          <p:spPr>
            <a:xfrm>
              <a:off x="16238768" y="10402193"/>
              <a:ext cx="218771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>
                  <a:cs typeface="Times New Roman" panose="02020603050405020304" pitchFamily="18" charset="0"/>
                </a:rPr>
                <a:t>Pelton</a:t>
              </a:r>
              <a:br>
                <a:rPr lang="en-US" altLang="zh-CN" sz="3600" b="1" dirty="0">
                  <a:cs typeface="Times New Roman" panose="02020603050405020304" pitchFamily="18" charset="0"/>
                </a:rPr>
              </a:br>
              <a:r>
                <a:rPr lang="en-US" altLang="zh-CN" sz="3600" b="1" dirty="0">
                  <a:cs typeface="Times New Roman" panose="02020603050405020304" pitchFamily="18" charset="0"/>
                </a:rPr>
                <a:t>Reservoir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sp>
          <p:nvSpPr>
            <p:cNvPr id="1948" name="TextBox 1947">
              <a:extLst>
                <a:ext uri="{FF2B5EF4-FFF2-40B4-BE49-F238E27FC236}">
                  <a16:creationId xmlns:a16="http://schemas.microsoft.com/office/drawing/2014/main" id="{DF0B9B7A-6215-071E-6DF2-4BB66ADB134E}"/>
                </a:ext>
              </a:extLst>
            </p:cNvPr>
            <p:cNvSpPr txBox="1"/>
            <p:nvPr/>
          </p:nvSpPr>
          <p:spPr>
            <a:xfrm>
              <a:off x="12984555" y="8261288"/>
              <a:ext cx="2777683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cs typeface="Times New Roman" panose="02020603050405020304" pitchFamily="18" charset="0"/>
                </a:rPr>
                <a:t>Round Butte</a:t>
              </a:r>
              <a:br>
                <a:rPr lang="en-US" sz="3600" b="1" dirty="0">
                  <a:cs typeface="Times New Roman" panose="02020603050405020304" pitchFamily="18" charset="0"/>
                </a:rPr>
              </a:br>
              <a:r>
                <a:rPr lang="en-US" altLang="zh-CN" sz="3600" b="1" dirty="0">
                  <a:cs typeface="Times New Roman" panose="02020603050405020304" pitchFamily="18" charset="0"/>
                </a:rPr>
                <a:t>Reservoir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grpSp>
          <p:nvGrpSpPr>
            <p:cNvPr id="1963" name="Graphic 4">
              <a:extLst>
                <a:ext uri="{FF2B5EF4-FFF2-40B4-BE49-F238E27FC236}">
                  <a16:creationId xmlns:a16="http://schemas.microsoft.com/office/drawing/2014/main" id="{847EDB30-733B-EB3D-DE51-B057C828A74D}"/>
                </a:ext>
              </a:extLst>
            </p:cNvPr>
            <p:cNvGrpSpPr/>
            <p:nvPr/>
          </p:nvGrpSpPr>
          <p:grpSpPr>
            <a:xfrm>
              <a:off x="10879563" y="13356877"/>
              <a:ext cx="691332" cy="923065"/>
              <a:chOff x="10524077" y="4832320"/>
              <a:chExt cx="691332" cy="923065"/>
            </a:xfrm>
          </p:grpSpPr>
          <p:sp>
            <p:nvSpPr>
              <p:cNvPr id="1964" name="Freeform 1963">
                <a:extLst>
                  <a:ext uri="{FF2B5EF4-FFF2-40B4-BE49-F238E27FC236}">
                    <a16:creationId xmlns:a16="http://schemas.microsoft.com/office/drawing/2014/main" id="{3408FEBB-550B-3C9F-9D44-4D985312ED91}"/>
                  </a:ext>
                </a:extLst>
              </p:cNvPr>
              <p:cNvSpPr/>
              <p:nvPr/>
            </p:nvSpPr>
            <p:spPr>
              <a:xfrm>
                <a:off x="10823316" y="5636949"/>
                <a:ext cx="239246" cy="118436"/>
              </a:xfrm>
              <a:custGeom>
                <a:avLst/>
                <a:gdLst>
                  <a:gd name="connsiteX0" fmla="*/ 239247 w 239246"/>
                  <a:gd name="connsiteY0" fmla="*/ 0 h 118436"/>
                  <a:gd name="connsiteX1" fmla="*/ 239177 w 239246"/>
                  <a:gd name="connsiteY1" fmla="*/ 30695 h 118436"/>
                  <a:gd name="connsiteX2" fmla="*/ 236205 w 239246"/>
                  <a:gd name="connsiteY2" fmla="*/ 34843 h 118436"/>
                  <a:gd name="connsiteX3" fmla="*/ 95335 w 239246"/>
                  <a:gd name="connsiteY3" fmla="*/ 116697 h 118436"/>
                  <a:gd name="connsiteX4" fmla="*/ 81001 w 239246"/>
                  <a:gd name="connsiteY4" fmla="*/ 116720 h 118436"/>
                  <a:gd name="connsiteX5" fmla="*/ 2996 w 239246"/>
                  <a:gd name="connsiteY5" fmla="*/ 71691 h 118436"/>
                  <a:gd name="connsiteX6" fmla="*/ 0 w 239246"/>
                  <a:gd name="connsiteY6" fmla="*/ 67474 h 118436"/>
                  <a:gd name="connsiteX7" fmla="*/ 46 w 239246"/>
                  <a:gd name="connsiteY7" fmla="*/ 36779 h 118436"/>
                  <a:gd name="connsiteX8" fmla="*/ 3066 w 239246"/>
                  <a:gd name="connsiteY8" fmla="*/ 40973 h 118436"/>
                  <a:gd name="connsiteX9" fmla="*/ 81047 w 239246"/>
                  <a:gd name="connsiteY9" fmla="*/ 86001 h 118436"/>
                  <a:gd name="connsiteX10" fmla="*/ 95404 w 239246"/>
                  <a:gd name="connsiteY10" fmla="*/ 86001 h 118436"/>
                  <a:gd name="connsiteX11" fmla="*/ 236274 w 239246"/>
                  <a:gd name="connsiteY11" fmla="*/ 4148 h 118436"/>
                  <a:gd name="connsiteX12" fmla="*/ 239247 w 239246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36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43"/>
                    </a:cubicBezTo>
                    <a:lnTo>
                      <a:pt x="95335" y="116697"/>
                    </a:lnTo>
                    <a:cubicBezTo>
                      <a:pt x="91394" y="119001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73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3019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5" name="Freeform 1964">
                <a:extLst>
                  <a:ext uri="{FF2B5EF4-FFF2-40B4-BE49-F238E27FC236}">
                    <a16:creationId xmlns:a16="http://schemas.microsoft.com/office/drawing/2014/main" id="{EF758558-6DF9-03C4-4A46-6439ED8B5EE7}"/>
                  </a:ext>
                </a:extLst>
              </p:cNvPr>
              <p:cNvSpPr/>
              <p:nvPr/>
            </p:nvSpPr>
            <p:spPr>
              <a:xfrm>
                <a:off x="10823371" y="5586007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0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8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9" y="139225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6" name="Freeform 1965">
                <a:extLst>
                  <a:ext uri="{FF2B5EF4-FFF2-40B4-BE49-F238E27FC236}">
                    <a16:creationId xmlns:a16="http://schemas.microsoft.com/office/drawing/2014/main" id="{AE033DBB-9633-365D-12BA-40165737FA84}"/>
                  </a:ext>
                </a:extLst>
              </p:cNvPr>
              <p:cNvSpPr/>
              <p:nvPr/>
            </p:nvSpPr>
            <p:spPr>
              <a:xfrm>
                <a:off x="10903418" y="5571503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4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1" y="94620"/>
                    </a:cubicBezTo>
                    <a:cubicBezTo>
                      <a:pt x="2812" y="91348"/>
                      <a:pt x="0" y="87062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9"/>
                      <a:pt x="58049" y="4402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7" name="Freeform 1966">
                <a:extLst>
                  <a:ext uri="{FF2B5EF4-FFF2-40B4-BE49-F238E27FC236}">
                    <a16:creationId xmlns:a16="http://schemas.microsoft.com/office/drawing/2014/main" id="{2BCA596A-CD61-C117-CFBD-0DEEAD6C0BB6}"/>
                  </a:ext>
                </a:extLst>
              </p:cNvPr>
              <p:cNvSpPr/>
              <p:nvPr/>
            </p:nvSpPr>
            <p:spPr>
              <a:xfrm>
                <a:off x="10903965" y="5554934"/>
                <a:ext cx="57507" cy="33299"/>
              </a:xfrm>
              <a:custGeom>
                <a:avLst/>
                <a:gdLst>
                  <a:gd name="connsiteX0" fmla="*/ 49021 w 57507"/>
                  <a:gd name="connsiteY0" fmla="*/ 4886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2 h 33299"/>
                  <a:gd name="connsiteX4" fmla="*/ 49021 w 57507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6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2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8" name="Freeform 1967">
                <a:extLst>
                  <a:ext uri="{FF2B5EF4-FFF2-40B4-BE49-F238E27FC236}">
                    <a16:creationId xmlns:a16="http://schemas.microsoft.com/office/drawing/2014/main" id="{F235412A-77DB-AA2A-EBC1-6E557C8E0EF5}"/>
                  </a:ext>
                </a:extLst>
              </p:cNvPr>
              <p:cNvSpPr/>
              <p:nvPr/>
            </p:nvSpPr>
            <p:spPr>
              <a:xfrm>
                <a:off x="10914549" y="5254208"/>
                <a:ext cx="35788" cy="325860"/>
              </a:xfrm>
              <a:custGeom>
                <a:avLst/>
                <a:gdLst>
                  <a:gd name="connsiteX0" fmla="*/ 35788 w 35788"/>
                  <a:gd name="connsiteY0" fmla="*/ 97 h 325860"/>
                  <a:gd name="connsiteX1" fmla="*/ 35442 w 35788"/>
                  <a:gd name="connsiteY1" fmla="*/ 315659 h 325860"/>
                  <a:gd name="connsiteX2" fmla="*/ 30303 w 35788"/>
                  <a:gd name="connsiteY2" fmla="*/ 322872 h 325860"/>
                  <a:gd name="connsiteX3" fmla="*/ 0 w 35788"/>
                  <a:gd name="connsiteY3" fmla="*/ 315567 h 325860"/>
                  <a:gd name="connsiteX4" fmla="*/ 345 w 35788"/>
                  <a:gd name="connsiteY4" fmla="*/ 0 h 325860"/>
                  <a:gd name="connsiteX5" fmla="*/ 5577 w 35788"/>
                  <a:gd name="connsiteY5" fmla="*/ 7319 h 325860"/>
                  <a:gd name="connsiteX6" fmla="*/ 30649 w 35788"/>
                  <a:gd name="connsiteY6" fmla="*/ 7307 h 325860"/>
                  <a:gd name="connsiteX7" fmla="*/ 35788 w 35788"/>
                  <a:gd name="connsiteY7" fmla="*/ 97 h 32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0">
                    <a:moveTo>
                      <a:pt x="35788" y="97"/>
                    </a:moveTo>
                    <a:lnTo>
                      <a:pt x="35442" y="315659"/>
                    </a:lnTo>
                    <a:cubicBezTo>
                      <a:pt x="35442" y="318263"/>
                      <a:pt x="33714" y="320867"/>
                      <a:pt x="30303" y="322872"/>
                    </a:cubicBezTo>
                    <a:cubicBezTo>
                      <a:pt x="19404" y="329209"/>
                      <a:pt x="-23" y="324854"/>
                      <a:pt x="0" y="315567"/>
                    </a:cubicBezTo>
                    <a:lnTo>
                      <a:pt x="345" y="0"/>
                    </a:lnTo>
                    <a:cubicBezTo>
                      <a:pt x="345" y="2645"/>
                      <a:pt x="2074" y="5289"/>
                      <a:pt x="5577" y="7319"/>
                    </a:cubicBezTo>
                    <a:cubicBezTo>
                      <a:pt x="12513" y="11324"/>
                      <a:pt x="23759" y="11312"/>
                      <a:pt x="30649" y="7307"/>
                    </a:cubicBezTo>
                    <a:cubicBezTo>
                      <a:pt x="34060" y="5312"/>
                      <a:pt x="35788" y="2710"/>
                      <a:pt x="35788" y="9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9" name="Freeform 1968">
                <a:extLst>
                  <a:ext uri="{FF2B5EF4-FFF2-40B4-BE49-F238E27FC236}">
                    <a16:creationId xmlns:a16="http://schemas.microsoft.com/office/drawing/2014/main" id="{9DA9939F-B379-3C86-6410-F837DFBC7F42}"/>
                  </a:ext>
                </a:extLst>
              </p:cNvPr>
              <p:cNvSpPr/>
              <p:nvPr/>
            </p:nvSpPr>
            <p:spPr>
              <a:xfrm>
                <a:off x="10914874" y="5243979"/>
                <a:ext cx="35471" cy="20536"/>
              </a:xfrm>
              <a:custGeom>
                <a:avLst/>
                <a:gdLst>
                  <a:gd name="connsiteX0" fmla="*/ 30231 w 35471"/>
                  <a:gd name="connsiteY0" fmla="*/ 3008 h 20536"/>
                  <a:gd name="connsiteX1" fmla="*/ 30323 w 35471"/>
                  <a:gd name="connsiteY1" fmla="*/ 17529 h 20536"/>
                  <a:gd name="connsiteX2" fmla="*/ 5228 w 35471"/>
                  <a:gd name="connsiteY2" fmla="*/ 17529 h 20536"/>
                  <a:gd name="connsiteX3" fmla="*/ 5159 w 35471"/>
                  <a:gd name="connsiteY3" fmla="*/ 2999 h 20536"/>
                  <a:gd name="connsiteX4" fmla="*/ 30231 w 35471"/>
                  <a:gd name="connsiteY4" fmla="*/ 3008 h 20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71" h="20536">
                    <a:moveTo>
                      <a:pt x="30231" y="3008"/>
                    </a:moveTo>
                    <a:cubicBezTo>
                      <a:pt x="37191" y="7025"/>
                      <a:pt x="37214" y="13512"/>
                      <a:pt x="30323" y="17529"/>
                    </a:cubicBezTo>
                    <a:cubicBezTo>
                      <a:pt x="23410" y="21534"/>
                      <a:pt x="12188" y="21545"/>
                      <a:pt x="5228" y="17529"/>
                    </a:cubicBezTo>
                    <a:cubicBezTo>
                      <a:pt x="-1708" y="13512"/>
                      <a:pt x="-1754" y="7013"/>
                      <a:pt x="5159" y="2999"/>
                    </a:cubicBezTo>
                    <a:cubicBezTo>
                      <a:pt x="12072" y="-1006"/>
                      <a:pt x="23295" y="-997"/>
                      <a:pt x="30231" y="300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0" name="Freeform 1969">
                <a:extLst>
                  <a:ext uri="{FF2B5EF4-FFF2-40B4-BE49-F238E27FC236}">
                    <a16:creationId xmlns:a16="http://schemas.microsoft.com/office/drawing/2014/main" id="{0E7DFB37-F7DD-AEA9-1186-E8455CF067F9}"/>
                  </a:ext>
                </a:extLst>
              </p:cNvPr>
              <p:cNvSpPr/>
              <p:nvPr/>
            </p:nvSpPr>
            <p:spPr>
              <a:xfrm>
                <a:off x="10534133" y="4987847"/>
                <a:ext cx="232793" cy="575206"/>
              </a:xfrm>
              <a:custGeom>
                <a:avLst/>
                <a:gdLst>
                  <a:gd name="connsiteX0" fmla="*/ 212354 w 232793"/>
                  <a:gd name="connsiteY0" fmla="*/ 1770 h 575206"/>
                  <a:gd name="connsiteX1" fmla="*/ 232794 w 232793"/>
                  <a:gd name="connsiteY1" fmla="*/ 0 h 575206"/>
                  <a:gd name="connsiteX2" fmla="*/ 226664 w 232793"/>
                  <a:gd name="connsiteY2" fmla="*/ 1943 h 575206"/>
                  <a:gd name="connsiteX3" fmla="*/ 206224 w 232793"/>
                  <a:gd name="connsiteY3" fmla="*/ 3724 h 575206"/>
                  <a:gd name="connsiteX4" fmla="*/ 212354 w 232793"/>
                  <a:gd name="connsiteY4" fmla="*/ 1770 h 575206"/>
                  <a:gd name="connsiteX5" fmla="*/ 189586 w 232793"/>
                  <a:gd name="connsiteY5" fmla="*/ 573378 h 575206"/>
                  <a:gd name="connsiteX6" fmla="*/ 169145 w 232793"/>
                  <a:gd name="connsiteY6" fmla="*/ 575152 h 575206"/>
                  <a:gd name="connsiteX7" fmla="*/ 150871 w 232793"/>
                  <a:gd name="connsiteY7" fmla="*/ 561741 h 575206"/>
                  <a:gd name="connsiteX8" fmla="*/ 171312 w 232793"/>
                  <a:gd name="connsiteY8" fmla="*/ 559952 h 575206"/>
                  <a:gd name="connsiteX9" fmla="*/ 189586 w 232793"/>
                  <a:gd name="connsiteY9" fmla="*/ 573378 h 575206"/>
                  <a:gd name="connsiteX10" fmla="*/ 20440 w 232793"/>
                  <a:gd name="connsiteY10" fmla="*/ 121024 h 575206"/>
                  <a:gd name="connsiteX11" fmla="*/ 0 w 232793"/>
                  <a:gd name="connsiteY11" fmla="*/ 122794 h 575206"/>
                  <a:gd name="connsiteX12" fmla="*/ 206224 w 232793"/>
                  <a:gd name="connsiteY12" fmla="*/ 3724 h 575206"/>
                  <a:gd name="connsiteX13" fmla="*/ 226664 w 232793"/>
                  <a:gd name="connsiteY13" fmla="*/ 1954 h 575206"/>
                  <a:gd name="connsiteX14" fmla="*/ 20440 w 232793"/>
                  <a:gd name="connsiteY14" fmla="*/ 121024 h 57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06">
                    <a:moveTo>
                      <a:pt x="212354" y="1770"/>
                    </a:moveTo>
                    <a:lnTo>
                      <a:pt x="232794" y="0"/>
                    </a:lnTo>
                    <a:cubicBezTo>
                      <a:pt x="230628" y="191"/>
                      <a:pt x="228554" y="855"/>
                      <a:pt x="226664" y="1943"/>
                    </a:cubicBezTo>
                    <a:lnTo>
                      <a:pt x="206224" y="3724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8"/>
                    </a:moveTo>
                    <a:lnTo>
                      <a:pt x="169145" y="575152"/>
                    </a:lnTo>
                    <a:cubicBezTo>
                      <a:pt x="161794" y="575798"/>
                      <a:pt x="154351" y="570682"/>
                      <a:pt x="150871" y="561741"/>
                    </a:cubicBezTo>
                    <a:lnTo>
                      <a:pt x="171312" y="559952"/>
                    </a:lnTo>
                    <a:cubicBezTo>
                      <a:pt x="174791" y="568908"/>
                      <a:pt x="182211" y="574023"/>
                      <a:pt x="189586" y="573378"/>
                    </a:cubicBezTo>
                    <a:close/>
                    <a:moveTo>
                      <a:pt x="20440" y="121024"/>
                    </a:moveTo>
                    <a:lnTo>
                      <a:pt x="0" y="122794"/>
                    </a:lnTo>
                    <a:lnTo>
                      <a:pt x="206224" y="3724"/>
                    </a:lnTo>
                    <a:lnTo>
                      <a:pt x="226664" y="1954"/>
                    </a:lnTo>
                    <a:lnTo>
                      <a:pt x="20440" y="1210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1" name="Freeform 1970">
                <a:extLst>
                  <a:ext uri="{FF2B5EF4-FFF2-40B4-BE49-F238E27FC236}">
                    <a16:creationId xmlns:a16="http://schemas.microsoft.com/office/drawing/2014/main" id="{DFD78354-4CE2-7F89-9C6C-36A55BAFC8A6}"/>
                  </a:ext>
                </a:extLst>
              </p:cNvPr>
              <p:cNvSpPr/>
              <p:nvPr/>
            </p:nvSpPr>
            <p:spPr>
              <a:xfrm>
                <a:off x="10524077" y="5108869"/>
                <a:ext cx="181367" cy="440718"/>
              </a:xfrm>
              <a:custGeom>
                <a:avLst/>
                <a:gdLst>
                  <a:gd name="connsiteX0" fmla="*/ 181367 w 181367"/>
                  <a:gd name="connsiteY0" fmla="*/ 438928 h 440718"/>
                  <a:gd name="connsiteX1" fmla="*/ 160927 w 181367"/>
                  <a:gd name="connsiteY1" fmla="*/ 440719 h 440718"/>
                  <a:gd name="connsiteX2" fmla="*/ 1921 w 181367"/>
                  <a:gd name="connsiteY2" fmla="*/ 32115 h 440718"/>
                  <a:gd name="connsiteX3" fmla="*/ 22361 w 181367"/>
                  <a:gd name="connsiteY3" fmla="*/ 30333 h 440718"/>
                  <a:gd name="connsiteX4" fmla="*/ 181367 w 181367"/>
                  <a:gd name="connsiteY4" fmla="*/ 438928 h 440718"/>
                  <a:gd name="connsiteX5" fmla="*/ 22361 w 181367"/>
                  <a:gd name="connsiteY5" fmla="*/ 30333 h 440718"/>
                  <a:gd name="connsiteX6" fmla="*/ 1921 w 181367"/>
                  <a:gd name="connsiteY6" fmla="*/ 32115 h 440718"/>
                  <a:gd name="connsiteX7" fmla="*/ 10056 w 181367"/>
                  <a:gd name="connsiteY7" fmla="*/ 1770 h 440718"/>
                  <a:gd name="connsiteX8" fmla="*/ 30496 w 181367"/>
                  <a:gd name="connsiteY8" fmla="*/ 0 h 440718"/>
                  <a:gd name="connsiteX9" fmla="*/ 22361 w 181367"/>
                  <a:gd name="connsiteY9" fmla="*/ 30333 h 440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18">
                    <a:moveTo>
                      <a:pt x="181367" y="438928"/>
                    </a:moveTo>
                    <a:lnTo>
                      <a:pt x="160927" y="440719"/>
                    </a:lnTo>
                    <a:lnTo>
                      <a:pt x="1921" y="32115"/>
                    </a:lnTo>
                    <a:lnTo>
                      <a:pt x="22361" y="30333"/>
                    </a:lnTo>
                    <a:lnTo>
                      <a:pt x="181367" y="438928"/>
                    </a:lnTo>
                    <a:close/>
                    <a:moveTo>
                      <a:pt x="22361" y="30333"/>
                    </a:moveTo>
                    <a:lnTo>
                      <a:pt x="1921" y="32115"/>
                    </a:lnTo>
                    <a:cubicBezTo>
                      <a:pt x="-2573" y="20565"/>
                      <a:pt x="1091" y="6950"/>
                      <a:pt x="10056" y="1770"/>
                    </a:cubicBezTo>
                    <a:lnTo>
                      <a:pt x="30496" y="0"/>
                    </a:lnTo>
                    <a:cubicBezTo>
                      <a:pt x="21531" y="5180"/>
                      <a:pt x="17867" y="18783"/>
                      <a:pt x="22361" y="30333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2" name="Freeform 1971">
                <a:extLst>
                  <a:ext uri="{FF2B5EF4-FFF2-40B4-BE49-F238E27FC236}">
                    <a16:creationId xmlns:a16="http://schemas.microsoft.com/office/drawing/2014/main" id="{141EE67B-DE8D-AF19-B88C-F7BF874D1D5E}"/>
                  </a:ext>
                </a:extLst>
              </p:cNvPr>
              <p:cNvSpPr/>
              <p:nvPr/>
            </p:nvSpPr>
            <p:spPr>
              <a:xfrm>
                <a:off x="10544517" y="4987787"/>
                <a:ext cx="401619" cy="573492"/>
              </a:xfrm>
              <a:custGeom>
                <a:avLst/>
                <a:gdLst>
                  <a:gd name="connsiteX0" fmla="*/ 216304 w 401619"/>
                  <a:gd name="connsiteY0" fmla="*/ 2012 h 573492"/>
                  <a:gd name="connsiteX1" fmla="*/ 240730 w 401619"/>
                  <a:gd name="connsiteY1" fmla="*/ 13553 h 573492"/>
                  <a:gd name="connsiteX2" fmla="*/ 399713 w 401619"/>
                  <a:gd name="connsiteY2" fmla="*/ 422147 h 573492"/>
                  <a:gd name="connsiteX3" fmla="*/ 391555 w 401619"/>
                  <a:gd name="connsiteY3" fmla="*/ 452405 h 573492"/>
                  <a:gd name="connsiteX4" fmla="*/ 185331 w 401619"/>
                  <a:gd name="connsiteY4" fmla="*/ 571479 h 573492"/>
                  <a:gd name="connsiteX5" fmla="*/ 160928 w 401619"/>
                  <a:gd name="connsiteY5" fmla="*/ 560010 h 573492"/>
                  <a:gd name="connsiteX6" fmla="*/ 1922 w 401619"/>
                  <a:gd name="connsiteY6" fmla="*/ 151415 h 573492"/>
                  <a:gd name="connsiteX7" fmla="*/ 10033 w 401619"/>
                  <a:gd name="connsiteY7" fmla="*/ 121082 h 573492"/>
                  <a:gd name="connsiteX8" fmla="*/ 216304 w 401619"/>
                  <a:gd name="connsiteY8" fmla="*/ 2012 h 573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2">
                    <a:moveTo>
                      <a:pt x="216304" y="2012"/>
                    </a:moveTo>
                    <a:cubicBezTo>
                      <a:pt x="225245" y="-3168"/>
                      <a:pt x="236213" y="2000"/>
                      <a:pt x="240730" y="13553"/>
                    </a:cubicBezTo>
                    <a:lnTo>
                      <a:pt x="399713" y="422147"/>
                    </a:lnTo>
                    <a:cubicBezTo>
                      <a:pt x="404184" y="433621"/>
                      <a:pt x="400520" y="447236"/>
                      <a:pt x="391555" y="452405"/>
                    </a:cubicBezTo>
                    <a:lnTo>
                      <a:pt x="185331" y="571479"/>
                    </a:lnTo>
                    <a:cubicBezTo>
                      <a:pt x="176368" y="576664"/>
                      <a:pt x="165375" y="571479"/>
                      <a:pt x="160928" y="560010"/>
                    </a:cubicBezTo>
                    <a:lnTo>
                      <a:pt x="1922" y="151415"/>
                    </a:lnTo>
                    <a:cubicBezTo>
                      <a:pt x="-2572" y="139866"/>
                      <a:pt x="1092" y="126265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3" name="Freeform 1972">
                <a:extLst>
                  <a:ext uri="{FF2B5EF4-FFF2-40B4-BE49-F238E27FC236}">
                    <a16:creationId xmlns:a16="http://schemas.microsoft.com/office/drawing/2014/main" id="{A2D56CAA-07B6-4B8A-66AE-7D63D201A3DE}"/>
                  </a:ext>
                </a:extLst>
              </p:cNvPr>
              <p:cNvSpPr/>
              <p:nvPr/>
            </p:nvSpPr>
            <p:spPr>
              <a:xfrm>
                <a:off x="10556324" y="5002660"/>
                <a:ext cx="377991" cy="543743"/>
              </a:xfrm>
              <a:custGeom>
                <a:avLst/>
                <a:gdLst>
                  <a:gd name="connsiteX0" fmla="*/ 180115 w 377991"/>
                  <a:gd name="connsiteY0" fmla="*/ 458292 h 543743"/>
                  <a:gd name="connsiteX1" fmla="*/ 190877 w 377991"/>
                  <a:gd name="connsiteY1" fmla="*/ 463399 h 543743"/>
                  <a:gd name="connsiteX2" fmla="*/ 208621 w 377991"/>
                  <a:gd name="connsiteY2" fmla="*/ 509008 h 543743"/>
                  <a:gd name="connsiteX3" fmla="*/ 205026 w 377991"/>
                  <a:gd name="connsiteY3" fmla="*/ 522339 h 543743"/>
                  <a:gd name="connsiteX4" fmla="*/ 169515 w 377991"/>
                  <a:gd name="connsiteY4" fmla="*/ 542849 h 543743"/>
                  <a:gd name="connsiteX5" fmla="*/ 158753 w 377991"/>
                  <a:gd name="connsiteY5" fmla="*/ 537809 h 543743"/>
                  <a:gd name="connsiteX6" fmla="*/ 140986 w 377991"/>
                  <a:gd name="connsiteY6" fmla="*/ 492199 h 543743"/>
                  <a:gd name="connsiteX7" fmla="*/ 144604 w 377991"/>
                  <a:gd name="connsiteY7" fmla="*/ 478813 h 543743"/>
                  <a:gd name="connsiteX8" fmla="*/ 180115 w 377991"/>
                  <a:gd name="connsiteY8" fmla="*/ 458292 h 543743"/>
                  <a:gd name="connsiteX9" fmla="*/ 264434 w 377991"/>
                  <a:gd name="connsiteY9" fmla="*/ 321420 h 543743"/>
                  <a:gd name="connsiteX10" fmla="*/ 275196 w 377991"/>
                  <a:gd name="connsiteY10" fmla="*/ 326515 h 543743"/>
                  <a:gd name="connsiteX11" fmla="*/ 292940 w 377991"/>
                  <a:gd name="connsiteY11" fmla="*/ 372136 h 543743"/>
                  <a:gd name="connsiteX12" fmla="*/ 289345 w 377991"/>
                  <a:gd name="connsiteY12" fmla="*/ 385458 h 543743"/>
                  <a:gd name="connsiteX13" fmla="*/ 253834 w 377991"/>
                  <a:gd name="connsiteY13" fmla="*/ 405967 h 543743"/>
                  <a:gd name="connsiteX14" fmla="*/ 243049 w 377991"/>
                  <a:gd name="connsiteY14" fmla="*/ 400937 h 543743"/>
                  <a:gd name="connsiteX15" fmla="*/ 225305 w 377991"/>
                  <a:gd name="connsiteY15" fmla="*/ 355318 h 543743"/>
                  <a:gd name="connsiteX16" fmla="*/ 228923 w 377991"/>
                  <a:gd name="connsiteY16" fmla="*/ 341932 h 543743"/>
                  <a:gd name="connsiteX17" fmla="*/ 264434 w 377991"/>
                  <a:gd name="connsiteY17" fmla="*/ 321420 h 543743"/>
                  <a:gd name="connsiteX18" fmla="*/ 152093 w 377991"/>
                  <a:gd name="connsiteY18" fmla="*/ 386288 h 543743"/>
                  <a:gd name="connsiteX19" fmla="*/ 162855 w 377991"/>
                  <a:gd name="connsiteY19" fmla="*/ 391383 h 543743"/>
                  <a:gd name="connsiteX20" fmla="*/ 180599 w 377991"/>
                  <a:gd name="connsiteY20" fmla="*/ 436992 h 543743"/>
                  <a:gd name="connsiteX21" fmla="*/ 177027 w 377991"/>
                  <a:gd name="connsiteY21" fmla="*/ 450326 h 543743"/>
                  <a:gd name="connsiteX22" fmla="*/ 141493 w 377991"/>
                  <a:gd name="connsiteY22" fmla="*/ 470835 h 543743"/>
                  <a:gd name="connsiteX23" fmla="*/ 130731 w 377991"/>
                  <a:gd name="connsiteY23" fmla="*/ 465795 h 543743"/>
                  <a:gd name="connsiteX24" fmla="*/ 112964 w 377991"/>
                  <a:gd name="connsiteY24" fmla="*/ 420186 h 543743"/>
                  <a:gd name="connsiteX25" fmla="*/ 116559 w 377991"/>
                  <a:gd name="connsiteY25" fmla="*/ 406799 h 543743"/>
                  <a:gd name="connsiteX26" fmla="*/ 152093 w 377991"/>
                  <a:gd name="connsiteY26" fmla="*/ 386288 h 543743"/>
                  <a:gd name="connsiteX27" fmla="*/ 208252 w 377991"/>
                  <a:gd name="connsiteY27" fmla="*/ 353859 h 543743"/>
                  <a:gd name="connsiteX28" fmla="*/ 219037 w 377991"/>
                  <a:gd name="connsiteY28" fmla="*/ 358934 h 543743"/>
                  <a:gd name="connsiteX29" fmla="*/ 236781 w 377991"/>
                  <a:gd name="connsiteY29" fmla="*/ 404552 h 543743"/>
                  <a:gd name="connsiteX30" fmla="*/ 233186 w 377991"/>
                  <a:gd name="connsiteY30" fmla="*/ 417897 h 543743"/>
                  <a:gd name="connsiteX31" fmla="*/ 197629 w 377991"/>
                  <a:gd name="connsiteY31" fmla="*/ 438407 h 543743"/>
                  <a:gd name="connsiteX32" fmla="*/ 186890 w 377991"/>
                  <a:gd name="connsiteY32" fmla="*/ 433356 h 543743"/>
                  <a:gd name="connsiteX33" fmla="*/ 169146 w 377991"/>
                  <a:gd name="connsiteY33" fmla="*/ 387746 h 543743"/>
                  <a:gd name="connsiteX34" fmla="*/ 172718 w 377991"/>
                  <a:gd name="connsiteY34" fmla="*/ 374371 h 543743"/>
                  <a:gd name="connsiteX35" fmla="*/ 208252 w 377991"/>
                  <a:gd name="connsiteY35" fmla="*/ 353859 h 543743"/>
                  <a:gd name="connsiteX36" fmla="*/ 236274 w 377991"/>
                  <a:gd name="connsiteY36" fmla="*/ 425873 h 543743"/>
                  <a:gd name="connsiteX37" fmla="*/ 247059 w 377991"/>
                  <a:gd name="connsiteY37" fmla="*/ 430947 h 543743"/>
                  <a:gd name="connsiteX38" fmla="*/ 264803 w 377991"/>
                  <a:gd name="connsiteY38" fmla="*/ 476568 h 543743"/>
                  <a:gd name="connsiteX39" fmla="*/ 261185 w 377991"/>
                  <a:gd name="connsiteY39" fmla="*/ 489920 h 543743"/>
                  <a:gd name="connsiteX40" fmla="*/ 225673 w 377991"/>
                  <a:gd name="connsiteY40" fmla="*/ 510432 h 543743"/>
                  <a:gd name="connsiteX41" fmla="*/ 214912 w 377991"/>
                  <a:gd name="connsiteY41" fmla="*/ 505369 h 543743"/>
                  <a:gd name="connsiteX42" fmla="*/ 197168 w 377991"/>
                  <a:gd name="connsiteY42" fmla="*/ 459760 h 543743"/>
                  <a:gd name="connsiteX43" fmla="*/ 200739 w 377991"/>
                  <a:gd name="connsiteY43" fmla="*/ 446385 h 543743"/>
                  <a:gd name="connsiteX44" fmla="*/ 236274 w 377991"/>
                  <a:gd name="connsiteY44" fmla="*/ 425873 h 543743"/>
                  <a:gd name="connsiteX45" fmla="*/ 348616 w 377991"/>
                  <a:gd name="connsiteY45" fmla="*/ 361017 h 543743"/>
                  <a:gd name="connsiteX46" fmla="*/ 359400 w 377991"/>
                  <a:gd name="connsiteY46" fmla="*/ 366091 h 543743"/>
                  <a:gd name="connsiteX47" fmla="*/ 377144 w 377991"/>
                  <a:gd name="connsiteY47" fmla="*/ 411710 h 543743"/>
                  <a:gd name="connsiteX48" fmla="*/ 373526 w 377991"/>
                  <a:gd name="connsiteY48" fmla="*/ 425053 h 543743"/>
                  <a:gd name="connsiteX49" fmla="*/ 338015 w 377991"/>
                  <a:gd name="connsiteY49" fmla="*/ 445564 h 543743"/>
                  <a:gd name="connsiteX50" fmla="*/ 327277 w 377991"/>
                  <a:gd name="connsiteY50" fmla="*/ 440513 h 543743"/>
                  <a:gd name="connsiteX51" fmla="*/ 309509 w 377991"/>
                  <a:gd name="connsiteY51" fmla="*/ 394892 h 543743"/>
                  <a:gd name="connsiteX52" fmla="*/ 313081 w 377991"/>
                  <a:gd name="connsiteY52" fmla="*/ 381527 h 543743"/>
                  <a:gd name="connsiteX53" fmla="*/ 348616 w 377991"/>
                  <a:gd name="connsiteY53" fmla="*/ 361017 h 543743"/>
                  <a:gd name="connsiteX54" fmla="*/ 292456 w 377991"/>
                  <a:gd name="connsiteY54" fmla="*/ 393434 h 543743"/>
                  <a:gd name="connsiteX55" fmla="*/ 303218 w 377991"/>
                  <a:gd name="connsiteY55" fmla="*/ 398531 h 543743"/>
                  <a:gd name="connsiteX56" fmla="*/ 320962 w 377991"/>
                  <a:gd name="connsiteY56" fmla="*/ 444150 h 543743"/>
                  <a:gd name="connsiteX57" fmla="*/ 317367 w 377991"/>
                  <a:gd name="connsiteY57" fmla="*/ 457483 h 543743"/>
                  <a:gd name="connsiteX58" fmla="*/ 281856 w 377991"/>
                  <a:gd name="connsiteY58" fmla="*/ 477993 h 543743"/>
                  <a:gd name="connsiteX59" fmla="*/ 271071 w 377991"/>
                  <a:gd name="connsiteY59" fmla="*/ 472950 h 543743"/>
                  <a:gd name="connsiteX60" fmla="*/ 253327 w 377991"/>
                  <a:gd name="connsiteY60" fmla="*/ 427332 h 543743"/>
                  <a:gd name="connsiteX61" fmla="*/ 256945 w 377991"/>
                  <a:gd name="connsiteY61" fmla="*/ 413945 h 543743"/>
                  <a:gd name="connsiteX62" fmla="*/ 292456 w 377991"/>
                  <a:gd name="connsiteY62" fmla="*/ 393434 h 543743"/>
                  <a:gd name="connsiteX63" fmla="*/ 124071 w 377991"/>
                  <a:gd name="connsiteY63" fmla="*/ 314262 h 543743"/>
                  <a:gd name="connsiteX64" fmla="*/ 134810 w 377991"/>
                  <a:gd name="connsiteY64" fmla="*/ 319337 h 543743"/>
                  <a:gd name="connsiteX65" fmla="*/ 152554 w 377991"/>
                  <a:gd name="connsiteY65" fmla="*/ 364935 h 543743"/>
                  <a:gd name="connsiteX66" fmla="*/ 149005 w 377991"/>
                  <a:gd name="connsiteY66" fmla="*/ 378312 h 543743"/>
                  <a:gd name="connsiteX67" fmla="*/ 113471 w 377991"/>
                  <a:gd name="connsiteY67" fmla="*/ 398821 h 543743"/>
                  <a:gd name="connsiteX68" fmla="*/ 102686 w 377991"/>
                  <a:gd name="connsiteY68" fmla="*/ 393747 h 543743"/>
                  <a:gd name="connsiteX69" fmla="*/ 84918 w 377991"/>
                  <a:gd name="connsiteY69" fmla="*/ 348128 h 543743"/>
                  <a:gd name="connsiteX70" fmla="*/ 88537 w 377991"/>
                  <a:gd name="connsiteY70" fmla="*/ 334786 h 543743"/>
                  <a:gd name="connsiteX71" fmla="*/ 124071 w 377991"/>
                  <a:gd name="connsiteY71" fmla="*/ 314262 h 543743"/>
                  <a:gd name="connsiteX72" fmla="*/ 96026 w 377991"/>
                  <a:gd name="connsiteY72" fmla="*/ 242217 h 543743"/>
                  <a:gd name="connsiteX73" fmla="*/ 106788 w 377991"/>
                  <a:gd name="connsiteY73" fmla="*/ 247312 h 543743"/>
                  <a:gd name="connsiteX74" fmla="*/ 124532 w 377991"/>
                  <a:gd name="connsiteY74" fmla="*/ 292921 h 543743"/>
                  <a:gd name="connsiteX75" fmla="*/ 120960 w 377991"/>
                  <a:gd name="connsiteY75" fmla="*/ 306255 h 543743"/>
                  <a:gd name="connsiteX76" fmla="*/ 85425 w 377991"/>
                  <a:gd name="connsiteY76" fmla="*/ 326764 h 543743"/>
                  <a:gd name="connsiteX77" fmla="*/ 74641 w 377991"/>
                  <a:gd name="connsiteY77" fmla="*/ 321722 h 543743"/>
                  <a:gd name="connsiteX78" fmla="*/ 56897 w 377991"/>
                  <a:gd name="connsiteY78" fmla="*/ 276113 h 543743"/>
                  <a:gd name="connsiteX79" fmla="*/ 60515 w 377991"/>
                  <a:gd name="connsiteY79" fmla="*/ 262728 h 543743"/>
                  <a:gd name="connsiteX80" fmla="*/ 96026 w 377991"/>
                  <a:gd name="connsiteY80" fmla="*/ 242217 h 543743"/>
                  <a:gd name="connsiteX81" fmla="*/ 208482 w 377991"/>
                  <a:gd name="connsiteY81" fmla="*/ 903 h 543743"/>
                  <a:gd name="connsiteX82" fmla="*/ 219244 w 377991"/>
                  <a:gd name="connsiteY82" fmla="*/ 5945 h 543743"/>
                  <a:gd name="connsiteX83" fmla="*/ 237011 w 377991"/>
                  <a:gd name="connsiteY83" fmla="*/ 51554 h 543743"/>
                  <a:gd name="connsiteX84" fmla="*/ 233394 w 377991"/>
                  <a:gd name="connsiteY84" fmla="*/ 64941 h 543743"/>
                  <a:gd name="connsiteX85" fmla="*/ 197882 w 377991"/>
                  <a:gd name="connsiteY85" fmla="*/ 85450 h 543743"/>
                  <a:gd name="connsiteX86" fmla="*/ 187121 w 377991"/>
                  <a:gd name="connsiteY86" fmla="*/ 80355 h 543743"/>
                  <a:gd name="connsiteX87" fmla="*/ 169376 w 377991"/>
                  <a:gd name="connsiteY87" fmla="*/ 34746 h 543743"/>
                  <a:gd name="connsiteX88" fmla="*/ 172948 w 377991"/>
                  <a:gd name="connsiteY88" fmla="*/ 21415 h 543743"/>
                  <a:gd name="connsiteX89" fmla="*/ 208482 w 377991"/>
                  <a:gd name="connsiteY89" fmla="*/ 903 h 543743"/>
                  <a:gd name="connsiteX90" fmla="*/ 152324 w 377991"/>
                  <a:gd name="connsiteY90" fmla="*/ 33322 h 543743"/>
                  <a:gd name="connsiteX91" fmla="*/ 163062 w 377991"/>
                  <a:gd name="connsiteY91" fmla="*/ 38385 h 543743"/>
                  <a:gd name="connsiteX92" fmla="*/ 180829 w 377991"/>
                  <a:gd name="connsiteY92" fmla="*/ 83994 h 543743"/>
                  <a:gd name="connsiteX93" fmla="*/ 177258 w 377991"/>
                  <a:gd name="connsiteY93" fmla="*/ 97357 h 543743"/>
                  <a:gd name="connsiteX94" fmla="*/ 141723 w 377991"/>
                  <a:gd name="connsiteY94" fmla="*/ 117869 h 543743"/>
                  <a:gd name="connsiteX95" fmla="*/ 130915 w 377991"/>
                  <a:gd name="connsiteY95" fmla="*/ 112795 h 543743"/>
                  <a:gd name="connsiteX96" fmla="*/ 113194 w 377991"/>
                  <a:gd name="connsiteY96" fmla="*/ 67185 h 543743"/>
                  <a:gd name="connsiteX97" fmla="*/ 116812 w 377991"/>
                  <a:gd name="connsiteY97" fmla="*/ 53833 h 543743"/>
                  <a:gd name="connsiteX98" fmla="*/ 152324 w 377991"/>
                  <a:gd name="connsiteY98" fmla="*/ 33322 h 543743"/>
                  <a:gd name="connsiteX99" fmla="*/ 96141 w 377991"/>
                  <a:gd name="connsiteY99" fmla="*/ 65761 h 543743"/>
                  <a:gd name="connsiteX100" fmla="*/ 106926 w 377991"/>
                  <a:gd name="connsiteY100" fmla="*/ 70801 h 543743"/>
                  <a:gd name="connsiteX101" fmla="*/ 124670 w 377991"/>
                  <a:gd name="connsiteY101" fmla="*/ 116422 h 543743"/>
                  <a:gd name="connsiteX102" fmla="*/ 121053 w 377991"/>
                  <a:gd name="connsiteY102" fmla="*/ 129809 h 543743"/>
                  <a:gd name="connsiteX103" fmla="*/ 85541 w 377991"/>
                  <a:gd name="connsiteY103" fmla="*/ 150318 h 543743"/>
                  <a:gd name="connsiteX104" fmla="*/ 74780 w 377991"/>
                  <a:gd name="connsiteY104" fmla="*/ 145214 h 543743"/>
                  <a:gd name="connsiteX105" fmla="*/ 57035 w 377991"/>
                  <a:gd name="connsiteY105" fmla="*/ 99604 h 543743"/>
                  <a:gd name="connsiteX106" fmla="*/ 60607 w 377991"/>
                  <a:gd name="connsiteY106" fmla="*/ 86271 h 543743"/>
                  <a:gd name="connsiteX107" fmla="*/ 96141 w 377991"/>
                  <a:gd name="connsiteY107" fmla="*/ 65761 h 543743"/>
                  <a:gd name="connsiteX108" fmla="*/ 39982 w 377991"/>
                  <a:gd name="connsiteY108" fmla="*/ 98189 h 543743"/>
                  <a:gd name="connsiteX109" fmla="*/ 50721 w 377991"/>
                  <a:gd name="connsiteY109" fmla="*/ 103241 h 543743"/>
                  <a:gd name="connsiteX110" fmla="*/ 68465 w 377991"/>
                  <a:gd name="connsiteY110" fmla="*/ 148862 h 543743"/>
                  <a:gd name="connsiteX111" fmla="*/ 64916 w 377991"/>
                  <a:gd name="connsiteY111" fmla="*/ 162225 h 543743"/>
                  <a:gd name="connsiteX112" fmla="*/ 29382 w 377991"/>
                  <a:gd name="connsiteY112" fmla="*/ 182737 h 543743"/>
                  <a:gd name="connsiteX113" fmla="*/ 18597 w 377991"/>
                  <a:gd name="connsiteY113" fmla="*/ 177662 h 543743"/>
                  <a:gd name="connsiteX114" fmla="*/ 853 w 377991"/>
                  <a:gd name="connsiteY114" fmla="*/ 132044 h 543743"/>
                  <a:gd name="connsiteX115" fmla="*/ 4471 w 377991"/>
                  <a:gd name="connsiteY115" fmla="*/ 118701 h 543743"/>
                  <a:gd name="connsiteX116" fmla="*/ 39982 w 377991"/>
                  <a:gd name="connsiteY116" fmla="*/ 98189 h 543743"/>
                  <a:gd name="connsiteX117" fmla="*/ 68004 w 377991"/>
                  <a:gd name="connsiteY117" fmla="*/ 170203 h 543743"/>
                  <a:gd name="connsiteX118" fmla="*/ 78766 w 377991"/>
                  <a:gd name="connsiteY118" fmla="*/ 175298 h 543743"/>
                  <a:gd name="connsiteX119" fmla="*/ 96510 w 377991"/>
                  <a:gd name="connsiteY119" fmla="*/ 220907 h 543743"/>
                  <a:gd name="connsiteX120" fmla="*/ 92938 w 377991"/>
                  <a:gd name="connsiteY120" fmla="*/ 234239 h 543743"/>
                  <a:gd name="connsiteX121" fmla="*/ 57403 w 377991"/>
                  <a:gd name="connsiteY121" fmla="*/ 254750 h 543743"/>
                  <a:gd name="connsiteX122" fmla="*/ 46619 w 377991"/>
                  <a:gd name="connsiteY122" fmla="*/ 249708 h 543743"/>
                  <a:gd name="connsiteX123" fmla="*/ 28875 w 377991"/>
                  <a:gd name="connsiteY123" fmla="*/ 204101 h 543743"/>
                  <a:gd name="connsiteX124" fmla="*/ 32493 w 377991"/>
                  <a:gd name="connsiteY124" fmla="*/ 190715 h 543743"/>
                  <a:gd name="connsiteX125" fmla="*/ 68004 w 377991"/>
                  <a:gd name="connsiteY125" fmla="*/ 170203 h 543743"/>
                  <a:gd name="connsiteX126" fmla="*/ 124163 w 377991"/>
                  <a:gd name="connsiteY126" fmla="*/ 137786 h 543743"/>
                  <a:gd name="connsiteX127" fmla="*/ 134948 w 377991"/>
                  <a:gd name="connsiteY127" fmla="*/ 142859 h 543743"/>
                  <a:gd name="connsiteX128" fmla="*/ 152692 w 377991"/>
                  <a:gd name="connsiteY128" fmla="*/ 188468 h 543743"/>
                  <a:gd name="connsiteX129" fmla="*/ 149075 w 377991"/>
                  <a:gd name="connsiteY129" fmla="*/ 201822 h 543743"/>
                  <a:gd name="connsiteX130" fmla="*/ 113563 w 377991"/>
                  <a:gd name="connsiteY130" fmla="*/ 222334 h 543743"/>
                  <a:gd name="connsiteX131" fmla="*/ 102824 w 377991"/>
                  <a:gd name="connsiteY131" fmla="*/ 217271 h 543743"/>
                  <a:gd name="connsiteX132" fmla="*/ 85057 w 377991"/>
                  <a:gd name="connsiteY132" fmla="*/ 171662 h 543743"/>
                  <a:gd name="connsiteX133" fmla="*/ 88629 w 377991"/>
                  <a:gd name="connsiteY133" fmla="*/ 158287 h 543743"/>
                  <a:gd name="connsiteX134" fmla="*/ 124163 w 377991"/>
                  <a:gd name="connsiteY134" fmla="*/ 137786 h 543743"/>
                  <a:gd name="connsiteX135" fmla="*/ 236504 w 377991"/>
                  <a:gd name="connsiteY135" fmla="*/ 72907 h 543743"/>
                  <a:gd name="connsiteX136" fmla="*/ 247289 w 377991"/>
                  <a:gd name="connsiteY136" fmla="*/ 77991 h 543743"/>
                  <a:gd name="connsiteX137" fmla="*/ 265033 w 377991"/>
                  <a:gd name="connsiteY137" fmla="*/ 123612 h 543743"/>
                  <a:gd name="connsiteX138" fmla="*/ 261438 w 377991"/>
                  <a:gd name="connsiteY138" fmla="*/ 136955 h 543743"/>
                  <a:gd name="connsiteX139" fmla="*/ 225904 w 377991"/>
                  <a:gd name="connsiteY139" fmla="*/ 157466 h 543743"/>
                  <a:gd name="connsiteX140" fmla="*/ 215165 w 377991"/>
                  <a:gd name="connsiteY140" fmla="*/ 152413 h 543743"/>
                  <a:gd name="connsiteX141" fmla="*/ 197421 w 377991"/>
                  <a:gd name="connsiteY141" fmla="*/ 106794 h 543743"/>
                  <a:gd name="connsiteX142" fmla="*/ 200970 w 377991"/>
                  <a:gd name="connsiteY142" fmla="*/ 93428 h 543743"/>
                  <a:gd name="connsiteX143" fmla="*/ 236504 w 377991"/>
                  <a:gd name="connsiteY143" fmla="*/ 72907 h 543743"/>
                  <a:gd name="connsiteX144" fmla="*/ 320594 w 377991"/>
                  <a:gd name="connsiteY144" fmla="*/ 289003 h 543743"/>
                  <a:gd name="connsiteX145" fmla="*/ 331378 w 377991"/>
                  <a:gd name="connsiteY145" fmla="*/ 294076 h 543743"/>
                  <a:gd name="connsiteX146" fmla="*/ 349123 w 377991"/>
                  <a:gd name="connsiteY146" fmla="*/ 339696 h 543743"/>
                  <a:gd name="connsiteX147" fmla="*/ 345504 w 377991"/>
                  <a:gd name="connsiteY147" fmla="*/ 353039 h 543743"/>
                  <a:gd name="connsiteX148" fmla="*/ 309993 w 377991"/>
                  <a:gd name="connsiteY148" fmla="*/ 373551 h 543743"/>
                  <a:gd name="connsiteX149" fmla="*/ 299231 w 377991"/>
                  <a:gd name="connsiteY149" fmla="*/ 368497 h 543743"/>
                  <a:gd name="connsiteX150" fmla="*/ 281487 w 377991"/>
                  <a:gd name="connsiteY150" fmla="*/ 322879 h 543743"/>
                  <a:gd name="connsiteX151" fmla="*/ 285059 w 377991"/>
                  <a:gd name="connsiteY151" fmla="*/ 309513 h 543743"/>
                  <a:gd name="connsiteX152" fmla="*/ 320594 w 377991"/>
                  <a:gd name="connsiteY152" fmla="*/ 289003 h 543743"/>
                  <a:gd name="connsiteX153" fmla="*/ 292571 w 377991"/>
                  <a:gd name="connsiteY153" fmla="*/ 216990 h 543743"/>
                  <a:gd name="connsiteX154" fmla="*/ 303333 w 377991"/>
                  <a:gd name="connsiteY154" fmla="*/ 222030 h 543743"/>
                  <a:gd name="connsiteX155" fmla="*/ 321101 w 377991"/>
                  <a:gd name="connsiteY155" fmla="*/ 267639 h 543743"/>
                  <a:gd name="connsiteX156" fmla="*/ 317482 w 377991"/>
                  <a:gd name="connsiteY156" fmla="*/ 281026 h 543743"/>
                  <a:gd name="connsiteX157" fmla="*/ 281971 w 377991"/>
                  <a:gd name="connsiteY157" fmla="*/ 301535 h 543743"/>
                  <a:gd name="connsiteX158" fmla="*/ 271209 w 377991"/>
                  <a:gd name="connsiteY158" fmla="*/ 296440 h 543743"/>
                  <a:gd name="connsiteX159" fmla="*/ 253465 w 377991"/>
                  <a:gd name="connsiteY159" fmla="*/ 250821 h 543743"/>
                  <a:gd name="connsiteX160" fmla="*/ 257037 w 377991"/>
                  <a:gd name="connsiteY160" fmla="*/ 237499 h 543743"/>
                  <a:gd name="connsiteX161" fmla="*/ 292571 w 377991"/>
                  <a:gd name="connsiteY161" fmla="*/ 216990 h 543743"/>
                  <a:gd name="connsiteX162" fmla="*/ 264526 w 377991"/>
                  <a:gd name="connsiteY162" fmla="*/ 144932 h 543743"/>
                  <a:gd name="connsiteX163" fmla="*/ 275311 w 377991"/>
                  <a:gd name="connsiteY163" fmla="*/ 150007 h 543743"/>
                  <a:gd name="connsiteX164" fmla="*/ 293079 w 377991"/>
                  <a:gd name="connsiteY164" fmla="*/ 195625 h 543743"/>
                  <a:gd name="connsiteX165" fmla="*/ 289460 w 377991"/>
                  <a:gd name="connsiteY165" fmla="*/ 208968 h 543743"/>
                  <a:gd name="connsiteX166" fmla="*/ 253926 w 377991"/>
                  <a:gd name="connsiteY166" fmla="*/ 229480 h 543743"/>
                  <a:gd name="connsiteX167" fmla="*/ 243187 w 377991"/>
                  <a:gd name="connsiteY167" fmla="*/ 224429 h 543743"/>
                  <a:gd name="connsiteX168" fmla="*/ 225443 w 377991"/>
                  <a:gd name="connsiteY168" fmla="*/ 178808 h 543743"/>
                  <a:gd name="connsiteX169" fmla="*/ 228992 w 377991"/>
                  <a:gd name="connsiteY169" fmla="*/ 165442 h 543743"/>
                  <a:gd name="connsiteX170" fmla="*/ 264526 w 377991"/>
                  <a:gd name="connsiteY170" fmla="*/ 144932 h 543743"/>
                  <a:gd name="connsiteX171" fmla="*/ 208390 w 377991"/>
                  <a:gd name="connsiteY171" fmla="*/ 177349 h 543743"/>
                  <a:gd name="connsiteX172" fmla="*/ 219129 w 377991"/>
                  <a:gd name="connsiteY172" fmla="*/ 182456 h 543743"/>
                  <a:gd name="connsiteX173" fmla="*/ 236873 w 377991"/>
                  <a:gd name="connsiteY173" fmla="*/ 228065 h 543743"/>
                  <a:gd name="connsiteX174" fmla="*/ 233302 w 377991"/>
                  <a:gd name="connsiteY174" fmla="*/ 241396 h 543743"/>
                  <a:gd name="connsiteX175" fmla="*/ 197767 w 377991"/>
                  <a:gd name="connsiteY175" fmla="*/ 261908 h 543743"/>
                  <a:gd name="connsiteX176" fmla="*/ 187005 w 377991"/>
                  <a:gd name="connsiteY176" fmla="*/ 256866 h 543743"/>
                  <a:gd name="connsiteX177" fmla="*/ 169238 w 377991"/>
                  <a:gd name="connsiteY177" fmla="*/ 211247 h 543743"/>
                  <a:gd name="connsiteX178" fmla="*/ 172833 w 377991"/>
                  <a:gd name="connsiteY178" fmla="*/ 197861 h 543743"/>
                  <a:gd name="connsiteX179" fmla="*/ 208390 w 377991"/>
                  <a:gd name="connsiteY179" fmla="*/ 177349 h 543743"/>
                  <a:gd name="connsiteX180" fmla="*/ 180346 w 377991"/>
                  <a:gd name="connsiteY180" fmla="*/ 105335 h 543743"/>
                  <a:gd name="connsiteX181" fmla="*/ 191107 w 377991"/>
                  <a:gd name="connsiteY181" fmla="*/ 110430 h 543743"/>
                  <a:gd name="connsiteX182" fmla="*/ 208851 w 377991"/>
                  <a:gd name="connsiteY182" fmla="*/ 156051 h 543743"/>
                  <a:gd name="connsiteX183" fmla="*/ 205280 w 377991"/>
                  <a:gd name="connsiteY183" fmla="*/ 169373 h 543743"/>
                  <a:gd name="connsiteX184" fmla="*/ 169745 w 377991"/>
                  <a:gd name="connsiteY184" fmla="*/ 189883 h 543743"/>
                  <a:gd name="connsiteX185" fmla="*/ 158960 w 377991"/>
                  <a:gd name="connsiteY185" fmla="*/ 184852 h 543743"/>
                  <a:gd name="connsiteX186" fmla="*/ 141216 w 377991"/>
                  <a:gd name="connsiteY186" fmla="*/ 139234 h 543743"/>
                  <a:gd name="connsiteX187" fmla="*/ 144811 w 377991"/>
                  <a:gd name="connsiteY187" fmla="*/ 125847 h 543743"/>
                  <a:gd name="connsiteX188" fmla="*/ 180346 w 377991"/>
                  <a:gd name="connsiteY188" fmla="*/ 105335 h 543743"/>
                  <a:gd name="connsiteX189" fmla="*/ 236412 w 377991"/>
                  <a:gd name="connsiteY189" fmla="*/ 249406 h 543743"/>
                  <a:gd name="connsiteX190" fmla="*/ 247151 w 377991"/>
                  <a:gd name="connsiteY190" fmla="*/ 254469 h 543743"/>
                  <a:gd name="connsiteX191" fmla="*/ 264895 w 377991"/>
                  <a:gd name="connsiteY191" fmla="*/ 300079 h 543743"/>
                  <a:gd name="connsiteX192" fmla="*/ 261346 w 377991"/>
                  <a:gd name="connsiteY192" fmla="*/ 313442 h 543743"/>
                  <a:gd name="connsiteX193" fmla="*/ 225812 w 377991"/>
                  <a:gd name="connsiteY193" fmla="*/ 333954 h 543743"/>
                  <a:gd name="connsiteX194" fmla="*/ 215027 w 377991"/>
                  <a:gd name="connsiteY194" fmla="*/ 328879 h 543743"/>
                  <a:gd name="connsiteX195" fmla="*/ 197283 w 377991"/>
                  <a:gd name="connsiteY195" fmla="*/ 283270 h 543743"/>
                  <a:gd name="connsiteX196" fmla="*/ 200878 w 377991"/>
                  <a:gd name="connsiteY196" fmla="*/ 269918 h 543743"/>
                  <a:gd name="connsiteX197" fmla="*/ 236412 w 377991"/>
                  <a:gd name="connsiteY197" fmla="*/ 249406 h 543743"/>
                  <a:gd name="connsiteX198" fmla="*/ 180230 w 377991"/>
                  <a:gd name="connsiteY198" fmla="*/ 281846 h 543743"/>
                  <a:gd name="connsiteX199" fmla="*/ 190992 w 377991"/>
                  <a:gd name="connsiteY199" fmla="*/ 286888 h 543743"/>
                  <a:gd name="connsiteX200" fmla="*/ 208759 w 377991"/>
                  <a:gd name="connsiteY200" fmla="*/ 332497 h 543743"/>
                  <a:gd name="connsiteX201" fmla="*/ 205164 w 377991"/>
                  <a:gd name="connsiteY201" fmla="*/ 345882 h 543743"/>
                  <a:gd name="connsiteX202" fmla="*/ 169607 w 377991"/>
                  <a:gd name="connsiteY202" fmla="*/ 366393 h 543743"/>
                  <a:gd name="connsiteX203" fmla="*/ 158868 w 377991"/>
                  <a:gd name="connsiteY203" fmla="*/ 361298 h 543743"/>
                  <a:gd name="connsiteX204" fmla="*/ 141124 w 377991"/>
                  <a:gd name="connsiteY204" fmla="*/ 315689 h 543743"/>
                  <a:gd name="connsiteX205" fmla="*/ 144719 w 377991"/>
                  <a:gd name="connsiteY205" fmla="*/ 302355 h 543743"/>
                  <a:gd name="connsiteX206" fmla="*/ 180230 w 377991"/>
                  <a:gd name="connsiteY206" fmla="*/ 281846 h 543743"/>
                  <a:gd name="connsiteX207" fmla="*/ 152185 w 377991"/>
                  <a:gd name="connsiteY207" fmla="*/ 209788 h 543743"/>
                  <a:gd name="connsiteX208" fmla="*/ 162970 w 377991"/>
                  <a:gd name="connsiteY208" fmla="*/ 214863 h 543743"/>
                  <a:gd name="connsiteX209" fmla="*/ 180714 w 377991"/>
                  <a:gd name="connsiteY209" fmla="*/ 260481 h 543743"/>
                  <a:gd name="connsiteX210" fmla="*/ 177119 w 377991"/>
                  <a:gd name="connsiteY210" fmla="*/ 273836 h 543743"/>
                  <a:gd name="connsiteX211" fmla="*/ 141585 w 377991"/>
                  <a:gd name="connsiteY211" fmla="*/ 294347 h 543743"/>
                  <a:gd name="connsiteX212" fmla="*/ 130846 w 377991"/>
                  <a:gd name="connsiteY212" fmla="*/ 289285 h 543743"/>
                  <a:gd name="connsiteX213" fmla="*/ 113102 w 377991"/>
                  <a:gd name="connsiteY213" fmla="*/ 243675 h 543743"/>
                  <a:gd name="connsiteX214" fmla="*/ 116651 w 377991"/>
                  <a:gd name="connsiteY214" fmla="*/ 230310 h 543743"/>
                  <a:gd name="connsiteX215" fmla="*/ 152185 w 377991"/>
                  <a:gd name="connsiteY215" fmla="*/ 209788 h 543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43">
                    <a:moveTo>
                      <a:pt x="180115" y="458292"/>
                    </a:moveTo>
                    <a:cubicBezTo>
                      <a:pt x="184102" y="456004"/>
                      <a:pt x="188895" y="458292"/>
                      <a:pt x="190877" y="463399"/>
                    </a:cubicBezTo>
                    <a:lnTo>
                      <a:pt x="208621" y="509008"/>
                    </a:lnTo>
                    <a:cubicBezTo>
                      <a:pt x="210626" y="514112"/>
                      <a:pt x="209012" y="520039"/>
                      <a:pt x="205026" y="522339"/>
                    </a:cubicBezTo>
                    <a:lnTo>
                      <a:pt x="169515" y="542849"/>
                    </a:lnTo>
                    <a:cubicBezTo>
                      <a:pt x="165551" y="545128"/>
                      <a:pt x="160735" y="542915"/>
                      <a:pt x="158753" y="537809"/>
                    </a:cubicBezTo>
                    <a:lnTo>
                      <a:pt x="140986" y="492199"/>
                    </a:lnTo>
                    <a:cubicBezTo>
                      <a:pt x="139004" y="487093"/>
                      <a:pt x="140640" y="481090"/>
                      <a:pt x="144604" y="478813"/>
                    </a:cubicBezTo>
                    <a:lnTo>
                      <a:pt x="180115" y="458292"/>
                    </a:lnTo>
                    <a:close/>
                    <a:moveTo>
                      <a:pt x="264434" y="321420"/>
                    </a:moveTo>
                    <a:cubicBezTo>
                      <a:pt x="268421" y="319120"/>
                      <a:pt x="273214" y="321420"/>
                      <a:pt x="275196" y="326515"/>
                    </a:cubicBezTo>
                    <a:lnTo>
                      <a:pt x="292940" y="372136"/>
                    </a:lnTo>
                    <a:cubicBezTo>
                      <a:pt x="294922" y="377243"/>
                      <a:pt x="293332" y="383170"/>
                      <a:pt x="289345" y="385458"/>
                    </a:cubicBezTo>
                    <a:lnTo>
                      <a:pt x="253834" y="405967"/>
                    </a:lnTo>
                    <a:cubicBezTo>
                      <a:pt x="249847" y="408267"/>
                      <a:pt x="245054" y="406043"/>
                      <a:pt x="243049" y="400937"/>
                    </a:cubicBezTo>
                    <a:lnTo>
                      <a:pt x="225305" y="355318"/>
                    </a:lnTo>
                    <a:cubicBezTo>
                      <a:pt x="223323" y="350212"/>
                      <a:pt x="224936" y="344232"/>
                      <a:pt x="228923" y="341932"/>
                    </a:cubicBezTo>
                    <a:lnTo>
                      <a:pt x="264434" y="321420"/>
                    </a:lnTo>
                    <a:close/>
                    <a:moveTo>
                      <a:pt x="152093" y="386288"/>
                    </a:moveTo>
                    <a:cubicBezTo>
                      <a:pt x="156080" y="383990"/>
                      <a:pt x="160850" y="386278"/>
                      <a:pt x="162855" y="391383"/>
                    </a:cubicBezTo>
                    <a:lnTo>
                      <a:pt x="180599" y="436992"/>
                    </a:lnTo>
                    <a:cubicBezTo>
                      <a:pt x="182581" y="442099"/>
                      <a:pt x="180990" y="448026"/>
                      <a:pt x="177027" y="450326"/>
                    </a:cubicBezTo>
                    <a:lnTo>
                      <a:pt x="141493" y="470835"/>
                    </a:lnTo>
                    <a:cubicBezTo>
                      <a:pt x="137552" y="473114"/>
                      <a:pt x="132713" y="470900"/>
                      <a:pt x="130731" y="465795"/>
                    </a:cubicBezTo>
                    <a:lnTo>
                      <a:pt x="112964" y="420186"/>
                    </a:lnTo>
                    <a:cubicBezTo>
                      <a:pt x="110959" y="415079"/>
                      <a:pt x="112618" y="409067"/>
                      <a:pt x="116559" y="406799"/>
                    </a:cubicBezTo>
                    <a:lnTo>
                      <a:pt x="152093" y="386288"/>
                    </a:lnTo>
                    <a:close/>
                    <a:moveTo>
                      <a:pt x="208252" y="353859"/>
                    </a:moveTo>
                    <a:cubicBezTo>
                      <a:pt x="212239" y="351560"/>
                      <a:pt x="217055" y="353839"/>
                      <a:pt x="219037" y="358934"/>
                    </a:cubicBezTo>
                    <a:lnTo>
                      <a:pt x="236781" y="404552"/>
                    </a:lnTo>
                    <a:cubicBezTo>
                      <a:pt x="238763" y="409659"/>
                      <a:pt x="237150" y="415607"/>
                      <a:pt x="233186" y="417897"/>
                    </a:cubicBezTo>
                    <a:lnTo>
                      <a:pt x="197629" y="438407"/>
                    </a:lnTo>
                    <a:cubicBezTo>
                      <a:pt x="193665" y="440707"/>
                      <a:pt x="188895" y="438460"/>
                      <a:pt x="186890" y="433356"/>
                    </a:cubicBezTo>
                    <a:lnTo>
                      <a:pt x="169146" y="387746"/>
                    </a:lnTo>
                    <a:cubicBezTo>
                      <a:pt x="167164" y="382640"/>
                      <a:pt x="168731" y="376669"/>
                      <a:pt x="172718" y="374371"/>
                    </a:cubicBezTo>
                    <a:lnTo>
                      <a:pt x="208252" y="353859"/>
                    </a:lnTo>
                    <a:close/>
                    <a:moveTo>
                      <a:pt x="236274" y="425873"/>
                    </a:moveTo>
                    <a:cubicBezTo>
                      <a:pt x="240261" y="423576"/>
                      <a:pt x="245077" y="425852"/>
                      <a:pt x="247059" y="430947"/>
                    </a:cubicBezTo>
                    <a:lnTo>
                      <a:pt x="264803" y="476568"/>
                    </a:lnTo>
                    <a:cubicBezTo>
                      <a:pt x="266785" y="481673"/>
                      <a:pt x="265172" y="487623"/>
                      <a:pt x="261185" y="489920"/>
                    </a:cubicBezTo>
                    <a:lnTo>
                      <a:pt x="225673" y="510432"/>
                    </a:lnTo>
                    <a:cubicBezTo>
                      <a:pt x="221687" y="512732"/>
                      <a:pt x="216917" y="510476"/>
                      <a:pt x="214912" y="505369"/>
                    </a:cubicBezTo>
                    <a:lnTo>
                      <a:pt x="197168" y="459760"/>
                    </a:lnTo>
                    <a:cubicBezTo>
                      <a:pt x="195186" y="454653"/>
                      <a:pt x="196776" y="448685"/>
                      <a:pt x="200739" y="446385"/>
                    </a:cubicBezTo>
                    <a:lnTo>
                      <a:pt x="236274" y="425873"/>
                    </a:lnTo>
                    <a:close/>
                    <a:moveTo>
                      <a:pt x="348616" y="361017"/>
                    </a:moveTo>
                    <a:cubicBezTo>
                      <a:pt x="352602" y="358717"/>
                      <a:pt x="357418" y="360985"/>
                      <a:pt x="359400" y="366091"/>
                    </a:cubicBezTo>
                    <a:lnTo>
                      <a:pt x="377144" y="411710"/>
                    </a:lnTo>
                    <a:cubicBezTo>
                      <a:pt x="379126" y="416817"/>
                      <a:pt x="377513" y="422755"/>
                      <a:pt x="373526" y="425053"/>
                    </a:cubicBezTo>
                    <a:lnTo>
                      <a:pt x="338015" y="445564"/>
                    </a:lnTo>
                    <a:cubicBezTo>
                      <a:pt x="334029" y="447864"/>
                      <a:pt x="329258" y="445618"/>
                      <a:pt x="327277" y="440513"/>
                    </a:cubicBezTo>
                    <a:lnTo>
                      <a:pt x="309509" y="394892"/>
                    </a:lnTo>
                    <a:cubicBezTo>
                      <a:pt x="307527" y="389786"/>
                      <a:pt x="309117" y="383826"/>
                      <a:pt x="313081" y="381527"/>
                    </a:cubicBezTo>
                    <a:lnTo>
                      <a:pt x="348616" y="361017"/>
                    </a:lnTo>
                    <a:close/>
                    <a:moveTo>
                      <a:pt x="292456" y="393434"/>
                    </a:moveTo>
                    <a:cubicBezTo>
                      <a:pt x="296443" y="391136"/>
                      <a:pt x="301236" y="393434"/>
                      <a:pt x="303218" y="398531"/>
                    </a:cubicBezTo>
                    <a:lnTo>
                      <a:pt x="320962" y="444150"/>
                    </a:lnTo>
                    <a:cubicBezTo>
                      <a:pt x="322944" y="449256"/>
                      <a:pt x="321354" y="455183"/>
                      <a:pt x="317367" y="457483"/>
                    </a:cubicBezTo>
                    <a:lnTo>
                      <a:pt x="281856" y="477993"/>
                    </a:lnTo>
                    <a:cubicBezTo>
                      <a:pt x="277869" y="480281"/>
                      <a:pt x="273076" y="478057"/>
                      <a:pt x="271071" y="472950"/>
                    </a:cubicBezTo>
                    <a:lnTo>
                      <a:pt x="253327" y="427332"/>
                    </a:lnTo>
                    <a:cubicBezTo>
                      <a:pt x="251345" y="422225"/>
                      <a:pt x="252958" y="416245"/>
                      <a:pt x="256945" y="413945"/>
                    </a:cubicBezTo>
                    <a:lnTo>
                      <a:pt x="292456" y="393434"/>
                    </a:lnTo>
                    <a:close/>
                    <a:moveTo>
                      <a:pt x="124071" y="314262"/>
                    </a:moveTo>
                    <a:cubicBezTo>
                      <a:pt x="128058" y="311974"/>
                      <a:pt x="132805" y="314221"/>
                      <a:pt x="134810" y="319337"/>
                    </a:cubicBezTo>
                    <a:lnTo>
                      <a:pt x="152554" y="364935"/>
                    </a:lnTo>
                    <a:cubicBezTo>
                      <a:pt x="154536" y="370053"/>
                      <a:pt x="152968" y="376012"/>
                      <a:pt x="149005" y="378312"/>
                    </a:cubicBezTo>
                    <a:lnTo>
                      <a:pt x="113471" y="398821"/>
                    </a:lnTo>
                    <a:cubicBezTo>
                      <a:pt x="109530" y="401098"/>
                      <a:pt x="104668" y="398842"/>
                      <a:pt x="102686" y="393747"/>
                    </a:cubicBezTo>
                    <a:lnTo>
                      <a:pt x="84918" y="348128"/>
                    </a:lnTo>
                    <a:cubicBezTo>
                      <a:pt x="82937" y="343022"/>
                      <a:pt x="84596" y="337063"/>
                      <a:pt x="88537" y="334786"/>
                    </a:cubicBezTo>
                    <a:lnTo>
                      <a:pt x="124071" y="314262"/>
                    </a:lnTo>
                    <a:close/>
                    <a:moveTo>
                      <a:pt x="96026" y="242217"/>
                    </a:moveTo>
                    <a:cubicBezTo>
                      <a:pt x="100012" y="239917"/>
                      <a:pt x="104806" y="242207"/>
                      <a:pt x="106788" y="247312"/>
                    </a:cubicBezTo>
                    <a:lnTo>
                      <a:pt x="124532" y="292921"/>
                    </a:lnTo>
                    <a:cubicBezTo>
                      <a:pt x="126514" y="298028"/>
                      <a:pt x="124924" y="303955"/>
                      <a:pt x="120960" y="306255"/>
                    </a:cubicBezTo>
                    <a:lnTo>
                      <a:pt x="85425" y="326764"/>
                    </a:lnTo>
                    <a:cubicBezTo>
                      <a:pt x="81485" y="329043"/>
                      <a:pt x="76646" y="326829"/>
                      <a:pt x="74641" y="321722"/>
                    </a:cubicBezTo>
                    <a:lnTo>
                      <a:pt x="56897" y="276113"/>
                    </a:lnTo>
                    <a:cubicBezTo>
                      <a:pt x="54915" y="271008"/>
                      <a:pt x="56551" y="265005"/>
                      <a:pt x="60515" y="262728"/>
                    </a:cubicBezTo>
                    <a:lnTo>
                      <a:pt x="96026" y="242217"/>
                    </a:lnTo>
                    <a:close/>
                    <a:moveTo>
                      <a:pt x="208482" y="903"/>
                    </a:moveTo>
                    <a:cubicBezTo>
                      <a:pt x="212469" y="-1395"/>
                      <a:pt x="217262" y="838"/>
                      <a:pt x="219244" y="5945"/>
                    </a:cubicBezTo>
                    <a:lnTo>
                      <a:pt x="237011" y="51554"/>
                    </a:lnTo>
                    <a:cubicBezTo>
                      <a:pt x="238993" y="56661"/>
                      <a:pt x="237381" y="62641"/>
                      <a:pt x="233394" y="64941"/>
                    </a:cubicBezTo>
                    <a:lnTo>
                      <a:pt x="197882" y="85450"/>
                    </a:lnTo>
                    <a:cubicBezTo>
                      <a:pt x="193895" y="87750"/>
                      <a:pt x="189103" y="85462"/>
                      <a:pt x="187121" y="80355"/>
                    </a:cubicBezTo>
                    <a:lnTo>
                      <a:pt x="169376" y="34746"/>
                    </a:lnTo>
                    <a:cubicBezTo>
                      <a:pt x="167371" y="29630"/>
                      <a:pt x="168984" y="23715"/>
                      <a:pt x="172948" y="21415"/>
                    </a:cubicBezTo>
                    <a:lnTo>
                      <a:pt x="208482" y="903"/>
                    </a:lnTo>
                    <a:close/>
                    <a:moveTo>
                      <a:pt x="152324" y="33322"/>
                    </a:moveTo>
                    <a:cubicBezTo>
                      <a:pt x="156310" y="31022"/>
                      <a:pt x="161081" y="33278"/>
                      <a:pt x="163062" y="38385"/>
                    </a:cubicBezTo>
                    <a:lnTo>
                      <a:pt x="180829" y="83994"/>
                    </a:lnTo>
                    <a:cubicBezTo>
                      <a:pt x="182811" y="89101"/>
                      <a:pt x="181221" y="95069"/>
                      <a:pt x="177258" y="97357"/>
                    </a:cubicBezTo>
                    <a:lnTo>
                      <a:pt x="141723" y="117869"/>
                    </a:lnTo>
                    <a:cubicBezTo>
                      <a:pt x="137737" y="120169"/>
                      <a:pt x="132920" y="117901"/>
                      <a:pt x="130915" y="112795"/>
                    </a:cubicBezTo>
                    <a:lnTo>
                      <a:pt x="113194" y="67185"/>
                    </a:lnTo>
                    <a:cubicBezTo>
                      <a:pt x="111213" y="62069"/>
                      <a:pt x="112826" y="56131"/>
                      <a:pt x="116812" y="53833"/>
                    </a:cubicBezTo>
                    <a:lnTo>
                      <a:pt x="152324" y="33322"/>
                    </a:lnTo>
                    <a:close/>
                    <a:moveTo>
                      <a:pt x="96141" y="65761"/>
                    </a:moveTo>
                    <a:cubicBezTo>
                      <a:pt x="100128" y="63461"/>
                      <a:pt x="104921" y="65697"/>
                      <a:pt x="106926" y="70801"/>
                    </a:cubicBezTo>
                    <a:lnTo>
                      <a:pt x="124670" y="116422"/>
                    </a:lnTo>
                    <a:cubicBezTo>
                      <a:pt x="126652" y="121529"/>
                      <a:pt x="125039" y="127509"/>
                      <a:pt x="121053" y="129809"/>
                    </a:cubicBezTo>
                    <a:lnTo>
                      <a:pt x="85541" y="150318"/>
                    </a:lnTo>
                    <a:cubicBezTo>
                      <a:pt x="81554" y="152609"/>
                      <a:pt x="76761" y="150318"/>
                      <a:pt x="74780" y="145214"/>
                    </a:cubicBezTo>
                    <a:lnTo>
                      <a:pt x="57035" y="99604"/>
                    </a:lnTo>
                    <a:cubicBezTo>
                      <a:pt x="55053" y="94498"/>
                      <a:pt x="56643" y="88571"/>
                      <a:pt x="60607" y="86271"/>
                    </a:cubicBezTo>
                    <a:lnTo>
                      <a:pt x="96141" y="65761"/>
                    </a:lnTo>
                    <a:close/>
                    <a:moveTo>
                      <a:pt x="39982" y="98189"/>
                    </a:moveTo>
                    <a:cubicBezTo>
                      <a:pt x="43969" y="95890"/>
                      <a:pt x="48739" y="98136"/>
                      <a:pt x="50721" y="103241"/>
                    </a:cubicBezTo>
                    <a:lnTo>
                      <a:pt x="68465" y="148862"/>
                    </a:lnTo>
                    <a:cubicBezTo>
                      <a:pt x="70470" y="153968"/>
                      <a:pt x="68880" y="159927"/>
                      <a:pt x="64916" y="162225"/>
                    </a:cubicBezTo>
                    <a:lnTo>
                      <a:pt x="29382" y="182737"/>
                    </a:lnTo>
                    <a:cubicBezTo>
                      <a:pt x="25418" y="185014"/>
                      <a:pt x="20579" y="182769"/>
                      <a:pt x="18597" y="177662"/>
                    </a:cubicBezTo>
                    <a:lnTo>
                      <a:pt x="853" y="132044"/>
                    </a:lnTo>
                    <a:cubicBezTo>
                      <a:pt x="-1152" y="126937"/>
                      <a:pt x="507" y="120978"/>
                      <a:pt x="4471" y="118701"/>
                    </a:cubicBezTo>
                    <a:lnTo>
                      <a:pt x="39982" y="98189"/>
                    </a:lnTo>
                    <a:close/>
                    <a:moveTo>
                      <a:pt x="68004" y="170203"/>
                    </a:moveTo>
                    <a:cubicBezTo>
                      <a:pt x="71991" y="167903"/>
                      <a:pt x="76784" y="170194"/>
                      <a:pt x="78766" y="175298"/>
                    </a:cubicBezTo>
                    <a:lnTo>
                      <a:pt x="96510" y="220907"/>
                    </a:lnTo>
                    <a:cubicBezTo>
                      <a:pt x="98492" y="226014"/>
                      <a:pt x="96902" y="231941"/>
                      <a:pt x="92938" y="234239"/>
                    </a:cubicBezTo>
                    <a:lnTo>
                      <a:pt x="57403" y="254750"/>
                    </a:lnTo>
                    <a:cubicBezTo>
                      <a:pt x="53440" y="257027"/>
                      <a:pt x="48624" y="254815"/>
                      <a:pt x="46619" y="249708"/>
                    </a:cubicBezTo>
                    <a:lnTo>
                      <a:pt x="28875" y="204101"/>
                    </a:lnTo>
                    <a:cubicBezTo>
                      <a:pt x="26893" y="198995"/>
                      <a:pt x="28529" y="192982"/>
                      <a:pt x="32493" y="190715"/>
                    </a:cubicBezTo>
                    <a:lnTo>
                      <a:pt x="68004" y="170203"/>
                    </a:lnTo>
                    <a:close/>
                    <a:moveTo>
                      <a:pt x="124163" y="137786"/>
                    </a:moveTo>
                    <a:cubicBezTo>
                      <a:pt x="128150" y="135475"/>
                      <a:pt x="132966" y="137754"/>
                      <a:pt x="134948" y="142859"/>
                    </a:cubicBezTo>
                    <a:lnTo>
                      <a:pt x="152692" y="188468"/>
                    </a:lnTo>
                    <a:cubicBezTo>
                      <a:pt x="154697" y="193575"/>
                      <a:pt x="153061" y="199522"/>
                      <a:pt x="149075" y="201822"/>
                    </a:cubicBezTo>
                    <a:lnTo>
                      <a:pt x="113563" y="222334"/>
                    </a:lnTo>
                    <a:cubicBezTo>
                      <a:pt x="109576" y="224631"/>
                      <a:pt x="104806" y="222375"/>
                      <a:pt x="102824" y="217271"/>
                    </a:cubicBezTo>
                    <a:lnTo>
                      <a:pt x="85057" y="171662"/>
                    </a:lnTo>
                    <a:cubicBezTo>
                      <a:pt x="83075" y="166555"/>
                      <a:pt x="84665" y="160584"/>
                      <a:pt x="88629" y="158287"/>
                    </a:cubicBezTo>
                    <a:lnTo>
                      <a:pt x="124163" y="137786"/>
                    </a:lnTo>
                    <a:close/>
                    <a:moveTo>
                      <a:pt x="236504" y="72907"/>
                    </a:moveTo>
                    <a:cubicBezTo>
                      <a:pt x="240491" y="70619"/>
                      <a:pt x="245308" y="72887"/>
                      <a:pt x="247289" y="77991"/>
                    </a:cubicBezTo>
                    <a:lnTo>
                      <a:pt x="265033" y="123612"/>
                    </a:lnTo>
                    <a:cubicBezTo>
                      <a:pt x="267038" y="128718"/>
                      <a:pt x="265402" y="134655"/>
                      <a:pt x="261438" y="136955"/>
                    </a:cubicBezTo>
                    <a:lnTo>
                      <a:pt x="225904" y="157466"/>
                    </a:lnTo>
                    <a:cubicBezTo>
                      <a:pt x="221917" y="159764"/>
                      <a:pt x="217147" y="157519"/>
                      <a:pt x="215165" y="152413"/>
                    </a:cubicBezTo>
                    <a:lnTo>
                      <a:pt x="197421" y="106794"/>
                    </a:lnTo>
                    <a:cubicBezTo>
                      <a:pt x="195416" y="101687"/>
                      <a:pt x="197006" y="95728"/>
                      <a:pt x="200970" y="93428"/>
                    </a:cubicBezTo>
                    <a:lnTo>
                      <a:pt x="236504" y="72907"/>
                    </a:lnTo>
                    <a:close/>
                    <a:moveTo>
                      <a:pt x="320594" y="289003"/>
                    </a:moveTo>
                    <a:cubicBezTo>
                      <a:pt x="324557" y="286704"/>
                      <a:pt x="329396" y="288971"/>
                      <a:pt x="331378" y="294076"/>
                    </a:cubicBezTo>
                    <a:lnTo>
                      <a:pt x="349123" y="339696"/>
                    </a:lnTo>
                    <a:cubicBezTo>
                      <a:pt x="351104" y="344803"/>
                      <a:pt x="349491" y="350739"/>
                      <a:pt x="345504" y="353039"/>
                    </a:cubicBezTo>
                    <a:lnTo>
                      <a:pt x="309993" y="373551"/>
                    </a:lnTo>
                    <a:cubicBezTo>
                      <a:pt x="306007" y="375848"/>
                      <a:pt x="301236" y="373604"/>
                      <a:pt x="299231" y="368497"/>
                    </a:cubicBezTo>
                    <a:lnTo>
                      <a:pt x="281487" y="322879"/>
                    </a:lnTo>
                    <a:cubicBezTo>
                      <a:pt x="279505" y="317772"/>
                      <a:pt x="281095" y="311813"/>
                      <a:pt x="285059" y="309513"/>
                    </a:cubicBezTo>
                    <a:lnTo>
                      <a:pt x="320594" y="289003"/>
                    </a:lnTo>
                    <a:close/>
                    <a:moveTo>
                      <a:pt x="292571" y="216990"/>
                    </a:moveTo>
                    <a:cubicBezTo>
                      <a:pt x="296558" y="214690"/>
                      <a:pt x="301352" y="216925"/>
                      <a:pt x="303333" y="222030"/>
                    </a:cubicBezTo>
                    <a:lnTo>
                      <a:pt x="321101" y="267639"/>
                    </a:lnTo>
                    <a:cubicBezTo>
                      <a:pt x="323082" y="272746"/>
                      <a:pt x="321469" y="278726"/>
                      <a:pt x="317482" y="281026"/>
                    </a:cubicBezTo>
                    <a:lnTo>
                      <a:pt x="281971" y="301535"/>
                    </a:lnTo>
                    <a:cubicBezTo>
                      <a:pt x="277985" y="303835"/>
                      <a:pt x="273191" y="301547"/>
                      <a:pt x="271209" y="296440"/>
                    </a:cubicBezTo>
                    <a:lnTo>
                      <a:pt x="253465" y="250821"/>
                    </a:lnTo>
                    <a:cubicBezTo>
                      <a:pt x="251484" y="245715"/>
                      <a:pt x="253050" y="239799"/>
                      <a:pt x="257037" y="237499"/>
                    </a:cubicBezTo>
                    <a:lnTo>
                      <a:pt x="292571" y="216990"/>
                    </a:lnTo>
                    <a:close/>
                    <a:moveTo>
                      <a:pt x="264526" y="144932"/>
                    </a:moveTo>
                    <a:cubicBezTo>
                      <a:pt x="268513" y="142633"/>
                      <a:pt x="273330" y="144900"/>
                      <a:pt x="275311" y="150007"/>
                    </a:cubicBezTo>
                    <a:lnTo>
                      <a:pt x="293079" y="195625"/>
                    </a:lnTo>
                    <a:cubicBezTo>
                      <a:pt x="295060" y="200732"/>
                      <a:pt x="293424" y="206671"/>
                      <a:pt x="289460" y="208968"/>
                    </a:cubicBezTo>
                    <a:lnTo>
                      <a:pt x="253926" y="229480"/>
                    </a:lnTo>
                    <a:cubicBezTo>
                      <a:pt x="249939" y="231777"/>
                      <a:pt x="245169" y="229533"/>
                      <a:pt x="243187" y="224429"/>
                    </a:cubicBezTo>
                    <a:lnTo>
                      <a:pt x="225443" y="178808"/>
                    </a:lnTo>
                    <a:cubicBezTo>
                      <a:pt x="223462" y="173701"/>
                      <a:pt x="225028" y="167742"/>
                      <a:pt x="228992" y="165442"/>
                    </a:cubicBezTo>
                    <a:lnTo>
                      <a:pt x="264526" y="144932"/>
                    </a:lnTo>
                    <a:close/>
                    <a:moveTo>
                      <a:pt x="208390" y="177349"/>
                    </a:moveTo>
                    <a:cubicBezTo>
                      <a:pt x="212354" y="175061"/>
                      <a:pt x="217147" y="177349"/>
                      <a:pt x="219129" y="182456"/>
                    </a:cubicBezTo>
                    <a:lnTo>
                      <a:pt x="236873" y="228065"/>
                    </a:lnTo>
                    <a:cubicBezTo>
                      <a:pt x="238855" y="233172"/>
                      <a:pt x="237288" y="239096"/>
                      <a:pt x="233302" y="241396"/>
                    </a:cubicBezTo>
                    <a:lnTo>
                      <a:pt x="197767" y="261908"/>
                    </a:lnTo>
                    <a:cubicBezTo>
                      <a:pt x="193780" y="264208"/>
                      <a:pt x="188987" y="261972"/>
                      <a:pt x="187005" y="256866"/>
                    </a:cubicBezTo>
                    <a:lnTo>
                      <a:pt x="169238" y="211247"/>
                    </a:lnTo>
                    <a:cubicBezTo>
                      <a:pt x="167257" y="206141"/>
                      <a:pt x="168869" y="200161"/>
                      <a:pt x="172833" y="197861"/>
                    </a:cubicBezTo>
                    <a:lnTo>
                      <a:pt x="208390" y="177349"/>
                    </a:lnTo>
                    <a:close/>
                    <a:moveTo>
                      <a:pt x="180346" y="105335"/>
                    </a:moveTo>
                    <a:cubicBezTo>
                      <a:pt x="184332" y="103035"/>
                      <a:pt x="189125" y="105335"/>
                      <a:pt x="191107" y="110430"/>
                    </a:cubicBezTo>
                    <a:lnTo>
                      <a:pt x="208851" y="156051"/>
                    </a:lnTo>
                    <a:cubicBezTo>
                      <a:pt x="210833" y="161158"/>
                      <a:pt x="209266" y="167083"/>
                      <a:pt x="205280" y="169373"/>
                    </a:cubicBezTo>
                    <a:lnTo>
                      <a:pt x="169745" y="189883"/>
                    </a:lnTo>
                    <a:cubicBezTo>
                      <a:pt x="165759" y="192183"/>
                      <a:pt x="160965" y="189959"/>
                      <a:pt x="158960" y="184852"/>
                    </a:cubicBezTo>
                    <a:lnTo>
                      <a:pt x="141216" y="139234"/>
                    </a:lnTo>
                    <a:cubicBezTo>
                      <a:pt x="139235" y="134127"/>
                      <a:pt x="140847" y="128147"/>
                      <a:pt x="144811" y="125847"/>
                    </a:cubicBezTo>
                    <a:lnTo>
                      <a:pt x="180346" y="105335"/>
                    </a:lnTo>
                    <a:close/>
                    <a:moveTo>
                      <a:pt x="236412" y="249406"/>
                    </a:moveTo>
                    <a:cubicBezTo>
                      <a:pt x="240399" y="247106"/>
                      <a:pt x="245169" y="249363"/>
                      <a:pt x="247151" y="254469"/>
                    </a:cubicBezTo>
                    <a:lnTo>
                      <a:pt x="264895" y="300079"/>
                    </a:lnTo>
                    <a:cubicBezTo>
                      <a:pt x="266900" y="305185"/>
                      <a:pt x="265310" y="311154"/>
                      <a:pt x="261346" y="313442"/>
                    </a:cubicBezTo>
                    <a:lnTo>
                      <a:pt x="225812" y="333954"/>
                    </a:lnTo>
                    <a:cubicBezTo>
                      <a:pt x="221825" y="336254"/>
                      <a:pt x="217009" y="333986"/>
                      <a:pt x="215027" y="328879"/>
                    </a:cubicBezTo>
                    <a:lnTo>
                      <a:pt x="197283" y="283270"/>
                    </a:lnTo>
                    <a:cubicBezTo>
                      <a:pt x="195278" y="278154"/>
                      <a:pt x="196914" y="272216"/>
                      <a:pt x="200878" y="269918"/>
                    </a:cubicBezTo>
                    <a:lnTo>
                      <a:pt x="236412" y="249406"/>
                    </a:lnTo>
                    <a:close/>
                    <a:moveTo>
                      <a:pt x="180230" y="281846"/>
                    </a:moveTo>
                    <a:cubicBezTo>
                      <a:pt x="184217" y="279546"/>
                      <a:pt x="189010" y="281781"/>
                      <a:pt x="190992" y="286888"/>
                    </a:cubicBezTo>
                    <a:lnTo>
                      <a:pt x="208759" y="332497"/>
                    </a:lnTo>
                    <a:cubicBezTo>
                      <a:pt x="210741" y="337613"/>
                      <a:pt x="209128" y="343593"/>
                      <a:pt x="205164" y="345882"/>
                    </a:cubicBezTo>
                    <a:lnTo>
                      <a:pt x="169607" y="366393"/>
                    </a:lnTo>
                    <a:cubicBezTo>
                      <a:pt x="165643" y="368693"/>
                      <a:pt x="160850" y="366405"/>
                      <a:pt x="158868" y="361298"/>
                    </a:cubicBezTo>
                    <a:lnTo>
                      <a:pt x="141124" y="315689"/>
                    </a:lnTo>
                    <a:cubicBezTo>
                      <a:pt x="139142" y="310582"/>
                      <a:pt x="140732" y="304655"/>
                      <a:pt x="144719" y="302355"/>
                    </a:cubicBezTo>
                    <a:lnTo>
                      <a:pt x="180230" y="281846"/>
                    </a:lnTo>
                    <a:close/>
                    <a:moveTo>
                      <a:pt x="152185" y="209788"/>
                    </a:moveTo>
                    <a:cubicBezTo>
                      <a:pt x="156172" y="207500"/>
                      <a:pt x="160988" y="209768"/>
                      <a:pt x="162970" y="214863"/>
                    </a:cubicBezTo>
                    <a:lnTo>
                      <a:pt x="180714" y="260481"/>
                    </a:lnTo>
                    <a:cubicBezTo>
                      <a:pt x="182719" y="265588"/>
                      <a:pt x="181083" y="271536"/>
                      <a:pt x="177119" y="273836"/>
                    </a:cubicBezTo>
                    <a:lnTo>
                      <a:pt x="141585" y="294347"/>
                    </a:lnTo>
                    <a:cubicBezTo>
                      <a:pt x="137598" y="296645"/>
                      <a:pt x="132828" y="294389"/>
                      <a:pt x="130846" y="289285"/>
                    </a:cubicBezTo>
                    <a:lnTo>
                      <a:pt x="113102" y="243675"/>
                    </a:lnTo>
                    <a:cubicBezTo>
                      <a:pt x="111097" y="238569"/>
                      <a:pt x="112687" y="232598"/>
                      <a:pt x="116651" y="230310"/>
                    </a:cubicBezTo>
                    <a:lnTo>
                      <a:pt x="152185" y="209788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4" name="Freeform 1973">
                <a:extLst>
                  <a:ext uri="{FF2B5EF4-FFF2-40B4-BE49-F238E27FC236}">
                    <a16:creationId xmlns:a16="http://schemas.microsoft.com/office/drawing/2014/main" id="{6FFA5B49-3D01-B855-E704-4FD13C57988B}"/>
                  </a:ext>
                </a:extLst>
              </p:cNvPr>
              <p:cNvSpPr/>
              <p:nvPr/>
            </p:nvSpPr>
            <p:spPr>
              <a:xfrm>
                <a:off x="10803406" y="4832376"/>
                <a:ext cx="232770" cy="575207"/>
              </a:xfrm>
              <a:custGeom>
                <a:avLst/>
                <a:gdLst>
                  <a:gd name="connsiteX0" fmla="*/ 212354 w 232770"/>
                  <a:gd name="connsiteY0" fmla="*/ 1770 h 575207"/>
                  <a:gd name="connsiteX1" fmla="*/ 232771 w 232770"/>
                  <a:gd name="connsiteY1" fmla="*/ 0 h 575207"/>
                  <a:gd name="connsiteX2" fmla="*/ 226664 w 232770"/>
                  <a:gd name="connsiteY2" fmla="*/ 1954 h 575207"/>
                  <a:gd name="connsiteX3" fmla="*/ 206224 w 232770"/>
                  <a:gd name="connsiteY3" fmla="*/ 3735 h 575207"/>
                  <a:gd name="connsiteX4" fmla="*/ 212354 w 232770"/>
                  <a:gd name="connsiteY4" fmla="*/ 1770 h 575207"/>
                  <a:gd name="connsiteX5" fmla="*/ 189586 w 232770"/>
                  <a:gd name="connsiteY5" fmla="*/ 573380 h 575207"/>
                  <a:gd name="connsiteX6" fmla="*/ 169122 w 232770"/>
                  <a:gd name="connsiteY6" fmla="*/ 575152 h 575207"/>
                  <a:gd name="connsiteX7" fmla="*/ 150848 w 232770"/>
                  <a:gd name="connsiteY7" fmla="*/ 561734 h 575207"/>
                  <a:gd name="connsiteX8" fmla="*/ 171312 w 232770"/>
                  <a:gd name="connsiteY8" fmla="*/ 559964 h 575207"/>
                  <a:gd name="connsiteX9" fmla="*/ 189586 w 232770"/>
                  <a:gd name="connsiteY9" fmla="*/ 573380 h 575207"/>
                  <a:gd name="connsiteX10" fmla="*/ 20440 w 232770"/>
                  <a:gd name="connsiteY10" fmla="*/ 121022 h 575207"/>
                  <a:gd name="connsiteX11" fmla="*/ 0 w 232770"/>
                  <a:gd name="connsiteY11" fmla="*/ 122803 h 575207"/>
                  <a:gd name="connsiteX12" fmla="*/ 206224 w 232770"/>
                  <a:gd name="connsiteY12" fmla="*/ 3735 h 575207"/>
                  <a:gd name="connsiteX13" fmla="*/ 226664 w 232770"/>
                  <a:gd name="connsiteY13" fmla="*/ 1954 h 575207"/>
                  <a:gd name="connsiteX14" fmla="*/ 20440 w 232770"/>
                  <a:gd name="connsiteY14" fmla="*/ 121022 h 575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7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0"/>
                      <a:pt x="226664" y="1954"/>
                    </a:cubicBezTo>
                    <a:lnTo>
                      <a:pt x="206224" y="3735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80"/>
                    </a:moveTo>
                    <a:lnTo>
                      <a:pt x="169122" y="575152"/>
                    </a:lnTo>
                    <a:cubicBezTo>
                      <a:pt x="161771" y="575800"/>
                      <a:pt x="154351" y="570682"/>
                      <a:pt x="150848" y="561734"/>
                    </a:cubicBezTo>
                    <a:lnTo>
                      <a:pt x="171312" y="559964"/>
                    </a:lnTo>
                    <a:cubicBezTo>
                      <a:pt x="174768" y="568912"/>
                      <a:pt x="182211" y="574019"/>
                      <a:pt x="189586" y="573380"/>
                    </a:cubicBezTo>
                    <a:close/>
                    <a:moveTo>
                      <a:pt x="20440" y="121022"/>
                    </a:moveTo>
                    <a:lnTo>
                      <a:pt x="0" y="122803"/>
                    </a:lnTo>
                    <a:lnTo>
                      <a:pt x="206224" y="3735"/>
                    </a:lnTo>
                    <a:lnTo>
                      <a:pt x="226664" y="1954"/>
                    </a:lnTo>
                    <a:lnTo>
                      <a:pt x="20440" y="1210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5" name="Freeform 1974">
                <a:extLst>
                  <a:ext uri="{FF2B5EF4-FFF2-40B4-BE49-F238E27FC236}">
                    <a16:creationId xmlns:a16="http://schemas.microsoft.com/office/drawing/2014/main" id="{F490BC57-5D21-CF58-6DD0-2368F6DD3781}"/>
                  </a:ext>
                </a:extLst>
              </p:cNvPr>
              <p:cNvSpPr/>
              <p:nvPr/>
            </p:nvSpPr>
            <p:spPr>
              <a:xfrm>
                <a:off x="10793350" y="4953401"/>
                <a:ext cx="181367" cy="440709"/>
              </a:xfrm>
              <a:custGeom>
                <a:avLst/>
                <a:gdLst>
                  <a:gd name="connsiteX0" fmla="*/ 10056 w 181367"/>
                  <a:gd name="connsiteY0" fmla="*/ 1781 h 440709"/>
                  <a:gd name="connsiteX1" fmla="*/ 1921 w 181367"/>
                  <a:gd name="connsiteY1" fmla="*/ 32114 h 440709"/>
                  <a:gd name="connsiteX2" fmla="*/ 160927 w 181367"/>
                  <a:gd name="connsiteY2" fmla="*/ 440709 h 440709"/>
                  <a:gd name="connsiteX3" fmla="*/ 181367 w 181367"/>
                  <a:gd name="connsiteY3" fmla="*/ 438940 h 440709"/>
                  <a:gd name="connsiteX4" fmla="*/ 22361 w 181367"/>
                  <a:gd name="connsiteY4" fmla="*/ 30333 h 440709"/>
                  <a:gd name="connsiteX5" fmla="*/ 30496 w 181367"/>
                  <a:gd name="connsiteY5" fmla="*/ 0 h 440709"/>
                  <a:gd name="connsiteX6" fmla="*/ 10056 w 181367"/>
                  <a:gd name="connsiteY6" fmla="*/ 1781 h 440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9">
                    <a:moveTo>
                      <a:pt x="10056" y="1781"/>
                    </a:moveTo>
                    <a:cubicBezTo>
                      <a:pt x="1091" y="6962"/>
                      <a:pt x="-2573" y="20565"/>
                      <a:pt x="1921" y="32114"/>
                    </a:cubicBezTo>
                    <a:lnTo>
                      <a:pt x="160927" y="440709"/>
                    </a:lnTo>
                    <a:lnTo>
                      <a:pt x="181367" y="438940"/>
                    </a:lnTo>
                    <a:lnTo>
                      <a:pt x="22361" y="30333"/>
                    </a:lnTo>
                    <a:cubicBezTo>
                      <a:pt x="17867" y="18783"/>
                      <a:pt x="21531" y="5180"/>
                      <a:pt x="30496" y="0"/>
                    </a:cubicBezTo>
                    <a:lnTo>
                      <a:pt x="10056" y="178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6" name="Freeform 1975">
                <a:extLst>
                  <a:ext uri="{FF2B5EF4-FFF2-40B4-BE49-F238E27FC236}">
                    <a16:creationId xmlns:a16="http://schemas.microsoft.com/office/drawing/2014/main" id="{ED223CB7-78B1-C302-7C3A-8DCB6C0D0B6C}"/>
                  </a:ext>
                </a:extLst>
              </p:cNvPr>
              <p:cNvSpPr/>
              <p:nvPr/>
            </p:nvSpPr>
            <p:spPr>
              <a:xfrm>
                <a:off x="10813791" y="4832320"/>
                <a:ext cx="401618" cy="573496"/>
              </a:xfrm>
              <a:custGeom>
                <a:avLst/>
                <a:gdLst>
                  <a:gd name="connsiteX0" fmla="*/ 216280 w 401618"/>
                  <a:gd name="connsiteY0" fmla="*/ 2010 h 573496"/>
                  <a:gd name="connsiteX1" fmla="*/ 240730 w 401618"/>
                  <a:gd name="connsiteY1" fmla="*/ 13562 h 573496"/>
                  <a:gd name="connsiteX2" fmla="*/ 399713 w 401618"/>
                  <a:gd name="connsiteY2" fmla="*/ 422157 h 573496"/>
                  <a:gd name="connsiteX3" fmla="*/ 391555 w 401618"/>
                  <a:gd name="connsiteY3" fmla="*/ 452414 h 573496"/>
                  <a:gd name="connsiteX4" fmla="*/ 185308 w 401618"/>
                  <a:gd name="connsiteY4" fmla="*/ 571484 h 573496"/>
                  <a:gd name="connsiteX5" fmla="*/ 160927 w 401618"/>
                  <a:gd name="connsiteY5" fmla="*/ 560020 h 573496"/>
                  <a:gd name="connsiteX6" fmla="*/ 1921 w 401618"/>
                  <a:gd name="connsiteY6" fmla="*/ 151425 h 573496"/>
                  <a:gd name="connsiteX7" fmla="*/ 10056 w 401618"/>
                  <a:gd name="connsiteY7" fmla="*/ 121092 h 573496"/>
                  <a:gd name="connsiteX8" fmla="*/ 216280 w 401618"/>
                  <a:gd name="connsiteY8" fmla="*/ 2010 h 57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6">
                    <a:moveTo>
                      <a:pt x="216280" y="2010"/>
                    </a:moveTo>
                    <a:cubicBezTo>
                      <a:pt x="225244" y="-3170"/>
                      <a:pt x="236213" y="2010"/>
                      <a:pt x="240730" y="13562"/>
                    </a:cubicBezTo>
                    <a:lnTo>
                      <a:pt x="399713" y="422157"/>
                    </a:lnTo>
                    <a:cubicBezTo>
                      <a:pt x="404183" y="433621"/>
                      <a:pt x="400519" y="447234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7"/>
                      <a:pt x="165374" y="571484"/>
                      <a:pt x="160927" y="560020"/>
                    </a:cubicBezTo>
                    <a:lnTo>
                      <a:pt x="1921" y="151425"/>
                    </a:lnTo>
                    <a:cubicBezTo>
                      <a:pt x="-2573" y="139875"/>
                      <a:pt x="1091" y="126263"/>
                      <a:pt x="10056" y="121092"/>
                    </a:cubicBezTo>
                    <a:lnTo>
                      <a:pt x="216280" y="201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7" name="Freeform 1976">
                <a:extLst>
                  <a:ext uri="{FF2B5EF4-FFF2-40B4-BE49-F238E27FC236}">
                    <a16:creationId xmlns:a16="http://schemas.microsoft.com/office/drawing/2014/main" id="{F7D8EC8B-D636-A571-F159-EB1F6C985875}"/>
                  </a:ext>
                </a:extLst>
              </p:cNvPr>
              <p:cNvSpPr/>
              <p:nvPr/>
            </p:nvSpPr>
            <p:spPr>
              <a:xfrm>
                <a:off x="10825588" y="4847191"/>
                <a:ext cx="378000" cy="543749"/>
              </a:xfrm>
              <a:custGeom>
                <a:avLst/>
                <a:gdLst>
                  <a:gd name="connsiteX0" fmla="*/ 180124 w 378000"/>
                  <a:gd name="connsiteY0" fmla="*/ 458311 h 543749"/>
                  <a:gd name="connsiteX1" fmla="*/ 190886 w 378000"/>
                  <a:gd name="connsiteY1" fmla="*/ 463397 h 543749"/>
                  <a:gd name="connsiteX2" fmla="*/ 208630 w 378000"/>
                  <a:gd name="connsiteY2" fmla="*/ 509016 h 543749"/>
                  <a:gd name="connsiteX3" fmla="*/ 205058 w 378000"/>
                  <a:gd name="connsiteY3" fmla="*/ 522340 h 543749"/>
                  <a:gd name="connsiteX4" fmla="*/ 169524 w 378000"/>
                  <a:gd name="connsiteY4" fmla="*/ 542847 h 543749"/>
                  <a:gd name="connsiteX5" fmla="*/ 158738 w 378000"/>
                  <a:gd name="connsiteY5" fmla="*/ 537817 h 543749"/>
                  <a:gd name="connsiteX6" fmla="*/ 140995 w 378000"/>
                  <a:gd name="connsiteY6" fmla="*/ 492200 h 543749"/>
                  <a:gd name="connsiteX7" fmla="*/ 144590 w 378000"/>
                  <a:gd name="connsiteY7" fmla="*/ 478812 h 543749"/>
                  <a:gd name="connsiteX8" fmla="*/ 180124 w 378000"/>
                  <a:gd name="connsiteY8" fmla="*/ 458311 h 543749"/>
                  <a:gd name="connsiteX9" fmla="*/ 264443 w 378000"/>
                  <a:gd name="connsiteY9" fmla="*/ 321432 h 543749"/>
                  <a:gd name="connsiteX10" fmla="*/ 275205 w 378000"/>
                  <a:gd name="connsiteY10" fmla="*/ 326528 h 543749"/>
                  <a:gd name="connsiteX11" fmla="*/ 292949 w 378000"/>
                  <a:gd name="connsiteY11" fmla="*/ 372135 h 543749"/>
                  <a:gd name="connsiteX12" fmla="*/ 289354 w 378000"/>
                  <a:gd name="connsiteY12" fmla="*/ 385468 h 543749"/>
                  <a:gd name="connsiteX13" fmla="*/ 253843 w 378000"/>
                  <a:gd name="connsiteY13" fmla="*/ 405978 h 543749"/>
                  <a:gd name="connsiteX14" fmla="*/ 243081 w 378000"/>
                  <a:gd name="connsiteY14" fmla="*/ 400936 h 543749"/>
                  <a:gd name="connsiteX15" fmla="*/ 225314 w 378000"/>
                  <a:gd name="connsiteY15" fmla="*/ 355326 h 543749"/>
                  <a:gd name="connsiteX16" fmla="*/ 228909 w 378000"/>
                  <a:gd name="connsiteY16" fmla="*/ 341940 h 543749"/>
                  <a:gd name="connsiteX17" fmla="*/ 264443 w 378000"/>
                  <a:gd name="connsiteY17" fmla="*/ 321432 h 543749"/>
                  <a:gd name="connsiteX18" fmla="*/ 152102 w 378000"/>
                  <a:gd name="connsiteY18" fmla="*/ 386289 h 543749"/>
                  <a:gd name="connsiteX19" fmla="*/ 162841 w 378000"/>
                  <a:gd name="connsiteY19" fmla="*/ 391384 h 543749"/>
                  <a:gd name="connsiteX20" fmla="*/ 180608 w 378000"/>
                  <a:gd name="connsiteY20" fmla="*/ 437002 h 543749"/>
                  <a:gd name="connsiteX21" fmla="*/ 177036 w 378000"/>
                  <a:gd name="connsiteY21" fmla="*/ 450327 h 543749"/>
                  <a:gd name="connsiteX22" fmla="*/ 141478 w 378000"/>
                  <a:gd name="connsiteY22" fmla="*/ 470834 h 543749"/>
                  <a:gd name="connsiteX23" fmla="*/ 130717 w 378000"/>
                  <a:gd name="connsiteY23" fmla="*/ 465803 h 543749"/>
                  <a:gd name="connsiteX24" fmla="*/ 112973 w 378000"/>
                  <a:gd name="connsiteY24" fmla="*/ 420187 h 543749"/>
                  <a:gd name="connsiteX25" fmla="*/ 116568 w 378000"/>
                  <a:gd name="connsiteY25" fmla="*/ 406798 h 543749"/>
                  <a:gd name="connsiteX26" fmla="*/ 152102 w 378000"/>
                  <a:gd name="connsiteY26" fmla="*/ 386289 h 543749"/>
                  <a:gd name="connsiteX27" fmla="*/ 208261 w 378000"/>
                  <a:gd name="connsiteY27" fmla="*/ 353872 h 543749"/>
                  <a:gd name="connsiteX28" fmla="*/ 219046 w 378000"/>
                  <a:gd name="connsiteY28" fmla="*/ 358944 h 543749"/>
                  <a:gd name="connsiteX29" fmla="*/ 236790 w 378000"/>
                  <a:gd name="connsiteY29" fmla="*/ 404563 h 543749"/>
                  <a:gd name="connsiteX30" fmla="*/ 233172 w 378000"/>
                  <a:gd name="connsiteY30" fmla="*/ 417908 h 543749"/>
                  <a:gd name="connsiteX31" fmla="*/ 197638 w 378000"/>
                  <a:gd name="connsiteY31" fmla="*/ 438417 h 543749"/>
                  <a:gd name="connsiteX32" fmla="*/ 186922 w 378000"/>
                  <a:gd name="connsiteY32" fmla="*/ 433366 h 543749"/>
                  <a:gd name="connsiteX33" fmla="*/ 169155 w 378000"/>
                  <a:gd name="connsiteY33" fmla="*/ 387747 h 543749"/>
                  <a:gd name="connsiteX34" fmla="*/ 172727 w 378000"/>
                  <a:gd name="connsiteY34" fmla="*/ 374379 h 543749"/>
                  <a:gd name="connsiteX35" fmla="*/ 208261 w 378000"/>
                  <a:gd name="connsiteY35" fmla="*/ 353872 h 543749"/>
                  <a:gd name="connsiteX36" fmla="*/ 236283 w 378000"/>
                  <a:gd name="connsiteY36" fmla="*/ 425886 h 543749"/>
                  <a:gd name="connsiteX37" fmla="*/ 247068 w 378000"/>
                  <a:gd name="connsiteY37" fmla="*/ 430958 h 543749"/>
                  <a:gd name="connsiteX38" fmla="*/ 264812 w 378000"/>
                  <a:gd name="connsiteY38" fmla="*/ 476576 h 543749"/>
                  <a:gd name="connsiteX39" fmla="*/ 261194 w 378000"/>
                  <a:gd name="connsiteY39" fmla="*/ 489921 h 543749"/>
                  <a:gd name="connsiteX40" fmla="*/ 225660 w 378000"/>
                  <a:gd name="connsiteY40" fmla="*/ 510431 h 543749"/>
                  <a:gd name="connsiteX41" fmla="*/ 214921 w 378000"/>
                  <a:gd name="connsiteY41" fmla="*/ 505380 h 543749"/>
                  <a:gd name="connsiteX42" fmla="*/ 197176 w 378000"/>
                  <a:gd name="connsiteY42" fmla="*/ 459761 h 543749"/>
                  <a:gd name="connsiteX43" fmla="*/ 200749 w 378000"/>
                  <a:gd name="connsiteY43" fmla="*/ 446395 h 543749"/>
                  <a:gd name="connsiteX44" fmla="*/ 236283 w 378000"/>
                  <a:gd name="connsiteY44" fmla="*/ 425886 h 543749"/>
                  <a:gd name="connsiteX45" fmla="*/ 348624 w 378000"/>
                  <a:gd name="connsiteY45" fmla="*/ 361016 h 543749"/>
                  <a:gd name="connsiteX46" fmla="*/ 359409 w 378000"/>
                  <a:gd name="connsiteY46" fmla="*/ 366102 h 543749"/>
                  <a:gd name="connsiteX47" fmla="*/ 377153 w 378000"/>
                  <a:gd name="connsiteY47" fmla="*/ 411709 h 543749"/>
                  <a:gd name="connsiteX48" fmla="*/ 373535 w 378000"/>
                  <a:gd name="connsiteY48" fmla="*/ 425065 h 543749"/>
                  <a:gd name="connsiteX49" fmla="*/ 338024 w 378000"/>
                  <a:gd name="connsiteY49" fmla="*/ 445575 h 543749"/>
                  <a:gd name="connsiteX50" fmla="*/ 327262 w 378000"/>
                  <a:gd name="connsiteY50" fmla="*/ 440512 h 543749"/>
                  <a:gd name="connsiteX51" fmla="*/ 309518 w 378000"/>
                  <a:gd name="connsiteY51" fmla="*/ 394905 h 543749"/>
                  <a:gd name="connsiteX52" fmla="*/ 313090 w 378000"/>
                  <a:gd name="connsiteY52" fmla="*/ 381537 h 543749"/>
                  <a:gd name="connsiteX53" fmla="*/ 348624 w 378000"/>
                  <a:gd name="connsiteY53" fmla="*/ 361016 h 543749"/>
                  <a:gd name="connsiteX54" fmla="*/ 292465 w 378000"/>
                  <a:gd name="connsiteY54" fmla="*/ 393432 h 543749"/>
                  <a:gd name="connsiteX55" fmla="*/ 303227 w 378000"/>
                  <a:gd name="connsiteY55" fmla="*/ 398541 h 543749"/>
                  <a:gd name="connsiteX56" fmla="*/ 320971 w 378000"/>
                  <a:gd name="connsiteY56" fmla="*/ 444148 h 543749"/>
                  <a:gd name="connsiteX57" fmla="*/ 317376 w 378000"/>
                  <a:gd name="connsiteY57" fmla="*/ 457484 h 543749"/>
                  <a:gd name="connsiteX58" fmla="*/ 281865 w 378000"/>
                  <a:gd name="connsiteY58" fmla="*/ 477991 h 543749"/>
                  <a:gd name="connsiteX59" fmla="*/ 271080 w 378000"/>
                  <a:gd name="connsiteY59" fmla="*/ 472949 h 543749"/>
                  <a:gd name="connsiteX60" fmla="*/ 253336 w 378000"/>
                  <a:gd name="connsiteY60" fmla="*/ 427340 h 543749"/>
                  <a:gd name="connsiteX61" fmla="*/ 256931 w 378000"/>
                  <a:gd name="connsiteY61" fmla="*/ 413956 h 543749"/>
                  <a:gd name="connsiteX62" fmla="*/ 292465 w 378000"/>
                  <a:gd name="connsiteY62" fmla="*/ 393432 h 543749"/>
                  <a:gd name="connsiteX63" fmla="*/ 124080 w 378000"/>
                  <a:gd name="connsiteY63" fmla="*/ 314275 h 543749"/>
                  <a:gd name="connsiteX64" fmla="*/ 134819 w 378000"/>
                  <a:gd name="connsiteY64" fmla="*/ 319335 h 543749"/>
                  <a:gd name="connsiteX65" fmla="*/ 152563 w 378000"/>
                  <a:gd name="connsiteY65" fmla="*/ 364945 h 543749"/>
                  <a:gd name="connsiteX66" fmla="*/ 148991 w 378000"/>
                  <a:gd name="connsiteY66" fmla="*/ 378310 h 543749"/>
                  <a:gd name="connsiteX67" fmla="*/ 113456 w 378000"/>
                  <a:gd name="connsiteY67" fmla="*/ 398820 h 543749"/>
                  <a:gd name="connsiteX68" fmla="*/ 102672 w 378000"/>
                  <a:gd name="connsiteY68" fmla="*/ 393748 h 543749"/>
                  <a:gd name="connsiteX69" fmla="*/ 84928 w 378000"/>
                  <a:gd name="connsiteY69" fmla="*/ 348129 h 543749"/>
                  <a:gd name="connsiteX70" fmla="*/ 88546 w 378000"/>
                  <a:gd name="connsiteY70" fmla="*/ 334784 h 543749"/>
                  <a:gd name="connsiteX71" fmla="*/ 124080 w 378000"/>
                  <a:gd name="connsiteY71" fmla="*/ 314275 h 543749"/>
                  <a:gd name="connsiteX72" fmla="*/ 96035 w 378000"/>
                  <a:gd name="connsiteY72" fmla="*/ 242217 h 543749"/>
                  <a:gd name="connsiteX73" fmla="*/ 106797 w 378000"/>
                  <a:gd name="connsiteY73" fmla="*/ 247313 h 543749"/>
                  <a:gd name="connsiteX74" fmla="*/ 124541 w 378000"/>
                  <a:gd name="connsiteY74" fmla="*/ 292931 h 543749"/>
                  <a:gd name="connsiteX75" fmla="*/ 120946 w 378000"/>
                  <a:gd name="connsiteY75" fmla="*/ 306255 h 543749"/>
                  <a:gd name="connsiteX76" fmla="*/ 85434 w 378000"/>
                  <a:gd name="connsiteY76" fmla="*/ 326763 h 543749"/>
                  <a:gd name="connsiteX77" fmla="*/ 74650 w 378000"/>
                  <a:gd name="connsiteY77" fmla="*/ 321734 h 543749"/>
                  <a:gd name="connsiteX78" fmla="*/ 56906 w 378000"/>
                  <a:gd name="connsiteY78" fmla="*/ 276111 h 543749"/>
                  <a:gd name="connsiteX79" fmla="*/ 60524 w 378000"/>
                  <a:gd name="connsiteY79" fmla="*/ 262727 h 543749"/>
                  <a:gd name="connsiteX80" fmla="*/ 96035 w 378000"/>
                  <a:gd name="connsiteY80" fmla="*/ 242217 h 543749"/>
                  <a:gd name="connsiteX81" fmla="*/ 208492 w 378000"/>
                  <a:gd name="connsiteY81" fmla="*/ 904 h 543749"/>
                  <a:gd name="connsiteX82" fmla="*/ 219253 w 378000"/>
                  <a:gd name="connsiteY82" fmla="*/ 5944 h 543749"/>
                  <a:gd name="connsiteX83" fmla="*/ 237020 w 378000"/>
                  <a:gd name="connsiteY83" fmla="*/ 51565 h 543749"/>
                  <a:gd name="connsiteX84" fmla="*/ 233403 w 378000"/>
                  <a:gd name="connsiteY84" fmla="*/ 64951 h 543749"/>
                  <a:gd name="connsiteX85" fmla="*/ 197891 w 378000"/>
                  <a:gd name="connsiteY85" fmla="*/ 85461 h 543749"/>
                  <a:gd name="connsiteX86" fmla="*/ 187130 w 378000"/>
                  <a:gd name="connsiteY86" fmla="*/ 80354 h 543749"/>
                  <a:gd name="connsiteX87" fmla="*/ 169362 w 378000"/>
                  <a:gd name="connsiteY87" fmla="*/ 34745 h 543749"/>
                  <a:gd name="connsiteX88" fmla="*/ 172957 w 378000"/>
                  <a:gd name="connsiteY88" fmla="*/ 21413 h 543749"/>
                  <a:gd name="connsiteX89" fmla="*/ 208492 w 378000"/>
                  <a:gd name="connsiteY89" fmla="*/ 904 h 543749"/>
                  <a:gd name="connsiteX90" fmla="*/ 152332 w 378000"/>
                  <a:gd name="connsiteY90" fmla="*/ 33332 h 543749"/>
                  <a:gd name="connsiteX91" fmla="*/ 163071 w 378000"/>
                  <a:gd name="connsiteY91" fmla="*/ 38383 h 543749"/>
                  <a:gd name="connsiteX92" fmla="*/ 180815 w 378000"/>
                  <a:gd name="connsiteY92" fmla="*/ 84004 h 543749"/>
                  <a:gd name="connsiteX93" fmla="*/ 177266 w 378000"/>
                  <a:gd name="connsiteY93" fmla="*/ 97368 h 543749"/>
                  <a:gd name="connsiteX94" fmla="*/ 141732 w 378000"/>
                  <a:gd name="connsiteY94" fmla="*/ 117879 h 543749"/>
                  <a:gd name="connsiteX95" fmla="*/ 130947 w 378000"/>
                  <a:gd name="connsiteY95" fmla="*/ 112805 h 543749"/>
                  <a:gd name="connsiteX96" fmla="*/ 113203 w 378000"/>
                  <a:gd name="connsiteY96" fmla="*/ 67184 h 543749"/>
                  <a:gd name="connsiteX97" fmla="*/ 116821 w 378000"/>
                  <a:gd name="connsiteY97" fmla="*/ 53841 h 543749"/>
                  <a:gd name="connsiteX98" fmla="*/ 152332 w 378000"/>
                  <a:gd name="connsiteY98" fmla="*/ 33332 h 543749"/>
                  <a:gd name="connsiteX99" fmla="*/ 96151 w 378000"/>
                  <a:gd name="connsiteY99" fmla="*/ 65771 h 543749"/>
                  <a:gd name="connsiteX100" fmla="*/ 106912 w 378000"/>
                  <a:gd name="connsiteY100" fmla="*/ 70811 h 543749"/>
                  <a:gd name="connsiteX101" fmla="*/ 124679 w 378000"/>
                  <a:gd name="connsiteY101" fmla="*/ 116421 h 543749"/>
                  <a:gd name="connsiteX102" fmla="*/ 121061 w 378000"/>
                  <a:gd name="connsiteY102" fmla="*/ 129807 h 543749"/>
                  <a:gd name="connsiteX103" fmla="*/ 85550 w 378000"/>
                  <a:gd name="connsiteY103" fmla="*/ 150319 h 543749"/>
                  <a:gd name="connsiteX104" fmla="*/ 74788 w 378000"/>
                  <a:gd name="connsiteY104" fmla="*/ 145224 h 543749"/>
                  <a:gd name="connsiteX105" fmla="*/ 57044 w 378000"/>
                  <a:gd name="connsiteY105" fmla="*/ 99614 h 543749"/>
                  <a:gd name="connsiteX106" fmla="*/ 60616 w 378000"/>
                  <a:gd name="connsiteY106" fmla="*/ 86281 h 543749"/>
                  <a:gd name="connsiteX107" fmla="*/ 96151 w 378000"/>
                  <a:gd name="connsiteY107" fmla="*/ 65771 h 543749"/>
                  <a:gd name="connsiteX108" fmla="*/ 39991 w 378000"/>
                  <a:gd name="connsiteY108" fmla="*/ 98188 h 543749"/>
                  <a:gd name="connsiteX109" fmla="*/ 50730 w 378000"/>
                  <a:gd name="connsiteY109" fmla="*/ 103251 h 543749"/>
                  <a:gd name="connsiteX110" fmla="*/ 68474 w 378000"/>
                  <a:gd name="connsiteY110" fmla="*/ 148860 h 543749"/>
                  <a:gd name="connsiteX111" fmla="*/ 64925 w 378000"/>
                  <a:gd name="connsiteY111" fmla="*/ 162226 h 543749"/>
                  <a:gd name="connsiteX112" fmla="*/ 29391 w 378000"/>
                  <a:gd name="connsiteY112" fmla="*/ 182735 h 543749"/>
                  <a:gd name="connsiteX113" fmla="*/ 18606 w 378000"/>
                  <a:gd name="connsiteY113" fmla="*/ 177663 h 543749"/>
                  <a:gd name="connsiteX114" fmla="*/ 839 w 378000"/>
                  <a:gd name="connsiteY114" fmla="*/ 132052 h 543749"/>
                  <a:gd name="connsiteX115" fmla="*/ 4457 w 378000"/>
                  <a:gd name="connsiteY115" fmla="*/ 118700 h 543749"/>
                  <a:gd name="connsiteX116" fmla="*/ 39991 w 378000"/>
                  <a:gd name="connsiteY116" fmla="*/ 98188 h 543749"/>
                  <a:gd name="connsiteX117" fmla="*/ 68013 w 378000"/>
                  <a:gd name="connsiteY117" fmla="*/ 170204 h 543749"/>
                  <a:gd name="connsiteX118" fmla="*/ 78775 w 378000"/>
                  <a:gd name="connsiteY118" fmla="*/ 175299 h 543749"/>
                  <a:gd name="connsiteX119" fmla="*/ 96519 w 378000"/>
                  <a:gd name="connsiteY119" fmla="*/ 220918 h 543749"/>
                  <a:gd name="connsiteX120" fmla="*/ 92924 w 378000"/>
                  <a:gd name="connsiteY120" fmla="*/ 234239 h 543749"/>
                  <a:gd name="connsiteX121" fmla="*/ 57413 w 378000"/>
                  <a:gd name="connsiteY121" fmla="*/ 254749 h 543749"/>
                  <a:gd name="connsiteX122" fmla="*/ 46651 w 378000"/>
                  <a:gd name="connsiteY122" fmla="*/ 249721 h 543749"/>
                  <a:gd name="connsiteX123" fmla="*/ 28884 w 378000"/>
                  <a:gd name="connsiteY123" fmla="*/ 204100 h 543749"/>
                  <a:gd name="connsiteX124" fmla="*/ 32502 w 378000"/>
                  <a:gd name="connsiteY124" fmla="*/ 190713 h 543749"/>
                  <a:gd name="connsiteX125" fmla="*/ 68013 w 378000"/>
                  <a:gd name="connsiteY125" fmla="*/ 170204 h 543749"/>
                  <a:gd name="connsiteX126" fmla="*/ 124172 w 378000"/>
                  <a:gd name="connsiteY126" fmla="*/ 137785 h 543749"/>
                  <a:gd name="connsiteX127" fmla="*/ 134957 w 378000"/>
                  <a:gd name="connsiteY127" fmla="*/ 142859 h 543749"/>
                  <a:gd name="connsiteX128" fmla="*/ 152701 w 378000"/>
                  <a:gd name="connsiteY128" fmla="*/ 188478 h 543749"/>
                  <a:gd name="connsiteX129" fmla="*/ 149083 w 378000"/>
                  <a:gd name="connsiteY129" fmla="*/ 201821 h 543749"/>
                  <a:gd name="connsiteX130" fmla="*/ 113572 w 378000"/>
                  <a:gd name="connsiteY130" fmla="*/ 222332 h 543749"/>
                  <a:gd name="connsiteX131" fmla="*/ 102810 w 378000"/>
                  <a:gd name="connsiteY131" fmla="*/ 217281 h 543749"/>
                  <a:gd name="connsiteX132" fmla="*/ 85066 w 378000"/>
                  <a:gd name="connsiteY132" fmla="*/ 171660 h 543749"/>
                  <a:gd name="connsiteX133" fmla="*/ 88638 w 378000"/>
                  <a:gd name="connsiteY133" fmla="*/ 158294 h 543749"/>
                  <a:gd name="connsiteX134" fmla="*/ 124172 w 378000"/>
                  <a:gd name="connsiteY134" fmla="*/ 137785 h 543749"/>
                  <a:gd name="connsiteX135" fmla="*/ 236513 w 378000"/>
                  <a:gd name="connsiteY135" fmla="*/ 72929 h 543749"/>
                  <a:gd name="connsiteX136" fmla="*/ 247298 w 378000"/>
                  <a:gd name="connsiteY136" fmla="*/ 78001 h 543749"/>
                  <a:gd name="connsiteX137" fmla="*/ 265042 w 378000"/>
                  <a:gd name="connsiteY137" fmla="*/ 123611 h 543749"/>
                  <a:gd name="connsiteX138" fmla="*/ 261425 w 378000"/>
                  <a:gd name="connsiteY138" fmla="*/ 136965 h 543749"/>
                  <a:gd name="connsiteX139" fmla="*/ 225913 w 378000"/>
                  <a:gd name="connsiteY139" fmla="*/ 157476 h 543749"/>
                  <a:gd name="connsiteX140" fmla="*/ 215174 w 378000"/>
                  <a:gd name="connsiteY140" fmla="*/ 152411 h 543749"/>
                  <a:gd name="connsiteX141" fmla="*/ 197407 w 378000"/>
                  <a:gd name="connsiteY141" fmla="*/ 106802 h 543749"/>
                  <a:gd name="connsiteX142" fmla="*/ 200979 w 378000"/>
                  <a:gd name="connsiteY142" fmla="*/ 93438 h 543749"/>
                  <a:gd name="connsiteX143" fmla="*/ 236513 w 378000"/>
                  <a:gd name="connsiteY143" fmla="*/ 72929 h 543749"/>
                  <a:gd name="connsiteX144" fmla="*/ 320602 w 378000"/>
                  <a:gd name="connsiteY144" fmla="*/ 289002 h 543749"/>
                  <a:gd name="connsiteX145" fmla="*/ 331387 w 378000"/>
                  <a:gd name="connsiteY145" fmla="*/ 294074 h 543749"/>
                  <a:gd name="connsiteX146" fmla="*/ 349131 w 378000"/>
                  <a:gd name="connsiteY146" fmla="*/ 339695 h 543749"/>
                  <a:gd name="connsiteX147" fmla="*/ 345513 w 378000"/>
                  <a:gd name="connsiteY147" fmla="*/ 353052 h 543749"/>
                  <a:gd name="connsiteX148" fmla="*/ 310002 w 378000"/>
                  <a:gd name="connsiteY148" fmla="*/ 373561 h 543749"/>
                  <a:gd name="connsiteX149" fmla="*/ 299240 w 378000"/>
                  <a:gd name="connsiteY149" fmla="*/ 368496 h 543749"/>
                  <a:gd name="connsiteX150" fmla="*/ 281496 w 378000"/>
                  <a:gd name="connsiteY150" fmla="*/ 322887 h 543749"/>
                  <a:gd name="connsiteX151" fmla="*/ 285068 w 378000"/>
                  <a:gd name="connsiteY151" fmla="*/ 309523 h 543749"/>
                  <a:gd name="connsiteX152" fmla="*/ 320602 w 378000"/>
                  <a:gd name="connsiteY152" fmla="*/ 289002 h 543749"/>
                  <a:gd name="connsiteX153" fmla="*/ 292580 w 378000"/>
                  <a:gd name="connsiteY153" fmla="*/ 216989 h 543749"/>
                  <a:gd name="connsiteX154" fmla="*/ 303342 w 378000"/>
                  <a:gd name="connsiteY154" fmla="*/ 222031 h 543749"/>
                  <a:gd name="connsiteX155" fmla="*/ 321086 w 378000"/>
                  <a:gd name="connsiteY155" fmla="*/ 267649 h 543749"/>
                  <a:gd name="connsiteX156" fmla="*/ 317491 w 378000"/>
                  <a:gd name="connsiteY156" fmla="*/ 281038 h 543749"/>
                  <a:gd name="connsiteX157" fmla="*/ 281957 w 378000"/>
                  <a:gd name="connsiteY157" fmla="*/ 301547 h 543749"/>
                  <a:gd name="connsiteX158" fmla="*/ 271218 w 378000"/>
                  <a:gd name="connsiteY158" fmla="*/ 296439 h 543749"/>
                  <a:gd name="connsiteX159" fmla="*/ 253474 w 378000"/>
                  <a:gd name="connsiteY159" fmla="*/ 250829 h 543749"/>
                  <a:gd name="connsiteX160" fmla="*/ 257046 w 378000"/>
                  <a:gd name="connsiteY160" fmla="*/ 237498 h 543749"/>
                  <a:gd name="connsiteX161" fmla="*/ 292580 w 378000"/>
                  <a:gd name="connsiteY161" fmla="*/ 216989 h 543749"/>
                  <a:gd name="connsiteX162" fmla="*/ 264535 w 378000"/>
                  <a:gd name="connsiteY162" fmla="*/ 144931 h 543749"/>
                  <a:gd name="connsiteX163" fmla="*/ 275320 w 378000"/>
                  <a:gd name="connsiteY163" fmla="*/ 150017 h 543749"/>
                  <a:gd name="connsiteX164" fmla="*/ 293064 w 378000"/>
                  <a:gd name="connsiteY164" fmla="*/ 195624 h 543749"/>
                  <a:gd name="connsiteX165" fmla="*/ 289469 w 378000"/>
                  <a:gd name="connsiteY165" fmla="*/ 208978 h 543749"/>
                  <a:gd name="connsiteX166" fmla="*/ 253935 w 378000"/>
                  <a:gd name="connsiteY166" fmla="*/ 229490 h 543749"/>
                  <a:gd name="connsiteX167" fmla="*/ 243196 w 378000"/>
                  <a:gd name="connsiteY167" fmla="*/ 224427 h 543749"/>
                  <a:gd name="connsiteX168" fmla="*/ 225452 w 378000"/>
                  <a:gd name="connsiteY168" fmla="*/ 178818 h 543749"/>
                  <a:gd name="connsiteX169" fmla="*/ 229001 w 378000"/>
                  <a:gd name="connsiteY169" fmla="*/ 165452 h 543749"/>
                  <a:gd name="connsiteX170" fmla="*/ 264535 w 378000"/>
                  <a:gd name="connsiteY170" fmla="*/ 144931 h 543749"/>
                  <a:gd name="connsiteX171" fmla="*/ 208377 w 378000"/>
                  <a:gd name="connsiteY171" fmla="*/ 177359 h 543749"/>
                  <a:gd name="connsiteX172" fmla="*/ 219138 w 378000"/>
                  <a:gd name="connsiteY172" fmla="*/ 182454 h 543749"/>
                  <a:gd name="connsiteX173" fmla="*/ 236882 w 378000"/>
                  <a:gd name="connsiteY173" fmla="*/ 228064 h 543749"/>
                  <a:gd name="connsiteX174" fmla="*/ 233311 w 378000"/>
                  <a:gd name="connsiteY174" fmla="*/ 241397 h 543749"/>
                  <a:gd name="connsiteX175" fmla="*/ 197776 w 378000"/>
                  <a:gd name="connsiteY175" fmla="*/ 261909 h 543749"/>
                  <a:gd name="connsiteX176" fmla="*/ 186991 w 378000"/>
                  <a:gd name="connsiteY176" fmla="*/ 256865 h 543749"/>
                  <a:gd name="connsiteX177" fmla="*/ 169247 w 378000"/>
                  <a:gd name="connsiteY177" fmla="*/ 211257 h 543749"/>
                  <a:gd name="connsiteX178" fmla="*/ 172842 w 378000"/>
                  <a:gd name="connsiteY178" fmla="*/ 197871 h 543749"/>
                  <a:gd name="connsiteX179" fmla="*/ 208377 w 378000"/>
                  <a:gd name="connsiteY179" fmla="*/ 177359 h 543749"/>
                  <a:gd name="connsiteX180" fmla="*/ 180354 w 378000"/>
                  <a:gd name="connsiteY180" fmla="*/ 105345 h 543749"/>
                  <a:gd name="connsiteX181" fmla="*/ 191116 w 378000"/>
                  <a:gd name="connsiteY181" fmla="*/ 110441 h 543749"/>
                  <a:gd name="connsiteX182" fmla="*/ 208860 w 378000"/>
                  <a:gd name="connsiteY182" fmla="*/ 156050 h 543749"/>
                  <a:gd name="connsiteX183" fmla="*/ 205265 w 378000"/>
                  <a:gd name="connsiteY183" fmla="*/ 169383 h 543749"/>
                  <a:gd name="connsiteX184" fmla="*/ 169754 w 378000"/>
                  <a:gd name="connsiteY184" fmla="*/ 189893 h 543749"/>
                  <a:gd name="connsiteX185" fmla="*/ 158969 w 378000"/>
                  <a:gd name="connsiteY185" fmla="*/ 184851 h 543749"/>
                  <a:gd name="connsiteX186" fmla="*/ 141225 w 378000"/>
                  <a:gd name="connsiteY186" fmla="*/ 139241 h 543749"/>
                  <a:gd name="connsiteX187" fmla="*/ 144820 w 378000"/>
                  <a:gd name="connsiteY187" fmla="*/ 125857 h 543749"/>
                  <a:gd name="connsiteX188" fmla="*/ 180354 w 378000"/>
                  <a:gd name="connsiteY188" fmla="*/ 105345 h 543749"/>
                  <a:gd name="connsiteX189" fmla="*/ 236421 w 378000"/>
                  <a:gd name="connsiteY189" fmla="*/ 249419 h 543749"/>
                  <a:gd name="connsiteX190" fmla="*/ 247160 w 378000"/>
                  <a:gd name="connsiteY190" fmla="*/ 254470 h 543749"/>
                  <a:gd name="connsiteX191" fmla="*/ 264904 w 378000"/>
                  <a:gd name="connsiteY191" fmla="*/ 300089 h 543749"/>
                  <a:gd name="connsiteX192" fmla="*/ 261355 w 378000"/>
                  <a:gd name="connsiteY192" fmla="*/ 313454 h 543749"/>
                  <a:gd name="connsiteX193" fmla="*/ 225798 w 378000"/>
                  <a:gd name="connsiteY193" fmla="*/ 333964 h 543749"/>
                  <a:gd name="connsiteX194" fmla="*/ 215013 w 378000"/>
                  <a:gd name="connsiteY194" fmla="*/ 328892 h 543749"/>
                  <a:gd name="connsiteX195" fmla="*/ 197269 w 378000"/>
                  <a:gd name="connsiteY195" fmla="*/ 283269 h 543749"/>
                  <a:gd name="connsiteX196" fmla="*/ 200887 w 378000"/>
                  <a:gd name="connsiteY196" fmla="*/ 269926 h 543749"/>
                  <a:gd name="connsiteX197" fmla="*/ 236421 w 378000"/>
                  <a:gd name="connsiteY197" fmla="*/ 249419 h 543749"/>
                  <a:gd name="connsiteX198" fmla="*/ 180239 w 378000"/>
                  <a:gd name="connsiteY198" fmla="*/ 281858 h 543749"/>
                  <a:gd name="connsiteX199" fmla="*/ 191001 w 378000"/>
                  <a:gd name="connsiteY199" fmla="*/ 286896 h 543749"/>
                  <a:gd name="connsiteX200" fmla="*/ 208745 w 378000"/>
                  <a:gd name="connsiteY200" fmla="*/ 332505 h 543749"/>
                  <a:gd name="connsiteX201" fmla="*/ 205150 w 378000"/>
                  <a:gd name="connsiteY201" fmla="*/ 345894 h 543749"/>
                  <a:gd name="connsiteX202" fmla="*/ 169616 w 378000"/>
                  <a:gd name="connsiteY202" fmla="*/ 366404 h 543749"/>
                  <a:gd name="connsiteX203" fmla="*/ 158877 w 378000"/>
                  <a:gd name="connsiteY203" fmla="*/ 361308 h 543749"/>
                  <a:gd name="connsiteX204" fmla="*/ 141110 w 378000"/>
                  <a:gd name="connsiteY204" fmla="*/ 315690 h 543749"/>
                  <a:gd name="connsiteX205" fmla="*/ 144705 w 378000"/>
                  <a:gd name="connsiteY205" fmla="*/ 302366 h 543749"/>
                  <a:gd name="connsiteX206" fmla="*/ 180239 w 378000"/>
                  <a:gd name="connsiteY206" fmla="*/ 281858 h 543749"/>
                  <a:gd name="connsiteX207" fmla="*/ 152194 w 378000"/>
                  <a:gd name="connsiteY207" fmla="*/ 209799 h 543749"/>
                  <a:gd name="connsiteX208" fmla="*/ 162979 w 378000"/>
                  <a:gd name="connsiteY208" fmla="*/ 214873 h 543749"/>
                  <a:gd name="connsiteX209" fmla="*/ 180723 w 378000"/>
                  <a:gd name="connsiteY209" fmla="*/ 260492 h 543749"/>
                  <a:gd name="connsiteX210" fmla="*/ 177105 w 378000"/>
                  <a:gd name="connsiteY210" fmla="*/ 273837 h 543749"/>
                  <a:gd name="connsiteX211" fmla="*/ 141594 w 378000"/>
                  <a:gd name="connsiteY211" fmla="*/ 294346 h 543749"/>
                  <a:gd name="connsiteX212" fmla="*/ 130855 w 378000"/>
                  <a:gd name="connsiteY212" fmla="*/ 289295 h 543749"/>
                  <a:gd name="connsiteX213" fmla="*/ 113088 w 378000"/>
                  <a:gd name="connsiteY213" fmla="*/ 243676 h 543749"/>
                  <a:gd name="connsiteX214" fmla="*/ 116660 w 378000"/>
                  <a:gd name="connsiteY214" fmla="*/ 230311 h 543749"/>
                  <a:gd name="connsiteX215" fmla="*/ 152194 w 378000"/>
                  <a:gd name="connsiteY215" fmla="*/ 209799 h 543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49">
                    <a:moveTo>
                      <a:pt x="180124" y="458311"/>
                    </a:moveTo>
                    <a:cubicBezTo>
                      <a:pt x="184111" y="456002"/>
                      <a:pt x="188881" y="458291"/>
                      <a:pt x="190886" y="463397"/>
                    </a:cubicBezTo>
                    <a:lnTo>
                      <a:pt x="208630" y="509016"/>
                    </a:lnTo>
                    <a:cubicBezTo>
                      <a:pt x="210611" y="514125"/>
                      <a:pt x="209021" y="520049"/>
                      <a:pt x="205058" y="522340"/>
                    </a:cubicBezTo>
                    <a:lnTo>
                      <a:pt x="169524" y="542847"/>
                    </a:lnTo>
                    <a:cubicBezTo>
                      <a:pt x="165583" y="545138"/>
                      <a:pt x="160743" y="542923"/>
                      <a:pt x="158738" y="537817"/>
                    </a:cubicBezTo>
                    <a:lnTo>
                      <a:pt x="140995" y="492200"/>
                    </a:lnTo>
                    <a:cubicBezTo>
                      <a:pt x="139013" y="487091"/>
                      <a:pt x="140649" y="481091"/>
                      <a:pt x="144590" y="478812"/>
                    </a:cubicBezTo>
                    <a:lnTo>
                      <a:pt x="180124" y="458311"/>
                    </a:lnTo>
                    <a:close/>
                    <a:moveTo>
                      <a:pt x="264443" y="321432"/>
                    </a:moveTo>
                    <a:cubicBezTo>
                      <a:pt x="268430" y="319133"/>
                      <a:pt x="273200" y="321419"/>
                      <a:pt x="275205" y="326528"/>
                    </a:cubicBezTo>
                    <a:lnTo>
                      <a:pt x="292949" y="372135"/>
                    </a:lnTo>
                    <a:cubicBezTo>
                      <a:pt x="294931" y="377241"/>
                      <a:pt x="293341" y="383171"/>
                      <a:pt x="289354" y="385468"/>
                    </a:cubicBezTo>
                    <a:lnTo>
                      <a:pt x="253843" y="405978"/>
                    </a:lnTo>
                    <a:cubicBezTo>
                      <a:pt x="249856" y="408280"/>
                      <a:pt x="245063" y="406042"/>
                      <a:pt x="243081" y="400936"/>
                    </a:cubicBezTo>
                    <a:lnTo>
                      <a:pt x="225314" y="355326"/>
                    </a:lnTo>
                    <a:cubicBezTo>
                      <a:pt x="223332" y="350220"/>
                      <a:pt x="224945" y="344239"/>
                      <a:pt x="228909" y="341940"/>
                    </a:cubicBezTo>
                    <a:lnTo>
                      <a:pt x="264443" y="321432"/>
                    </a:lnTo>
                    <a:close/>
                    <a:moveTo>
                      <a:pt x="152102" y="386289"/>
                    </a:moveTo>
                    <a:cubicBezTo>
                      <a:pt x="156089" y="383989"/>
                      <a:pt x="160859" y="386289"/>
                      <a:pt x="162841" y="391384"/>
                    </a:cubicBezTo>
                    <a:lnTo>
                      <a:pt x="180608" y="437002"/>
                    </a:lnTo>
                    <a:cubicBezTo>
                      <a:pt x="182589" y="442111"/>
                      <a:pt x="180999" y="448036"/>
                      <a:pt x="177036" y="450327"/>
                    </a:cubicBezTo>
                    <a:lnTo>
                      <a:pt x="141478" y="470834"/>
                    </a:lnTo>
                    <a:cubicBezTo>
                      <a:pt x="137538" y="473122"/>
                      <a:pt x="132721" y="470910"/>
                      <a:pt x="130717" y="465803"/>
                    </a:cubicBezTo>
                    <a:lnTo>
                      <a:pt x="112973" y="420187"/>
                    </a:lnTo>
                    <a:cubicBezTo>
                      <a:pt x="110991" y="415078"/>
                      <a:pt x="112627" y="409075"/>
                      <a:pt x="116568" y="406798"/>
                    </a:cubicBezTo>
                    <a:lnTo>
                      <a:pt x="152102" y="386289"/>
                    </a:lnTo>
                    <a:close/>
                    <a:moveTo>
                      <a:pt x="208261" y="353872"/>
                    </a:moveTo>
                    <a:cubicBezTo>
                      <a:pt x="212248" y="351570"/>
                      <a:pt x="217064" y="353837"/>
                      <a:pt x="219046" y="358944"/>
                    </a:cubicBezTo>
                    <a:lnTo>
                      <a:pt x="236790" y="404563"/>
                    </a:lnTo>
                    <a:cubicBezTo>
                      <a:pt x="238795" y="409669"/>
                      <a:pt x="237159" y="415608"/>
                      <a:pt x="233172" y="417908"/>
                    </a:cubicBezTo>
                    <a:lnTo>
                      <a:pt x="197638" y="438417"/>
                    </a:lnTo>
                    <a:cubicBezTo>
                      <a:pt x="193674" y="440717"/>
                      <a:pt x="188904" y="438470"/>
                      <a:pt x="186922" y="433366"/>
                    </a:cubicBezTo>
                    <a:lnTo>
                      <a:pt x="169155" y="387747"/>
                    </a:lnTo>
                    <a:cubicBezTo>
                      <a:pt x="167173" y="382638"/>
                      <a:pt x="168740" y="376679"/>
                      <a:pt x="172727" y="374379"/>
                    </a:cubicBezTo>
                    <a:lnTo>
                      <a:pt x="208261" y="353872"/>
                    </a:lnTo>
                    <a:close/>
                    <a:moveTo>
                      <a:pt x="236283" y="425886"/>
                    </a:moveTo>
                    <a:cubicBezTo>
                      <a:pt x="240270" y="423583"/>
                      <a:pt x="245086" y="425851"/>
                      <a:pt x="247068" y="430958"/>
                    </a:cubicBezTo>
                    <a:lnTo>
                      <a:pt x="264812" y="476576"/>
                    </a:lnTo>
                    <a:cubicBezTo>
                      <a:pt x="266794" y="481683"/>
                      <a:pt x="265181" y="487624"/>
                      <a:pt x="261194" y="489921"/>
                    </a:cubicBezTo>
                    <a:lnTo>
                      <a:pt x="225660" y="510431"/>
                    </a:lnTo>
                    <a:cubicBezTo>
                      <a:pt x="221696" y="512730"/>
                      <a:pt x="216926" y="510484"/>
                      <a:pt x="214921" y="505380"/>
                    </a:cubicBezTo>
                    <a:lnTo>
                      <a:pt x="197176" y="459761"/>
                    </a:lnTo>
                    <a:cubicBezTo>
                      <a:pt x="195195" y="454652"/>
                      <a:pt x="196762" y="448693"/>
                      <a:pt x="200749" y="446395"/>
                    </a:cubicBezTo>
                    <a:lnTo>
                      <a:pt x="236283" y="425886"/>
                    </a:lnTo>
                    <a:close/>
                    <a:moveTo>
                      <a:pt x="348624" y="361016"/>
                    </a:moveTo>
                    <a:cubicBezTo>
                      <a:pt x="352588" y="358730"/>
                      <a:pt x="357427" y="360995"/>
                      <a:pt x="359409" y="366102"/>
                    </a:cubicBezTo>
                    <a:lnTo>
                      <a:pt x="377153" y="411709"/>
                    </a:lnTo>
                    <a:cubicBezTo>
                      <a:pt x="379135" y="416827"/>
                      <a:pt x="377522" y="422765"/>
                      <a:pt x="373535" y="425065"/>
                    </a:cubicBezTo>
                    <a:lnTo>
                      <a:pt x="338024" y="445575"/>
                    </a:lnTo>
                    <a:cubicBezTo>
                      <a:pt x="334037" y="447874"/>
                      <a:pt x="329267" y="445619"/>
                      <a:pt x="327262" y="440512"/>
                    </a:cubicBezTo>
                    <a:lnTo>
                      <a:pt x="309518" y="394905"/>
                    </a:lnTo>
                    <a:cubicBezTo>
                      <a:pt x="307536" y="389796"/>
                      <a:pt x="309103" y="383825"/>
                      <a:pt x="313090" y="381537"/>
                    </a:cubicBezTo>
                    <a:lnTo>
                      <a:pt x="348624" y="361016"/>
                    </a:lnTo>
                    <a:close/>
                    <a:moveTo>
                      <a:pt x="292465" y="393432"/>
                    </a:moveTo>
                    <a:cubicBezTo>
                      <a:pt x="296429" y="391146"/>
                      <a:pt x="301222" y="393432"/>
                      <a:pt x="303227" y="398541"/>
                    </a:cubicBezTo>
                    <a:lnTo>
                      <a:pt x="320971" y="444148"/>
                    </a:lnTo>
                    <a:cubicBezTo>
                      <a:pt x="322953" y="449266"/>
                      <a:pt x="321363" y="455184"/>
                      <a:pt x="317376" y="457484"/>
                    </a:cubicBezTo>
                    <a:lnTo>
                      <a:pt x="281865" y="477991"/>
                    </a:lnTo>
                    <a:cubicBezTo>
                      <a:pt x="277878" y="480293"/>
                      <a:pt x="273085" y="478056"/>
                      <a:pt x="271080" y="472949"/>
                    </a:cubicBezTo>
                    <a:lnTo>
                      <a:pt x="253336" y="427340"/>
                    </a:lnTo>
                    <a:cubicBezTo>
                      <a:pt x="251354" y="422235"/>
                      <a:pt x="252967" y="416253"/>
                      <a:pt x="256931" y="413956"/>
                    </a:cubicBezTo>
                    <a:lnTo>
                      <a:pt x="292465" y="393432"/>
                    </a:lnTo>
                    <a:close/>
                    <a:moveTo>
                      <a:pt x="124080" y="314275"/>
                    </a:moveTo>
                    <a:cubicBezTo>
                      <a:pt x="128067" y="311975"/>
                      <a:pt x="132814" y="314220"/>
                      <a:pt x="134819" y="319335"/>
                    </a:cubicBezTo>
                    <a:lnTo>
                      <a:pt x="152563" y="364945"/>
                    </a:lnTo>
                    <a:cubicBezTo>
                      <a:pt x="154545" y="370051"/>
                      <a:pt x="152977" y="376013"/>
                      <a:pt x="148991" y="378310"/>
                    </a:cubicBezTo>
                    <a:lnTo>
                      <a:pt x="113456" y="398820"/>
                    </a:lnTo>
                    <a:cubicBezTo>
                      <a:pt x="109516" y="401108"/>
                      <a:pt x="104677" y="398852"/>
                      <a:pt x="102672" y="393748"/>
                    </a:cubicBezTo>
                    <a:lnTo>
                      <a:pt x="84928" y="348129"/>
                    </a:lnTo>
                    <a:cubicBezTo>
                      <a:pt x="82946" y="343020"/>
                      <a:pt x="84605" y="337061"/>
                      <a:pt x="88546" y="334784"/>
                    </a:cubicBezTo>
                    <a:lnTo>
                      <a:pt x="124080" y="314275"/>
                    </a:lnTo>
                    <a:close/>
                    <a:moveTo>
                      <a:pt x="96035" y="242217"/>
                    </a:moveTo>
                    <a:cubicBezTo>
                      <a:pt x="100022" y="239918"/>
                      <a:pt x="104815" y="242217"/>
                      <a:pt x="106797" y="247313"/>
                    </a:cubicBezTo>
                    <a:lnTo>
                      <a:pt x="124541" y="292931"/>
                    </a:lnTo>
                    <a:cubicBezTo>
                      <a:pt x="126523" y="298038"/>
                      <a:pt x="124933" y="303963"/>
                      <a:pt x="120946" y="306255"/>
                    </a:cubicBezTo>
                    <a:lnTo>
                      <a:pt x="85434" y="326763"/>
                    </a:lnTo>
                    <a:cubicBezTo>
                      <a:pt x="81471" y="329051"/>
                      <a:pt x="76655" y="326839"/>
                      <a:pt x="74650" y="321734"/>
                    </a:cubicBezTo>
                    <a:lnTo>
                      <a:pt x="56906" y="276111"/>
                    </a:lnTo>
                    <a:cubicBezTo>
                      <a:pt x="54924" y="271007"/>
                      <a:pt x="56560" y="265015"/>
                      <a:pt x="60524" y="262727"/>
                    </a:cubicBezTo>
                    <a:lnTo>
                      <a:pt x="96035" y="242217"/>
                    </a:lnTo>
                    <a:close/>
                    <a:moveTo>
                      <a:pt x="208492" y="904"/>
                    </a:moveTo>
                    <a:cubicBezTo>
                      <a:pt x="212455" y="-1396"/>
                      <a:pt x="217271" y="839"/>
                      <a:pt x="219253" y="5944"/>
                    </a:cubicBezTo>
                    <a:lnTo>
                      <a:pt x="237020" y="51565"/>
                    </a:lnTo>
                    <a:cubicBezTo>
                      <a:pt x="239002" y="56671"/>
                      <a:pt x="237389" y="62651"/>
                      <a:pt x="233403" y="64951"/>
                    </a:cubicBezTo>
                    <a:lnTo>
                      <a:pt x="197891" y="85461"/>
                    </a:lnTo>
                    <a:cubicBezTo>
                      <a:pt x="193904" y="87760"/>
                      <a:pt x="189111" y="85461"/>
                      <a:pt x="187130" y="80354"/>
                    </a:cubicBezTo>
                    <a:lnTo>
                      <a:pt x="169362" y="34745"/>
                    </a:lnTo>
                    <a:cubicBezTo>
                      <a:pt x="167380" y="29640"/>
                      <a:pt x="168970" y="23713"/>
                      <a:pt x="172957" y="21413"/>
                    </a:cubicBezTo>
                    <a:lnTo>
                      <a:pt x="208492" y="904"/>
                    </a:lnTo>
                    <a:close/>
                    <a:moveTo>
                      <a:pt x="152332" y="33332"/>
                    </a:moveTo>
                    <a:cubicBezTo>
                      <a:pt x="156319" y="31032"/>
                      <a:pt x="161089" y="33277"/>
                      <a:pt x="163071" y="38383"/>
                    </a:cubicBezTo>
                    <a:lnTo>
                      <a:pt x="180815" y="84004"/>
                    </a:lnTo>
                    <a:cubicBezTo>
                      <a:pt x="182820" y="89111"/>
                      <a:pt x="181230" y="95070"/>
                      <a:pt x="177266" y="97368"/>
                    </a:cubicBezTo>
                    <a:lnTo>
                      <a:pt x="141732" y="117879"/>
                    </a:lnTo>
                    <a:cubicBezTo>
                      <a:pt x="137746" y="120179"/>
                      <a:pt x="132929" y="117912"/>
                      <a:pt x="130947" y="112805"/>
                    </a:cubicBezTo>
                    <a:lnTo>
                      <a:pt x="113203" y="67184"/>
                    </a:lnTo>
                    <a:cubicBezTo>
                      <a:pt x="111198" y="62080"/>
                      <a:pt x="112835" y="56141"/>
                      <a:pt x="116821" y="53841"/>
                    </a:cubicBezTo>
                    <a:lnTo>
                      <a:pt x="152332" y="33332"/>
                    </a:lnTo>
                    <a:close/>
                    <a:moveTo>
                      <a:pt x="96151" y="65771"/>
                    </a:moveTo>
                    <a:cubicBezTo>
                      <a:pt x="100137" y="63472"/>
                      <a:pt x="104930" y="65707"/>
                      <a:pt x="106912" y="70811"/>
                    </a:cubicBezTo>
                    <a:lnTo>
                      <a:pt x="124679" y="116421"/>
                    </a:lnTo>
                    <a:cubicBezTo>
                      <a:pt x="126661" y="121527"/>
                      <a:pt x="125048" y="127507"/>
                      <a:pt x="121061" y="129807"/>
                    </a:cubicBezTo>
                    <a:lnTo>
                      <a:pt x="85550" y="150319"/>
                    </a:lnTo>
                    <a:cubicBezTo>
                      <a:pt x="81563" y="152619"/>
                      <a:pt x="76770" y="150328"/>
                      <a:pt x="74788" y="145224"/>
                    </a:cubicBezTo>
                    <a:lnTo>
                      <a:pt x="57044" y="99614"/>
                    </a:lnTo>
                    <a:cubicBezTo>
                      <a:pt x="55062" y="94496"/>
                      <a:pt x="56629" y="88581"/>
                      <a:pt x="60616" y="86281"/>
                    </a:cubicBezTo>
                    <a:lnTo>
                      <a:pt x="96151" y="65771"/>
                    </a:lnTo>
                    <a:close/>
                    <a:moveTo>
                      <a:pt x="39991" y="98188"/>
                    </a:moveTo>
                    <a:cubicBezTo>
                      <a:pt x="43978" y="95891"/>
                      <a:pt x="48748" y="98146"/>
                      <a:pt x="50730" y="103251"/>
                    </a:cubicBezTo>
                    <a:lnTo>
                      <a:pt x="68474" y="148860"/>
                    </a:lnTo>
                    <a:cubicBezTo>
                      <a:pt x="70456" y="153967"/>
                      <a:pt x="68889" y="159935"/>
                      <a:pt x="64925" y="162226"/>
                    </a:cubicBezTo>
                    <a:lnTo>
                      <a:pt x="29391" y="182735"/>
                    </a:lnTo>
                    <a:cubicBezTo>
                      <a:pt x="25427" y="185024"/>
                      <a:pt x="20588" y="182768"/>
                      <a:pt x="18606" y="177663"/>
                    </a:cubicBezTo>
                    <a:lnTo>
                      <a:pt x="839" y="132052"/>
                    </a:lnTo>
                    <a:cubicBezTo>
                      <a:pt x="-1143" y="126936"/>
                      <a:pt x="516" y="120976"/>
                      <a:pt x="4457" y="118700"/>
                    </a:cubicBezTo>
                    <a:lnTo>
                      <a:pt x="39991" y="98188"/>
                    </a:lnTo>
                    <a:close/>
                    <a:moveTo>
                      <a:pt x="68013" y="170204"/>
                    </a:moveTo>
                    <a:cubicBezTo>
                      <a:pt x="72000" y="167904"/>
                      <a:pt x="76793" y="170204"/>
                      <a:pt x="78775" y="175299"/>
                    </a:cubicBezTo>
                    <a:lnTo>
                      <a:pt x="96519" y="220918"/>
                    </a:lnTo>
                    <a:cubicBezTo>
                      <a:pt x="98501" y="226024"/>
                      <a:pt x="96911" y="231949"/>
                      <a:pt x="92924" y="234239"/>
                    </a:cubicBezTo>
                    <a:lnTo>
                      <a:pt x="57413" y="254749"/>
                    </a:lnTo>
                    <a:cubicBezTo>
                      <a:pt x="53449" y="257037"/>
                      <a:pt x="48633" y="254825"/>
                      <a:pt x="46651" y="249721"/>
                    </a:cubicBezTo>
                    <a:lnTo>
                      <a:pt x="28884" y="204100"/>
                    </a:lnTo>
                    <a:cubicBezTo>
                      <a:pt x="26902" y="198993"/>
                      <a:pt x="28538" y="192990"/>
                      <a:pt x="32502" y="190713"/>
                    </a:cubicBezTo>
                    <a:lnTo>
                      <a:pt x="68013" y="170204"/>
                    </a:lnTo>
                    <a:close/>
                    <a:moveTo>
                      <a:pt x="124172" y="137785"/>
                    </a:moveTo>
                    <a:cubicBezTo>
                      <a:pt x="128159" y="135485"/>
                      <a:pt x="132975" y="137753"/>
                      <a:pt x="134957" y="142859"/>
                    </a:cubicBezTo>
                    <a:lnTo>
                      <a:pt x="152701" y="188478"/>
                    </a:lnTo>
                    <a:cubicBezTo>
                      <a:pt x="154683" y="193585"/>
                      <a:pt x="153070" y="199523"/>
                      <a:pt x="149083" y="201821"/>
                    </a:cubicBezTo>
                    <a:lnTo>
                      <a:pt x="113572" y="222332"/>
                    </a:lnTo>
                    <a:cubicBezTo>
                      <a:pt x="109585" y="224632"/>
                      <a:pt x="104815" y="222386"/>
                      <a:pt x="102810" y="217281"/>
                    </a:cubicBezTo>
                    <a:lnTo>
                      <a:pt x="85066" y="171660"/>
                    </a:lnTo>
                    <a:cubicBezTo>
                      <a:pt x="83084" y="166554"/>
                      <a:pt x="84674" y="160594"/>
                      <a:pt x="88638" y="158294"/>
                    </a:cubicBezTo>
                    <a:lnTo>
                      <a:pt x="124172" y="137785"/>
                    </a:lnTo>
                    <a:close/>
                    <a:moveTo>
                      <a:pt x="236513" y="72929"/>
                    </a:moveTo>
                    <a:cubicBezTo>
                      <a:pt x="240500" y="70629"/>
                      <a:pt x="245317" y="72895"/>
                      <a:pt x="247298" y="78001"/>
                    </a:cubicBezTo>
                    <a:lnTo>
                      <a:pt x="265042" y="123611"/>
                    </a:lnTo>
                    <a:cubicBezTo>
                      <a:pt x="267024" y="128729"/>
                      <a:pt x="265411" y="134665"/>
                      <a:pt x="261425" y="136965"/>
                    </a:cubicBezTo>
                    <a:lnTo>
                      <a:pt x="225913" y="157476"/>
                    </a:lnTo>
                    <a:cubicBezTo>
                      <a:pt x="221926" y="159774"/>
                      <a:pt x="217156" y="157518"/>
                      <a:pt x="215174" y="152411"/>
                    </a:cubicBezTo>
                    <a:lnTo>
                      <a:pt x="197407" y="106802"/>
                    </a:lnTo>
                    <a:cubicBezTo>
                      <a:pt x="195425" y="101698"/>
                      <a:pt x="197015" y="95727"/>
                      <a:pt x="200979" y="93438"/>
                    </a:cubicBezTo>
                    <a:lnTo>
                      <a:pt x="236513" y="72929"/>
                    </a:lnTo>
                    <a:close/>
                    <a:moveTo>
                      <a:pt x="320602" y="289002"/>
                    </a:moveTo>
                    <a:cubicBezTo>
                      <a:pt x="324589" y="286702"/>
                      <a:pt x="329405" y="288979"/>
                      <a:pt x="331387" y="294074"/>
                    </a:cubicBezTo>
                    <a:lnTo>
                      <a:pt x="349131" y="339695"/>
                    </a:lnTo>
                    <a:cubicBezTo>
                      <a:pt x="351113" y="344802"/>
                      <a:pt x="349500" y="350752"/>
                      <a:pt x="345513" y="353052"/>
                    </a:cubicBezTo>
                    <a:lnTo>
                      <a:pt x="310002" y="373561"/>
                    </a:lnTo>
                    <a:cubicBezTo>
                      <a:pt x="306015" y="375861"/>
                      <a:pt x="301245" y="373605"/>
                      <a:pt x="299240" y="368496"/>
                    </a:cubicBezTo>
                    <a:lnTo>
                      <a:pt x="281496" y="322887"/>
                    </a:lnTo>
                    <a:cubicBezTo>
                      <a:pt x="279515" y="317782"/>
                      <a:pt x="281081" y="311811"/>
                      <a:pt x="285068" y="309523"/>
                    </a:cubicBezTo>
                    <a:lnTo>
                      <a:pt x="320602" y="289002"/>
                    </a:lnTo>
                    <a:close/>
                    <a:moveTo>
                      <a:pt x="292580" y="216989"/>
                    </a:moveTo>
                    <a:cubicBezTo>
                      <a:pt x="296567" y="214689"/>
                      <a:pt x="301361" y="216924"/>
                      <a:pt x="303342" y="222031"/>
                    </a:cubicBezTo>
                    <a:lnTo>
                      <a:pt x="321086" y="267649"/>
                    </a:lnTo>
                    <a:cubicBezTo>
                      <a:pt x="323091" y="272756"/>
                      <a:pt x="321478" y="278738"/>
                      <a:pt x="317491" y="281038"/>
                    </a:cubicBezTo>
                    <a:lnTo>
                      <a:pt x="281957" y="301547"/>
                    </a:lnTo>
                    <a:cubicBezTo>
                      <a:pt x="277993" y="303834"/>
                      <a:pt x="273200" y="301547"/>
                      <a:pt x="271218" y="296439"/>
                    </a:cubicBezTo>
                    <a:lnTo>
                      <a:pt x="253474" y="250829"/>
                    </a:lnTo>
                    <a:cubicBezTo>
                      <a:pt x="251469" y="245725"/>
                      <a:pt x="253059" y="239798"/>
                      <a:pt x="257046" y="237498"/>
                    </a:cubicBezTo>
                    <a:lnTo>
                      <a:pt x="292580" y="216989"/>
                    </a:lnTo>
                    <a:close/>
                    <a:moveTo>
                      <a:pt x="264535" y="144931"/>
                    </a:moveTo>
                    <a:cubicBezTo>
                      <a:pt x="268522" y="142643"/>
                      <a:pt x="273339" y="144910"/>
                      <a:pt x="275320" y="150017"/>
                    </a:cubicBezTo>
                    <a:lnTo>
                      <a:pt x="293064" y="195624"/>
                    </a:lnTo>
                    <a:cubicBezTo>
                      <a:pt x="295069" y="200742"/>
                      <a:pt x="293433" y="206678"/>
                      <a:pt x="289469" y="208978"/>
                    </a:cubicBezTo>
                    <a:lnTo>
                      <a:pt x="253935" y="229490"/>
                    </a:lnTo>
                    <a:cubicBezTo>
                      <a:pt x="249948" y="231790"/>
                      <a:pt x="245178" y="229532"/>
                      <a:pt x="243196" y="224427"/>
                    </a:cubicBezTo>
                    <a:lnTo>
                      <a:pt x="225452" y="178818"/>
                    </a:lnTo>
                    <a:cubicBezTo>
                      <a:pt x="223447" y="173711"/>
                      <a:pt x="225037" y="167740"/>
                      <a:pt x="229001" y="165452"/>
                    </a:cubicBezTo>
                    <a:lnTo>
                      <a:pt x="264535" y="144931"/>
                    </a:lnTo>
                    <a:close/>
                    <a:moveTo>
                      <a:pt x="208377" y="177359"/>
                    </a:moveTo>
                    <a:cubicBezTo>
                      <a:pt x="212363" y="175062"/>
                      <a:pt x="217156" y="177350"/>
                      <a:pt x="219138" y="182454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097"/>
                      <a:pt x="233311" y="241397"/>
                    </a:cubicBezTo>
                    <a:lnTo>
                      <a:pt x="197776" y="261909"/>
                    </a:lnTo>
                    <a:cubicBezTo>
                      <a:pt x="193790" y="264209"/>
                      <a:pt x="188996" y="261974"/>
                      <a:pt x="186991" y="256865"/>
                    </a:cubicBezTo>
                    <a:lnTo>
                      <a:pt x="169247" y="211257"/>
                    </a:lnTo>
                    <a:cubicBezTo>
                      <a:pt x="167265" y="206151"/>
                      <a:pt x="168878" y="200171"/>
                      <a:pt x="172842" y="197871"/>
                    </a:cubicBezTo>
                    <a:lnTo>
                      <a:pt x="208377" y="177359"/>
                    </a:lnTo>
                    <a:close/>
                    <a:moveTo>
                      <a:pt x="180354" y="105345"/>
                    </a:moveTo>
                    <a:cubicBezTo>
                      <a:pt x="184341" y="103046"/>
                      <a:pt x="189134" y="105334"/>
                      <a:pt x="191116" y="110441"/>
                    </a:cubicBezTo>
                    <a:lnTo>
                      <a:pt x="208860" y="156050"/>
                    </a:lnTo>
                    <a:cubicBezTo>
                      <a:pt x="210842" y="161168"/>
                      <a:pt x="209252" y="167084"/>
                      <a:pt x="205265" y="169383"/>
                    </a:cubicBezTo>
                    <a:lnTo>
                      <a:pt x="169754" y="189893"/>
                    </a:lnTo>
                    <a:cubicBezTo>
                      <a:pt x="165768" y="192193"/>
                      <a:pt x="160974" y="189957"/>
                      <a:pt x="158969" y="184851"/>
                    </a:cubicBezTo>
                    <a:lnTo>
                      <a:pt x="141225" y="139241"/>
                    </a:lnTo>
                    <a:cubicBezTo>
                      <a:pt x="139243" y="134137"/>
                      <a:pt x="140856" y="128155"/>
                      <a:pt x="144820" y="125857"/>
                    </a:cubicBezTo>
                    <a:lnTo>
                      <a:pt x="180354" y="105345"/>
                    </a:lnTo>
                    <a:close/>
                    <a:moveTo>
                      <a:pt x="236421" y="249419"/>
                    </a:moveTo>
                    <a:cubicBezTo>
                      <a:pt x="240408" y="247119"/>
                      <a:pt x="245155" y="249361"/>
                      <a:pt x="247160" y="254470"/>
                    </a:cubicBezTo>
                    <a:lnTo>
                      <a:pt x="264904" y="300089"/>
                    </a:lnTo>
                    <a:cubicBezTo>
                      <a:pt x="266886" y="305193"/>
                      <a:pt x="265319" y="311155"/>
                      <a:pt x="261355" y="313454"/>
                    </a:cubicBezTo>
                    <a:lnTo>
                      <a:pt x="225798" y="333964"/>
                    </a:lnTo>
                    <a:cubicBezTo>
                      <a:pt x="221834" y="336264"/>
                      <a:pt x="217018" y="333996"/>
                      <a:pt x="215013" y="328892"/>
                    </a:cubicBezTo>
                    <a:lnTo>
                      <a:pt x="197269" y="283269"/>
                    </a:lnTo>
                    <a:cubicBezTo>
                      <a:pt x="195287" y="278164"/>
                      <a:pt x="196900" y="272226"/>
                      <a:pt x="200887" y="269926"/>
                    </a:cubicBezTo>
                    <a:lnTo>
                      <a:pt x="236421" y="249419"/>
                    </a:lnTo>
                    <a:close/>
                    <a:moveTo>
                      <a:pt x="180239" y="281858"/>
                    </a:moveTo>
                    <a:cubicBezTo>
                      <a:pt x="184226" y="279556"/>
                      <a:pt x="189019" y="281780"/>
                      <a:pt x="191001" y="286896"/>
                    </a:cubicBezTo>
                    <a:lnTo>
                      <a:pt x="208745" y="332505"/>
                    </a:lnTo>
                    <a:cubicBezTo>
                      <a:pt x="210750" y="337612"/>
                      <a:pt x="209137" y="343594"/>
                      <a:pt x="205150" y="345894"/>
                    </a:cubicBezTo>
                    <a:lnTo>
                      <a:pt x="169616" y="366404"/>
                    </a:lnTo>
                    <a:cubicBezTo>
                      <a:pt x="165652" y="368703"/>
                      <a:pt x="160859" y="366404"/>
                      <a:pt x="158877" y="361308"/>
                    </a:cubicBezTo>
                    <a:lnTo>
                      <a:pt x="141110" y="315690"/>
                    </a:lnTo>
                    <a:cubicBezTo>
                      <a:pt x="139128" y="310581"/>
                      <a:pt x="140718" y="304665"/>
                      <a:pt x="144705" y="302366"/>
                    </a:cubicBezTo>
                    <a:lnTo>
                      <a:pt x="180239" y="281858"/>
                    </a:lnTo>
                    <a:close/>
                    <a:moveTo>
                      <a:pt x="152194" y="209799"/>
                    </a:moveTo>
                    <a:cubicBezTo>
                      <a:pt x="156181" y="207499"/>
                      <a:pt x="160997" y="209766"/>
                      <a:pt x="162979" y="214873"/>
                    </a:cubicBezTo>
                    <a:lnTo>
                      <a:pt x="180723" y="260492"/>
                    </a:lnTo>
                    <a:cubicBezTo>
                      <a:pt x="182705" y="265598"/>
                      <a:pt x="181092" y="271537"/>
                      <a:pt x="177105" y="273837"/>
                    </a:cubicBezTo>
                    <a:lnTo>
                      <a:pt x="141594" y="294346"/>
                    </a:lnTo>
                    <a:cubicBezTo>
                      <a:pt x="137607" y="296646"/>
                      <a:pt x="132837" y="294399"/>
                      <a:pt x="130855" y="289295"/>
                    </a:cubicBezTo>
                    <a:lnTo>
                      <a:pt x="113088" y="243676"/>
                    </a:lnTo>
                    <a:cubicBezTo>
                      <a:pt x="111106" y="238567"/>
                      <a:pt x="112696" y="232608"/>
                      <a:pt x="116660" y="230311"/>
                    </a:cubicBezTo>
                    <a:lnTo>
                      <a:pt x="152194" y="20979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cxnSp>
          <p:nvCxnSpPr>
            <p:cNvPr id="2081" name="Elbow Connector 2080">
              <a:extLst>
                <a:ext uri="{FF2B5EF4-FFF2-40B4-BE49-F238E27FC236}">
                  <a16:creationId xmlns:a16="http://schemas.microsoft.com/office/drawing/2014/main" id="{5A3CF957-5F1F-4C85-83AA-D3E3E5D385A3}"/>
                </a:ext>
              </a:extLst>
            </p:cNvPr>
            <p:cNvCxnSpPr>
              <a:cxnSpLocks/>
              <a:stCxn id="1948" idx="1"/>
            </p:cNvCxnSpPr>
            <p:nvPr/>
          </p:nvCxnSpPr>
          <p:spPr>
            <a:xfrm rot="10800000" flipV="1">
              <a:off x="12356041" y="8861453"/>
              <a:ext cx="628514" cy="1305426"/>
            </a:xfrm>
            <a:prstGeom prst="bentConnector2">
              <a:avLst/>
            </a:prstGeom>
            <a:ln w="38100">
              <a:solidFill>
                <a:schemeClr val="tx1"/>
              </a:solidFill>
              <a:round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2" name="Elbow Connector 2081">
              <a:extLst>
                <a:ext uri="{FF2B5EF4-FFF2-40B4-BE49-F238E27FC236}">
                  <a16:creationId xmlns:a16="http://schemas.microsoft.com/office/drawing/2014/main" id="{4CB30918-A3B7-2420-E86F-66B02416B615}"/>
                </a:ext>
              </a:extLst>
            </p:cNvPr>
            <p:cNvCxnSpPr>
              <a:cxnSpLocks/>
              <a:stCxn id="1947" idx="1"/>
            </p:cNvCxnSpPr>
            <p:nvPr/>
          </p:nvCxnSpPr>
          <p:spPr>
            <a:xfrm rot="10800000" flipV="1">
              <a:off x="15151308" y="11002358"/>
              <a:ext cx="1087461" cy="1144492"/>
            </a:xfrm>
            <a:prstGeom prst="bentConnector2">
              <a:avLst/>
            </a:prstGeom>
            <a:ln w="38100">
              <a:solidFill>
                <a:schemeClr val="tx1"/>
              </a:solidFill>
              <a:round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5" name="Elbow Connector 2084">
              <a:extLst>
                <a:ext uri="{FF2B5EF4-FFF2-40B4-BE49-F238E27FC236}">
                  <a16:creationId xmlns:a16="http://schemas.microsoft.com/office/drawing/2014/main" id="{23C27AF4-AD3C-A419-FBF0-8C5FBAA70C4C}"/>
                </a:ext>
              </a:extLst>
            </p:cNvPr>
            <p:cNvCxnSpPr>
              <a:cxnSpLocks/>
              <a:stCxn id="1890" idx="1"/>
            </p:cNvCxnSpPr>
            <p:nvPr/>
          </p:nvCxnSpPr>
          <p:spPr>
            <a:xfrm rot="10800000" flipV="1">
              <a:off x="18123892" y="13143261"/>
              <a:ext cx="583257" cy="1130530"/>
            </a:xfrm>
            <a:prstGeom prst="bentConnector2">
              <a:avLst/>
            </a:prstGeom>
            <a:ln w="38100">
              <a:solidFill>
                <a:schemeClr val="tx1"/>
              </a:solidFill>
              <a:round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61" name="Graphic 4">
              <a:extLst>
                <a:ext uri="{FF2B5EF4-FFF2-40B4-BE49-F238E27FC236}">
                  <a16:creationId xmlns:a16="http://schemas.microsoft.com/office/drawing/2014/main" id="{3E8D576B-D104-F171-5677-D86EA9A0006F}"/>
                </a:ext>
              </a:extLst>
            </p:cNvPr>
            <p:cNvGrpSpPr/>
            <p:nvPr/>
          </p:nvGrpSpPr>
          <p:grpSpPr>
            <a:xfrm>
              <a:off x="6926340" y="10086606"/>
              <a:ext cx="691330" cy="1578307"/>
              <a:chOff x="11035900" y="9044656"/>
              <a:chExt cx="691330" cy="1578307"/>
            </a:xfrm>
          </p:grpSpPr>
          <p:sp>
            <p:nvSpPr>
              <p:cNvPr id="2162" name="Freeform 2161">
                <a:extLst>
                  <a:ext uri="{FF2B5EF4-FFF2-40B4-BE49-F238E27FC236}">
                    <a16:creationId xmlns:a16="http://schemas.microsoft.com/office/drawing/2014/main" id="{6964493F-FED6-DEC8-0044-E45D4AD35690}"/>
                  </a:ext>
                </a:extLst>
              </p:cNvPr>
              <p:cNvSpPr/>
              <p:nvPr/>
            </p:nvSpPr>
            <p:spPr>
              <a:xfrm>
                <a:off x="11035900" y="10488316"/>
                <a:ext cx="342946" cy="134647"/>
              </a:xfrm>
              <a:custGeom>
                <a:avLst/>
                <a:gdLst>
                  <a:gd name="connsiteX0" fmla="*/ 342947 w 342946"/>
                  <a:gd name="connsiteY0" fmla="*/ 576 h 134647"/>
                  <a:gd name="connsiteX1" fmla="*/ 342370 w 342946"/>
                  <a:gd name="connsiteY1" fmla="*/ 39705 h 134647"/>
                  <a:gd name="connsiteX2" fmla="*/ 338614 w 342946"/>
                  <a:gd name="connsiteY2" fmla="*/ 48324 h 134647"/>
                  <a:gd name="connsiteX3" fmla="*/ 331147 w 342946"/>
                  <a:gd name="connsiteY3" fmla="*/ 56090 h 134647"/>
                  <a:gd name="connsiteX4" fmla="*/ 214335 w 342946"/>
                  <a:gd name="connsiteY4" fmla="*/ 124578 h 134647"/>
                  <a:gd name="connsiteX5" fmla="*/ 206293 w 342946"/>
                  <a:gd name="connsiteY5" fmla="*/ 128311 h 134647"/>
                  <a:gd name="connsiteX6" fmla="*/ 197075 w 342946"/>
                  <a:gd name="connsiteY6" fmla="*/ 131468 h 134647"/>
                  <a:gd name="connsiteX7" fmla="*/ 187305 w 342946"/>
                  <a:gd name="connsiteY7" fmla="*/ 133496 h 134647"/>
                  <a:gd name="connsiteX8" fmla="*/ 166864 w 342946"/>
                  <a:gd name="connsiteY8" fmla="*/ 134648 h 134647"/>
                  <a:gd name="connsiteX9" fmla="*/ 146724 w 342946"/>
                  <a:gd name="connsiteY9" fmla="*/ 131468 h 134647"/>
                  <a:gd name="connsiteX10" fmla="*/ 137805 w 342946"/>
                  <a:gd name="connsiteY10" fmla="*/ 128311 h 134647"/>
                  <a:gd name="connsiteX11" fmla="*/ 129463 w 342946"/>
                  <a:gd name="connsiteY11" fmla="*/ 124578 h 134647"/>
                  <a:gd name="connsiteX12" fmla="*/ 12098 w 342946"/>
                  <a:gd name="connsiteY12" fmla="*/ 56090 h 134647"/>
                  <a:gd name="connsiteX13" fmla="*/ 4333 w 342946"/>
                  <a:gd name="connsiteY13" fmla="*/ 48324 h 134647"/>
                  <a:gd name="connsiteX14" fmla="*/ 576 w 342946"/>
                  <a:gd name="connsiteY14" fmla="*/ 39406 h 134647"/>
                  <a:gd name="connsiteX15" fmla="*/ 0 w 342946"/>
                  <a:gd name="connsiteY15" fmla="*/ 0 h 134647"/>
                  <a:gd name="connsiteX16" fmla="*/ 2028 w 342946"/>
                  <a:gd name="connsiteY16" fmla="*/ 8918 h 134647"/>
                  <a:gd name="connsiteX17" fmla="*/ 4609 w 342946"/>
                  <a:gd name="connsiteY17" fmla="*/ 13228 h 134647"/>
                  <a:gd name="connsiteX18" fmla="*/ 12375 w 342946"/>
                  <a:gd name="connsiteY18" fmla="*/ 21293 h 134647"/>
                  <a:gd name="connsiteX19" fmla="*/ 17837 w 342946"/>
                  <a:gd name="connsiteY19" fmla="*/ 25026 h 134647"/>
                  <a:gd name="connsiteX20" fmla="*/ 129463 w 342946"/>
                  <a:gd name="connsiteY20" fmla="*/ 89481 h 134647"/>
                  <a:gd name="connsiteX21" fmla="*/ 137805 w 342946"/>
                  <a:gd name="connsiteY21" fmla="*/ 93491 h 134647"/>
                  <a:gd name="connsiteX22" fmla="*/ 146724 w 342946"/>
                  <a:gd name="connsiteY22" fmla="*/ 96372 h 134647"/>
                  <a:gd name="connsiteX23" fmla="*/ 166864 w 342946"/>
                  <a:gd name="connsiteY23" fmla="*/ 99552 h 134647"/>
                  <a:gd name="connsiteX24" fmla="*/ 187305 w 342946"/>
                  <a:gd name="connsiteY24" fmla="*/ 98399 h 134647"/>
                  <a:gd name="connsiteX25" fmla="*/ 197375 w 342946"/>
                  <a:gd name="connsiteY25" fmla="*/ 96372 h 134647"/>
                  <a:gd name="connsiteX26" fmla="*/ 206293 w 342946"/>
                  <a:gd name="connsiteY26" fmla="*/ 93491 h 134647"/>
                  <a:gd name="connsiteX27" fmla="*/ 214635 w 342946"/>
                  <a:gd name="connsiteY27" fmla="*/ 89481 h 134647"/>
                  <a:gd name="connsiteX28" fmla="*/ 331147 w 342946"/>
                  <a:gd name="connsiteY28" fmla="*/ 21293 h 134647"/>
                  <a:gd name="connsiteX29" fmla="*/ 338614 w 342946"/>
                  <a:gd name="connsiteY29" fmla="*/ 13527 h 134647"/>
                  <a:gd name="connsiteX30" fmla="*/ 340918 w 342946"/>
                  <a:gd name="connsiteY30" fmla="*/ 9194 h 134647"/>
                  <a:gd name="connsiteX31" fmla="*/ 342947 w 342946"/>
                  <a:gd name="connsiteY31" fmla="*/ 576 h 134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47">
                    <a:moveTo>
                      <a:pt x="342947" y="576"/>
                    </a:moveTo>
                    <a:lnTo>
                      <a:pt x="342370" y="39705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78"/>
                    </a:lnTo>
                    <a:lnTo>
                      <a:pt x="206293" y="128311"/>
                    </a:lnTo>
                    <a:lnTo>
                      <a:pt x="197075" y="131468"/>
                    </a:lnTo>
                    <a:lnTo>
                      <a:pt x="187305" y="133496"/>
                    </a:lnTo>
                    <a:lnTo>
                      <a:pt x="166864" y="134648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78"/>
                    </a:lnTo>
                    <a:lnTo>
                      <a:pt x="12098" y="56090"/>
                    </a:lnTo>
                    <a:lnTo>
                      <a:pt x="4333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93"/>
                    </a:lnTo>
                    <a:lnTo>
                      <a:pt x="17837" y="25026"/>
                    </a:lnTo>
                    <a:lnTo>
                      <a:pt x="129463" y="89481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52"/>
                    </a:lnTo>
                    <a:lnTo>
                      <a:pt x="187305" y="98399"/>
                    </a:lnTo>
                    <a:lnTo>
                      <a:pt x="197375" y="96372"/>
                    </a:lnTo>
                    <a:lnTo>
                      <a:pt x="206293" y="93491"/>
                    </a:lnTo>
                    <a:lnTo>
                      <a:pt x="214635" y="89481"/>
                    </a:lnTo>
                    <a:lnTo>
                      <a:pt x="331147" y="21293"/>
                    </a:lnTo>
                    <a:lnTo>
                      <a:pt x="338614" y="13527"/>
                    </a:lnTo>
                    <a:lnTo>
                      <a:pt x="340918" y="9194"/>
                    </a:lnTo>
                    <a:lnTo>
                      <a:pt x="342947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3" name="Freeform 2162">
                <a:extLst>
                  <a:ext uri="{FF2B5EF4-FFF2-40B4-BE49-F238E27FC236}">
                    <a16:creationId xmlns:a16="http://schemas.microsoft.com/office/drawing/2014/main" id="{1D5CB0CA-980F-0209-F372-70641DACBB7A}"/>
                  </a:ext>
                </a:extLst>
              </p:cNvPr>
              <p:cNvSpPr/>
              <p:nvPr/>
            </p:nvSpPr>
            <p:spPr>
              <a:xfrm>
                <a:off x="11036200" y="10389639"/>
                <a:ext cx="342347" cy="198204"/>
              </a:xfrm>
              <a:custGeom>
                <a:avLst/>
                <a:gdLst>
                  <a:gd name="connsiteX0" fmla="*/ 325087 w 342347"/>
                  <a:gd name="connsiteY0" fmla="*/ 74502 h 198204"/>
                  <a:gd name="connsiteX1" fmla="*/ 332277 w 342347"/>
                  <a:gd name="connsiteY1" fmla="*/ 79688 h 198204"/>
                  <a:gd name="connsiteX2" fmla="*/ 337462 w 342347"/>
                  <a:gd name="connsiteY2" fmla="*/ 84873 h 198204"/>
                  <a:gd name="connsiteX3" fmla="*/ 340619 w 342347"/>
                  <a:gd name="connsiteY3" fmla="*/ 90334 h 198204"/>
                  <a:gd name="connsiteX4" fmla="*/ 342347 w 342347"/>
                  <a:gd name="connsiteY4" fmla="*/ 96095 h 198204"/>
                  <a:gd name="connsiteX5" fmla="*/ 342347 w 342347"/>
                  <a:gd name="connsiteY5" fmla="*/ 101833 h 198204"/>
                  <a:gd name="connsiteX6" fmla="*/ 340918 w 342347"/>
                  <a:gd name="connsiteY6" fmla="*/ 107871 h 198204"/>
                  <a:gd name="connsiteX7" fmla="*/ 337462 w 342347"/>
                  <a:gd name="connsiteY7" fmla="*/ 113355 h 198204"/>
                  <a:gd name="connsiteX8" fmla="*/ 332576 w 342347"/>
                  <a:gd name="connsiteY8" fmla="*/ 118517 h 198204"/>
                  <a:gd name="connsiteX9" fmla="*/ 325087 w 342347"/>
                  <a:gd name="connsiteY9" fmla="*/ 123702 h 198204"/>
                  <a:gd name="connsiteX10" fmla="*/ 214335 w 342347"/>
                  <a:gd name="connsiteY10" fmla="*/ 188157 h 198204"/>
                  <a:gd name="connsiteX11" fmla="*/ 205993 w 342347"/>
                  <a:gd name="connsiteY11" fmla="*/ 192167 h 198204"/>
                  <a:gd name="connsiteX12" fmla="*/ 197075 w 342347"/>
                  <a:gd name="connsiteY12" fmla="*/ 195048 h 198204"/>
                  <a:gd name="connsiteX13" fmla="*/ 176935 w 342347"/>
                  <a:gd name="connsiteY13" fmla="*/ 198205 h 198204"/>
                  <a:gd name="connsiteX14" fmla="*/ 156495 w 342347"/>
                  <a:gd name="connsiteY14" fmla="*/ 197352 h 198204"/>
                  <a:gd name="connsiteX15" fmla="*/ 146424 w 342347"/>
                  <a:gd name="connsiteY15" fmla="*/ 195048 h 198204"/>
                  <a:gd name="connsiteX16" fmla="*/ 137506 w 342347"/>
                  <a:gd name="connsiteY16" fmla="*/ 192167 h 198204"/>
                  <a:gd name="connsiteX17" fmla="*/ 129164 w 342347"/>
                  <a:gd name="connsiteY17" fmla="*/ 188157 h 198204"/>
                  <a:gd name="connsiteX18" fmla="*/ 17537 w 342347"/>
                  <a:gd name="connsiteY18" fmla="*/ 123702 h 198204"/>
                  <a:gd name="connsiteX19" fmla="*/ 10347 w 342347"/>
                  <a:gd name="connsiteY19" fmla="*/ 118517 h 198204"/>
                  <a:gd name="connsiteX20" fmla="*/ 5185 w 342347"/>
                  <a:gd name="connsiteY20" fmla="*/ 113355 h 198204"/>
                  <a:gd name="connsiteX21" fmla="*/ 1729 w 342347"/>
                  <a:gd name="connsiteY21" fmla="*/ 107871 h 198204"/>
                  <a:gd name="connsiteX22" fmla="*/ 0 w 342347"/>
                  <a:gd name="connsiteY22" fmla="*/ 101833 h 198204"/>
                  <a:gd name="connsiteX23" fmla="*/ 0 w 342347"/>
                  <a:gd name="connsiteY23" fmla="*/ 96095 h 198204"/>
                  <a:gd name="connsiteX24" fmla="*/ 1729 w 342347"/>
                  <a:gd name="connsiteY24" fmla="*/ 90334 h 198204"/>
                  <a:gd name="connsiteX25" fmla="*/ 4886 w 342347"/>
                  <a:gd name="connsiteY25" fmla="*/ 84873 h 198204"/>
                  <a:gd name="connsiteX26" fmla="*/ 10071 w 342347"/>
                  <a:gd name="connsiteY26" fmla="*/ 79688 h 198204"/>
                  <a:gd name="connsiteX27" fmla="*/ 17260 w 342347"/>
                  <a:gd name="connsiteY27" fmla="*/ 74502 h 198204"/>
                  <a:gd name="connsiteX28" fmla="*/ 128311 w 342347"/>
                  <a:gd name="connsiteY28" fmla="*/ 9771 h 198204"/>
                  <a:gd name="connsiteX29" fmla="*/ 136353 w 342347"/>
                  <a:gd name="connsiteY29" fmla="*/ 6038 h 198204"/>
                  <a:gd name="connsiteX30" fmla="*/ 145572 w 342347"/>
                  <a:gd name="connsiteY30" fmla="*/ 2881 h 198204"/>
                  <a:gd name="connsiteX31" fmla="*/ 165712 w 342347"/>
                  <a:gd name="connsiteY31" fmla="*/ 0 h 198204"/>
                  <a:gd name="connsiteX32" fmla="*/ 185853 w 342347"/>
                  <a:gd name="connsiteY32" fmla="*/ 853 h 198204"/>
                  <a:gd name="connsiteX33" fmla="*/ 195923 w 342347"/>
                  <a:gd name="connsiteY33" fmla="*/ 2881 h 198204"/>
                  <a:gd name="connsiteX34" fmla="*/ 205118 w 342347"/>
                  <a:gd name="connsiteY34" fmla="*/ 6038 h 198204"/>
                  <a:gd name="connsiteX35" fmla="*/ 213183 w 342347"/>
                  <a:gd name="connsiteY35" fmla="*/ 10071 h 198204"/>
                  <a:gd name="connsiteX36" fmla="*/ 325087 w 342347"/>
                  <a:gd name="connsiteY36" fmla="*/ 74502 h 198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7" h="198204">
                    <a:moveTo>
                      <a:pt x="325087" y="74502"/>
                    </a:moveTo>
                    <a:lnTo>
                      <a:pt x="332277" y="79688"/>
                    </a:lnTo>
                    <a:lnTo>
                      <a:pt x="337462" y="84873"/>
                    </a:lnTo>
                    <a:lnTo>
                      <a:pt x="340619" y="90334"/>
                    </a:lnTo>
                    <a:lnTo>
                      <a:pt x="342347" y="96095"/>
                    </a:lnTo>
                    <a:lnTo>
                      <a:pt x="342347" y="101833"/>
                    </a:lnTo>
                    <a:lnTo>
                      <a:pt x="340918" y="107871"/>
                    </a:lnTo>
                    <a:lnTo>
                      <a:pt x="337462" y="113355"/>
                    </a:lnTo>
                    <a:lnTo>
                      <a:pt x="332576" y="118517"/>
                    </a:lnTo>
                    <a:lnTo>
                      <a:pt x="325087" y="123702"/>
                    </a:lnTo>
                    <a:lnTo>
                      <a:pt x="214335" y="188157"/>
                    </a:lnTo>
                    <a:lnTo>
                      <a:pt x="205993" y="192167"/>
                    </a:lnTo>
                    <a:lnTo>
                      <a:pt x="197075" y="195048"/>
                    </a:lnTo>
                    <a:lnTo>
                      <a:pt x="176935" y="198205"/>
                    </a:lnTo>
                    <a:lnTo>
                      <a:pt x="156495" y="197352"/>
                    </a:lnTo>
                    <a:lnTo>
                      <a:pt x="146424" y="195048"/>
                    </a:lnTo>
                    <a:lnTo>
                      <a:pt x="137506" y="192167"/>
                    </a:lnTo>
                    <a:lnTo>
                      <a:pt x="129164" y="188157"/>
                    </a:lnTo>
                    <a:lnTo>
                      <a:pt x="17537" y="123702"/>
                    </a:lnTo>
                    <a:lnTo>
                      <a:pt x="10347" y="118517"/>
                    </a:lnTo>
                    <a:lnTo>
                      <a:pt x="5185" y="113355"/>
                    </a:lnTo>
                    <a:lnTo>
                      <a:pt x="1729" y="107871"/>
                    </a:lnTo>
                    <a:lnTo>
                      <a:pt x="0" y="101833"/>
                    </a:lnTo>
                    <a:lnTo>
                      <a:pt x="0" y="96095"/>
                    </a:lnTo>
                    <a:lnTo>
                      <a:pt x="1729" y="90334"/>
                    </a:lnTo>
                    <a:lnTo>
                      <a:pt x="4886" y="84873"/>
                    </a:lnTo>
                    <a:lnTo>
                      <a:pt x="10071" y="79688"/>
                    </a:lnTo>
                    <a:lnTo>
                      <a:pt x="17260" y="74502"/>
                    </a:lnTo>
                    <a:lnTo>
                      <a:pt x="128311" y="9771"/>
                    </a:lnTo>
                    <a:lnTo>
                      <a:pt x="136353" y="6038"/>
                    </a:lnTo>
                    <a:lnTo>
                      <a:pt x="145572" y="2881"/>
                    </a:lnTo>
                    <a:lnTo>
                      <a:pt x="165712" y="0"/>
                    </a:lnTo>
                    <a:lnTo>
                      <a:pt x="185853" y="853"/>
                    </a:lnTo>
                    <a:lnTo>
                      <a:pt x="195923" y="2881"/>
                    </a:lnTo>
                    <a:lnTo>
                      <a:pt x="205118" y="6038"/>
                    </a:lnTo>
                    <a:lnTo>
                      <a:pt x="213183" y="10071"/>
                    </a:lnTo>
                    <a:lnTo>
                      <a:pt x="325087" y="74502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4" name="Freeform 2163">
                <a:extLst>
                  <a:ext uri="{FF2B5EF4-FFF2-40B4-BE49-F238E27FC236}">
                    <a16:creationId xmlns:a16="http://schemas.microsoft.com/office/drawing/2014/main" id="{E0DEAEBD-D785-95C9-8F77-E5B4F27577C6}"/>
                  </a:ext>
                </a:extLst>
              </p:cNvPr>
              <p:cNvSpPr/>
              <p:nvPr/>
            </p:nvSpPr>
            <p:spPr>
              <a:xfrm>
                <a:off x="11611295" y="9387579"/>
                <a:ext cx="91785" cy="98399"/>
              </a:xfrm>
              <a:custGeom>
                <a:avLst/>
                <a:gdLst>
                  <a:gd name="connsiteX0" fmla="*/ 0 w 91785"/>
                  <a:gd name="connsiteY0" fmla="*/ 79410 h 98399"/>
                  <a:gd name="connsiteX1" fmla="*/ 32516 w 91785"/>
                  <a:gd name="connsiteY1" fmla="*/ 98399 h 98399"/>
                  <a:gd name="connsiteX2" fmla="*/ 42863 w 91785"/>
                  <a:gd name="connsiteY2" fmla="*/ 72221 h 98399"/>
                  <a:gd name="connsiteX3" fmla="*/ 52080 w 91785"/>
                  <a:gd name="connsiteY3" fmla="*/ 46042 h 98399"/>
                  <a:gd name="connsiteX4" fmla="*/ 59847 w 91785"/>
                  <a:gd name="connsiteY4" fmla="*/ 18989 h 98399"/>
                  <a:gd name="connsiteX5" fmla="*/ 76231 w 91785"/>
                  <a:gd name="connsiteY5" fmla="*/ 25326 h 98399"/>
                  <a:gd name="connsiteX6" fmla="*/ 91786 w 91785"/>
                  <a:gd name="connsiteY6" fmla="*/ 33368 h 98399"/>
                  <a:gd name="connsiteX7" fmla="*/ 59271 w 91785"/>
                  <a:gd name="connsiteY7" fmla="*/ 14403 h 98399"/>
                  <a:gd name="connsiteX8" fmla="*/ 44890 w 91785"/>
                  <a:gd name="connsiteY8" fmla="*/ 7189 h 98399"/>
                  <a:gd name="connsiteX9" fmla="*/ 27054 w 91785"/>
                  <a:gd name="connsiteY9" fmla="*/ 0 h 98399"/>
                  <a:gd name="connsiteX10" fmla="*/ 19565 w 91785"/>
                  <a:gd name="connsiteY10" fmla="*/ 26478 h 98399"/>
                  <a:gd name="connsiteX11" fmla="*/ 10647 w 91785"/>
                  <a:gd name="connsiteY11" fmla="*/ 52933 h 98399"/>
                  <a:gd name="connsiteX12" fmla="*/ 0 w 91785"/>
                  <a:gd name="connsiteY12" fmla="*/ 79410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85" h="98399">
                    <a:moveTo>
                      <a:pt x="0" y="79410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2"/>
                    </a:lnTo>
                    <a:lnTo>
                      <a:pt x="59847" y="18989"/>
                    </a:lnTo>
                    <a:lnTo>
                      <a:pt x="76231" y="25326"/>
                    </a:lnTo>
                    <a:lnTo>
                      <a:pt x="91786" y="33368"/>
                    </a:lnTo>
                    <a:lnTo>
                      <a:pt x="59271" y="14403"/>
                    </a:lnTo>
                    <a:lnTo>
                      <a:pt x="44890" y="7189"/>
                    </a:lnTo>
                    <a:lnTo>
                      <a:pt x="27054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5" name="Freeform 2164">
                <a:extLst>
                  <a:ext uri="{FF2B5EF4-FFF2-40B4-BE49-F238E27FC236}">
                    <a16:creationId xmlns:a16="http://schemas.microsoft.com/office/drawing/2014/main" id="{9CC5EDF7-846D-CFAA-FE34-296572D09E60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85448" cy="107317"/>
              </a:xfrm>
              <a:custGeom>
                <a:avLst/>
                <a:gdLst>
                  <a:gd name="connsiteX0" fmla="*/ 32516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6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56 w 85448"/>
                  <a:gd name="connsiteY7" fmla="*/ 7190 h 107317"/>
                  <a:gd name="connsiteX8" fmla="*/ 85449 w 85448"/>
                  <a:gd name="connsiteY8" fmla="*/ 26179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6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56" y="7190"/>
                    </a:lnTo>
                    <a:lnTo>
                      <a:pt x="85449" y="26179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6" name="Freeform 2165">
                <a:extLst>
                  <a:ext uri="{FF2B5EF4-FFF2-40B4-BE49-F238E27FC236}">
                    <a16:creationId xmlns:a16="http://schemas.microsoft.com/office/drawing/2014/main" id="{C9D4048E-972F-0EDE-A60E-5F40ED8CD6EA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62427" cy="107317"/>
              </a:xfrm>
              <a:custGeom>
                <a:avLst/>
                <a:gdLst>
                  <a:gd name="connsiteX0" fmla="*/ 32516 w 62427"/>
                  <a:gd name="connsiteY0" fmla="*/ 107318 h 107317"/>
                  <a:gd name="connsiteX1" fmla="*/ 0 w 62427"/>
                  <a:gd name="connsiteY1" fmla="*/ 88606 h 107317"/>
                  <a:gd name="connsiteX2" fmla="*/ 17260 w 62427"/>
                  <a:gd name="connsiteY2" fmla="*/ 44314 h 107317"/>
                  <a:gd name="connsiteX3" fmla="*/ 29635 w 62427"/>
                  <a:gd name="connsiteY3" fmla="*/ 0 h 107317"/>
                  <a:gd name="connsiteX4" fmla="*/ 62427 w 62427"/>
                  <a:gd name="connsiteY4" fmla="*/ 18989 h 107317"/>
                  <a:gd name="connsiteX5" fmla="*/ 49476 w 62427"/>
                  <a:gd name="connsiteY5" fmla="*/ 63879 h 107317"/>
                  <a:gd name="connsiteX6" fmla="*/ 32516 w 62427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7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6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7" name="Freeform 2166">
                <a:extLst>
                  <a:ext uri="{FF2B5EF4-FFF2-40B4-BE49-F238E27FC236}">
                    <a16:creationId xmlns:a16="http://schemas.microsoft.com/office/drawing/2014/main" id="{4D1BEE19-6495-4E55-0DCF-B261FE47E9E6}"/>
                  </a:ext>
                </a:extLst>
              </p:cNvPr>
              <p:cNvSpPr/>
              <p:nvPr/>
            </p:nvSpPr>
            <p:spPr>
              <a:xfrm>
                <a:off x="11618208" y="9399378"/>
                <a:ext cx="52932" cy="88329"/>
              </a:xfrm>
              <a:custGeom>
                <a:avLst/>
                <a:gdLst>
                  <a:gd name="connsiteX0" fmla="*/ 29912 w 52932"/>
                  <a:gd name="connsiteY0" fmla="*/ 0 h 88329"/>
                  <a:gd name="connsiteX1" fmla="*/ 52933 w 52932"/>
                  <a:gd name="connsiteY1" fmla="*/ 7190 h 88329"/>
                  <a:gd name="connsiteX2" fmla="*/ 45167 w 52932"/>
                  <a:gd name="connsiteY2" fmla="*/ 34244 h 88329"/>
                  <a:gd name="connsiteX3" fmla="*/ 35949 w 52932"/>
                  <a:gd name="connsiteY3" fmla="*/ 60423 h 88329"/>
                  <a:gd name="connsiteX4" fmla="*/ 25602 w 52932"/>
                  <a:gd name="connsiteY4" fmla="*/ 86601 h 88329"/>
                  <a:gd name="connsiteX5" fmla="*/ 0 w 52932"/>
                  <a:gd name="connsiteY5" fmla="*/ 88329 h 88329"/>
                  <a:gd name="connsiteX6" fmla="*/ 17260 w 52932"/>
                  <a:gd name="connsiteY6" fmla="*/ 44314 h 88329"/>
                  <a:gd name="connsiteX7" fmla="*/ 29912 w 52932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32" h="88329">
                    <a:moveTo>
                      <a:pt x="29912" y="0"/>
                    </a:moveTo>
                    <a:lnTo>
                      <a:pt x="52933" y="7190"/>
                    </a:lnTo>
                    <a:lnTo>
                      <a:pt x="45167" y="34244"/>
                    </a:lnTo>
                    <a:lnTo>
                      <a:pt x="35949" y="60423"/>
                    </a:lnTo>
                    <a:lnTo>
                      <a:pt x="25602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1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8" name="Freeform 2167">
                <a:extLst>
                  <a:ext uri="{FF2B5EF4-FFF2-40B4-BE49-F238E27FC236}">
                    <a16:creationId xmlns:a16="http://schemas.microsoft.com/office/drawing/2014/main" id="{BC154DA7-CDD9-01FE-31BD-21E93C8C4643}"/>
                  </a:ext>
                </a:extLst>
              </p:cNvPr>
              <p:cNvSpPr/>
              <p:nvPr/>
            </p:nvSpPr>
            <p:spPr>
              <a:xfrm>
                <a:off x="11449892" y="9368314"/>
                <a:ext cx="198227" cy="34520"/>
              </a:xfrm>
              <a:custGeom>
                <a:avLst/>
                <a:gdLst>
                  <a:gd name="connsiteX0" fmla="*/ 32815 w 198227"/>
                  <a:gd name="connsiteY0" fmla="*/ 34520 h 34520"/>
                  <a:gd name="connsiteX1" fmla="*/ 0 w 198227"/>
                  <a:gd name="connsiteY1" fmla="*/ 15831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33 w 198227"/>
                  <a:gd name="connsiteY6" fmla="*/ 276 h 34520"/>
                  <a:gd name="connsiteX7" fmla="*/ 124302 w 198227"/>
                  <a:gd name="connsiteY7" fmla="*/ 3733 h 34520"/>
                  <a:gd name="connsiteX8" fmla="*/ 165436 w 198227"/>
                  <a:gd name="connsiteY8" fmla="*/ 12075 h 34520"/>
                  <a:gd name="connsiteX9" fmla="*/ 198228 w 198227"/>
                  <a:gd name="connsiteY9" fmla="*/ 31064 h 34520"/>
                  <a:gd name="connsiteX10" fmla="*/ 157094 w 198227"/>
                  <a:gd name="connsiteY10" fmla="*/ 22722 h 34520"/>
                  <a:gd name="connsiteX11" fmla="*/ 123426 w 198227"/>
                  <a:gd name="connsiteY11" fmla="*/ 19265 h 34520"/>
                  <a:gd name="connsiteX12" fmla="*/ 106466 w 198227"/>
                  <a:gd name="connsiteY12" fmla="*/ 18989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28 w 198227"/>
                  <a:gd name="connsiteY15" fmla="*/ 26454 h 34520"/>
                  <a:gd name="connsiteX16" fmla="*/ 32815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815" y="34520"/>
                    </a:moveTo>
                    <a:lnTo>
                      <a:pt x="0" y="15831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33" y="276"/>
                    </a:lnTo>
                    <a:lnTo>
                      <a:pt x="124302" y="3733"/>
                    </a:lnTo>
                    <a:lnTo>
                      <a:pt x="165436" y="12075"/>
                    </a:lnTo>
                    <a:lnTo>
                      <a:pt x="198228" y="31064"/>
                    </a:lnTo>
                    <a:lnTo>
                      <a:pt x="157094" y="22722"/>
                    </a:lnTo>
                    <a:lnTo>
                      <a:pt x="123426" y="19265"/>
                    </a:lnTo>
                    <a:lnTo>
                      <a:pt x="106466" y="18989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28" y="26454"/>
                    </a:lnTo>
                    <a:lnTo>
                      <a:pt x="32815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9" name="Freeform 2168">
                <a:extLst>
                  <a:ext uri="{FF2B5EF4-FFF2-40B4-BE49-F238E27FC236}">
                    <a16:creationId xmlns:a16="http://schemas.microsoft.com/office/drawing/2014/main" id="{5A9E6D87-A9DD-9E5A-3A1B-D0A4393FC609}"/>
                  </a:ext>
                </a:extLst>
              </p:cNvPr>
              <p:cNvSpPr/>
              <p:nvPr/>
            </p:nvSpPr>
            <p:spPr>
              <a:xfrm>
                <a:off x="11426594" y="9384123"/>
                <a:ext cx="56089" cy="81991"/>
              </a:xfrm>
              <a:custGeom>
                <a:avLst/>
                <a:gdLst>
                  <a:gd name="connsiteX0" fmla="*/ 55237 w 56089"/>
                  <a:gd name="connsiteY0" fmla="*/ 81991 h 81991"/>
                  <a:gd name="connsiteX1" fmla="*/ 22445 w 56089"/>
                  <a:gd name="connsiteY1" fmla="*/ 63026 h 81991"/>
                  <a:gd name="connsiteX2" fmla="*/ 14380 w 56089"/>
                  <a:gd name="connsiteY2" fmla="*/ 57541 h 81991"/>
                  <a:gd name="connsiteX3" fmla="*/ 8642 w 56089"/>
                  <a:gd name="connsiteY3" fmla="*/ 52379 h 81991"/>
                  <a:gd name="connsiteX4" fmla="*/ 4608 w 56089"/>
                  <a:gd name="connsiteY4" fmla="*/ 46895 h 81991"/>
                  <a:gd name="connsiteX5" fmla="*/ 2005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49 h 81991"/>
                  <a:gd name="connsiteX9" fmla="*/ 3457 w 56089"/>
                  <a:gd name="connsiteY9" fmla="*/ 18988 h 81991"/>
                  <a:gd name="connsiteX10" fmla="*/ 8066 w 56089"/>
                  <a:gd name="connsiteY10" fmla="*/ 12375 h 81991"/>
                  <a:gd name="connsiteX11" fmla="*/ 14679 w 56089"/>
                  <a:gd name="connsiteY11" fmla="*/ 6061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3 h 81991"/>
                  <a:gd name="connsiteX15" fmla="*/ 42286 w 56089"/>
                  <a:gd name="connsiteY15" fmla="*/ 29635 h 81991"/>
                  <a:gd name="connsiteX16" fmla="*/ 37678 w 56089"/>
                  <a:gd name="connsiteY16" fmla="*/ 35119 h 81991"/>
                  <a:gd name="connsiteX17" fmla="*/ 34820 w 56089"/>
                  <a:gd name="connsiteY17" fmla="*/ 41157 h 81991"/>
                  <a:gd name="connsiteX18" fmla="*/ 33092 w 56089"/>
                  <a:gd name="connsiteY18" fmla="*/ 46895 h 81991"/>
                  <a:gd name="connsiteX19" fmla="*/ 32516 w 56089"/>
                  <a:gd name="connsiteY19" fmla="*/ 52379 h 81991"/>
                  <a:gd name="connsiteX20" fmla="*/ 33368 w 56089"/>
                  <a:gd name="connsiteY20" fmla="*/ 57541 h 81991"/>
                  <a:gd name="connsiteX21" fmla="*/ 38254 w 56089"/>
                  <a:gd name="connsiteY21" fmla="*/ 67612 h 81991"/>
                  <a:gd name="connsiteX22" fmla="*/ 47748 w 56089"/>
                  <a:gd name="connsiteY22" fmla="*/ 77405 h 81991"/>
                  <a:gd name="connsiteX23" fmla="*/ 55237 w 56089"/>
                  <a:gd name="connsiteY23" fmla="*/ 81991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1"/>
                    </a:moveTo>
                    <a:lnTo>
                      <a:pt x="22445" y="63026"/>
                    </a:lnTo>
                    <a:lnTo>
                      <a:pt x="14380" y="57541"/>
                    </a:lnTo>
                    <a:lnTo>
                      <a:pt x="8642" y="52379"/>
                    </a:lnTo>
                    <a:lnTo>
                      <a:pt x="4608" y="46895"/>
                    </a:lnTo>
                    <a:lnTo>
                      <a:pt x="2005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49"/>
                    </a:lnTo>
                    <a:lnTo>
                      <a:pt x="3457" y="18988"/>
                    </a:lnTo>
                    <a:lnTo>
                      <a:pt x="8066" y="12375"/>
                    </a:lnTo>
                    <a:lnTo>
                      <a:pt x="14679" y="6061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3"/>
                    </a:lnTo>
                    <a:lnTo>
                      <a:pt x="42286" y="29635"/>
                    </a:lnTo>
                    <a:lnTo>
                      <a:pt x="37678" y="35119"/>
                    </a:lnTo>
                    <a:lnTo>
                      <a:pt x="34820" y="41157"/>
                    </a:lnTo>
                    <a:lnTo>
                      <a:pt x="33092" y="46895"/>
                    </a:lnTo>
                    <a:lnTo>
                      <a:pt x="32516" y="52379"/>
                    </a:lnTo>
                    <a:lnTo>
                      <a:pt x="33368" y="57541"/>
                    </a:lnTo>
                    <a:lnTo>
                      <a:pt x="38254" y="67612"/>
                    </a:lnTo>
                    <a:lnTo>
                      <a:pt x="47748" y="77405"/>
                    </a:lnTo>
                    <a:lnTo>
                      <a:pt x="55237" y="8199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0" name="Freeform 2169">
                <a:extLst>
                  <a:ext uri="{FF2B5EF4-FFF2-40B4-BE49-F238E27FC236}">
                    <a16:creationId xmlns:a16="http://schemas.microsoft.com/office/drawing/2014/main" id="{25C0EA54-3894-70AB-80C9-02C51E748E96}"/>
                  </a:ext>
                </a:extLst>
              </p:cNvPr>
              <p:cNvSpPr/>
              <p:nvPr/>
            </p:nvSpPr>
            <p:spPr>
              <a:xfrm>
                <a:off x="11459387" y="9387003"/>
                <a:ext cx="267844" cy="101279"/>
              </a:xfrm>
              <a:custGeom>
                <a:avLst/>
                <a:gdLst>
                  <a:gd name="connsiteX0" fmla="*/ 23321 w 267844"/>
                  <a:gd name="connsiteY0" fmla="*/ 15831 h 101279"/>
                  <a:gd name="connsiteX1" fmla="*/ 41733 w 267844"/>
                  <a:gd name="connsiteY1" fmla="*/ 7765 h 101279"/>
                  <a:gd name="connsiteX2" fmla="*/ 53808 w 267844"/>
                  <a:gd name="connsiteY2" fmla="*/ 4608 h 101279"/>
                  <a:gd name="connsiteX3" fmla="*/ 67912 w 267844"/>
                  <a:gd name="connsiteY3" fmla="*/ 2027 h 101279"/>
                  <a:gd name="connsiteX4" fmla="*/ 96971 w 267844"/>
                  <a:gd name="connsiteY4" fmla="*/ 0 h 101279"/>
                  <a:gd name="connsiteX5" fmla="*/ 113931 w 267844"/>
                  <a:gd name="connsiteY5" fmla="*/ 576 h 101279"/>
                  <a:gd name="connsiteX6" fmla="*/ 147599 w 267844"/>
                  <a:gd name="connsiteY6" fmla="*/ 4032 h 101279"/>
                  <a:gd name="connsiteX7" fmla="*/ 188733 w 267844"/>
                  <a:gd name="connsiteY7" fmla="*/ 12375 h 101279"/>
                  <a:gd name="connsiteX8" fmla="*/ 175782 w 267844"/>
                  <a:gd name="connsiteY8" fmla="*/ 57265 h 101279"/>
                  <a:gd name="connsiteX9" fmla="*/ 158822 w 267844"/>
                  <a:gd name="connsiteY9" fmla="*/ 100704 h 101279"/>
                  <a:gd name="connsiteX10" fmla="*/ 184424 w 267844"/>
                  <a:gd name="connsiteY10" fmla="*/ 98975 h 101279"/>
                  <a:gd name="connsiteX11" fmla="*/ 195070 w 267844"/>
                  <a:gd name="connsiteY11" fmla="*/ 72497 h 101279"/>
                  <a:gd name="connsiteX12" fmla="*/ 203988 w 267844"/>
                  <a:gd name="connsiteY12" fmla="*/ 46042 h 101279"/>
                  <a:gd name="connsiteX13" fmla="*/ 211754 w 267844"/>
                  <a:gd name="connsiteY13" fmla="*/ 19565 h 101279"/>
                  <a:gd name="connsiteX14" fmla="*/ 228139 w 267844"/>
                  <a:gd name="connsiteY14" fmla="*/ 26178 h 101279"/>
                  <a:gd name="connsiteX15" fmla="*/ 250308 w 267844"/>
                  <a:gd name="connsiteY15" fmla="*/ 37977 h 101279"/>
                  <a:gd name="connsiteX16" fmla="*/ 257198 w 267844"/>
                  <a:gd name="connsiteY16" fmla="*/ 43162 h 101279"/>
                  <a:gd name="connsiteX17" fmla="*/ 262682 w 267844"/>
                  <a:gd name="connsiteY17" fmla="*/ 48623 h 101279"/>
                  <a:gd name="connsiteX18" fmla="*/ 265839 w 267844"/>
                  <a:gd name="connsiteY18" fmla="*/ 53532 h 101279"/>
                  <a:gd name="connsiteX19" fmla="*/ 267568 w 267844"/>
                  <a:gd name="connsiteY19" fmla="*/ 58117 h 101279"/>
                  <a:gd name="connsiteX20" fmla="*/ 267844 w 267844"/>
                  <a:gd name="connsiteY20" fmla="*/ 62150 h 101279"/>
                  <a:gd name="connsiteX21" fmla="*/ 266992 w 267844"/>
                  <a:gd name="connsiteY21" fmla="*/ 66459 h 101279"/>
                  <a:gd name="connsiteX22" fmla="*/ 264687 w 267844"/>
                  <a:gd name="connsiteY22" fmla="*/ 71368 h 101279"/>
                  <a:gd name="connsiteX23" fmla="*/ 260078 w 267844"/>
                  <a:gd name="connsiteY23" fmla="*/ 76254 h 101279"/>
                  <a:gd name="connsiteX24" fmla="*/ 252889 w 267844"/>
                  <a:gd name="connsiteY24" fmla="*/ 81139 h 101279"/>
                  <a:gd name="connsiteX25" fmla="*/ 242542 w 267844"/>
                  <a:gd name="connsiteY25" fmla="*/ 86025 h 101279"/>
                  <a:gd name="connsiteX26" fmla="*/ 232171 w 267844"/>
                  <a:gd name="connsiteY26" fmla="*/ 89781 h 101279"/>
                  <a:gd name="connsiteX27" fmla="*/ 203689 w 267844"/>
                  <a:gd name="connsiteY27" fmla="*/ 96394 h 101279"/>
                  <a:gd name="connsiteX28" fmla="*/ 184424 w 267844"/>
                  <a:gd name="connsiteY28" fmla="*/ 98975 h 101279"/>
                  <a:gd name="connsiteX29" fmla="*/ 161979 w 267844"/>
                  <a:gd name="connsiteY29" fmla="*/ 100704 h 101279"/>
                  <a:gd name="connsiteX30" fmla="*/ 139533 w 267844"/>
                  <a:gd name="connsiteY30" fmla="*/ 101280 h 101279"/>
                  <a:gd name="connsiteX31" fmla="*/ 117088 w 267844"/>
                  <a:gd name="connsiteY31" fmla="*/ 100704 h 101279"/>
                  <a:gd name="connsiteX32" fmla="*/ 94666 w 267844"/>
                  <a:gd name="connsiteY32" fmla="*/ 98975 h 101279"/>
                  <a:gd name="connsiteX33" fmla="*/ 75954 w 267844"/>
                  <a:gd name="connsiteY33" fmla="*/ 96394 h 101279"/>
                  <a:gd name="connsiteX34" fmla="*/ 59846 w 267844"/>
                  <a:gd name="connsiteY34" fmla="*/ 93214 h 101279"/>
                  <a:gd name="connsiteX35" fmla="*/ 35673 w 267844"/>
                  <a:gd name="connsiteY35" fmla="*/ 85748 h 101279"/>
                  <a:gd name="connsiteX36" fmla="*/ 24450 w 267844"/>
                  <a:gd name="connsiteY36" fmla="*/ 80286 h 101279"/>
                  <a:gd name="connsiteX37" fmla="*/ 15831 w 267844"/>
                  <a:gd name="connsiteY37" fmla="*/ 75101 h 101279"/>
                  <a:gd name="connsiteX38" fmla="*/ 9494 w 267844"/>
                  <a:gd name="connsiteY38" fmla="*/ 69639 h 101279"/>
                  <a:gd name="connsiteX39" fmla="*/ 4908 w 267844"/>
                  <a:gd name="connsiteY39" fmla="*/ 64155 h 101279"/>
                  <a:gd name="connsiteX40" fmla="*/ 1452 w 267844"/>
                  <a:gd name="connsiteY40" fmla="*/ 57841 h 101279"/>
                  <a:gd name="connsiteX41" fmla="*/ 0 w 267844"/>
                  <a:gd name="connsiteY41" fmla="*/ 51504 h 101279"/>
                  <a:gd name="connsiteX42" fmla="*/ 0 w 267844"/>
                  <a:gd name="connsiteY42" fmla="*/ 45167 h 101279"/>
                  <a:gd name="connsiteX43" fmla="*/ 2027 w 267844"/>
                  <a:gd name="connsiteY43" fmla="*/ 38276 h 101279"/>
                  <a:gd name="connsiteX44" fmla="*/ 5185 w 267844"/>
                  <a:gd name="connsiteY44" fmla="*/ 32239 h 101279"/>
                  <a:gd name="connsiteX45" fmla="*/ 9494 w 267844"/>
                  <a:gd name="connsiteY45" fmla="*/ 26754 h 101279"/>
                  <a:gd name="connsiteX46" fmla="*/ 15531 w 267844"/>
                  <a:gd name="connsiteY46" fmla="*/ 21293 h 101279"/>
                  <a:gd name="connsiteX47" fmla="*/ 23321 w 267844"/>
                  <a:gd name="connsiteY47" fmla="*/ 15831 h 101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79">
                    <a:moveTo>
                      <a:pt x="23321" y="15831"/>
                    </a:moveTo>
                    <a:lnTo>
                      <a:pt x="41733" y="7765"/>
                    </a:lnTo>
                    <a:lnTo>
                      <a:pt x="53808" y="4608"/>
                    </a:lnTo>
                    <a:lnTo>
                      <a:pt x="67912" y="2027"/>
                    </a:lnTo>
                    <a:lnTo>
                      <a:pt x="96971" y="0"/>
                    </a:lnTo>
                    <a:lnTo>
                      <a:pt x="113931" y="576"/>
                    </a:lnTo>
                    <a:lnTo>
                      <a:pt x="147599" y="4032"/>
                    </a:lnTo>
                    <a:lnTo>
                      <a:pt x="188733" y="12375"/>
                    </a:lnTo>
                    <a:lnTo>
                      <a:pt x="175782" y="57265"/>
                    </a:lnTo>
                    <a:lnTo>
                      <a:pt x="158822" y="100704"/>
                    </a:lnTo>
                    <a:lnTo>
                      <a:pt x="184424" y="98975"/>
                    </a:lnTo>
                    <a:lnTo>
                      <a:pt x="195070" y="72497"/>
                    </a:lnTo>
                    <a:lnTo>
                      <a:pt x="203988" y="46042"/>
                    </a:lnTo>
                    <a:lnTo>
                      <a:pt x="211754" y="19565"/>
                    </a:lnTo>
                    <a:lnTo>
                      <a:pt x="228139" y="26178"/>
                    </a:lnTo>
                    <a:lnTo>
                      <a:pt x="250308" y="37977"/>
                    </a:lnTo>
                    <a:lnTo>
                      <a:pt x="257198" y="43162"/>
                    </a:lnTo>
                    <a:lnTo>
                      <a:pt x="262682" y="48623"/>
                    </a:lnTo>
                    <a:lnTo>
                      <a:pt x="265839" y="53532"/>
                    </a:lnTo>
                    <a:lnTo>
                      <a:pt x="267568" y="58117"/>
                    </a:lnTo>
                    <a:lnTo>
                      <a:pt x="267844" y="62150"/>
                    </a:lnTo>
                    <a:lnTo>
                      <a:pt x="266992" y="66459"/>
                    </a:lnTo>
                    <a:lnTo>
                      <a:pt x="264687" y="71368"/>
                    </a:lnTo>
                    <a:lnTo>
                      <a:pt x="260078" y="76254"/>
                    </a:lnTo>
                    <a:lnTo>
                      <a:pt x="252889" y="81139"/>
                    </a:lnTo>
                    <a:lnTo>
                      <a:pt x="242542" y="86025"/>
                    </a:lnTo>
                    <a:lnTo>
                      <a:pt x="232171" y="89781"/>
                    </a:lnTo>
                    <a:lnTo>
                      <a:pt x="203689" y="96394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3" y="101280"/>
                    </a:lnTo>
                    <a:lnTo>
                      <a:pt x="117088" y="100704"/>
                    </a:lnTo>
                    <a:lnTo>
                      <a:pt x="94666" y="98975"/>
                    </a:lnTo>
                    <a:lnTo>
                      <a:pt x="75954" y="96394"/>
                    </a:lnTo>
                    <a:lnTo>
                      <a:pt x="59846" y="93214"/>
                    </a:lnTo>
                    <a:lnTo>
                      <a:pt x="35673" y="85748"/>
                    </a:lnTo>
                    <a:lnTo>
                      <a:pt x="24450" y="80286"/>
                    </a:lnTo>
                    <a:lnTo>
                      <a:pt x="15831" y="75101"/>
                    </a:lnTo>
                    <a:lnTo>
                      <a:pt x="9494" y="69639"/>
                    </a:lnTo>
                    <a:lnTo>
                      <a:pt x="4908" y="64155"/>
                    </a:lnTo>
                    <a:lnTo>
                      <a:pt x="1452" y="57841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27" y="38276"/>
                    </a:lnTo>
                    <a:lnTo>
                      <a:pt x="5185" y="32239"/>
                    </a:lnTo>
                    <a:lnTo>
                      <a:pt x="9494" y="26754"/>
                    </a:lnTo>
                    <a:lnTo>
                      <a:pt x="15531" y="21293"/>
                    </a:lnTo>
                    <a:lnTo>
                      <a:pt x="23321" y="158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1" name="Freeform 2170">
                <a:extLst>
                  <a:ext uri="{FF2B5EF4-FFF2-40B4-BE49-F238E27FC236}">
                    <a16:creationId xmlns:a16="http://schemas.microsoft.com/office/drawing/2014/main" id="{8E0219B7-4A42-2FD4-0885-999695594027}"/>
                  </a:ext>
                </a:extLst>
              </p:cNvPr>
              <p:cNvSpPr/>
              <p:nvPr/>
            </p:nvSpPr>
            <p:spPr>
              <a:xfrm>
                <a:off x="11117039" y="10460962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815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69 w 180667"/>
                  <a:gd name="connsiteY5" fmla="*/ 57266 h 83720"/>
                  <a:gd name="connsiteX6" fmla="*/ 162832 w 180667"/>
                  <a:gd name="connsiteY6" fmla="*/ 63027 h 83720"/>
                  <a:gd name="connsiteX7" fmla="*/ 154490 w 180667"/>
                  <a:gd name="connsiteY7" fmla="*/ 68488 h 83720"/>
                  <a:gd name="connsiteX8" fmla="*/ 142991 w 180667"/>
                  <a:gd name="connsiteY8" fmla="*/ 74226 h 83720"/>
                  <a:gd name="connsiteX9" fmla="*/ 130615 w 180667"/>
                  <a:gd name="connsiteY9" fmla="*/ 78559 h 83720"/>
                  <a:gd name="connsiteX10" fmla="*/ 117089 w 180667"/>
                  <a:gd name="connsiteY10" fmla="*/ 81416 h 83720"/>
                  <a:gd name="connsiteX11" fmla="*/ 103562 w 180667"/>
                  <a:gd name="connsiteY11" fmla="*/ 83144 h 83720"/>
                  <a:gd name="connsiteX12" fmla="*/ 90035 w 180667"/>
                  <a:gd name="connsiteY12" fmla="*/ 83721 h 83720"/>
                  <a:gd name="connsiteX13" fmla="*/ 76231 w 180667"/>
                  <a:gd name="connsiteY13" fmla="*/ 82868 h 83720"/>
                  <a:gd name="connsiteX14" fmla="*/ 62704 w 180667"/>
                  <a:gd name="connsiteY14" fmla="*/ 81140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27 h 83720"/>
                  <a:gd name="connsiteX19" fmla="*/ 10647 w 180667"/>
                  <a:gd name="connsiteY19" fmla="*/ 56690 h 83720"/>
                  <a:gd name="connsiteX20" fmla="*/ 6038 w 180667"/>
                  <a:gd name="connsiteY20" fmla="*/ 50651 h 83720"/>
                  <a:gd name="connsiteX21" fmla="*/ 2881 w 180667"/>
                  <a:gd name="connsiteY21" fmla="*/ 44614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37 h 83720"/>
                  <a:gd name="connsiteX26" fmla="*/ 2881 w 180667"/>
                  <a:gd name="connsiteY26" fmla="*/ 12951 h 83720"/>
                  <a:gd name="connsiteX27" fmla="*/ 6614 w 180667"/>
                  <a:gd name="connsiteY27" fmla="*/ 19864 h 83720"/>
                  <a:gd name="connsiteX28" fmla="*/ 11500 w 180667"/>
                  <a:gd name="connsiteY28" fmla="*/ 25625 h 83720"/>
                  <a:gd name="connsiteX29" fmla="*/ 18113 w 180667"/>
                  <a:gd name="connsiteY29" fmla="*/ 31364 h 83720"/>
                  <a:gd name="connsiteX30" fmla="*/ 26755 w 180667"/>
                  <a:gd name="connsiteY30" fmla="*/ 37125 h 83720"/>
                  <a:gd name="connsiteX31" fmla="*/ 38254 w 180667"/>
                  <a:gd name="connsiteY31" fmla="*/ 42886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804 h 83720"/>
                  <a:gd name="connsiteX35" fmla="*/ 91187 w 180667"/>
                  <a:gd name="connsiteY35" fmla="*/ 52380 h 83720"/>
                  <a:gd name="connsiteX36" fmla="*/ 104714 w 180667"/>
                  <a:gd name="connsiteY36" fmla="*/ 51804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415 w 180667"/>
                  <a:gd name="connsiteY39" fmla="*/ 43162 h 83720"/>
                  <a:gd name="connsiteX40" fmla="*/ 153338 w 180667"/>
                  <a:gd name="connsiteY40" fmla="*/ 37977 h 83720"/>
                  <a:gd name="connsiteX41" fmla="*/ 162555 w 180667"/>
                  <a:gd name="connsiteY41" fmla="*/ 31940 h 83720"/>
                  <a:gd name="connsiteX42" fmla="*/ 170022 w 180667"/>
                  <a:gd name="connsiteY42" fmla="*/ 25625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815 w 180667"/>
                  <a:gd name="connsiteY45" fmla="*/ 7213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815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69" y="57266"/>
                    </a:lnTo>
                    <a:lnTo>
                      <a:pt x="162832" y="63027"/>
                    </a:lnTo>
                    <a:lnTo>
                      <a:pt x="154490" y="68488"/>
                    </a:lnTo>
                    <a:lnTo>
                      <a:pt x="142991" y="74226"/>
                    </a:lnTo>
                    <a:lnTo>
                      <a:pt x="130615" y="78559"/>
                    </a:lnTo>
                    <a:lnTo>
                      <a:pt x="117089" y="81416"/>
                    </a:lnTo>
                    <a:lnTo>
                      <a:pt x="103562" y="83144"/>
                    </a:lnTo>
                    <a:lnTo>
                      <a:pt x="90035" y="83721"/>
                    </a:lnTo>
                    <a:lnTo>
                      <a:pt x="76231" y="82868"/>
                    </a:lnTo>
                    <a:lnTo>
                      <a:pt x="62704" y="81140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27"/>
                    </a:lnTo>
                    <a:lnTo>
                      <a:pt x="10647" y="56690"/>
                    </a:lnTo>
                    <a:lnTo>
                      <a:pt x="6038" y="50651"/>
                    </a:lnTo>
                    <a:lnTo>
                      <a:pt x="2881" y="44614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37"/>
                    </a:lnTo>
                    <a:lnTo>
                      <a:pt x="2881" y="12951"/>
                    </a:lnTo>
                    <a:lnTo>
                      <a:pt x="6614" y="19864"/>
                    </a:lnTo>
                    <a:lnTo>
                      <a:pt x="11500" y="25625"/>
                    </a:lnTo>
                    <a:lnTo>
                      <a:pt x="18113" y="31364"/>
                    </a:lnTo>
                    <a:lnTo>
                      <a:pt x="26755" y="37125"/>
                    </a:lnTo>
                    <a:lnTo>
                      <a:pt x="38254" y="42886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804"/>
                    </a:lnTo>
                    <a:lnTo>
                      <a:pt x="91187" y="52380"/>
                    </a:lnTo>
                    <a:lnTo>
                      <a:pt x="104714" y="51804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415" y="43162"/>
                    </a:lnTo>
                    <a:lnTo>
                      <a:pt x="153338" y="37977"/>
                    </a:lnTo>
                    <a:lnTo>
                      <a:pt x="162555" y="31940"/>
                    </a:lnTo>
                    <a:lnTo>
                      <a:pt x="170022" y="25625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815" y="7213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2" name="Freeform 2171">
                <a:extLst>
                  <a:ext uri="{FF2B5EF4-FFF2-40B4-BE49-F238E27FC236}">
                    <a16:creationId xmlns:a16="http://schemas.microsoft.com/office/drawing/2014/main" id="{086E2273-E086-8A97-15BC-9B13AAF19CAF}"/>
                  </a:ext>
                </a:extLst>
              </p:cNvPr>
              <p:cNvSpPr/>
              <p:nvPr/>
            </p:nvSpPr>
            <p:spPr>
              <a:xfrm>
                <a:off x="11117039" y="10408905"/>
                <a:ext cx="180667" cy="104436"/>
              </a:xfrm>
              <a:custGeom>
                <a:avLst/>
                <a:gdLst>
                  <a:gd name="connsiteX0" fmla="*/ 153914 w 180667"/>
                  <a:gd name="connsiteY0" fmla="*/ 15255 h 104436"/>
                  <a:gd name="connsiteX1" fmla="*/ 162555 w 180667"/>
                  <a:gd name="connsiteY1" fmla="*/ 20993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52 h 104436"/>
                  <a:gd name="connsiteX5" fmla="*/ 179815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607 h 104436"/>
                  <a:gd name="connsiteX9" fmla="*/ 174331 w 180667"/>
                  <a:gd name="connsiteY9" fmla="*/ 71644 h 104436"/>
                  <a:gd name="connsiteX10" fmla="*/ 169745 w 180667"/>
                  <a:gd name="connsiteY10" fmla="*/ 77382 h 104436"/>
                  <a:gd name="connsiteX11" fmla="*/ 163131 w 180667"/>
                  <a:gd name="connsiteY11" fmla="*/ 83443 h 104436"/>
                  <a:gd name="connsiteX12" fmla="*/ 154490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78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2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5 w 180667"/>
                  <a:gd name="connsiteY20" fmla="*/ 89182 h 104436"/>
                  <a:gd name="connsiteX21" fmla="*/ 18113 w 180667"/>
                  <a:gd name="connsiteY21" fmla="*/ 83443 h 104436"/>
                  <a:gd name="connsiteX22" fmla="*/ 11500 w 180667"/>
                  <a:gd name="connsiteY22" fmla="*/ 77382 h 104436"/>
                  <a:gd name="connsiteX23" fmla="*/ 6614 w 180667"/>
                  <a:gd name="connsiteY23" fmla="*/ 71644 h 104436"/>
                  <a:gd name="connsiteX24" fmla="*/ 3158 w 180667"/>
                  <a:gd name="connsiteY24" fmla="*/ 65607 h 104436"/>
                  <a:gd name="connsiteX25" fmla="*/ 853 w 180667"/>
                  <a:gd name="connsiteY25" fmla="*/ 58694 h 104436"/>
                  <a:gd name="connsiteX26" fmla="*/ 0 w 180667"/>
                  <a:gd name="connsiteY26" fmla="*/ 52356 h 104436"/>
                  <a:gd name="connsiteX27" fmla="*/ 853 w 180667"/>
                  <a:gd name="connsiteY27" fmla="*/ 45743 h 104436"/>
                  <a:gd name="connsiteX28" fmla="*/ 2881 w 180667"/>
                  <a:gd name="connsiteY28" fmla="*/ 38852 h 104436"/>
                  <a:gd name="connsiteX29" fmla="*/ 6338 w 180667"/>
                  <a:gd name="connsiteY29" fmla="*/ 32792 h 104436"/>
                  <a:gd name="connsiteX30" fmla="*/ 11223 w 180667"/>
                  <a:gd name="connsiteY30" fmla="*/ 27054 h 104436"/>
                  <a:gd name="connsiteX31" fmla="*/ 17837 w 180667"/>
                  <a:gd name="connsiteY31" fmla="*/ 20993 h 104436"/>
                  <a:gd name="connsiteX32" fmla="*/ 26455 w 180667"/>
                  <a:gd name="connsiteY32" fmla="*/ 15255 h 104436"/>
                  <a:gd name="connsiteX33" fmla="*/ 45444 w 180667"/>
                  <a:gd name="connsiteY33" fmla="*/ 6913 h 104436"/>
                  <a:gd name="connsiteX34" fmla="*/ 56090 w 180667"/>
                  <a:gd name="connsiteY34" fmla="*/ 3733 h 104436"/>
                  <a:gd name="connsiteX35" fmla="*/ 78536 w 180667"/>
                  <a:gd name="connsiteY35" fmla="*/ 300 h 104436"/>
                  <a:gd name="connsiteX36" fmla="*/ 90035 w 180667"/>
                  <a:gd name="connsiteY36" fmla="*/ 0 h 104436"/>
                  <a:gd name="connsiteX37" fmla="*/ 101833 w 180667"/>
                  <a:gd name="connsiteY37" fmla="*/ 300 h 104436"/>
                  <a:gd name="connsiteX38" fmla="*/ 124002 w 180667"/>
                  <a:gd name="connsiteY38" fmla="*/ 3733 h 104436"/>
                  <a:gd name="connsiteX39" fmla="*/ 134925 w 180667"/>
                  <a:gd name="connsiteY39" fmla="*/ 6913 h 104436"/>
                  <a:gd name="connsiteX40" fmla="*/ 153914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4" y="15255"/>
                    </a:moveTo>
                    <a:lnTo>
                      <a:pt x="162555" y="20993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52"/>
                    </a:lnTo>
                    <a:lnTo>
                      <a:pt x="179815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607"/>
                    </a:lnTo>
                    <a:lnTo>
                      <a:pt x="174331" y="71644"/>
                    </a:lnTo>
                    <a:lnTo>
                      <a:pt x="169745" y="77382"/>
                    </a:lnTo>
                    <a:lnTo>
                      <a:pt x="163131" y="83443"/>
                    </a:lnTo>
                    <a:lnTo>
                      <a:pt x="154490" y="89182"/>
                    </a:lnTo>
                    <a:lnTo>
                      <a:pt x="135501" y="97524"/>
                    </a:lnTo>
                    <a:lnTo>
                      <a:pt x="124578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2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5" y="89182"/>
                    </a:lnTo>
                    <a:lnTo>
                      <a:pt x="18113" y="83443"/>
                    </a:lnTo>
                    <a:lnTo>
                      <a:pt x="11500" y="77382"/>
                    </a:lnTo>
                    <a:lnTo>
                      <a:pt x="6614" y="71644"/>
                    </a:lnTo>
                    <a:lnTo>
                      <a:pt x="3158" y="65607"/>
                    </a:lnTo>
                    <a:lnTo>
                      <a:pt x="853" y="58694"/>
                    </a:lnTo>
                    <a:lnTo>
                      <a:pt x="0" y="52356"/>
                    </a:lnTo>
                    <a:lnTo>
                      <a:pt x="853" y="45743"/>
                    </a:lnTo>
                    <a:lnTo>
                      <a:pt x="2881" y="38852"/>
                    </a:lnTo>
                    <a:lnTo>
                      <a:pt x="6338" y="32792"/>
                    </a:lnTo>
                    <a:lnTo>
                      <a:pt x="11223" y="27054"/>
                    </a:lnTo>
                    <a:lnTo>
                      <a:pt x="17837" y="20993"/>
                    </a:lnTo>
                    <a:lnTo>
                      <a:pt x="26455" y="15255"/>
                    </a:lnTo>
                    <a:lnTo>
                      <a:pt x="45444" y="6913"/>
                    </a:lnTo>
                    <a:lnTo>
                      <a:pt x="56090" y="3733"/>
                    </a:lnTo>
                    <a:lnTo>
                      <a:pt x="78536" y="300"/>
                    </a:lnTo>
                    <a:lnTo>
                      <a:pt x="90035" y="0"/>
                    </a:lnTo>
                    <a:lnTo>
                      <a:pt x="101833" y="300"/>
                    </a:lnTo>
                    <a:lnTo>
                      <a:pt x="124002" y="3733"/>
                    </a:lnTo>
                    <a:lnTo>
                      <a:pt x="134925" y="6913"/>
                    </a:lnTo>
                    <a:lnTo>
                      <a:pt x="153914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3" name="Freeform 2172">
                <a:extLst>
                  <a:ext uri="{FF2B5EF4-FFF2-40B4-BE49-F238E27FC236}">
                    <a16:creationId xmlns:a16="http://schemas.microsoft.com/office/drawing/2014/main" id="{B22E28B4-8792-36E3-3843-ECAB99D374DF}"/>
                  </a:ext>
                </a:extLst>
              </p:cNvPr>
              <p:cNvSpPr/>
              <p:nvPr/>
            </p:nvSpPr>
            <p:spPr>
              <a:xfrm>
                <a:off x="11117039" y="10372656"/>
                <a:ext cx="180667" cy="140686"/>
              </a:xfrm>
              <a:custGeom>
                <a:avLst/>
                <a:gdLst>
                  <a:gd name="connsiteX0" fmla="*/ 154490 w 180667"/>
                  <a:gd name="connsiteY0" fmla="*/ 125731 h 140686"/>
                  <a:gd name="connsiteX1" fmla="*/ 135501 w 180667"/>
                  <a:gd name="connsiteY1" fmla="*/ 134073 h 140686"/>
                  <a:gd name="connsiteX2" fmla="*/ 124578 w 180667"/>
                  <a:gd name="connsiteY2" fmla="*/ 137230 h 140686"/>
                  <a:gd name="connsiteX3" fmla="*/ 102409 w 180667"/>
                  <a:gd name="connsiteY3" fmla="*/ 140686 h 140686"/>
                  <a:gd name="connsiteX4" fmla="*/ 79112 w 180667"/>
                  <a:gd name="connsiteY4" fmla="*/ 140686 h 140686"/>
                  <a:gd name="connsiteX5" fmla="*/ 56666 w 180667"/>
                  <a:gd name="connsiteY5" fmla="*/ 137230 h 140686"/>
                  <a:gd name="connsiteX6" fmla="*/ 35949 w 180667"/>
                  <a:gd name="connsiteY6" fmla="*/ 130316 h 140686"/>
                  <a:gd name="connsiteX7" fmla="*/ 26755 w 180667"/>
                  <a:gd name="connsiteY7" fmla="*/ 125731 h 140686"/>
                  <a:gd name="connsiteX8" fmla="*/ 18113 w 180667"/>
                  <a:gd name="connsiteY8" fmla="*/ 119969 h 140686"/>
                  <a:gd name="connsiteX9" fmla="*/ 11500 w 180667"/>
                  <a:gd name="connsiteY9" fmla="*/ 114208 h 140686"/>
                  <a:gd name="connsiteX10" fmla="*/ 6614 w 180667"/>
                  <a:gd name="connsiteY10" fmla="*/ 108170 h 140686"/>
                  <a:gd name="connsiteX11" fmla="*/ 2881 w 180667"/>
                  <a:gd name="connsiteY11" fmla="*/ 101557 h 140686"/>
                  <a:gd name="connsiteX12" fmla="*/ 577 w 180667"/>
                  <a:gd name="connsiteY12" fmla="*/ 95220 h 140686"/>
                  <a:gd name="connsiteX13" fmla="*/ 0 w 180667"/>
                  <a:gd name="connsiteY13" fmla="*/ 88606 h 140686"/>
                  <a:gd name="connsiteX14" fmla="*/ 577 w 180667"/>
                  <a:gd name="connsiteY14" fmla="*/ 81992 h 140686"/>
                  <a:gd name="connsiteX15" fmla="*/ 2881 w 180667"/>
                  <a:gd name="connsiteY15" fmla="*/ 75379 h 140686"/>
                  <a:gd name="connsiteX16" fmla="*/ 44015 w 180667"/>
                  <a:gd name="connsiteY16" fmla="*/ 0 h 140686"/>
                  <a:gd name="connsiteX17" fmla="*/ 44015 w 180667"/>
                  <a:gd name="connsiteY17" fmla="*/ 15256 h 140686"/>
                  <a:gd name="connsiteX18" fmla="*/ 44868 w 180667"/>
                  <a:gd name="connsiteY18" fmla="*/ 20418 h 140686"/>
                  <a:gd name="connsiteX19" fmla="*/ 47471 w 180667"/>
                  <a:gd name="connsiteY19" fmla="*/ 25603 h 140686"/>
                  <a:gd name="connsiteX20" fmla="*/ 51504 w 180667"/>
                  <a:gd name="connsiteY20" fmla="*/ 30211 h 140686"/>
                  <a:gd name="connsiteX21" fmla="*/ 57818 w 180667"/>
                  <a:gd name="connsiteY21" fmla="*/ 34521 h 140686"/>
                  <a:gd name="connsiteX22" fmla="*/ 65308 w 180667"/>
                  <a:gd name="connsiteY22" fmla="*/ 37977 h 140686"/>
                  <a:gd name="connsiteX23" fmla="*/ 73650 w 180667"/>
                  <a:gd name="connsiteY23" fmla="*/ 40558 h 140686"/>
                  <a:gd name="connsiteX24" fmla="*/ 91486 w 180667"/>
                  <a:gd name="connsiteY24" fmla="*/ 42287 h 140686"/>
                  <a:gd name="connsiteX25" fmla="*/ 108470 w 180667"/>
                  <a:gd name="connsiteY25" fmla="*/ 40282 h 140686"/>
                  <a:gd name="connsiteX26" fmla="*/ 116812 w 180667"/>
                  <a:gd name="connsiteY26" fmla="*/ 37977 h 140686"/>
                  <a:gd name="connsiteX27" fmla="*/ 129164 w 180667"/>
                  <a:gd name="connsiteY27" fmla="*/ 31064 h 140686"/>
                  <a:gd name="connsiteX28" fmla="*/ 133773 w 180667"/>
                  <a:gd name="connsiteY28" fmla="*/ 26179 h 140686"/>
                  <a:gd name="connsiteX29" fmla="*/ 136654 w 180667"/>
                  <a:gd name="connsiteY29" fmla="*/ 21293 h 140686"/>
                  <a:gd name="connsiteX30" fmla="*/ 137506 w 180667"/>
                  <a:gd name="connsiteY30" fmla="*/ 15532 h 140686"/>
                  <a:gd name="connsiteX31" fmla="*/ 137506 w 180667"/>
                  <a:gd name="connsiteY31" fmla="*/ 1729 h 140686"/>
                  <a:gd name="connsiteX32" fmla="*/ 177787 w 180667"/>
                  <a:gd name="connsiteY32" fmla="*/ 75379 h 140686"/>
                  <a:gd name="connsiteX33" fmla="*/ 180092 w 180667"/>
                  <a:gd name="connsiteY33" fmla="*/ 82269 h 140686"/>
                  <a:gd name="connsiteX34" fmla="*/ 180668 w 180667"/>
                  <a:gd name="connsiteY34" fmla="*/ 88905 h 140686"/>
                  <a:gd name="connsiteX35" fmla="*/ 180092 w 180667"/>
                  <a:gd name="connsiteY35" fmla="*/ 95220 h 140686"/>
                  <a:gd name="connsiteX36" fmla="*/ 177787 w 180667"/>
                  <a:gd name="connsiteY36" fmla="*/ 102133 h 140686"/>
                  <a:gd name="connsiteX37" fmla="*/ 174331 w 180667"/>
                  <a:gd name="connsiteY37" fmla="*/ 108170 h 140686"/>
                  <a:gd name="connsiteX38" fmla="*/ 169745 w 180667"/>
                  <a:gd name="connsiteY38" fmla="*/ 113931 h 140686"/>
                  <a:gd name="connsiteX39" fmla="*/ 163131 w 180667"/>
                  <a:gd name="connsiteY39" fmla="*/ 119969 h 140686"/>
                  <a:gd name="connsiteX40" fmla="*/ 154490 w 180667"/>
                  <a:gd name="connsiteY40" fmla="*/ 125731 h 140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6">
                    <a:moveTo>
                      <a:pt x="154490" y="125731"/>
                    </a:moveTo>
                    <a:lnTo>
                      <a:pt x="135501" y="134073"/>
                    </a:lnTo>
                    <a:lnTo>
                      <a:pt x="124578" y="137230"/>
                    </a:lnTo>
                    <a:lnTo>
                      <a:pt x="102409" y="140686"/>
                    </a:lnTo>
                    <a:lnTo>
                      <a:pt x="79112" y="140686"/>
                    </a:lnTo>
                    <a:lnTo>
                      <a:pt x="56666" y="137230"/>
                    </a:lnTo>
                    <a:lnTo>
                      <a:pt x="35949" y="130316"/>
                    </a:lnTo>
                    <a:lnTo>
                      <a:pt x="26755" y="125731"/>
                    </a:lnTo>
                    <a:lnTo>
                      <a:pt x="18113" y="119969"/>
                    </a:lnTo>
                    <a:lnTo>
                      <a:pt x="11500" y="114208"/>
                    </a:lnTo>
                    <a:lnTo>
                      <a:pt x="6614" y="108170"/>
                    </a:lnTo>
                    <a:lnTo>
                      <a:pt x="2881" y="101557"/>
                    </a:lnTo>
                    <a:lnTo>
                      <a:pt x="577" y="95220"/>
                    </a:lnTo>
                    <a:lnTo>
                      <a:pt x="0" y="88606"/>
                    </a:lnTo>
                    <a:lnTo>
                      <a:pt x="577" y="81992"/>
                    </a:lnTo>
                    <a:lnTo>
                      <a:pt x="2881" y="75379"/>
                    </a:lnTo>
                    <a:lnTo>
                      <a:pt x="44015" y="0"/>
                    </a:lnTo>
                    <a:lnTo>
                      <a:pt x="44015" y="15256"/>
                    </a:lnTo>
                    <a:lnTo>
                      <a:pt x="44868" y="20418"/>
                    </a:lnTo>
                    <a:lnTo>
                      <a:pt x="47471" y="25603"/>
                    </a:lnTo>
                    <a:lnTo>
                      <a:pt x="51504" y="30211"/>
                    </a:lnTo>
                    <a:lnTo>
                      <a:pt x="57818" y="34521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70" y="40282"/>
                    </a:lnTo>
                    <a:lnTo>
                      <a:pt x="116812" y="37977"/>
                    </a:lnTo>
                    <a:lnTo>
                      <a:pt x="129164" y="31064"/>
                    </a:lnTo>
                    <a:lnTo>
                      <a:pt x="133773" y="26179"/>
                    </a:lnTo>
                    <a:lnTo>
                      <a:pt x="136654" y="21293"/>
                    </a:lnTo>
                    <a:lnTo>
                      <a:pt x="137506" y="15532"/>
                    </a:lnTo>
                    <a:lnTo>
                      <a:pt x="137506" y="1729"/>
                    </a:lnTo>
                    <a:lnTo>
                      <a:pt x="177787" y="75379"/>
                    </a:lnTo>
                    <a:lnTo>
                      <a:pt x="180092" y="82269"/>
                    </a:lnTo>
                    <a:lnTo>
                      <a:pt x="180668" y="88905"/>
                    </a:lnTo>
                    <a:lnTo>
                      <a:pt x="180092" y="95220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45" y="113931"/>
                    </a:lnTo>
                    <a:lnTo>
                      <a:pt x="163131" y="119969"/>
                    </a:lnTo>
                    <a:lnTo>
                      <a:pt x="154490" y="1257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4" name="Freeform 2173">
                <a:extLst>
                  <a:ext uri="{FF2B5EF4-FFF2-40B4-BE49-F238E27FC236}">
                    <a16:creationId xmlns:a16="http://schemas.microsoft.com/office/drawing/2014/main" id="{D91C8299-1A24-AA53-F3A5-09A2C6369D18}"/>
                  </a:ext>
                </a:extLst>
              </p:cNvPr>
              <p:cNvSpPr/>
              <p:nvPr/>
            </p:nvSpPr>
            <p:spPr>
              <a:xfrm>
                <a:off x="11161331" y="9386726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99 h 54085"/>
                  <a:gd name="connsiteX2" fmla="*/ 89205 w 93214"/>
                  <a:gd name="connsiteY2" fmla="*/ 16108 h 54085"/>
                  <a:gd name="connsiteX3" fmla="*/ 91786 w 93214"/>
                  <a:gd name="connsiteY3" fmla="*/ 20141 h 54085"/>
                  <a:gd name="connsiteX4" fmla="*/ 93215 w 93214"/>
                  <a:gd name="connsiteY4" fmla="*/ 24727 h 54085"/>
                  <a:gd name="connsiteX5" fmla="*/ 93215 w 93214"/>
                  <a:gd name="connsiteY5" fmla="*/ 29336 h 54085"/>
                  <a:gd name="connsiteX6" fmla="*/ 91786 w 93214"/>
                  <a:gd name="connsiteY6" fmla="*/ 33945 h 54085"/>
                  <a:gd name="connsiteX7" fmla="*/ 89205 w 93214"/>
                  <a:gd name="connsiteY7" fmla="*/ 37977 h 54085"/>
                  <a:gd name="connsiteX8" fmla="*/ 85449 w 93214"/>
                  <a:gd name="connsiteY8" fmla="*/ 42287 h 54085"/>
                  <a:gd name="connsiteX9" fmla="*/ 79711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200 h 54085"/>
                  <a:gd name="connsiteX15" fmla="*/ 13527 w 93214"/>
                  <a:gd name="connsiteY15" fmla="*/ 46319 h 54085"/>
                  <a:gd name="connsiteX16" fmla="*/ 7789 w 93214"/>
                  <a:gd name="connsiteY16" fmla="*/ 42287 h 54085"/>
                  <a:gd name="connsiteX17" fmla="*/ 3757 w 93214"/>
                  <a:gd name="connsiteY17" fmla="*/ 37977 h 54085"/>
                  <a:gd name="connsiteX18" fmla="*/ 1153 w 93214"/>
                  <a:gd name="connsiteY18" fmla="*/ 33945 h 54085"/>
                  <a:gd name="connsiteX19" fmla="*/ 0 w 93214"/>
                  <a:gd name="connsiteY19" fmla="*/ 29336 h 54085"/>
                  <a:gd name="connsiteX20" fmla="*/ 0 w 93214"/>
                  <a:gd name="connsiteY20" fmla="*/ 24727 h 54085"/>
                  <a:gd name="connsiteX21" fmla="*/ 1153 w 93214"/>
                  <a:gd name="connsiteY21" fmla="*/ 20141 h 54085"/>
                  <a:gd name="connsiteX22" fmla="*/ 3757 w 93214"/>
                  <a:gd name="connsiteY22" fmla="*/ 16108 h 54085"/>
                  <a:gd name="connsiteX23" fmla="*/ 7490 w 93214"/>
                  <a:gd name="connsiteY23" fmla="*/ 11799 h 54085"/>
                  <a:gd name="connsiteX24" fmla="*/ 13251 w 93214"/>
                  <a:gd name="connsiteY24" fmla="*/ 8042 h 54085"/>
                  <a:gd name="connsiteX25" fmla="*/ 26778 w 93214"/>
                  <a:gd name="connsiteY25" fmla="*/ 2581 h 54085"/>
                  <a:gd name="connsiteX26" fmla="*/ 34544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305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99"/>
                    </a:lnTo>
                    <a:lnTo>
                      <a:pt x="89205" y="16108"/>
                    </a:lnTo>
                    <a:lnTo>
                      <a:pt x="91786" y="20141"/>
                    </a:lnTo>
                    <a:lnTo>
                      <a:pt x="93215" y="24727"/>
                    </a:lnTo>
                    <a:lnTo>
                      <a:pt x="93215" y="29336"/>
                    </a:lnTo>
                    <a:lnTo>
                      <a:pt x="91786" y="33945"/>
                    </a:lnTo>
                    <a:lnTo>
                      <a:pt x="89205" y="37977"/>
                    </a:lnTo>
                    <a:lnTo>
                      <a:pt x="85449" y="42287"/>
                    </a:lnTo>
                    <a:lnTo>
                      <a:pt x="79711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200"/>
                    </a:lnTo>
                    <a:lnTo>
                      <a:pt x="13527" y="46319"/>
                    </a:lnTo>
                    <a:lnTo>
                      <a:pt x="7789" y="42287"/>
                    </a:lnTo>
                    <a:lnTo>
                      <a:pt x="3757" y="37977"/>
                    </a:lnTo>
                    <a:lnTo>
                      <a:pt x="1153" y="33945"/>
                    </a:lnTo>
                    <a:lnTo>
                      <a:pt x="0" y="29336"/>
                    </a:lnTo>
                    <a:lnTo>
                      <a:pt x="0" y="24727"/>
                    </a:lnTo>
                    <a:lnTo>
                      <a:pt x="1153" y="20141"/>
                    </a:lnTo>
                    <a:lnTo>
                      <a:pt x="3757" y="16108"/>
                    </a:lnTo>
                    <a:lnTo>
                      <a:pt x="7490" y="11799"/>
                    </a:lnTo>
                    <a:lnTo>
                      <a:pt x="13251" y="8042"/>
                    </a:lnTo>
                    <a:lnTo>
                      <a:pt x="26778" y="2581"/>
                    </a:lnTo>
                    <a:lnTo>
                      <a:pt x="34544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305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5" name="Freeform 2174">
                <a:extLst>
                  <a:ext uri="{FF2B5EF4-FFF2-40B4-BE49-F238E27FC236}">
                    <a16:creationId xmlns:a16="http://schemas.microsoft.com/office/drawing/2014/main" id="{0B38FF16-0C6F-60F4-A9D3-C1E62B76B1CE}"/>
                  </a:ext>
                </a:extLst>
              </p:cNvPr>
              <p:cNvSpPr/>
              <p:nvPr/>
            </p:nvSpPr>
            <p:spPr>
              <a:xfrm>
                <a:off x="11161054" y="9413757"/>
                <a:ext cx="93491" cy="1001185"/>
              </a:xfrm>
              <a:custGeom>
                <a:avLst/>
                <a:gdLst>
                  <a:gd name="connsiteX0" fmla="*/ 93491 w 93491"/>
                  <a:gd name="connsiteY0" fmla="*/ 300 h 1001185"/>
                  <a:gd name="connsiteX1" fmla="*/ 93491 w 93491"/>
                  <a:gd name="connsiteY1" fmla="*/ 974431 h 1001185"/>
                  <a:gd name="connsiteX2" fmla="*/ 92639 w 93491"/>
                  <a:gd name="connsiteY2" fmla="*/ 979616 h 1001185"/>
                  <a:gd name="connsiteX3" fmla="*/ 90058 w 93491"/>
                  <a:gd name="connsiteY3" fmla="*/ 984501 h 1001185"/>
                  <a:gd name="connsiteX4" fmla="*/ 86025 w 93491"/>
                  <a:gd name="connsiteY4" fmla="*/ 989110 h 1001185"/>
                  <a:gd name="connsiteX5" fmla="*/ 79987 w 93491"/>
                  <a:gd name="connsiteY5" fmla="*/ 993419 h 1001185"/>
                  <a:gd name="connsiteX6" fmla="*/ 72497 w 93491"/>
                  <a:gd name="connsiteY6" fmla="*/ 997152 h 1001185"/>
                  <a:gd name="connsiteX7" fmla="*/ 64155 w 93491"/>
                  <a:gd name="connsiteY7" fmla="*/ 999457 h 1001185"/>
                  <a:gd name="connsiteX8" fmla="*/ 46319 w 93491"/>
                  <a:gd name="connsiteY8" fmla="*/ 1001185 h 1001185"/>
                  <a:gd name="connsiteX9" fmla="*/ 29059 w 93491"/>
                  <a:gd name="connsiteY9" fmla="*/ 999180 h 1001185"/>
                  <a:gd name="connsiteX10" fmla="*/ 14103 w 93491"/>
                  <a:gd name="connsiteY10" fmla="*/ 993719 h 1001185"/>
                  <a:gd name="connsiteX11" fmla="*/ 8342 w 93491"/>
                  <a:gd name="connsiteY11" fmla="*/ 989686 h 1001185"/>
                  <a:gd name="connsiteX12" fmla="*/ 3734 w 93491"/>
                  <a:gd name="connsiteY12" fmla="*/ 985077 h 1001185"/>
                  <a:gd name="connsiteX13" fmla="*/ 853 w 93491"/>
                  <a:gd name="connsiteY13" fmla="*/ 979892 h 1001185"/>
                  <a:gd name="connsiteX14" fmla="*/ 0 w 93491"/>
                  <a:gd name="connsiteY14" fmla="*/ 974154 h 1001185"/>
                  <a:gd name="connsiteX15" fmla="*/ 0 w 93491"/>
                  <a:gd name="connsiteY15" fmla="*/ 0 h 1001185"/>
                  <a:gd name="connsiteX16" fmla="*/ 853 w 93491"/>
                  <a:gd name="connsiteY16" fmla="*/ 4909 h 1001185"/>
                  <a:gd name="connsiteX17" fmla="*/ 3457 w 93491"/>
                  <a:gd name="connsiteY17" fmla="*/ 10071 h 1001185"/>
                  <a:gd name="connsiteX18" fmla="*/ 7490 w 93491"/>
                  <a:gd name="connsiteY18" fmla="*/ 14679 h 1001185"/>
                  <a:gd name="connsiteX19" fmla="*/ 13804 w 93491"/>
                  <a:gd name="connsiteY19" fmla="*/ 19288 h 1001185"/>
                  <a:gd name="connsiteX20" fmla="*/ 21293 w 93491"/>
                  <a:gd name="connsiteY20" fmla="*/ 22745 h 1001185"/>
                  <a:gd name="connsiteX21" fmla="*/ 29336 w 93491"/>
                  <a:gd name="connsiteY21" fmla="*/ 25326 h 1001185"/>
                  <a:gd name="connsiteX22" fmla="*/ 47172 w 93491"/>
                  <a:gd name="connsiteY22" fmla="*/ 27054 h 1001185"/>
                  <a:gd name="connsiteX23" fmla="*/ 64455 w 93491"/>
                  <a:gd name="connsiteY23" fmla="*/ 25049 h 1001185"/>
                  <a:gd name="connsiteX24" fmla="*/ 79411 w 93491"/>
                  <a:gd name="connsiteY24" fmla="*/ 19565 h 1001185"/>
                  <a:gd name="connsiteX25" fmla="*/ 85149 w 93491"/>
                  <a:gd name="connsiteY25" fmla="*/ 15832 h 1001185"/>
                  <a:gd name="connsiteX26" fmla="*/ 89758 w 93491"/>
                  <a:gd name="connsiteY26" fmla="*/ 11223 h 1001185"/>
                  <a:gd name="connsiteX27" fmla="*/ 92639 w 93491"/>
                  <a:gd name="connsiteY27" fmla="*/ 6061 h 1001185"/>
                  <a:gd name="connsiteX28" fmla="*/ 93491 w 93491"/>
                  <a:gd name="connsiteY28" fmla="*/ 300 h 1001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1" h="1001185">
                    <a:moveTo>
                      <a:pt x="93491" y="300"/>
                    </a:moveTo>
                    <a:lnTo>
                      <a:pt x="93491" y="974431"/>
                    </a:lnTo>
                    <a:lnTo>
                      <a:pt x="92639" y="979616"/>
                    </a:lnTo>
                    <a:lnTo>
                      <a:pt x="90058" y="984501"/>
                    </a:lnTo>
                    <a:lnTo>
                      <a:pt x="86025" y="989110"/>
                    </a:lnTo>
                    <a:lnTo>
                      <a:pt x="79987" y="993419"/>
                    </a:lnTo>
                    <a:lnTo>
                      <a:pt x="72497" y="997152"/>
                    </a:lnTo>
                    <a:lnTo>
                      <a:pt x="64155" y="999457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719"/>
                    </a:lnTo>
                    <a:lnTo>
                      <a:pt x="8342" y="989686"/>
                    </a:lnTo>
                    <a:lnTo>
                      <a:pt x="3734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9"/>
                    </a:lnTo>
                    <a:lnTo>
                      <a:pt x="3457" y="10071"/>
                    </a:lnTo>
                    <a:lnTo>
                      <a:pt x="7490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6" y="25326"/>
                    </a:lnTo>
                    <a:lnTo>
                      <a:pt x="47172" y="27054"/>
                    </a:lnTo>
                    <a:lnTo>
                      <a:pt x="64455" y="25049"/>
                    </a:lnTo>
                    <a:lnTo>
                      <a:pt x="79411" y="19565"/>
                    </a:lnTo>
                    <a:lnTo>
                      <a:pt x="85149" y="15832"/>
                    </a:lnTo>
                    <a:lnTo>
                      <a:pt x="89758" y="11223"/>
                    </a:lnTo>
                    <a:lnTo>
                      <a:pt x="92639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6" name="Freeform 2175">
                <a:extLst>
                  <a:ext uri="{FF2B5EF4-FFF2-40B4-BE49-F238E27FC236}">
                    <a16:creationId xmlns:a16="http://schemas.microsoft.com/office/drawing/2014/main" id="{904D88DB-2EDB-E484-C413-2BAC9C142FD4}"/>
                  </a:ext>
                </a:extLst>
              </p:cNvPr>
              <p:cNvSpPr/>
              <p:nvPr/>
            </p:nvSpPr>
            <p:spPr>
              <a:xfrm>
                <a:off x="11249084" y="9267610"/>
                <a:ext cx="142713" cy="249155"/>
              </a:xfrm>
              <a:custGeom>
                <a:avLst/>
                <a:gdLst>
                  <a:gd name="connsiteX0" fmla="*/ 300 w 142713"/>
                  <a:gd name="connsiteY0" fmla="*/ 82567 h 249155"/>
                  <a:gd name="connsiteX1" fmla="*/ 142714 w 142713"/>
                  <a:gd name="connsiteY1" fmla="*/ 0 h 249155"/>
                  <a:gd name="connsiteX2" fmla="*/ 142414 w 142713"/>
                  <a:gd name="connsiteY2" fmla="*/ 166587 h 249155"/>
                  <a:gd name="connsiteX3" fmla="*/ 0 w 142713"/>
                  <a:gd name="connsiteY3" fmla="*/ 249155 h 249155"/>
                  <a:gd name="connsiteX4" fmla="*/ 300 w 142713"/>
                  <a:gd name="connsiteY4" fmla="*/ 82567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713" h="249155">
                    <a:moveTo>
                      <a:pt x="300" y="82567"/>
                    </a:moveTo>
                    <a:lnTo>
                      <a:pt x="142714" y="0"/>
                    </a:lnTo>
                    <a:lnTo>
                      <a:pt x="142414" y="166587"/>
                    </a:lnTo>
                    <a:lnTo>
                      <a:pt x="0" y="249155"/>
                    </a:lnTo>
                    <a:lnTo>
                      <a:pt x="300" y="8256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7" name="Freeform 2176">
                <a:extLst>
                  <a:ext uri="{FF2B5EF4-FFF2-40B4-BE49-F238E27FC236}">
                    <a16:creationId xmlns:a16="http://schemas.microsoft.com/office/drawing/2014/main" id="{F42152B8-1C8B-9B2D-755F-F08CCA07956B}"/>
                  </a:ext>
                </a:extLst>
              </p:cNvPr>
              <p:cNvSpPr/>
              <p:nvPr/>
            </p:nvSpPr>
            <p:spPr>
              <a:xfrm>
                <a:off x="11058069" y="9207211"/>
                <a:ext cx="333728" cy="142966"/>
              </a:xfrm>
              <a:custGeom>
                <a:avLst/>
                <a:gdLst>
                  <a:gd name="connsiteX0" fmla="*/ 0 w 333728"/>
                  <a:gd name="connsiteY0" fmla="*/ 88306 h 142966"/>
                  <a:gd name="connsiteX1" fmla="*/ 147875 w 333728"/>
                  <a:gd name="connsiteY1" fmla="*/ 2881 h 142966"/>
                  <a:gd name="connsiteX2" fmla="*/ 162256 w 333728"/>
                  <a:gd name="connsiteY2" fmla="*/ 0 h 142966"/>
                  <a:gd name="connsiteX3" fmla="*/ 171750 w 333728"/>
                  <a:gd name="connsiteY3" fmla="*/ 0 h 142966"/>
                  <a:gd name="connsiteX4" fmla="*/ 184124 w 333728"/>
                  <a:gd name="connsiteY4" fmla="*/ 1152 h 142966"/>
                  <a:gd name="connsiteX5" fmla="*/ 198504 w 333728"/>
                  <a:gd name="connsiteY5" fmla="*/ 3433 h 142966"/>
                  <a:gd name="connsiteX6" fmla="*/ 215488 w 333728"/>
                  <a:gd name="connsiteY6" fmla="*/ 7765 h 142966"/>
                  <a:gd name="connsiteX7" fmla="*/ 250584 w 333728"/>
                  <a:gd name="connsiteY7" fmla="*/ 19565 h 142966"/>
                  <a:gd name="connsiteX8" fmla="*/ 270725 w 333728"/>
                  <a:gd name="connsiteY8" fmla="*/ 27907 h 142966"/>
                  <a:gd name="connsiteX9" fmla="*/ 311559 w 333728"/>
                  <a:gd name="connsiteY9" fmla="*/ 48047 h 142966"/>
                  <a:gd name="connsiteX10" fmla="*/ 333728 w 333728"/>
                  <a:gd name="connsiteY10" fmla="*/ 60399 h 142966"/>
                  <a:gd name="connsiteX11" fmla="*/ 191314 w 333728"/>
                  <a:gd name="connsiteY11" fmla="*/ 142967 h 142966"/>
                  <a:gd name="connsiteX12" fmla="*/ 168869 w 333728"/>
                  <a:gd name="connsiteY12" fmla="*/ 130615 h 142966"/>
                  <a:gd name="connsiteX13" fmla="*/ 128311 w 333728"/>
                  <a:gd name="connsiteY13" fmla="*/ 110751 h 142966"/>
                  <a:gd name="connsiteX14" fmla="*/ 107871 w 333728"/>
                  <a:gd name="connsiteY14" fmla="*/ 102409 h 142966"/>
                  <a:gd name="connsiteX15" fmla="*/ 73073 w 333728"/>
                  <a:gd name="connsiteY15" fmla="*/ 90333 h 142966"/>
                  <a:gd name="connsiteX16" fmla="*/ 56090 w 333728"/>
                  <a:gd name="connsiteY16" fmla="*/ 86301 h 142966"/>
                  <a:gd name="connsiteX17" fmla="*/ 41710 w 333728"/>
                  <a:gd name="connsiteY17" fmla="*/ 83720 h 142966"/>
                  <a:gd name="connsiteX18" fmla="*/ 29336 w 333728"/>
                  <a:gd name="connsiteY18" fmla="*/ 82844 h 142966"/>
                  <a:gd name="connsiteX19" fmla="*/ 11799 w 333728"/>
                  <a:gd name="connsiteY19" fmla="*/ 83996 h 142966"/>
                  <a:gd name="connsiteX20" fmla="*/ 0 w 333728"/>
                  <a:gd name="connsiteY20" fmla="*/ 88306 h 142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28" h="142966">
                    <a:moveTo>
                      <a:pt x="0" y="88306"/>
                    </a:moveTo>
                    <a:lnTo>
                      <a:pt x="147875" y="2881"/>
                    </a:lnTo>
                    <a:lnTo>
                      <a:pt x="162256" y="0"/>
                    </a:lnTo>
                    <a:lnTo>
                      <a:pt x="171750" y="0"/>
                    </a:lnTo>
                    <a:lnTo>
                      <a:pt x="184124" y="1152"/>
                    </a:lnTo>
                    <a:lnTo>
                      <a:pt x="198504" y="3433"/>
                    </a:lnTo>
                    <a:lnTo>
                      <a:pt x="215488" y="7765"/>
                    </a:lnTo>
                    <a:lnTo>
                      <a:pt x="250584" y="19565"/>
                    </a:lnTo>
                    <a:lnTo>
                      <a:pt x="270725" y="27907"/>
                    </a:lnTo>
                    <a:lnTo>
                      <a:pt x="311559" y="48047"/>
                    </a:lnTo>
                    <a:lnTo>
                      <a:pt x="333728" y="60399"/>
                    </a:lnTo>
                    <a:lnTo>
                      <a:pt x="191314" y="142967"/>
                    </a:lnTo>
                    <a:lnTo>
                      <a:pt x="168869" y="130615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3" y="90333"/>
                    </a:lnTo>
                    <a:lnTo>
                      <a:pt x="56090" y="86301"/>
                    </a:lnTo>
                    <a:lnTo>
                      <a:pt x="41710" y="83720"/>
                    </a:lnTo>
                    <a:lnTo>
                      <a:pt x="29336" y="82844"/>
                    </a:lnTo>
                    <a:lnTo>
                      <a:pt x="11799" y="83996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8" name="Freeform 2177">
                <a:extLst>
                  <a:ext uri="{FF2B5EF4-FFF2-40B4-BE49-F238E27FC236}">
                    <a16:creationId xmlns:a16="http://schemas.microsoft.com/office/drawing/2014/main" id="{F8184B3A-C2A1-B91D-045E-45730C9C54E8}"/>
                  </a:ext>
                </a:extLst>
              </p:cNvPr>
              <p:cNvSpPr/>
              <p:nvPr/>
            </p:nvSpPr>
            <p:spPr>
              <a:xfrm>
                <a:off x="11046547" y="9290056"/>
                <a:ext cx="202836" cy="226709"/>
              </a:xfrm>
              <a:custGeom>
                <a:avLst/>
                <a:gdLst>
                  <a:gd name="connsiteX0" fmla="*/ 202836 w 202836"/>
                  <a:gd name="connsiteY0" fmla="*/ 60122 h 226709"/>
                  <a:gd name="connsiteX1" fmla="*/ 202537 w 202836"/>
                  <a:gd name="connsiteY1" fmla="*/ 226710 h 226709"/>
                  <a:gd name="connsiteX2" fmla="*/ 180092 w 202836"/>
                  <a:gd name="connsiteY2" fmla="*/ 213482 h 226709"/>
                  <a:gd name="connsiteX3" fmla="*/ 138381 w 202836"/>
                  <a:gd name="connsiteY3" fmla="*/ 185576 h 226709"/>
                  <a:gd name="connsiteX4" fmla="*/ 99828 w 202836"/>
                  <a:gd name="connsiteY4" fmla="*/ 156217 h 226709"/>
                  <a:gd name="connsiteX5" fmla="*/ 66184 w 202836"/>
                  <a:gd name="connsiteY5" fmla="*/ 126306 h 226709"/>
                  <a:gd name="connsiteX6" fmla="*/ 38853 w 202836"/>
                  <a:gd name="connsiteY6" fmla="*/ 98100 h 226709"/>
                  <a:gd name="connsiteX7" fmla="*/ 26755 w 202836"/>
                  <a:gd name="connsiteY7" fmla="*/ 83720 h 226709"/>
                  <a:gd name="connsiteX8" fmla="*/ 17560 w 202836"/>
                  <a:gd name="connsiteY8" fmla="*/ 70769 h 226709"/>
                  <a:gd name="connsiteX9" fmla="*/ 5462 w 202836"/>
                  <a:gd name="connsiteY9" fmla="*/ 49199 h 226709"/>
                  <a:gd name="connsiteX10" fmla="*/ 2305 w 202836"/>
                  <a:gd name="connsiteY10" fmla="*/ 40581 h 226709"/>
                  <a:gd name="connsiteX11" fmla="*/ 0 w 202836"/>
                  <a:gd name="connsiteY11" fmla="*/ 26478 h 226709"/>
                  <a:gd name="connsiteX12" fmla="*/ 576 w 202836"/>
                  <a:gd name="connsiteY12" fmla="*/ 19864 h 226709"/>
                  <a:gd name="connsiteX13" fmla="*/ 2604 w 202836"/>
                  <a:gd name="connsiteY13" fmla="*/ 14380 h 226709"/>
                  <a:gd name="connsiteX14" fmla="*/ 5761 w 202836"/>
                  <a:gd name="connsiteY14" fmla="*/ 9794 h 226709"/>
                  <a:gd name="connsiteX15" fmla="*/ 10071 w 202836"/>
                  <a:gd name="connsiteY15" fmla="*/ 6337 h 226709"/>
                  <a:gd name="connsiteX16" fmla="*/ 15832 w 202836"/>
                  <a:gd name="connsiteY16" fmla="*/ 3180 h 226709"/>
                  <a:gd name="connsiteX17" fmla="*/ 23597 w 202836"/>
                  <a:gd name="connsiteY17" fmla="*/ 1152 h 226709"/>
                  <a:gd name="connsiteX18" fmla="*/ 33092 w 202836"/>
                  <a:gd name="connsiteY18" fmla="*/ 0 h 226709"/>
                  <a:gd name="connsiteX19" fmla="*/ 44890 w 202836"/>
                  <a:gd name="connsiteY19" fmla="*/ 0 h 226709"/>
                  <a:gd name="connsiteX20" fmla="*/ 59569 w 202836"/>
                  <a:gd name="connsiteY20" fmla="*/ 2027 h 226709"/>
                  <a:gd name="connsiteX21" fmla="*/ 77683 w 202836"/>
                  <a:gd name="connsiteY21" fmla="*/ 5761 h 226709"/>
                  <a:gd name="connsiteX22" fmla="*/ 99252 w 202836"/>
                  <a:gd name="connsiteY22" fmla="*/ 12098 h 226709"/>
                  <a:gd name="connsiteX23" fmla="*/ 124002 w 202836"/>
                  <a:gd name="connsiteY23" fmla="*/ 21293 h 226709"/>
                  <a:gd name="connsiteX24" fmla="*/ 148175 w 202836"/>
                  <a:gd name="connsiteY24" fmla="*/ 31640 h 226709"/>
                  <a:gd name="connsiteX25" fmla="*/ 174354 w 202836"/>
                  <a:gd name="connsiteY25" fmla="*/ 44591 h 226709"/>
                  <a:gd name="connsiteX26" fmla="*/ 202836 w 202836"/>
                  <a:gd name="connsiteY26" fmla="*/ 60122 h 226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09">
                    <a:moveTo>
                      <a:pt x="202836" y="60122"/>
                    </a:moveTo>
                    <a:lnTo>
                      <a:pt x="202537" y="226710"/>
                    </a:lnTo>
                    <a:lnTo>
                      <a:pt x="180092" y="213482"/>
                    </a:lnTo>
                    <a:lnTo>
                      <a:pt x="138381" y="185576"/>
                    </a:lnTo>
                    <a:lnTo>
                      <a:pt x="99828" y="156217"/>
                    </a:lnTo>
                    <a:lnTo>
                      <a:pt x="66184" y="126306"/>
                    </a:lnTo>
                    <a:lnTo>
                      <a:pt x="38853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199"/>
                    </a:lnTo>
                    <a:lnTo>
                      <a:pt x="2305" y="40581"/>
                    </a:lnTo>
                    <a:lnTo>
                      <a:pt x="0" y="26478"/>
                    </a:lnTo>
                    <a:lnTo>
                      <a:pt x="576" y="19864"/>
                    </a:lnTo>
                    <a:lnTo>
                      <a:pt x="2604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80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0" y="0"/>
                    </a:lnTo>
                    <a:lnTo>
                      <a:pt x="59569" y="2027"/>
                    </a:lnTo>
                    <a:lnTo>
                      <a:pt x="77683" y="5761"/>
                    </a:lnTo>
                    <a:lnTo>
                      <a:pt x="99252" y="12098"/>
                    </a:lnTo>
                    <a:lnTo>
                      <a:pt x="124002" y="21293"/>
                    </a:lnTo>
                    <a:lnTo>
                      <a:pt x="148175" y="31640"/>
                    </a:lnTo>
                    <a:lnTo>
                      <a:pt x="174354" y="44591"/>
                    </a:lnTo>
                    <a:lnTo>
                      <a:pt x="202836" y="601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9" name="Freeform 2178">
                <a:extLst>
                  <a:ext uri="{FF2B5EF4-FFF2-40B4-BE49-F238E27FC236}">
                    <a16:creationId xmlns:a16="http://schemas.microsoft.com/office/drawing/2014/main" id="{D3610F13-DBF1-7E57-2422-9BFD9E54918B}"/>
                  </a:ext>
                </a:extLst>
              </p:cNvPr>
              <p:cNvSpPr/>
              <p:nvPr/>
            </p:nvSpPr>
            <p:spPr>
              <a:xfrm>
                <a:off x="11297431" y="9350477"/>
                <a:ext cx="123425" cy="119392"/>
              </a:xfrm>
              <a:custGeom>
                <a:avLst/>
                <a:gdLst>
                  <a:gd name="connsiteX0" fmla="*/ 123426 w 123425"/>
                  <a:gd name="connsiteY0" fmla="*/ 42586 h 119392"/>
                  <a:gd name="connsiteX1" fmla="*/ 118817 w 123425"/>
                  <a:gd name="connsiteY1" fmla="*/ 40558 h 119392"/>
                  <a:gd name="connsiteX2" fmla="*/ 113355 w 123425"/>
                  <a:gd name="connsiteY2" fmla="*/ 40282 h 119392"/>
                  <a:gd name="connsiteX3" fmla="*/ 107594 w 123425"/>
                  <a:gd name="connsiteY3" fmla="*/ 41710 h 119392"/>
                  <a:gd name="connsiteX4" fmla="*/ 100981 w 123425"/>
                  <a:gd name="connsiteY4" fmla="*/ 44591 h 119392"/>
                  <a:gd name="connsiteX5" fmla="*/ 88606 w 123425"/>
                  <a:gd name="connsiteY5" fmla="*/ 54661 h 119392"/>
                  <a:gd name="connsiteX6" fmla="*/ 78812 w 123425"/>
                  <a:gd name="connsiteY6" fmla="*/ 68465 h 119392"/>
                  <a:gd name="connsiteX7" fmla="*/ 72198 w 123425"/>
                  <a:gd name="connsiteY7" fmla="*/ 83420 h 119392"/>
                  <a:gd name="connsiteX8" fmla="*/ 69617 w 123425"/>
                  <a:gd name="connsiteY8" fmla="*/ 98400 h 119392"/>
                  <a:gd name="connsiteX9" fmla="*/ 69894 w 123425"/>
                  <a:gd name="connsiteY9" fmla="*/ 105013 h 119392"/>
                  <a:gd name="connsiteX10" fmla="*/ 71622 w 123425"/>
                  <a:gd name="connsiteY10" fmla="*/ 111051 h 119392"/>
                  <a:gd name="connsiteX11" fmla="*/ 74502 w 123425"/>
                  <a:gd name="connsiteY11" fmla="*/ 115660 h 119392"/>
                  <a:gd name="connsiteX12" fmla="*/ 78812 w 123425"/>
                  <a:gd name="connsiteY12" fmla="*/ 119393 h 119392"/>
                  <a:gd name="connsiteX13" fmla="*/ 9195 w 123425"/>
                  <a:gd name="connsiteY13" fmla="*/ 78835 h 119392"/>
                  <a:gd name="connsiteX14" fmla="*/ 5162 w 123425"/>
                  <a:gd name="connsiteY14" fmla="*/ 75655 h 119392"/>
                  <a:gd name="connsiteX15" fmla="*/ 2305 w 123425"/>
                  <a:gd name="connsiteY15" fmla="*/ 71069 h 119392"/>
                  <a:gd name="connsiteX16" fmla="*/ 576 w 123425"/>
                  <a:gd name="connsiteY16" fmla="*/ 65584 h 119392"/>
                  <a:gd name="connsiteX17" fmla="*/ 0 w 123425"/>
                  <a:gd name="connsiteY17" fmla="*/ 58694 h 119392"/>
                  <a:gd name="connsiteX18" fmla="*/ 576 w 123425"/>
                  <a:gd name="connsiteY18" fmla="*/ 50629 h 119392"/>
                  <a:gd name="connsiteX19" fmla="*/ 2305 w 123425"/>
                  <a:gd name="connsiteY19" fmla="*/ 42863 h 119392"/>
                  <a:gd name="connsiteX20" fmla="*/ 9495 w 123425"/>
                  <a:gd name="connsiteY20" fmla="*/ 27331 h 119392"/>
                  <a:gd name="connsiteX21" fmla="*/ 19265 w 123425"/>
                  <a:gd name="connsiteY21" fmla="*/ 14103 h 119392"/>
                  <a:gd name="connsiteX22" fmla="*/ 31064 w 123425"/>
                  <a:gd name="connsiteY22" fmla="*/ 4310 h 119392"/>
                  <a:gd name="connsiteX23" fmla="*/ 36825 w 123425"/>
                  <a:gd name="connsiteY23" fmla="*/ 1429 h 119392"/>
                  <a:gd name="connsiteX24" fmla="*/ 42863 w 123425"/>
                  <a:gd name="connsiteY24" fmla="*/ 0 h 119392"/>
                  <a:gd name="connsiteX25" fmla="*/ 48324 w 123425"/>
                  <a:gd name="connsiteY25" fmla="*/ 0 h 119392"/>
                  <a:gd name="connsiteX26" fmla="*/ 53786 w 123425"/>
                  <a:gd name="connsiteY26" fmla="*/ 2005 h 119392"/>
                  <a:gd name="connsiteX27" fmla="*/ 123426 w 123425"/>
                  <a:gd name="connsiteY27" fmla="*/ 42586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25" h="119392">
                    <a:moveTo>
                      <a:pt x="123426" y="42586"/>
                    </a:moveTo>
                    <a:lnTo>
                      <a:pt x="118817" y="40558"/>
                    </a:lnTo>
                    <a:lnTo>
                      <a:pt x="113355" y="40282"/>
                    </a:lnTo>
                    <a:lnTo>
                      <a:pt x="107594" y="41710"/>
                    </a:lnTo>
                    <a:lnTo>
                      <a:pt x="100981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400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60"/>
                    </a:lnTo>
                    <a:lnTo>
                      <a:pt x="78812" y="119393"/>
                    </a:lnTo>
                    <a:lnTo>
                      <a:pt x="9195" y="78835"/>
                    </a:lnTo>
                    <a:lnTo>
                      <a:pt x="5162" y="75655"/>
                    </a:lnTo>
                    <a:lnTo>
                      <a:pt x="2305" y="71069"/>
                    </a:lnTo>
                    <a:lnTo>
                      <a:pt x="576" y="65584"/>
                    </a:lnTo>
                    <a:lnTo>
                      <a:pt x="0" y="58694"/>
                    </a:lnTo>
                    <a:lnTo>
                      <a:pt x="576" y="50629"/>
                    </a:lnTo>
                    <a:lnTo>
                      <a:pt x="2305" y="42863"/>
                    </a:lnTo>
                    <a:lnTo>
                      <a:pt x="9495" y="27331"/>
                    </a:lnTo>
                    <a:lnTo>
                      <a:pt x="19265" y="14103"/>
                    </a:lnTo>
                    <a:lnTo>
                      <a:pt x="31064" y="4310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26" y="42586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0" name="Freeform 2179">
                <a:extLst>
                  <a:ext uri="{FF2B5EF4-FFF2-40B4-BE49-F238E27FC236}">
                    <a16:creationId xmlns:a16="http://schemas.microsoft.com/office/drawing/2014/main" id="{52F78020-6F39-BD9A-4391-21EDDB8A115C}"/>
                  </a:ext>
                </a:extLst>
              </p:cNvPr>
              <p:cNvSpPr/>
              <p:nvPr/>
            </p:nvSpPr>
            <p:spPr>
              <a:xfrm>
                <a:off x="11367048" y="9391036"/>
                <a:ext cx="63003" cy="80839"/>
              </a:xfrm>
              <a:custGeom>
                <a:avLst/>
                <a:gdLst>
                  <a:gd name="connsiteX0" fmla="*/ 31364 w 63003"/>
                  <a:gd name="connsiteY0" fmla="*/ 4032 h 80839"/>
                  <a:gd name="connsiteX1" fmla="*/ 42586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80 h 80839"/>
                  <a:gd name="connsiteX5" fmla="*/ 58694 w 63003"/>
                  <a:gd name="connsiteY5" fmla="*/ 6337 h 80839"/>
                  <a:gd name="connsiteX6" fmla="*/ 60998 w 63003"/>
                  <a:gd name="connsiteY6" fmla="*/ 10370 h 80839"/>
                  <a:gd name="connsiteX7" fmla="*/ 63003 w 63003"/>
                  <a:gd name="connsiteY7" fmla="*/ 22169 h 80839"/>
                  <a:gd name="connsiteX8" fmla="*/ 60998 w 63003"/>
                  <a:gd name="connsiteY8" fmla="*/ 35673 h 80839"/>
                  <a:gd name="connsiteX9" fmla="*/ 58694 w 63003"/>
                  <a:gd name="connsiteY9" fmla="*/ 42862 h 80839"/>
                  <a:gd name="connsiteX10" fmla="*/ 53809 w 63003"/>
                  <a:gd name="connsiteY10" fmla="*/ 52933 h 80839"/>
                  <a:gd name="connsiteX11" fmla="*/ 47471 w 63003"/>
                  <a:gd name="connsiteY11" fmla="*/ 62427 h 80839"/>
                  <a:gd name="connsiteX12" fmla="*/ 42586 w 63003"/>
                  <a:gd name="connsiteY12" fmla="*/ 67912 h 80839"/>
                  <a:gd name="connsiteX13" fmla="*/ 31640 w 63003"/>
                  <a:gd name="connsiteY13" fmla="*/ 76530 h 80839"/>
                  <a:gd name="connsiteX14" fmla="*/ 20418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90 w 63003"/>
                  <a:gd name="connsiteY17" fmla="*/ 77683 h 80839"/>
                  <a:gd name="connsiteX18" fmla="*/ 4310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418 h 80839"/>
                  <a:gd name="connsiteX21" fmla="*/ 2005 w 63003"/>
                  <a:gd name="connsiteY21" fmla="*/ 44890 h 80839"/>
                  <a:gd name="connsiteX22" fmla="*/ 4310 w 63003"/>
                  <a:gd name="connsiteY22" fmla="*/ 37700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8 w 63003"/>
                  <a:gd name="connsiteY25" fmla="*/ 12674 h 80839"/>
                  <a:gd name="connsiteX26" fmla="*/ 31364 w 63003"/>
                  <a:gd name="connsiteY26" fmla="*/ 4032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2"/>
                    </a:moveTo>
                    <a:lnTo>
                      <a:pt x="42586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80"/>
                    </a:lnTo>
                    <a:lnTo>
                      <a:pt x="58694" y="6337"/>
                    </a:lnTo>
                    <a:lnTo>
                      <a:pt x="60998" y="10370"/>
                    </a:lnTo>
                    <a:lnTo>
                      <a:pt x="63003" y="22169"/>
                    </a:lnTo>
                    <a:lnTo>
                      <a:pt x="60998" y="35673"/>
                    </a:lnTo>
                    <a:lnTo>
                      <a:pt x="58694" y="42862"/>
                    </a:lnTo>
                    <a:lnTo>
                      <a:pt x="53809" y="52933"/>
                    </a:lnTo>
                    <a:lnTo>
                      <a:pt x="47471" y="62427"/>
                    </a:lnTo>
                    <a:lnTo>
                      <a:pt x="42586" y="67912"/>
                    </a:lnTo>
                    <a:lnTo>
                      <a:pt x="31640" y="76530"/>
                    </a:lnTo>
                    <a:lnTo>
                      <a:pt x="20418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90" y="77683"/>
                    </a:lnTo>
                    <a:lnTo>
                      <a:pt x="4310" y="74226"/>
                    </a:lnTo>
                    <a:lnTo>
                      <a:pt x="2005" y="70193"/>
                    </a:lnTo>
                    <a:lnTo>
                      <a:pt x="0" y="58418"/>
                    </a:lnTo>
                    <a:lnTo>
                      <a:pt x="2005" y="44890"/>
                    </a:lnTo>
                    <a:lnTo>
                      <a:pt x="4310" y="37700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8" y="12674"/>
                    </a:lnTo>
                    <a:lnTo>
                      <a:pt x="31364" y="40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1" name="Freeform 2180">
                <a:extLst>
                  <a:ext uri="{FF2B5EF4-FFF2-40B4-BE49-F238E27FC236}">
                    <a16:creationId xmlns:a16="http://schemas.microsoft.com/office/drawing/2014/main" id="{A1F09C48-D3D8-2AB9-44BF-A2CC8DD0C7CD}"/>
                  </a:ext>
                </a:extLst>
              </p:cNvPr>
              <p:cNvSpPr/>
              <p:nvPr/>
            </p:nvSpPr>
            <p:spPr>
              <a:xfrm>
                <a:off x="11310658" y="9351906"/>
                <a:ext cx="92062" cy="118263"/>
              </a:xfrm>
              <a:custGeom>
                <a:avLst/>
                <a:gdLst>
                  <a:gd name="connsiteX0" fmla="*/ 46020 w 92062"/>
                  <a:gd name="connsiteY0" fmla="*/ 6061 h 118263"/>
                  <a:gd name="connsiteX1" fmla="*/ 54661 w 92062"/>
                  <a:gd name="connsiteY1" fmla="*/ 2027 h 118263"/>
                  <a:gd name="connsiteX2" fmla="*/ 62427 w 92062"/>
                  <a:gd name="connsiteY2" fmla="*/ 0 h 118263"/>
                  <a:gd name="connsiteX3" fmla="*/ 69041 w 92062"/>
                  <a:gd name="connsiteY3" fmla="*/ 0 h 118263"/>
                  <a:gd name="connsiteX4" fmla="*/ 78535 w 92062"/>
                  <a:gd name="connsiteY4" fmla="*/ 2881 h 118263"/>
                  <a:gd name="connsiteX5" fmla="*/ 85725 w 92062"/>
                  <a:gd name="connsiteY5" fmla="*/ 9494 h 118263"/>
                  <a:gd name="connsiteX6" fmla="*/ 89182 w 92062"/>
                  <a:gd name="connsiteY6" fmla="*/ 15255 h 118263"/>
                  <a:gd name="connsiteX7" fmla="*/ 91210 w 92062"/>
                  <a:gd name="connsiteY7" fmla="*/ 23021 h 118263"/>
                  <a:gd name="connsiteX8" fmla="*/ 92062 w 92062"/>
                  <a:gd name="connsiteY8" fmla="*/ 32516 h 118263"/>
                  <a:gd name="connsiteX9" fmla="*/ 91486 w 92062"/>
                  <a:gd name="connsiteY9" fmla="*/ 42309 h 118263"/>
                  <a:gd name="connsiteX10" fmla="*/ 89481 w 92062"/>
                  <a:gd name="connsiteY10" fmla="*/ 52380 h 118263"/>
                  <a:gd name="connsiteX11" fmla="*/ 86025 w 92062"/>
                  <a:gd name="connsiteY11" fmla="*/ 63026 h 118263"/>
                  <a:gd name="connsiteX12" fmla="*/ 81415 w 92062"/>
                  <a:gd name="connsiteY12" fmla="*/ 73097 h 118263"/>
                  <a:gd name="connsiteX13" fmla="*/ 69341 w 92062"/>
                  <a:gd name="connsiteY13" fmla="*/ 91486 h 118263"/>
                  <a:gd name="connsiteX14" fmla="*/ 62150 w 92062"/>
                  <a:gd name="connsiteY14" fmla="*/ 99851 h 118263"/>
                  <a:gd name="connsiteX15" fmla="*/ 54385 w 92062"/>
                  <a:gd name="connsiteY15" fmla="*/ 106465 h 118263"/>
                  <a:gd name="connsiteX16" fmla="*/ 46319 w 92062"/>
                  <a:gd name="connsiteY16" fmla="*/ 112203 h 118263"/>
                  <a:gd name="connsiteX17" fmla="*/ 37401 w 92062"/>
                  <a:gd name="connsiteY17" fmla="*/ 116236 h 118263"/>
                  <a:gd name="connsiteX18" fmla="*/ 29635 w 92062"/>
                  <a:gd name="connsiteY18" fmla="*/ 118263 h 118263"/>
                  <a:gd name="connsiteX19" fmla="*/ 23021 w 92062"/>
                  <a:gd name="connsiteY19" fmla="*/ 118263 h 118263"/>
                  <a:gd name="connsiteX20" fmla="*/ 13527 w 92062"/>
                  <a:gd name="connsiteY20" fmla="*/ 115383 h 118263"/>
                  <a:gd name="connsiteX21" fmla="*/ 6337 w 92062"/>
                  <a:gd name="connsiteY21" fmla="*/ 108769 h 118263"/>
                  <a:gd name="connsiteX22" fmla="*/ 2881 w 92062"/>
                  <a:gd name="connsiteY22" fmla="*/ 103008 h 118263"/>
                  <a:gd name="connsiteX23" fmla="*/ 853 w 92062"/>
                  <a:gd name="connsiteY23" fmla="*/ 95519 h 118263"/>
                  <a:gd name="connsiteX24" fmla="*/ 0 w 92062"/>
                  <a:gd name="connsiteY24" fmla="*/ 85748 h 118263"/>
                  <a:gd name="connsiteX25" fmla="*/ 576 w 92062"/>
                  <a:gd name="connsiteY25" fmla="*/ 75954 h 118263"/>
                  <a:gd name="connsiteX26" fmla="*/ 2581 w 92062"/>
                  <a:gd name="connsiteY26" fmla="*/ 65884 h 118263"/>
                  <a:gd name="connsiteX27" fmla="*/ 6037 w 92062"/>
                  <a:gd name="connsiteY27" fmla="*/ 55537 h 118263"/>
                  <a:gd name="connsiteX28" fmla="*/ 16108 w 92062"/>
                  <a:gd name="connsiteY28" fmla="*/ 35972 h 118263"/>
                  <a:gd name="connsiteX29" fmla="*/ 22722 w 92062"/>
                  <a:gd name="connsiteY29" fmla="*/ 26777 h 118263"/>
                  <a:gd name="connsiteX30" fmla="*/ 29912 w 92062"/>
                  <a:gd name="connsiteY30" fmla="*/ 18712 h 118263"/>
                  <a:gd name="connsiteX31" fmla="*/ 37678 w 92062"/>
                  <a:gd name="connsiteY31" fmla="*/ 11799 h 118263"/>
                  <a:gd name="connsiteX32" fmla="*/ 46020 w 92062"/>
                  <a:gd name="connsiteY32" fmla="*/ 6061 h 11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63">
                    <a:moveTo>
                      <a:pt x="46020" y="6061"/>
                    </a:moveTo>
                    <a:lnTo>
                      <a:pt x="54661" y="2027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210" y="23021"/>
                    </a:lnTo>
                    <a:lnTo>
                      <a:pt x="92062" y="32516"/>
                    </a:lnTo>
                    <a:lnTo>
                      <a:pt x="91486" y="42309"/>
                    </a:lnTo>
                    <a:lnTo>
                      <a:pt x="89481" y="52380"/>
                    </a:lnTo>
                    <a:lnTo>
                      <a:pt x="86025" y="63026"/>
                    </a:lnTo>
                    <a:lnTo>
                      <a:pt x="81415" y="73097"/>
                    </a:lnTo>
                    <a:lnTo>
                      <a:pt x="69341" y="91486"/>
                    </a:lnTo>
                    <a:lnTo>
                      <a:pt x="62150" y="99851"/>
                    </a:lnTo>
                    <a:lnTo>
                      <a:pt x="54385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63"/>
                    </a:lnTo>
                    <a:lnTo>
                      <a:pt x="23021" y="118263"/>
                    </a:lnTo>
                    <a:lnTo>
                      <a:pt x="13527" y="115383"/>
                    </a:lnTo>
                    <a:lnTo>
                      <a:pt x="6337" y="108769"/>
                    </a:lnTo>
                    <a:lnTo>
                      <a:pt x="2881" y="103008"/>
                    </a:lnTo>
                    <a:lnTo>
                      <a:pt x="853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77"/>
                    </a:lnTo>
                    <a:lnTo>
                      <a:pt x="29912" y="18712"/>
                    </a:lnTo>
                    <a:lnTo>
                      <a:pt x="37678" y="11799"/>
                    </a:lnTo>
                    <a:lnTo>
                      <a:pt x="46020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2" name="Freeform 2181">
                <a:extLst>
                  <a:ext uri="{FF2B5EF4-FFF2-40B4-BE49-F238E27FC236}">
                    <a16:creationId xmlns:a16="http://schemas.microsoft.com/office/drawing/2014/main" id="{A600A11F-8DC1-9595-285E-EB5E9FE0AF66}"/>
                  </a:ext>
                </a:extLst>
              </p:cNvPr>
              <p:cNvSpPr/>
              <p:nvPr/>
            </p:nvSpPr>
            <p:spPr>
              <a:xfrm>
                <a:off x="11318701" y="9356216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37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3 h 134371"/>
                  <a:gd name="connsiteX4" fmla="*/ 156517 w 168592"/>
                  <a:gd name="connsiteY4" fmla="*/ 80862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3 w 168592"/>
                  <a:gd name="connsiteY7" fmla="*/ 110474 h 134371"/>
                  <a:gd name="connsiteX8" fmla="*/ 167740 w 168592"/>
                  <a:gd name="connsiteY8" fmla="*/ 117111 h 134371"/>
                  <a:gd name="connsiteX9" fmla="*/ 164859 w 168592"/>
                  <a:gd name="connsiteY9" fmla="*/ 122849 h 134371"/>
                  <a:gd name="connsiteX10" fmla="*/ 161126 w 168592"/>
                  <a:gd name="connsiteY10" fmla="*/ 127181 h 134371"/>
                  <a:gd name="connsiteX11" fmla="*/ 154789 w 168592"/>
                  <a:gd name="connsiteY11" fmla="*/ 130338 h 134371"/>
                  <a:gd name="connsiteX12" fmla="*/ 145871 w 168592"/>
                  <a:gd name="connsiteY12" fmla="*/ 132919 h 134371"/>
                  <a:gd name="connsiteX13" fmla="*/ 132644 w 168592"/>
                  <a:gd name="connsiteY13" fmla="*/ 134371 h 134371"/>
                  <a:gd name="connsiteX14" fmla="*/ 114231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7 h 134371"/>
                  <a:gd name="connsiteX17" fmla="*/ 13827 w 168592"/>
                  <a:gd name="connsiteY17" fmla="*/ 114230 h 134371"/>
                  <a:gd name="connsiteX18" fmla="*/ 8918 w 168592"/>
                  <a:gd name="connsiteY18" fmla="*/ 112502 h 134371"/>
                  <a:gd name="connsiteX19" fmla="*/ 5485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0 h 134371"/>
                  <a:gd name="connsiteX23" fmla="*/ 0 w 168592"/>
                  <a:gd name="connsiteY23" fmla="*/ 89781 h 134371"/>
                  <a:gd name="connsiteX24" fmla="*/ 1729 w 168592"/>
                  <a:gd name="connsiteY24" fmla="*/ 81139 h 134371"/>
                  <a:gd name="connsiteX25" fmla="*/ 7766 w 168592"/>
                  <a:gd name="connsiteY25" fmla="*/ 63602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6 h 134371"/>
                  <a:gd name="connsiteX29" fmla="*/ 51504 w 168592"/>
                  <a:gd name="connsiteY29" fmla="*/ 8065 h 134371"/>
                  <a:gd name="connsiteX30" fmla="*/ 58993 w 168592"/>
                  <a:gd name="connsiteY30" fmla="*/ 3457 h 134371"/>
                  <a:gd name="connsiteX31" fmla="*/ 66184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37" y="26478"/>
                    </a:lnTo>
                    <a:lnTo>
                      <a:pt x="128610" y="48347"/>
                    </a:lnTo>
                    <a:lnTo>
                      <a:pt x="145294" y="66183"/>
                    </a:lnTo>
                    <a:lnTo>
                      <a:pt x="156517" y="80862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3" y="110474"/>
                    </a:lnTo>
                    <a:lnTo>
                      <a:pt x="167740" y="117111"/>
                    </a:lnTo>
                    <a:lnTo>
                      <a:pt x="164859" y="122849"/>
                    </a:lnTo>
                    <a:lnTo>
                      <a:pt x="161126" y="127181"/>
                    </a:lnTo>
                    <a:lnTo>
                      <a:pt x="154789" y="130338"/>
                    </a:lnTo>
                    <a:lnTo>
                      <a:pt x="145871" y="132919"/>
                    </a:lnTo>
                    <a:lnTo>
                      <a:pt x="132644" y="134371"/>
                    </a:lnTo>
                    <a:lnTo>
                      <a:pt x="114231" y="133796"/>
                    </a:lnTo>
                    <a:lnTo>
                      <a:pt x="89481" y="130915"/>
                    </a:lnTo>
                    <a:lnTo>
                      <a:pt x="56389" y="124577"/>
                    </a:lnTo>
                    <a:lnTo>
                      <a:pt x="13827" y="114230"/>
                    </a:lnTo>
                    <a:lnTo>
                      <a:pt x="8918" y="112502"/>
                    </a:lnTo>
                    <a:lnTo>
                      <a:pt x="5485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0"/>
                    </a:lnTo>
                    <a:lnTo>
                      <a:pt x="0" y="89781"/>
                    </a:lnTo>
                    <a:lnTo>
                      <a:pt x="1729" y="81139"/>
                    </a:lnTo>
                    <a:lnTo>
                      <a:pt x="7766" y="63602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6"/>
                    </a:lnTo>
                    <a:lnTo>
                      <a:pt x="51504" y="8065"/>
                    </a:lnTo>
                    <a:lnTo>
                      <a:pt x="58993" y="3457"/>
                    </a:lnTo>
                    <a:lnTo>
                      <a:pt x="66184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3" name="Freeform 2182">
                <a:extLst>
                  <a:ext uri="{FF2B5EF4-FFF2-40B4-BE49-F238E27FC236}">
                    <a16:creationId xmlns:a16="http://schemas.microsoft.com/office/drawing/2014/main" id="{C29E76E3-4713-BB01-22F1-F10510611B12}"/>
                  </a:ext>
                </a:extLst>
              </p:cNvPr>
              <p:cNvSpPr/>
              <p:nvPr/>
            </p:nvSpPr>
            <p:spPr>
              <a:xfrm>
                <a:off x="11195875" y="9427284"/>
                <a:ext cx="207698" cy="292017"/>
              </a:xfrm>
              <a:custGeom>
                <a:avLst/>
                <a:gdLst>
                  <a:gd name="connsiteX0" fmla="*/ 32515 w 207698"/>
                  <a:gd name="connsiteY0" fmla="*/ 292018 h 292017"/>
                  <a:gd name="connsiteX1" fmla="*/ 0 w 207698"/>
                  <a:gd name="connsiteY1" fmla="*/ 273029 h 292017"/>
                  <a:gd name="connsiteX2" fmla="*/ 25602 w 207698"/>
                  <a:gd name="connsiteY2" fmla="*/ 245699 h 292017"/>
                  <a:gd name="connsiteX3" fmla="*/ 58118 w 207698"/>
                  <a:gd name="connsiteY3" fmla="*/ 264388 h 292017"/>
                  <a:gd name="connsiteX4" fmla="*/ 32515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1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29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9 h 292017"/>
                  <a:gd name="connsiteX13" fmla="*/ 167716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515" y="292018"/>
                    </a:moveTo>
                    <a:lnTo>
                      <a:pt x="0" y="273029"/>
                    </a:lnTo>
                    <a:lnTo>
                      <a:pt x="25602" y="245699"/>
                    </a:lnTo>
                    <a:lnTo>
                      <a:pt x="58118" y="264388"/>
                    </a:lnTo>
                    <a:lnTo>
                      <a:pt x="32515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1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29" y="24750"/>
                    </a:lnTo>
                    <a:lnTo>
                      <a:pt x="153913" y="5761"/>
                    </a:lnTo>
                    <a:lnTo>
                      <a:pt x="161679" y="1729"/>
                    </a:lnTo>
                    <a:lnTo>
                      <a:pt x="167716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4" name="Freeform 2183">
                <a:extLst>
                  <a:ext uri="{FF2B5EF4-FFF2-40B4-BE49-F238E27FC236}">
                    <a16:creationId xmlns:a16="http://schemas.microsoft.com/office/drawing/2014/main" id="{53710840-829D-3C10-97CE-2E46CCA24280}"/>
                  </a:ext>
                </a:extLst>
              </p:cNvPr>
              <p:cNvSpPr/>
              <p:nvPr/>
            </p:nvSpPr>
            <p:spPr>
              <a:xfrm>
                <a:off x="11188684" y="9433045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2 h 200232"/>
                  <a:gd name="connsiteX1" fmla="*/ 0 w 193618"/>
                  <a:gd name="connsiteY1" fmla="*/ 181244 h 200232"/>
                  <a:gd name="connsiteX2" fmla="*/ 20118 w 193618"/>
                  <a:gd name="connsiteY2" fmla="*/ 153637 h 200232"/>
                  <a:gd name="connsiteX3" fmla="*/ 45743 w 193618"/>
                  <a:gd name="connsiteY3" fmla="*/ 119669 h 200232"/>
                  <a:gd name="connsiteX4" fmla="*/ 89758 w 193618"/>
                  <a:gd name="connsiteY4" fmla="*/ 65884 h 200232"/>
                  <a:gd name="connsiteX5" fmla="*/ 120245 w 193618"/>
                  <a:gd name="connsiteY5" fmla="*/ 33368 h 200232"/>
                  <a:gd name="connsiteX6" fmla="*/ 134349 w 193618"/>
                  <a:gd name="connsiteY6" fmla="*/ 19841 h 200232"/>
                  <a:gd name="connsiteX7" fmla="*/ 148728 w 193618"/>
                  <a:gd name="connsiteY7" fmla="*/ 8342 h 200232"/>
                  <a:gd name="connsiteX8" fmla="*/ 161103 w 193618"/>
                  <a:gd name="connsiteY8" fmla="*/ 0 h 200232"/>
                  <a:gd name="connsiteX9" fmla="*/ 193619 w 193618"/>
                  <a:gd name="connsiteY9" fmla="*/ 18989 h 200232"/>
                  <a:gd name="connsiteX10" fmla="*/ 181521 w 193618"/>
                  <a:gd name="connsiteY10" fmla="*/ 27031 h 200232"/>
                  <a:gd name="connsiteX11" fmla="*/ 167140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50 w 193618"/>
                  <a:gd name="connsiteY13" fmla="*/ 84873 h 200232"/>
                  <a:gd name="connsiteX14" fmla="*/ 78235 w 193618"/>
                  <a:gd name="connsiteY14" fmla="*/ 138658 h 200232"/>
                  <a:gd name="connsiteX15" fmla="*/ 32792 w 193618"/>
                  <a:gd name="connsiteY15" fmla="*/ 200232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2"/>
                    </a:moveTo>
                    <a:lnTo>
                      <a:pt x="0" y="181244"/>
                    </a:lnTo>
                    <a:lnTo>
                      <a:pt x="20118" y="153637"/>
                    </a:lnTo>
                    <a:lnTo>
                      <a:pt x="45743" y="119669"/>
                    </a:lnTo>
                    <a:lnTo>
                      <a:pt x="89758" y="65884"/>
                    </a:lnTo>
                    <a:lnTo>
                      <a:pt x="120245" y="33368"/>
                    </a:lnTo>
                    <a:lnTo>
                      <a:pt x="134349" y="19841"/>
                    </a:lnTo>
                    <a:lnTo>
                      <a:pt x="148728" y="8342"/>
                    </a:lnTo>
                    <a:lnTo>
                      <a:pt x="161103" y="0"/>
                    </a:lnTo>
                    <a:lnTo>
                      <a:pt x="193619" y="18989"/>
                    </a:lnTo>
                    <a:lnTo>
                      <a:pt x="181521" y="27031"/>
                    </a:lnTo>
                    <a:lnTo>
                      <a:pt x="167140" y="38830"/>
                    </a:lnTo>
                    <a:lnTo>
                      <a:pt x="152761" y="52357"/>
                    </a:lnTo>
                    <a:lnTo>
                      <a:pt x="122550" y="84873"/>
                    </a:lnTo>
                    <a:lnTo>
                      <a:pt x="78235" y="138658"/>
                    </a:lnTo>
                    <a:lnTo>
                      <a:pt x="32792" y="20023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5" name="Freeform 2184">
                <a:extLst>
                  <a:ext uri="{FF2B5EF4-FFF2-40B4-BE49-F238E27FC236}">
                    <a16:creationId xmlns:a16="http://schemas.microsoft.com/office/drawing/2014/main" id="{3489C573-1054-5467-CEE7-5AB75D472924}"/>
                  </a:ext>
                </a:extLst>
              </p:cNvPr>
              <p:cNvSpPr/>
              <p:nvPr/>
            </p:nvSpPr>
            <p:spPr>
              <a:xfrm>
                <a:off x="11188684" y="9614289"/>
                <a:ext cx="65284" cy="77382"/>
              </a:xfrm>
              <a:custGeom>
                <a:avLst/>
                <a:gdLst>
                  <a:gd name="connsiteX0" fmla="*/ 65285 w 65284"/>
                  <a:gd name="connsiteY0" fmla="*/ 77383 h 77382"/>
                  <a:gd name="connsiteX1" fmla="*/ 32792 w 65284"/>
                  <a:gd name="connsiteY1" fmla="*/ 58694 h 77382"/>
                  <a:gd name="connsiteX2" fmla="*/ 24727 w 65284"/>
                  <a:gd name="connsiteY2" fmla="*/ 49476 h 77382"/>
                  <a:gd name="connsiteX3" fmla="*/ 17537 w 65284"/>
                  <a:gd name="connsiteY3" fmla="*/ 39129 h 77382"/>
                  <a:gd name="connsiteX4" fmla="*/ 10923 w 65284"/>
                  <a:gd name="connsiteY4" fmla="*/ 27331 h 77382"/>
                  <a:gd name="connsiteX5" fmla="*/ 5162 w 65284"/>
                  <a:gd name="connsiteY5" fmla="*/ 14380 h 77382"/>
                  <a:gd name="connsiteX6" fmla="*/ 0 w 65284"/>
                  <a:gd name="connsiteY6" fmla="*/ 0 h 77382"/>
                  <a:gd name="connsiteX7" fmla="*/ 32792 w 65284"/>
                  <a:gd name="connsiteY7" fmla="*/ 18989 h 77382"/>
                  <a:gd name="connsiteX8" fmla="*/ 37678 w 65284"/>
                  <a:gd name="connsiteY8" fmla="*/ 33368 h 77382"/>
                  <a:gd name="connsiteX9" fmla="*/ 43439 w 65284"/>
                  <a:gd name="connsiteY9" fmla="*/ 46319 h 77382"/>
                  <a:gd name="connsiteX10" fmla="*/ 50052 w 65284"/>
                  <a:gd name="connsiteY10" fmla="*/ 57818 h 77382"/>
                  <a:gd name="connsiteX11" fmla="*/ 57242 w 65284"/>
                  <a:gd name="connsiteY11" fmla="*/ 68189 h 77382"/>
                  <a:gd name="connsiteX12" fmla="*/ 65285 w 65284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284" h="77382">
                    <a:moveTo>
                      <a:pt x="65285" y="77383"/>
                    </a:moveTo>
                    <a:lnTo>
                      <a:pt x="32792" y="58694"/>
                    </a:lnTo>
                    <a:lnTo>
                      <a:pt x="24727" y="49476"/>
                    </a:lnTo>
                    <a:lnTo>
                      <a:pt x="17537" y="39129"/>
                    </a:lnTo>
                    <a:lnTo>
                      <a:pt x="10923" y="27331"/>
                    </a:lnTo>
                    <a:lnTo>
                      <a:pt x="5162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678" y="33368"/>
                    </a:lnTo>
                    <a:lnTo>
                      <a:pt x="43439" y="46319"/>
                    </a:lnTo>
                    <a:lnTo>
                      <a:pt x="50052" y="57818"/>
                    </a:lnTo>
                    <a:lnTo>
                      <a:pt x="57242" y="68189"/>
                    </a:lnTo>
                    <a:lnTo>
                      <a:pt x="65285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6" name="Freeform 2185">
                <a:extLst>
                  <a:ext uri="{FF2B5EF4-FFF2-40B4-BE49-F238E27FC236}">
                    <a16:creationId xmlns:a16="http://schemas.microsoft.com/office/drawing/2014/main" id="{9834EC30-2350-928F-112B-B041B60E0874}"/>
                  </a:ext>
                </a:extLst>
              </p:cNvPr>
              <p:cNvSpPr/>
              <p:nvPr/>
            </p:nvSpPr>
            <p:spPr>
              <a:xfrm>
                <a:off x="11198456" y="9633278"/>
                <a:ext cx="55536" cy="86024"/>
              </a:xfrm>
              <a:custGeom>
                <a:avLst/>
                <a:gdLst>
                  <a:gd name="connsiteX0" fmla="*/ 0 w 55536"/>
                  <a:gd name="connsiteY0" fmla="*/ 33944 h 86024"/>
                  <a:gd name="connsiteX1" fmla="*/ 23021 w 55536"/>
                  <a:gd name="connsiteY1" fmla="*/ 0 h 86024"/>
                  <a:gd name="connsiteX2" fmla="*/ 27907 w 55536"/>
                  <a:gd name="connsiteY2" fmla="*/ 14380 h 86024"/>
                  <a:gd name="connsiteX3" fmla="*/ 33668 w 55536"/>
                  <a:gd name="connsiteY3" fmla="*/ 27331 h 86024"/>
                  <a:gd name="connsiteX4" fmla="*/ 40281 w 55536"/>
                  <a:gd name="connsiteY4" fmla="*/ 38830 h 86024"/>
                  <a:gd name="connsiteX5" fmla="*/ 47471 w 55536"/>
                  <a:gd name="connsiteY5" fmla="*/ 49200 h 86024"/>
                  <a:gd name="connsiteX6" fmla="*/ 55537 w 55536"/>
                  <a:gd name="connsiteY6" fmla="*/ 58394 h 86024"/>
                  <a:gd name="connsiteX7" fmla="*/ 29912 w 55536"/>
                  <a:gd name="connsiteY7" fmla="*/ 86025 h 86024"/>
                  <a:gd name="connsiteX8" fmla="*/ 21293 w 55536"/>
                  <a:gd name="connsiteY8" fmla="*/ 75078 h 86024"/>
                  <a:gd name="connsiteX9" fmla="*/ 13228 w 55536"/>
                  <a:gd name="connsiteY9" fmla="*/ 63003 h 86024"/>
                  <a:gd name="connsiteX10" fmla="*/ 6337 w 55536"/>
                  <a:gd name="connsiteY10" fmla="*/ 49200 h 86024"/>
                  <a:gd name="connsiteX11" fmla="*/ 0 w 55536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36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68" y="27331"/>
                    </a:lnTo>
                    <a:lnTo>
                      <a:pt x="40281" y="38830"/>
                    </a:lnTo>
                    <a:lnTo>
                      <a:pt x="47471" y="49200"/>
                    </a:lnTo>
                    <a:lnTo>
                      <a:pt x="55537" y="58394"/>
                    </a:lnTo>
                    <a:lnTo>
                      <a:pt x="29912" y="86025"/>
                    </a:lnTo>
                    <a:lnTo>
                      <a:pt x="21293" y="75078"/>
                    </a:lnTo>
                    <a:lnTo>
                      <a:pt x="13228" y="63003"/>
                    </a:lnTo>
                    <a:lnTo>
                      <a:pt x="6337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7" name="Freeform 2186">
                <a:extLst>
                  <a:ext uri="{FF2B5EF4-FFF2-40B4-BE49-F238E27FC236}">
                    <a16:creationId xmlns:a16="http://schemas.microsoft.com/office/drawing/2014/main" id="{0E529AF4-D951-0EC7-2E6D-6FFA307F642B}"/>
                  </a:ext>
                </a:extLst>
              </p:cNvPr>
              <p:cNvSpPr/>
              <p:nvPr/>
            </p:nvSpPr>
            <p:spPr>
              <a:xfrm>
                <a:off x="11165940" y="9614289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5 h 52932"/>
                  <a:gd name="connsiteX2" fmla="*/ 22745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5"/>
                    </a:lnTo>
                    <a:lnTo>
                      <a:pt x="22745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8" name="Freeform 2187">
                <a:extLst>
                  <a:ext uri="{FF2B5EF4-FFF2-40B4-BE49-F238E27FC236}">
                    <a16:creationId xmlns:a16="http://schemas.microsoft.com/office/drawing/2014/main" id="{3A0C7107-549F-9E22-D14F-F54B8F778D72}"/>
                  </a:ext>
                </a:extLst>
              </p:cNvPr>
              <p:cNvSpPr/>
              <p:nvPr/>
            </p:nvSpPr>
            <p:spPr>
              <a:xfrm>
                <a:off x="11165940" y="9648234"/>
                <a:ext cx="62450" cy="71068"/>
              </a:xfrm>
              <a:custGeom>
                <a:avLst/>
                <a:gdLst>
                  <a:gd name="connsiteX0" fmla="*/ 62450 w 62450"/>
                  <a:gd name="connsiteY0" fmla="*/ 71068 h 71068"/>
                  <a:gd name="connsiteX1" fmla="*/ 29935 w 62450"/>
                  <a:gd name="connsiteY1" fmla="*/ 52080 h 71068"/>
                  <a:gd name="connsiteX2" fmla="*/ 21016 w 62450"/>
                  <a:gd name="connsiteY2" fmla="*/ 41157 h 71068"/>
                  <a:gd name="connsiteX3" fmla="*/ 13251 w 62450"/>
                  <a:gd name="connsiteY3" fmla="*/ 29059 h 71068"/>
                  <a:gd name="connsiteX4" fmla="*/ 6061 w 62450"/>
                  <a:gd name="connsiteY4" fmla="*/ 15255 h 71068"/>
                  <a:gd name="connsiteX5" fmla="*/ 0 w 62450"/>
                  <a:gd name="connsiteY5" fmla="*/ 0 h 71068"/>
                  <a:gd name="connsiteX6" fmla="*/ 32516 w 62450"/>
                  <a:gd name="connsiteY6" fmla="*/ 18988 h 71068"/>
                  <a:gd name="connsiteX7" fmla="*/ 38853 w 62450"/>
                  <a:gd name="connsiteY7" fmla="*/ 34244 h 71068"/>
                  <a:gd name="connsiteX8" fmla="*/ 45743 w 62450"/>
                  <a:gd name="connsiteY8" fmla="*/ 48047 h 71068"/>
                  <a:gd name="connsiteX9" fmla="*/ 53808 w 62450"/>
                  <a:gd name="connsiteY9" fmla="*/ 60145 h 71068"/>
                  <a:gd name="connsiteX10" fmla="*/ 62450 w 62450"/>
                  <a:gd name="connsiteY10" fmla="*/ 71068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50" h="71068">
                    <a:moveTo>
                      <a:pt x="62450" y="71068"/>
                    </a:moveTo>
                    <a:lnTo>
                      <a:pt x="29935" y="52080"/>
                    </a:lnTo>
                    <a:lnTo>
                      <a:pt x="21016" y="41157"/>
                    </a:lnTo>
                    <a:lnTo>
                      <a:pt x="13251" y="29059"/>
                    </a:lnTo>
                    <a:lnTo>
                      <a:pt x="6061" y="15255"/>
                    </a:lnTo>
                    <a:lnTo>
                      <a:pt x="0" y="0"/>
                    </a:lnTo>
                    <a:lnTo>
                      <a:pt x="32516" y="18988"/>
                    </a:lnTo>
                    <a:lnTo>
                      <a:pt x="38853" y="34244"/>
                    </a:lnTo>
                    <a:lnTo>
                      <a:pt x="45743" y="48047"/>
                    </a:lnTo>
                    <a:lnTo>
                      <a:pt x="53808" y="60145"/>
                    </a:lnTo>
                    <a:lnTo>
                      <a:pt x="62450" y="7106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9" name="Freeform 2188">
                <a:extLst>
                  <a:ext uri="{FF2B5EF4-FFF2-40B4-BE49-F238E27FC236}">
                    <a16:creationId xmlns:a16="http://schemas.microsoft.com/office/drawing/2014/main" id="{1A4A958A-8838-4A8E-E730-C1A120C821C3}"/>
                  </a:ext>
                </a:extLst>
              </p:cNvPr>
              <p:cNvSpPr/>
              <p:nvPr/>
            </p:nvSpPr>
            <p:spPr>
              <a:xfrm>
                <a:off x="11108121" y="9648234"/>
                <a:ext cx="90334" cy="136952"/>
              </a:xfrm>
              <a:custGeom>
                <a:avLst/>
                <a:gdLst>
                  <a:gd name="connsiteX0" fmla="*/ 35396 w 90334"/>
                  <a:gd name="connsiteY0" fmla="*/ 136952 h 136952"/>
                  <a:gd name="connsiteX1" fmla="*/ 2604 w 90334"/>
                  <a:gd name="connsiteY1" fmla="*/ 117964 h 136952"/>
                  <a:gd name="connsiteX2" fmla="*/ 876 w 90334"/>
                  <a:gd name="connsiteY2" fmla="*/ 115959 h 136952"/>
                  <a:gd name="connsiteX3" fmla="*/ 0 w 90334"/>
                  <a:gd name="connsiteY3" fmla="*/ 112502 h 136952"/>
                  <a:gd name="connsiteX4" fmla="*/ 576 w 90334"/>
                  <a:gd name="connsiteY4" fmla="*/ 107041 h 136952"/>
                  <a:gd name="connsiteX5" fmla="*/ 3157 w 90334"/>
                  <a:gd name="connsiteY5" fmla="*/ 98399 h 136952"/>
                  <a:gd name="connsiteX6" fmla="*/ 7766 w 90334"/>
                  <a:gd name="connsiteY6" fmla="*/ 86601 h 136952"/>
                  <a:gd name="connsiteX7" fmla="*/ 20717 w 90334"/>
                  <a:gd name="connsiteY7" fmla="*/ 60998 h 136952"/>
                  <a:gd name="connsiteX8" fmla="*/ 35673 w 90334"/>
                  <a:gd name="connsiteY8" fmla="*/ 35096 h 136952"/>
                  <a:gd name="connsiteX9" fmla="*/ 57842 w 90334"/>
                  <a:gd name="connsiteY9" fmla="*/ 0 h 136952"/>
                  <a:gd name="connsiteX10" fmla="*/ 90334 w 90334"/>
                  <a:gd name="connsiteY10" fmla="*/ 18988 h 136952"/>
                  <a:gd name="connsiteX11" fmla="*/ 68189 w 90334"/>
                  <a:gd name="connsiteY11" fmla="*/ 54085 h 136952"/>
                  <a:gd name="connsiteX12" fmla="*/ 53232 w 90334"/>
                  <a:gd name="connsiteY12" fmla="*/ 79986 h 136952"/>
                  <a:gd name="connsiteX13" fmla="*/ 40282 w 90334"/>
                  <a:gd name="connsiteY13" fmla="*/ 105589 h 136952"/>
                  <a:gd name="connsiteX14" fmla="*/ 35673 w 90334"/>
                  <a:gd name="connsiteY14" fmla="*/ 117388 h 136952"/>
                  <a:gd name="connsiteX15" fmla="*/ 33092 w 90334"/>
                  <a:gd name="connsiteY15" fmla="*/ 126029 h 136952"/>
                  <a:gd name="connsiteX16" fmla="*/ 32792 w 90334"/>
                  <a:gd name="connsiteY16" fmla="*/ 131491 h 136952"/>
                  <a:gd name="connsiteX17" fmla="*/ 33668 w 90334"/>
                  <a:gd name="connsiteY17" fmla="*/ 134947 h 136952"/>
                  <a:gd name="connsiteX18" fmla="*/ 35396 w 90334"/>
                  <a:gd name="connsiteY18" fmla="*/ 136952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4" h="136952">
                    <a:moveTo>
                      <a:pt x="35396" y="136952"/>
                    </a:moveTo>
                    <a:lnTo>
                      <a:pt x="2604" y="117964"/>
                    </a:lnTo>
                    <a:lnTo>
                      <a:pt x="876" y="115959"/>
                    </a:lnTo>
                    <a:lnTo>
                      <a:pt x="0" y="112502"/>
                    </a:lnTo>
                    <a:lnTo>
                      <a:pt x="576" y="107041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3" y="35096"/>
                    </a:lnTo>
                    <a:lnTo>
                      <a:pt x="57842" y="0"/>
                    </a:lnTo>
                    <a:lnTo>
                      <a:pt x="90334" y="18988"/>
                    </a:lnTo>
                    <a:lnTo>
                      <a:pt x="68189" y="54085"/>
                    </a:lnTo>
                    <a:lnTo>
                      <a:pt x="53232" y="79986"/>
                    </a:lnTo>
                    <a:lnTo>
                      <a:pt x="40282" y="105589"/>
                    </a:lnTo>
                    <a:lnTo>
                      <a:pt x="35673" y="117388"/>
                    </a:lnTo>
                    <a:lnTo>
                      <a:pt x="33092" y="126029"/>
                    </a:lnTo>
                    <a:lnTo>
                      <a:pt x="32792" y="131491"/>
                    </a:lnTo>
                    <a:lnTo>
                      <a:pt x="33668" y="134947"/>
                    </a:lnTo>
                    <a:lnTo>
                      <a:pt x="35396" y="1369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0" name="Freeform 2189">
                <a:extLst>
                  <a:ext uri="{FF2B5EF4-FFF2-40B4-BE49-F238E27FC236}">
                    <a16:creationId xmlns:a16="http://schemas.microsoft.com/office/drawing/2014/main" id="{AD36AA01-F947-F10D-9571-1C1E65336767}"/>
                  </a:ext>
                </a:extLst>
              </p:cNvPr>
              <p:cNvSpPr/>
              <p:nvPr/>
            </p:nvSpPr>
            <p:spPr>
              <a:xfrm>
                <a:off x="11140914" y="9446273"/>
                <a:ext cx="268121" cy="339489"/>
              </a:xfrm>
              <a:custGeom>
                <a:avLst/>
                <a:gdLst>
                  <a:gd name="connsiteX0" fmla="*/ 241367 w 268121"/>
                  <a:gd name="connsiteY0" fmla="*/ 5761 h 339489"/>
                  <a:gd name="connsiteX1" fmla="*/ 249432 w 268121"/>
                  <a:gd name="connsiteY1" fmla="*/ 1728 h 339489"/>
                  <a:gd name="connsiteX2" fmla="*/ 255193 w 268121"/>
                  <a:gd name="connsiteY2" fmla="*/ 300 h 339489"/>
                  <a:gd name="connsiteX3" fmla="*/ 259502 w 268121"/>
                  <a:gd name="connsiteY3" fmla="*/ 0 h 339489"/>
                  <a:gd name="connsiteX4" fmla="*/ 262959 w 268121"/>
                  <a:gd name="connsiteY4" fmla="*/ 1152 h 339489"/>
                  <a:gd name="connsiteX5" fmla="*/ 265263 w 268121"/>
                  <a:gd name="connsiteY5" fmla="*/ 3457 h 339489"/>
                  <a:gd name="connsiteX6" fmla="*/ 267268 w 268121"/>
                  <a:gd name="connsiteY6" fmla="*/ 7189 h 339489"/>
                  <a:gd name="connsiteX7" fmla="*/ 268121 w 268121"/>
                  <a:gd name="connsiteY7" fmla="*/ 12375 h 339489"/>
                  <a:gd name="connsiteX8" fmla="*/ 267844 w 268121"/>
                  <a:gd name="connsiteY8" fmla="*/ 18989 h 339489"/>
                  <a:gd name="connsiteX9" fmla="*/ 265840 w 268121"/>
                  <a:gd name="connsiteY9" fmla="*/ 27907 h 339489"/>
                  <a:gd name="connsiteX10" fmla="*/ 262083 w 268121"/>
                  <a:gd name="connsiteY10" fmla="*/ 38553 h 339489"/>
                  <a:gd name="connsiteX11" fmla="*/ 256345 w 268121"/>
                  <a:gd name="connsiteY11" fmla="*/ 51781 h 339489"/>
                  <a:gd name="connsiteX12" fmla="*/ 248003 w 268121"/>
                  <a:gd name="connsiteY12" fmla="*/ 67336 h 339489"/>
                  <a:gd name="connsiteX13" fmla="*/ 234176 w 268121"/>
                  <a:gd name="connsiteY13" fmla="*/ 90333 h 339489"/>
                  <a:gd name="connsiteX14" fmla="*/ 216640 w 268121"/>
                  <a:gd name="connsiteY14" fmla="*/ 116512 h 339489"/>
                  <a:gd name="connsiteX15" fmla="*/ 197352 w 268121"/>
                  <a:gd name="connsiteY15" fmla="*/ 143267 h 339489"/>
                  <a:gd name="connsiteX16" fmla="*/ 176059 w 268121"/>
                  <a:gd name="connsiteY16" fmla="*/ 170897 h 339489"/>
                  <a:gd name="connsiteX17" fmla="*/ 131191 w 268121"/>
                  <a:gd name="connsiteY17" fmla="*/ 224982 h 339489"/>
                  <a:gd name="connsiteX18" fmla="*/ 86601 w 268121"/>
                  <a:gd name="connsiteY18" fmla="*/ 273882 h 339489"/>
                  <a:gd name="connsiteX19" fmla="*/ 65308 w 268121"/>
                  <a:gd name="connsiteY19" fmla="*/ 295175 h 339489"/>
                  <a:gd name="connsiteX20" fmla="*/ 47172 w 268121"/>
                  <a:gd name="connsiteY20" fmla="*/ 312159 h 339489"/>
                  <a:gd name="connsiteX21" fmla="*/ 24750 w 268121"/>
                  <a:gd name="connsiteY21" fmla="*/ 330272 h 339489"/>
                  <a:gd name="connsiteX22" fmla="*/ 10347 w 268121"/>
                  <a:gd name="connsiteY22" fmla="*/ 338337 h 339489"/>
                  <a:gd name="connsiteX23" fmla="*/ 6037 w 268121"/>
                  <a:gd name="connsiteY23" fmla="*/ 339489 h 339489"/>
                  <a:gd name="connsiteX24" fmla="*/ 3157 w 268121"/>
                  <a:gd name="connsiteY24" fmla="*/ 339190 h 339489"/>
                  <a:gd name="connsiteX25" fmla="*/ 1152 w 268121"/>
                  <a:gd name="connsiteY25" fmla="*/ 337761 h 339489"/>
                  <a:gd name="connsiteX26" fmla="*/ 276 w 268121"/>
                  <a:gd name="connsiteY26" fmla="*/ 335157 h 339489"/>
                  <a:gd name="connsiteX27" fmla="*/ 0 w 268121"/>
                  <a:gd name="connsiteY27" fmla="*/ 330571 h 339489"/>
                  <a:gd name="connsiteX28" fmla="*/ 1729 w 268121"/>
                  <a:gd name="connsiteY28" fmla="*/ 323381 h 339489"/>
                  <a:gd name="connsiteX29" fmla="*/ 5462 w 268121"/>
                  <a:gd name="connsiteY29" fmla="*/ 312435 h 339489"/>
                  <a:gd name="connsiteX30" fmla="*/ 20717 w 268121"/>
                  <a:gd name="connsiteY30" fmla="*/ 281371 h 339489"/>
                  <a:gd name="connsiteX31" fmla="*/ 31640 w 268121"/>
                  <a:gd name="connsiteY31" fmla="*/ 262383 h 339489"/>
                  <a:gd name="connsiteX32" fmla="*/ 57542 w 268121"/>
                  <a:gd name="connsiteY32" fmla="*/ 220949 h 339489"/>
                  <a:gd name="connsiteX33" fmla="*/ 63879 w 268121"/>
                  <a:gd name="connsiteY33" fmla="*/ 236205 h 339489"/>
                  <a:gd name="connsiteX34" fmla="*/ 70770 w 268121"/>
                  <a:gd name="connsiteY34" fmla="*/ 250008 h 339489"/>
                  <a:gd name="connsiteX35" fmla="*/ 78835 w 268121"/>
                  <a:gd name="connsiteY35" fmla="*/ 262083 h 339489"/>
                  <a:gd name="connsiteX36" fmla="*/ 87454 w 268121"/>
                  <a:gd name="connsiteY36" fmla="*/ 273029 h 339489"/>
                  <a:gd name="connsiteX37" fmla="*/ 113056 w 268121"/>
                  <a:gd name="connsiteY37" fmla="*/ 245399 h 339489"/>
                  <a:gd name="connsiteX38" fmla="*/ 105013 w 268121"/>
                  <a:gd name="connsiteY38" fmla="*/ 236205 h 339489"/>
                  <a:gd name="connsiteX39" fmla="*/ 97823 w 268121"/>
                  <a:gd name="connsiteY39" fmla="*/ 225834 h 339489"/>
                  <a:gd name="connsiteX40" fmla="*/ 91210 w 268121"/>
                  <a:gd name="connsiteY40" fmla="*/ 214335 h 339489"/>
                  <a:gd name="connsiteX41" fmla="*/ 85449 w 268121"/>
                  <a:gd name="connsiteY41" fmla="*/ 201384 h 339489"/>
                  <a:gd name="connsiteX42" fmla="*/ 80563 w 268121"/>
                  <a:gd name="connsiteY42" fmla="*/ 187005 h 339489"/>
                  <a:gd name="connsiteX43" fmla="*/ 126006 w 268121"/>
                  <a:gd name="connsiteY43" fmla="*/ 125430 h 339489"/>
                  <a:gd name="connsiteX44" fmla="*/ 170321 w 268121"/>
                  <a:gd name="connsiteY44" fmla="*/ 71645 h 339489"/>
                  <a:gd name="connsiteX45" fmla="*/ 200532 w 268121"/>
                  <a:gd name="connsiteY45" fmla="*/ 39129 h 339489"/>
                  <a:gd name="connsiteX46" fmla="*/ 214911 w 268121"/>
                  <a:gd name="connsiteY46" fmla="*/ 25602 h 339489"/>
                  <a:gd name="connsiteX47" fmla="*/ 229292 w 268121"/>
                  <a:gd name="connsiteY47" fmla="*/ 13804 h 339489"/>
                  <a:gd name="connsiteX48" fmla="*/ 241367 w 268121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1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93" y="300"/>
                    </a:lnTo>
                    <a:lnTo>
                      <a:pt x="259502" y="0"/>
                    </a:lnTo>
                    <a:lnTo>
                      <a:pt x="262959" y="1152"/>
                    </a:lnTo>
                    <a:lnTo>
                      <a:pt x="265263" y="3457"/>
                    </a:lnTo>
                    <a:lnTo>
                      <a:pt x="267268" y="7189"/>
                    </a:lnTo>
                    <a:lnTo>
                      <a:pt x="268121" y="12375"/>
                    </a:lnTo>
                    <a:lnTo>
                      <a:pt x="267844" y="18989"/>
                    </a:lnTo>
                    <a:lnTo>
                      <a:pt x="265840" y="27907"/>
                    </a:lnTo>
                    <a:lnTo>
                      <a:pt x="262083" y="38553"/>
                    </a:lnTo>
                    <a:lnTo>
                      <a:pt x="256345" y="51781"/>
                    </a:lnTo>
                    <a:lnTo>
                      <a:pt x="248003" y="67336"/>
                    </a:lnTo>
                    <a:lnTo>
                      <a:pt x="234176" y="90333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1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50" y="330272"/>
                    </a:lnTo>
                    <a:lnTo>
                      <a:pt x="10347" y="338337"/>
                    </a:lnTo>
                    <a:lnTo>
                      <a:pt x="6037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6" y="335157"/>
                    </a:lnTo>
                    <a:lnTo>
                      <a:pt x="0" y="330571"/>
                    </a:lnTo>
                    <a:lnTo>
                      <a:pt x="1729" y="323381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79" y="236205"/>
                    </a:lnTo>
                    <a:lnTo>
                      <a:pt x="70770" y="250008"/>
                    </a:lnTo>
                    <a:lnTo>
                      <a:pt x="78835" y="262083"/>
                    </a:lnTo>
                    <a:lnTo>
                      <a:pt x="87454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23" y="225834"/>
                    </a:lnTo>
                    <a:lnTo>
                      <a:pt x="91210" y="214335"/>
                    </a:lnTo>
                    <a:lnTo>
                      <a:pt x="85449" y="201384"/>
                    </a:lnTo>
                    <a:lnTo>
                      <a:pt x="80563" y="187005"/>
                    </a:lnTo>
                    <a:lnTo>
                      <a:pt x="126006" y="125430"/>
                    </a:lnTo>
                    <a:lnTo>
                      <a:pt x="170321" y="71645"/>
                    </a:lnTo>
                    <a:lnTo>
                      <a:pt x="200532" y="39129"/>
                    </a:lnTo>
                    <a:lnTo>
                      <a:pt x="214911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1" name="Freeform 2190">
                <a:extLst>
                  <a:ext uri="{FF2B5EF4-FFF2-40B4-BE49-F238E27FC236}">
                    <a16:creationId xmlns:a16="http://schemas.microsoft.com/office/drawing/2014/main" id="{6ACB904C-98C5-E8E6-8121-26785307574B}"/>
                  </a:ext>
                </a:extLst>
              </p:cNvPr>
              <p:cNvSpPr/>
              <p:nvPr/>
            </p:nvSpPr>
            <p:spPr>
              <a:xfrm>
                <a:off x="11365043" y="9127800"/>
                <a:ext cx="97523" cy="56389"/>
              </a:xfrm>
              <a:custGeom>
                <a:avLst/>
                <a:gdLst>
                  <a:gd name="connsiteX0" fmla="*/ 32492 w 97523"/>
                  <a:gd name="connsiteY0" fmla="*/ 56389 h 56389"/>
                  <a:gd name="connsiteX1" fmla="*/ 0 w 97523"/>
                  <a:gd name="connsiteY1" fmla="*/ 37401 h 56389"/>
                  <a:gd name="connsiteX2" fmla="*/ 31064 w 97523"/>
                  <a:gd name="connsiteY2" fmla="*/ 16684 h 56389"/>
                  <a:gd name="connsiteX3" fmla="*/ 47748 w 97523"/>
                  <a:gd name="connsiteY3" fmla="*/ 7766 h 56389"/>
                  <a:gd name="connsiteX4" fmla="*/ 64731 w 97523"/>
                  <a:gd name="connsiteY4" fmla="*/ 0 h 56389"/>
                  <a:gd name="connsiteX5" fmla="*/ 97524 w 97523"/>
                  <a:gd name="connsiteY5" fmla="*/ 18689 h 56389"/>
                  <a:gd name="connsiteX6" fmla="*/ 80540 w 97523"/>
                  <a:gd name="connsiteY6" fmla="*/ 26455 h 56389"/>
                  <a:gd name="connsiteX7" fmla="*/ 63856 w 97523"/>
                  <a:gd name="connsiteY7" fmla="*/ 35673 h 56389"/>
                  <a:gd name="connsiteX8" fmla="*/ 32492 w 97523"/>
                  <a:gd name="connsiteY8" fmla="*/ 56389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23" h="56389">
                    <a:moveTo>
                      <a:pt x="32492" y="56389"/>
                    </a:moveTo>
                    <a:lnTo>
                      <a:pt x="0" y="37401"/>
                    </a:lnTo>
                    <a:lnTo>
                      <a:pt x="31064" y="16684"/>
                    </a:lnTo>
                    <a:lnTo>
                      <a:pt x="47748" y="7766"/>
                    </a:lnTo>
                    <a:lnTo>
                      <a:pt x="64731" y="0"/>
                    </a:lnTo>
                    <a:lnTo>
                      <a:pt x="97524" y="18689"/>
                    </a:lnTo>
                    <a:lnTo>
                      <a:pt x="80540" y="26455"/>
                    </a:lnTo>
                    <a:lnTo>
                      <a:pt x="63856" y="35673"/>
                    </a:lnTo>
                    <a:lnTo>
                      <a:pt x="32492" y="56389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2" name="Freeform 2191">
                <a:extLst>
                  <a:ext uri="{FF2B5EF4-FFF2-40B4-BE49-F238E27FC236}">
                    <a16:creationId xmlns:a16="http://schemas.microsoft.com/office/drawing/2014/main" id="{FF9777EF-A632-DEC5-39E6-D75A9088414D}"/>
                  </a:ext>
                </a:extLst>
              </p:cNvPr>
              <p:cNvSpPr/>
              <p:nvPr/>
            </p:nvSpPr>
            <p:spPr>
              <a:xfrm>
                <a:off x="11397259" y="9098165"/>
                <a:ext cx="60422" cy="33091"/>
              </a:xfrm>
              <a:custGeom>
                <a:avLst/>
                <a:gdLst>
                  <a:gd name="connsiteX0" fmla="*/ 32516 w 60422"/>
                  <a:gd name="connsiteY0" fmla="*/ 33092 h 33091"/>
                  <a:gd name="connsiteX1" fmla="*/ 0 w 60422"/>
                  <a:gd name="connsiteY1" fmla="*/ 14103 h 33091"/>
                  <a:gd name="connsiteX2" fmla="*/ 14103 w 60422"/>
                  <a:gd name="connsiteY2" fmla="*/ 6614 h 33091"/>
                  <a:gd name="connsiteX3" fmla="*/ 27907 w 60422"/>
                  <a:gd name="connsiteY3" fmla="*/ 0 h 33091"/>
                  <a:gd name="connsiteX4" fmla="*/ 60423 w 60422"/>
                  <a:gd name="connsiteY4" fmla="*/ 18989 h 33091"/>
                  <a:gd name="connsiteX5" fmla="*/ 32516 w 60422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422" h="33091">
                    <a:moveTo>
                      <a:pt x="32516" y="33092"/>
                    </a:moveTo>
                    <a:lnTo>
                      <a:pt x="0" y="14103"/>
                    </a:lnTo>
                    <a:lnTo>
                      <a:pt x="14103" y="6614"/>
                    </a:lnTo>
                    <a:lnTo>
                      <a:pt x="27907" y="0"/>
                    </a:lnTo>
                    <a:lnTo>
                      <a:pt x="60423" y="18989"/>
                    </a:lnTo>
                    <a:lnTo>
                      <a:pt x="32516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3" name="Freeform 2192">
                <a:extLst>
                  <a:ext uri="{FF2B5EF4-FFF2-40B4-BE49-F238E27FC236}">
                    <a16:creationId xmlns:a16="http://schemas.microsoft.com/office/drawing/2014/main" id="{31565803-EB78-F6E2-7374-5D192AE5BC73}"/>
                  </a:ext>
                </a:extLst>
              </p:cNvPr>
              <p:cNvSpPr/>
              <p:nvPr/>
            </p:nvSpPr>
            <p:spPr>
              <a:xfrm>
                <a:off x="11358983" y="9165201"/>
                <a:ext cx="58693" cy="254040"/>
              </a:xfrm>
              <a:custGeom>
                <a:avLst/>
                <a:gdLst>
                  <a:gd name="connsiteX0" fmla="*/ 58694 w 58693"/>
                  <a:gd name="connsiteY0" fmla="*/ 254041 h 254040"/>
                  <a:gd name="connsiteX1" fmla="*/ 25902 w 58693"/>
                  <a:gd name="connsiteY1" fmla="*/ 235052 h 254040"/>
                  <a:gd name="connsiteX2" fmla="*/ 22445 w 58693"/>
                  <a:gd name="connsiteY2" fmla="*/ 232448 h 254040"/>
                  <a:gd name="connsiteX3" fmla="*/ 18712 w 58693"/>
                  <a:gd name="connsiteY3" fmla="*/ 227863 h 254040"/>
                  <a:gd name="connsiteX4" fmla="*/ 14979 w 58693"/>
                  <a:gd name="connsiteY4" fmla="*/ 220649 h 254040"/>
                  <a:gd name="connsiteX5" fmla="*/ 11223 w 58693"/>
                  <a:gd name="connsiteY5" fmla="*/ 210879 h 254040"/>
                  <a:gd name="connsiteX6" fmla="*/ 7489 w 58693"/>
                  <a:gd name="connsiteY6" fmla="*/ 196776 h 254040"/>
                  <a:gd name="connsiteX7" fmla="*/ 2304 w 58693"/>
                  <a:gd name="connsiteY7" fmla="*/ 161679 h 254040"/>
                  <a:gd name="connsiteX8" fmla="*/ 0 w 58693"/>
                  <a:gd name="connsiteY8" fmla="*/ 107317 h 254040"/>
                  <a:gd name="connsiteX9" fmla="*/ 876 w 58693"/>
                  <a:gd name="connsiteY9" fmla="*/ 71345 h 254040"/>
                  <a:gd name="connsiteX10" fmla="*/ 2603 w 58693"/>
                  <a:gd name="connsiteY10" fmla="*/ 35672 h 254040"/>
                  <a:gd name="connsiteX11" fmla="*/ 6061 w 58693"/>
                  <a:gd name="connsiteY11" fmla="*/ 0 h 254040"/>
                  <a:gd name="connsiteX12" fmla="*/ 38553 w 58693"/>
                  <a:gd name="connsiteY12" fmla="*/ 18988 h 254040"/>
                  <a:gd name="connsiteX13" fmla="*/ 35396 w 58693"/>
                  <a:gd name="connsiteY13" fmla="*/ 54661 h 254040"/>
                  <a:gd name="connsiteX14" fmla="*/ 33391 w 58693"/>
                  <a:gd name="connsiteY14" fmla="*/ 90333 h 254040"/>
                  <a:gd name="connsiteX15" fmla="*/ 32815 w 58693"/>
                  <a:gd name="connsiteY15" fmla="*/ 126306 h 254040"/>
                  <a:gd name="connsiteX16" fmla="*/ 35096 w 58693"/>
                  <a:gd name="connsiteY16" fmla="*/ 180668 h 254040"/>
                  <a:gd name="connsiteX17" fmla="*/ 37401 w 58693"/>
                  <a:gd name="connsiteY17" fmla="*/ 200232 h 254040"/>
                  <a:gd name="connsiteX18" fmla="*/ 40281 w 58693"/>
                  <a:gd name="connsiteY18" fmla="*/ 215764 h 254040"/>
                  <a:gd name="connsiteX19" fmla="*/ 43738 w 58693"/>
                  <a:gd name="connsiteY19" fmla="*/ 229567 h 254040"/>
                  <a:gd name="connsiteX20" fmla="*/ 47471 w 58693"/>
                  <a:gd name="connsiteY20" fmla="*/ 239638 h 254040"/>
                  <a:gd name="connsiteX21" fmla="*/ 51504 w 58693"/>
                  <a:gd name="connsiteY21" fmla="*/ 246551 h 254040"/>
                  <a:gd name="connsiteX22" fmla="*/ 54960 w 58693"/>
                  <a:gd name="connsiteY22" fmla="*/ 251160 h 254040"/>
                  <a:gd name="connsiteX23" fmla="*/ 58694 w 58693"/>
                  <a:gd name="connsiteY23" fmla="*/ 254041 h 254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40">
                    <a:moveTo>
                      <a:pt x="58694" y="254041"/>
                    </a:moveTo>
                    <a:lnTo>
                      <a:pt x="25902" y="235052"/>
                    </a:lnTo>
                    <a:lnTo>
                      <a:pt x="22445" y="232448"/>
                    </a:lnTo>
                    <a:lnTo>
                      <a:pt x="18712" y="227863"/>
                    </a:lnTo>
                    <a:lnTo>
                      <a:pt x="14979" y="220649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317"/>
                    </a:lnTo>
                    <a:lnTo>
                      <a:pt x="876" y="71345"/>
                    </a:lnTo>
                    <a:lnTo>
                      <a:pt x="2603" y="35672"/>
                    </a:lnTo>
                    <a:lnTo>
                      <a:pt x="6061" y="0"/>
                    </a:lnTo>
                    <a:lnTo>
                      <a:pt x="38553" y="18988"/>
                    </a:lnTo>
                    <a:lnTo>
                      <a:pt x="35396" y="54661"/>
                    </a:lnTo>
                    <a:lnTo>
                      <a:pt x="33391" y="90333"/>
                    </a:lnTo>
                    <a:lnTo>
                      <a:pt x="32815" y="126306"/>
                    </a:lnTo>
                    <a:lnTo>
                      <a:pt x="35096" y="180668"/>
                    </a:lnTo>
                    <a:lnTo>
                      <a:pt x="37401" y="200232"/>
                    </a:lnTo>
                    <a:lnTo>
                      <a:pt x="40281" y="215764"/>
                    </a:lnTo>
                    <a:lnTo>
                      <a:pt x="43738" y="229567"/>
                    </a:lnTo>
                    <a:lnTo>
                      <a:pt x="47471" y="239638"/>
                    </a:lnTo>
                    <a:lnTo>
                      <a:pt x="51504" y="246551"/>
                    </a:lnTo>
                    <a:lnTo>
                      <a:pt x="54960" y="251160"/>
                    </a:lnTo>
                    <a:lnTo>
                      <a:pt x="58694" y="25404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4" name="Freeform 2193">
                <a:extLst>
                  <a:ext uri="{FF2B5EF4-FFF2-40B4-BE49-F238E27FC236}">
                    <a16:creationId xmlns:a16="http://schemas.microsoft.com/office/drawing/2014/main" id="{EC746F83-EEA0-1746-61B0-CD66BB118585}"/>
                  </a:ext>
                </a:extLst>
              </p:cNvPr>
              <p:cNvSpPr/>
              <p:nvPr/>
            </p:nvSpPr>
            <p:spPr>
              <a:xfrm>
                <a:off x="11369628" y="9112268"/>
                <a:ext cx="99252" cy="308702"/>
              </a:xfrm>
              <a:custGeom>
                <a:avLst/>
                <a:gdLst>
                  <a:gd name="connsiteX0" fmla="*/ 92938 w 99252"/>
                  <a:gd name="connsiteY0" fmla="*/ 34221 h 308702"/>
                  <a:gd name="connsiteX1" fmla="*/ 97547 w 99252"/>
                  <a:gd name="connsiteY1" fmla="*/ 82568 h 308702"/>
                  <a:gd name="connsiteX2" fmla="*/ 99252 w 99252"/>
                  <a:gd name="connsiteY2" fmla="*/ 134648 h 308702"/>
                  <a:gd name="connsiteX3" fmla="*/ 98676 w 99252"/>
                  <a:gd name="connsiteY3" fmla="*/ 167440 h 308702"/>
                  <a:gd name="connsiteX4" fmla="*/ 96971 w 99252"/>
                  <a:gd name="connsiteY4" fmla="*/ 195623 h 308702"/>
                  <a:gd name="connsiteX5" fmla="*/ 94090 w 99252"/>
                  <a:gd name="connsiteY5" fmla="*/ 220074 h 308702"/>
                  <a:gd name="connsiteX6" fmla="*/ 90058 w 99252"/>
                  <a:gd name="connsiteY6" fmla="*/ 244247 h 308702"/>
                  <a:gd name="connsiteX7" fmla="*/ 85449 w 99252"/>
                  <a:gd name="connsiteY7" fmla="*/ 263235 h 308702"/>
                  <a:gd name="connsiteX8" fmla="*/ 80563 w 99252"/>
                  <a:gd name="connsiteY8" fmla="*/ 278192 h 308702"/>
                  <a:gd name="connsiteX9" fmla="*/ 75379 w 99252"/>
                  <a:gd name="connsiteY9" fmla="*/ 289414 h 308702"/>
                  <a:gd name="connsiteX10" fmla="*/ 70493 w 99252"/>
                  <a:gd name="connsiteY10" fmla="*/ 297480 h 308702"/>
                  <a:gd name="connsiteX11" fmla="*/ 65608 w 99252"/>
                  <a:gd name="connsiteY11" fmla="*/ 303218 h 308702"/>
                  <a:gd name="connsiteX12" fmla="*/ 60998 w 99252"/>
                  <a:gd name="connsiteY12" fmla="*/ 306674 h 308702"/>
                  <a:gd name="connsiteX13" fmla="*/ 56690 w 99252"/>
                  <a:gd name="connsiteY13" fmla="*/ 308403 h 308702"/>
                  <a:gd name="connsiteX14" fmla="*/ 52933 w 99252"/>
                  <a:gd name="connsiteY14" fmla="*/ 308702 h 308702"/>
                  <a:gd name="connsiteX15" fmla="*/ 49200 w 99252"/>
                  <a:gd name="connsiteY15" fmla="*/ 307550 h 308702"/>
                  <a:gd name="connsiteX16" fmla="*/ 45467 w 99252"/>
                  <a:gd name="connsiteY16" fmla="*/ 305245 h 308702"/>
                  <a:gd name="connsiteX17" fmla="*/ 41434 w 99252"/>
                  <a:gd name="connsiteY17" fmla="*/ 300913 h 308702"/>
                  <a:gd name="connsiteX18" fmla="*/ 34244 w 99252"/>
                  <a:gd name="connsiteY18" fmla="*/ 286257 h 308702"/>
                  <a:gd name="connsiteX19" fmla="*/ 30787 w 99252"/>
                  <a:gd name="connsiteY19" fmla="*/ 274458 h 308702"/>
                  <a:gd name="connsiteX20" fmla="*/ 27630 w 99252"/>
                  <a:gd name="connsiteY20" fmla="*/ 258351 h 308702"/>
                  <a:gd name="connsiteX21" fmla="*/ 24750 w 99252"/>
                  <a:gd name="connsiteY21" fmla="*/ 237910 h 308702"/>
                  <a:gd name="connsiteX22" fmla="*/ 23022 w 99252"/>
                  <a:gd name="connsiteY22" fmla="*/ 212031 h 308702"/>
                  <a:gd name="connsiteX23" fmla="*/ 22169 w 99252"/>
                  <a:gd name="connsiteY23" fmla="*/ 179239 h 308702"/>
                  <a:gd name="connsiteX24" fmla="*/ 22745 w 99252"/>
                  <a:gd name="connsiteY24" fmla="*/ 143267 h 308702"/>
                  <a:gd name="connsiteX25" fmla="*/ 24750 w 99252"/>
                  <a:gd name="connsiteY25" fmla="*/ 107594 h 308702"/>
                  <a:gd name="connsiteX26" fmla="*/ 27907 w 99252"/>
                  <a:gd name="connsiteY26" fmla="*/ 71921 h 308702"/>
                  <a:gd name="connsiteX27" fmla="*/ 59271 w 99252"/>
                  <a:gd name="connsiteY27" fmla="*/ 51205 h 308702"/>
                  <a:gd name="connsiteX28" fmla="*/ 75955 w 99252"/>
                  <a:gd name="connsiteY28" fmla="*/ 42010 h 308702"/>
                  <a:gd name="connsiteX29" fmla="*/ 92938 w 99252"/>
                  <a:gd name="connsiteY29" fmla="*/ 34221 h 308702"/>
                  <a:gd name="connsiteX30" fmla="*/ 32516 w 99252"/>
                  <a:gd name="connsiteY30" fmla="*/ 36825 h 308702"/>
                  <a:gd name="connsiteX31" fmla="*/ 0 w 99252"/>
                  <a:gd name="connsiteY31" fmla="*/ 17836 h 308702"/>
                  <a:gd name="connsiteX32" fmla="*/ 27630 w 99252"/>
                  <a:gd name="connsiteY32" fmla="*/ 0 h 308702"/>
                  <a:gd name="connsiteX33" fmla="*/ 60146 w 99252"/>
                  <a:gd name="connsiteY33" fmla="*/ 18989 h 308702"/>
                  <a:gd name="connsiteX34" fmla="*/ 32516 w 99252"/>
                  <a:gd name="connsiteY34" fmla="*/ 36825 h 308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702">
                    <a:moveTo>
                      <a:pt x="92938" y="34221"/>
                    </a:moveTo>
                    <a:lnTo>
                      <a:pt x="97547" y="82568"/>
                    </a:lnTo>
                    <a:lnTo>
                      <a:pt x="99252" y="134648"/>
                    </a:lnTo>
                    <a:lnTo>
                      <a:pt x="98676" y="167440"/>
                    </a:lnTo>
                    <a:lnTo>
                      <a:pt x="96971" y="195623"/>
                    </a:lnTo>
                    <a:lnTo>
                      <a:pt x="94090" y="220074"/>
                    </a:lnTo>
                    <a:lnTo>
                      <a:pt x="90058" y="244247"/>
                    </a:lnTo>
                    <a:lnTo>
                      <a:pt x="85449" y="263235"/>
                    </a:lnTo>
                    <a:lnTo>
                      <a:pt x="80563" y="278192"/>
                    </a:lnTo>
                    <a:lnTo>
                      <a:pt x="75379" y="289414"/>
                    </a:lnTo>
                    <a:lnTo>
                      <a:pt x="70493" y="297480"/>
                    </a:lnTo>
                    <a:lnTo>
                      <a:pt x="65608" y="303218"/>
                    </a:lnTo>
                    <a:lnTo>
                      <a:pt x="60998" y="306674"/>
                    </a:lnTo>
                    <a:lnTo>
                      <a:pt x="56690" y="308403"/>
                    </a:lnTo>
                    <a:lnTo>
                      <a:pt x="52933" y="308702"/>
                    </a:lnTo>
                    <a:lnTo>
                      <a:pt x="49200" y="307550"/>
                    </a:lnTo>
                    <a:lnTo>
                      <a:pt x="45467" y="305245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1"/>
                    </a:lnTo>
                    <a:lnTo>
                      <a:pt x="24750" y="237910"/>
                    </a:lnTo>
                    <a:lnTo>
                      <a:pt x="23022" y="212031"/>
                    </a:lnTo>
                    <a:lnTo>
                      <a:pt x="22169" y="179239"/>
                    </a:lnTo>
                    <a:lnTo>
                      <a:pt x="22745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1" y="51205"/>
                    </a:lnTo>
                    <a:lnTo>
                      <a:pt x="75955" y="42010"/>
                    </a:lnTo>
                    <a:lnTo>
                      <a:pt x="92938" y="34221"/>
                    </a:lnTo>
                    <a:close/>
                    <a:moveTo>
                      <a:pt x="32516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46" y="18989"/>
                    </a:lnTo>
                    <a:lnTo>
                      <a:pt x="32516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5" name="Freeform 2194">
                <a:extLst>
                  <a:ext uri="{FF2B5EF4-FFF2-40B4-BE49-F238E27FC236}">
                    <a16:creationId xmlns:a16="http://schemas.microsoft.com/office/drawing/2014/main" id="{AFDD5547-9A04-39A2-7788-8F4D6A7EE835}"/>
                  </a:ext>
                </a:extLst>
              </p:cNvPr>
              <p:cNvSpPr/>
              <p:nvPr/>
            </p:nvSpPr>
            <p:spPr>
              <a:xfrm>
                <a:off x="11365043" y="9130104"/>
                <a:ext cx="37101" cy="54084"/>
              </a:xfrm>
              <a:custGeom>
                <a:avLst/>
                <a:gdLst>
                  <a:gd name="connsiteX0" fmla="*/ 32492 w 37101"/>
                  <a:gd name="connsiteY0" fmla="*/ 54085 h 54084"/>
                  <a:gd name="connsiteX1" fmla="*/ 0 w 37101"/>
                  <a:gd name="connsiteY1" fmla="*/ 35097 h 54084"/>
                  <a:gd name="connsiteX2" fmla="*/ 4585 w 37101"/>
                  <a:gd name="connsiteY2" fmla="*/ 0 h 54084"/>
                  <a:gd name="connsiteX3" fmla="*/ 37101 w 37101"/>
                  <a:gd name="connsiteY3" fmla="*/ 18989 h 54084"/>
                  <a:gd name="connsiteX4" fmla="*/ 32492 w 37101"/>
                  <a:gd name="connsiteY4" fmla="*/ 54085 h 5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01" h="54084">
                    <a:moveTo>
                      <a:pt x="32492" y="54085"/>
                    </a:moveTo>
                    <a:lnTo>
                      <a:pt x="0" y="35097"/>
                    </a:lnTo>
                    <a:lnTo>
                      <a:pt x="4585" y="0"/>
                    </a:lnTo>
                    <a:lnTo>
                      <a:pt x="37101" y="18989"/>
                    </a:lnTo>
                    <a:lnTo>
                      <a:pt x="32492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6" name="Freeform 2195">
                <a:extLst>
                  <a:ext uri="{FF2B5EF4-FFF2-40B4-BE49-F238E27FC236}">
                    <a16:creationId xmlns:a16="http://schemas.microsoft.com/office/drawing/2014/main" id="{80B8191D-1817-6E25-64EB-6C2D7DC7F033}"/>
                  </a:ext>
                </a:extLst>
              </p:cNvPr>
              <p:cNvSpPr/>
              <p:nvPr/>
            </p:nvSpPr>
            <p:spPr>
              <a:xfrm>
                <a:off x="11397535" y="9117154"/>
                <a:ext cx="65031" cy="67035"/>
              </a:xfrm>
              <a:custGeom>
                <a:avLst/>
                <a:gdLst>
                  <a:gd name="connsiteX0" fmla="*/ 60123 w 65031"/>
                  <a:gd name="connsiteY0" fmla="*/ 0 h 67035"/>
                  <a:gd name="connsiteX1" fmla="*/ 65032 w 65031"/>
                  <a:gd name="connsiteY1" fmla="*/ 29335 h 67035"/>
                  <a:gd name="connsiteX2" fmla="*/ 48048 w 65031"/>
                  <a:gd name="connsiteY2" fmla="*/ 37101 h 67035"/>
                  <a:gd name="connsiteX3" fmla="*/ 31364 w 65031"/>
                  <a:gd name="connsiteY3" fmla="*/ 46319 h 67035"/>
                  <a:gd name="connsiteX4" fmla="*/ 0 w 65031"/>
                  <a:gd name="connsiteY4" fmla="*/ 67036 h 67035"/>
                  <a:gd name="connsiteX5" fmla="*/ 4609 w 65031"/>
                  <a:gd name="connsiteY5" fmla="*/ 31940 h 67035"/>
                  <a:gd name="connsiteX6" fmla="*/ 31663 w 65031"/>
                  <a:gd name="connsiteY6" fmla="*/ 14679 h 67035"/>
                  <a:gd name="connsiteX7" fmla="*/ 60123 w 65031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31" h="67035">
                    <a:moveTo>
                      <a:pt x="60123" y="0"/>
                    </a:moveTo>
                    <a:lnTo>
                      <a:pt x="65032" y="29335"/>
                    </a:lnTo>
                    <a:lnTo>
                      <a:pt x="48048" y="37101"/>
                    </a:lnTo>
                    <a:lnTo>
                      <a:pt x="31364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63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7" name="Freeform 2196">
                <a:extLst>
                  <a:ext uri="{FF2B5EF4-FFF2-40B4-BE49-F238E27FC236}">
                    <a16:creationId xmlns:a16="http://schemas.microsoft.com/office/drawing/2014/main" id="{EC1F3ECB-E36C-DC6D-4293-792807825D64}"/>
                  </a:ext>
                </a:extLst>
              </p:cNvPr>
              <p:cNvSpPr/>
              <p:nvPr/>
            </p:nvSpPr>
            <p:spPr>
              <a:xfrm>
                <a:off x="11369628" y="9044656"/>
                <a:ext cx="67335" cy="104437"/>
              </a:xfrm>
              <a:custGeom>
                <a:avLst/>
                <a:gdLst>
                  <a:gd name="connsiteX0" fmla="*/ 27331 w 67335"/>
                  <a:gd name="connsiteY0" fmla="*/ 1152 h 104437"/>
                  <a:gd name="connsiteX1" fmla="*/ 31087 w 67335"/>
                  <a:gd name="connsiteY1" fmla="*/ 0 h 104437"/>
                  <a:gd name="connsiteX2" fmla="*/ 34820 w 67335"/>
                  <a:gd name="connsiteY2" fmla="*/ 1152 h 104437"/>
                  <a:gd name="connsiteX3" fmla="*/ 67336 w 67335"/>
                  <a:gd name="connsiteY3" fmla="*/ 20141 h 104437"/>
                  <a:gd name="connsiteX4" fmla="*/ 63879 w 67335"/>
                  <a:gd name="connsiteY4" fmla="*/ 18989 h 104437"/>
                  <a:gd name="connsiteX5" fmla="*/ 60423 w 67335"/>
                  <a:gd name="connsiteY5" fmla="*/ 19841 h 104437"/>
                  <a:gd name="connsiteX6" fmla="*/ 56966 w 67335"/>
                  <a:gd name="connsiteY6" fmla="*/ 22722 h 104437"/>
                  <a:gd name="connsiteX7" fmla="*/ 52357 w 67335"/>
                  <a:gd name="connsiteY7" fmla="*/ 29059 h 104437"/>
                  <a:gd name="connsiteX8" fmla="*/ 48048 w 67335"/>
                  <a:gd name="connsiteY8" fmla="*/ 38830 h 104437"/>
                  <a:gd name="connsiteX9" fmla="*/ 40858 w 67335"/>
                  <a:gd name="connsiteY9" fmla="*/ 62151 h 104437"/>
                  <a:gd name="connsiteX10" fmla="*/ 32516 w 67335"/>
                  <a:gd name="connsiteY10" fmla="*/ 104437 h 104437"/>
                  <a:gd name="connsiteX11" fmla="*/ 0 w 67335"/>
                  <a:gd name="connsiteY11" fmla="*/ 85449 h 104437"/>
                  <a:gd name="connsiteX12" fmla="*/ 7766 w 67335"/>
                  <a:gd name="connsiteY12" fmla="*/ 45167 h 104437"/>
                  <a:gd name="connsiteX13" fmla="*/ 12375 w 67335"/>
                  <a:gd name="connsiteY13" fmla="*/ 28183 h 104437"/>
                  <a:gd name="connsiteX14" fmla="*/ 16984 w 67335"/>
                  <a:gd name="connsiteY14" fmla="*/ 15832 h 104437"/>
                  <a:gd name="connsiteX15" fmla="*/ 20717 w 67335"/>
                  <a:gd name="connsiteY15" fmla="*/ 8619 h 104437"/>
                  <a:gd name="connsiteX16" fmla="*/ 27331 w 67335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35" h="104437">
                    <a:moveTo>
                      <a:pt x="27331" y="1152"/>
                    </a:moveTo>
                    <a:lnTo>
                      <a:pt x="31087" y="0"/>
                    </a:lnTo>
                    <a:lnTo>
                      <a:pt x="34820" y="1152"/>
                    </a:lnTo>
                    <a:lnTo>
                      <a:pt x="67336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8" y="38830"/>
                    </a:lnTo>
                    <a:lnTo>
                      <a:pt x="40858" y="62151"/>
                    </a:lnTo>
                    <a:lnTo>
                      <a:pt x="32516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32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8" name="Freeform 2197">
                <a:extLst>
                  <a:ext uri="{FF2B5EF4-FFF2-40B4-BE49-F238E27FC236}">
                    <a16:creationId xmlns:a16="http://schemas.microsoft.com/office/drawing/2014/main" id="{4D10D56F-B1EC-2E3A-5C92-DD32EA3C6250}"/>
                  </a:ext>
                </a:extLst>
              </p:cNvPr>
              <p:cNvSpPr/>
              <p:nvPr/>
            </p:nvSpPr>
            <p:spPr>
              <a:xfrm>
                <a:off x="11402144" y="9063645"/>
                <a:ext cx="55513" cy="85448"/>
              </a:xfrm>
              <a:custGeom>
                <a:avLst/>
                <a:gdLst>
                  <a:gd name="connsiteX0" fmla="*/ 55514 w 55513"/>
                  <a:gd name="connsiteY0" fmla="*/ 53509 h 85448"/>
                  <a:gd name="connsiteX1" fmla="*/ 26755 w 55513"/>
                  <a:gd name="connsiteY1" fmla="*/ 68188 h 85448"/>
                  <a:gd name="connsiteX2" fmla="*/ 0 w 55513"/>
                  <a:gd name="connsiteY2" fmla="*/ 85449 h 85448"/>
                  <a:gd name="connsiteX3" fmla="*/ 4032 w 55513"/>
                  <a:gd name="connsiteY3" fmla="*/ 62427 h 85448"/>
                  <a:gd name="connsiteX4" fmla="*/ 12375 w 55513"/>
                  <a:gd name="connsiteY4" fmla="*/ 29335 h 85448"/>
                  <a:gd name="connsiteX5" fmla="*/ 20141 w 55513"/>
                  <a:gd name="connsiteY5" fmla="*/ 10070 h 85448"/>
                  <a:gd name="connsiteX6" fmla="*/ 26455 w 55513"/>
                  <a:gd name="connsiteY6" fmla="*/ 1728 h 85448"/>
                  <a:gd name="connsiteX7" fmla="*/ 29336 w 55513"/>
                  <a:gd name="connsiteY7" fmla="*/ 276 h 85448"/>
                  <a:gd name="connsiteX8" fmla="*/ 32216 w 55513"/>
                  <a:gd name="connsiteY8" fmla="*/ 0 h 85448"/>
                  <a:gd name="connsiteX9" fmla="*/ 35097 w 55513"/>
                  <a:gd name="connsiteY9" fmla="*/ 853 h 85448"/>
                  <a:gd name="connsiteX10" fmla="*/ 37977 w 55513"/>
                  <a:gd name="connsiteY10" fmla="*/ 3457 h 85448"/>
                  <a:gd name="connsiteX11" fmla="*/ 41434 w 55513"/>
                  <a:gd name="connsiteY11" fmla="*/ 8066 h 85448"/>
                  <a:gd name="connsiteX12" fmla="*/ 45743 w 55513"/>
                  <a:gd name="connsiteY12" fmla="*/ 16984 h 85448"/>
                  <a:gd name="connsiteX13" fmla="*/ 50352 w 55513"/>
                  <a:gd name="connsiteY13" fmla="*/ 31363 h 85448"/>
                  <a:gd name="connsiteX14" fmla="*/ 55514 w 55513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3" h="85448">
                    <a:moveTo>
                      <a:pt x="55514" y="53509"/>
                    </a:moveTo>
                    <a:lnTo>
                      <a:pt x="26755" y="68188"/>
                    </a:lnTo>
                    <a:lnTo>
                      <a:pt x="0" y="85449"/>
                    </a:lnTo>
                    <a:lnTo>
                      <a:pt x="4032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6" y="276"/>
                    </a:lnTo>
                    <a:lnTo>
                      <a:pt x="32216" y="0"/>
                    </a:lnTo>
                    <a:lnTo>
                      <a:pt x="35097" y="853"/>
                    </a:lnTo>
                    <a:lnTo>
                      <a:pt x="37977" y="3457"/>
                    </a:lnTo>
                    <a:lnTo>
                      <a:pt x="41434" y="8066"/>
                    </a:lnTo>
                    <a:lnTo>
                      <a:pt x="45743" y="16984"/>
                    </a:lnTo>
                    <a:lnTo>
                      <a:pt x="50352" y="31363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9" name="Freeform 2198">
                <a:extLst>
                  <a:ext uri="{FF2B5EF4-FFF2-40B4-BE49-F238E27FC236}">
                    <a16:creationId xmlns:a16="http://schemas.microsoft.com/office/drawing/2014/main" id="{58993A79-B0B3-5A8D-03EE-ADCC79D7388D}"/>
                  </a:ext>
                </a:extLst>
              </p:cNvPr>
              <p:cNvSpPr/>
              <p:nvPr/>
            </p:nvSpPr>
            <p:spPr>
              <a:xfrm>
                <a:off x="11115012" y="9333793"/>
                <a:ext cx="103008" cy="124278"/>
              </a:xfrm>
              <a:custGeom>
                <a:avLst/>
                <a:gdLst>
                  <a:gd name="connsiteX0" fmla="*/ 94367 w 103008"/>
                  <a:gd name="connsiteY0" fmla="*/ 104138 h 124278"/>
                  <a:gd name="connsiteX1" fmla="*/ 100427 w 103008"/>
                  <a:gd name="connsiteY1" fmla="*/ 110475 h 124278"/>
                  <a:gd name="connsiteX2" fmla="*/ 102709 w 103008"/>
                  <a:gd name="connsiteY2" fmla="*/ 118241 h 124278"/>
                  <a:gd name="connsiteX3" fmla="*/ 101856 w 103008"/>
                  <a:gd name="connsiteY3" fmla="*/ 121697 h 124278"/>
                  <a:gd name="connsiteX4" fmla="*/ 100427 w 103008"/>
                  <a:gd name="connsiteY4" fmla="*/ 123702 h 124278"/>
                  <a:gd name="connsiteX5" fmla="*/ 97823 w 103008"/>
                  <a:gd name="connsiteY5" fmla="*/ 124278 h 124278"/>
                  <a:gd name="connsiteX6" fmla="*/ 94367 w 103008"/>
                  <a:gd name="connsiteY6" fmla="*/ 123126 h 124278"/>
                  <a:gd name="connsiteX7" fmla="*/ 31363 w 103008"/>
                  <a:gd name="connsiteY7" fmla="*/ 86601 h 124278"/>
                  <a:gd name="connsiteX8" fmla="*/ 25625 w 103008"/>
                  <a:gd name="connsiteY8" fmla="*/ 80540 h 124278"/>
                  <a:gd name="connsiteX9" fmla="*/ 23321 w 103008"/>
                  <a:gd name="connsiteY9" fmla="*/ 72497 h 124278"/>
                  <a:gd name="connsiteX10" fmla="*/ 23897 w 103008"/>
                  <a:gd name="connsiteY10" fmla="*/ 69041 h 124278"/>
                  <a:gd name="connsiteX11" fmla="*/ 25625 w 103008"/>
                  <a:gd name="connsiteY11" fmla="*/ 67313 h 124278"/>
                  <a:gd name="connsiteX12" fmla="*/ 28206 w 103008"/>
                  <a:gd name="connsiteY12" fmla="*/ 66736 h 124278"/>
                  <a:gd name="connsiteX13" fmla="*/ 31363 w 103008"/>
                  <a:gd name="connsiteY13" fmla="*/ 67889 h 124278"/>
                  <a:gd name="connsiteX14" fmla="*/ 94367 w 103008"/>
                  <a:gd name="connsiteY14" fmla="*/ 104138 h 124278"/>
                  <a:gd name="connsiteX15" fmla="*/ 94666 w 103008"/>
                  <a:gd name="connsiteY15" fmla="*/ 70770 h 124278"/>
                  <a:gd name="connsiteX16" fmla="*/ 100427 w 103008"/>
                  <a:gd name="connsiteY16" fmla="*/ 76807 h 124278"/>
                  <a:gd name="connsiteX17" fmla="*/ 102709 w 103008"/>
                  <a:gd name="connsiteY17" fmla="*/ 84873 h 124278"/>
                  <a:gd name="connsiteX18" fmla="*/ 102133 w 103008"/>
                  <a:gd name="connsiteY18" fmla="*/ 88329 h 124278"/>
                  <a:gd name="connsiteX19" fmla="*/ 100427 w 103008"/>
                  <a:gd name="connsiteY19" fmla="*/ 90334 h 124278"/>
                  <a:gd name="connsiteX20" fmla="*/ 97823 w 103008"/>
                  <a:gd name="connsiteY20" fmla="*/ 90611 h 124278"/>
                  <a:gd name="connsiteX21" fmla="*/ 94666 w 103008"/>
                  <a:gd name="connsiteY21" fmla="*/ 89459 h 124278"/>
                  <a:gd name="connsiteX22" fmla="*/ 8365 w 103008"/>
                  <a:gd name="connsiteY22" fmla="*/ 39982 h 124278"/>
                  <a:gd name="connsiteX23" fmla="*/ 2604 w 103008"/>
                  <a:gd name="connsiteY23" fmla="*/ 33668 h 124278"/>
                  <a:gd name="connsiteX24" fmla="*/ 0 w 103008"/>
                  <a:gd name="connsiteY24" fmla="*/ 25602 h 124278"/>
                  <a:gd name="connsiteX25" fmla="*/ 876 w 103008"/>
                  <a:gd name="connsiteY25" fmla="*/ 22445 h 124278"/>
                  <a:gd name="connsiteX26" fmla="*/ 2604 w 103008"/>
                  <a:gd name="connsiteY26" fmla="*/ 20418 h 124278"/>
                  <a:gd name="connsiteX27" fmla="*/ 4908 w 103008"/>
                  <a:gd name="connsiteY27" fmla="*/ 19841 h 124278"/>
                  <a:gd name="connsiteX28" fmla="*/ 8365 w 103008"/>
                  <a:gd name="connsiteY28" fmla="*/ 20994 h 124278"/>
                  <a:gd name="connsiteX29" fmla="*/ 94666 w 103008"/>
                  <a:gd name="connsiteY29" fmla="*/ 70770 h 124278"/>
                  <a:gd name="connsiteX30" fmla="*/ 94666 w 103008"/>
                  <a:gd name="connsiteY30" fmla="*/ 37401 h 124278"/>
                  <a:gd name="connsiteX31" fmla="*/ 100427 w 103008"/>
                  <a:gd name="connsiteY31" fmla="*/ 43439 h 124278"/>
                  <a:gd name="connsiteX32" fmla="*/ 103008 w 103008"/>
                  <a:gd name="connsiteY32" fmla="*/ 51504 h 124278"/>
                  <a:gd name="connsiteX33" fmla="*/ 102133 w 103008"/>
                  <a:gd name="connsiteY33" fmla="*/ 54938 h 124278"/>
                  <a:gd name="connsiteX34" fmla="*/ 100427 w 103008"/>
                  <a:gd name="connsiteY34" fmla="*/ 56966 h 124278"/>
                  <a:gd name="connsiteX35" fmla="*/ 98123 w 103008"/>
                  <a:gd name="connsiteY35" fmla="*/ 57242 h 124278"/>
                  <a:gd name="connsiteX36" fmla="*/ 94666 w 103008"/>
                  <a:gd name="connsiteY36" fmla="*/ 56390 h 124278"/>
                  <a:gd name="connsiteX37" fmla="*/ 31663 w 103008"/>
                  <a:gd name="connsiteY37" fmla="*/ 19841 h 124278"/>
                  <a:gd name="connsiteX38" fmla="*/ 25902 w 103008"/>
                  <a:gd name="connsiteY38" fmla="*/ 13804 h 124278"/>
                  <a:gd name="connsiteX39" fmla="*/ 23321 w 103008"/>
                  <a:gd name="connsiteY39" fmla="*/ 5761 h 124278"/>
                  <a:gd name="connsiteX40" fmla="*/ 24173 w 103008"/>
                  <a:gd name="connsiteY40" fmla="*/ 2305 h 124278"/>
                  <a:gd name="connsiteX41" fmla="*/ 25902 w 103008"/>
                  <a:gd name="connsiteY41" fmla="*/ 576 h 124278"/>
                  <a:gd name="connsiteX42" fmla="*/ 28206 w 103008"/>
                  <a:gd name="connsiteY42" fmla="*/ 0 h 124278"/>
                  <a:gd name="connsiteX43" fmla="*/ 31663 w 103008"/>
                  <a:gd name="connsiteY43" fmla="*/ 1153 h 124278"/>
                  <a:gd name="connsiteX44" fmla="*/ 94666 w 103008"/>
                  <a:gd name="connsiteY44" fmla="*/ 37401 h 124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8">
                    <a:moveTo>
                      <a:pt x="94367" y="104138"/>
                    </a:moveTo>
                    <a:lnTo>
                      <a:pt x="100427" y="110475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27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25" y="80540"/>
                    </a:lnTo>
                    <a:lnTo>
                      <a:pt x="23321" y="72497"/>
                    </a:lnTo>
                    <a:lnTo>
                      <a:pt x="23897" y="69041"/>
                    </a:lnTo>
                    <a:lnTo>
                      <a:pt x="25625" y="67313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8"/>
                    </a:lnTo>
                    <a:close/>
                    <a:moveTo>
                      <a:pt x="94666" y="70770"/>
                    </a:moveTo>
                    <a:lnTo>
                      <a:pt x="100427" y="76807"/>
                    </a:lnTo>
                    <a:lnTo>
                      <a:pt x="102709" y="84873"/>
                    </a:lnTo>
                    <a:lnTo>
                      <a:pt x="102133" y="88329"/>
                    </a:lnTo>
                    <a:lnTo>
                      <a:pt x="100427" y="90334"/>
                    </a:lnTo>
                    <a:lnTo>
                      <a:pt x="97823" y="90611"/>
                    </a:lnTo>
                    <a:lnTo>
                      <a:pt x="94666" y="89459"/>
                    </a:lnTo>
                    <a:lnTo>
                      <a:pt x="8365" y="39982"/>
                    </a:lnTo>
                    <a:lnTo>
                      <a:pt x="2604" y="33668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8"/>
                    </a:lnTo>
                    <a:lnTo>
                      <a:pt x="4908" y="19841"/>
                    </a:lnTo>
                    <a:lnTo>
                      <a:pt x="8365" y="20994"/>
                    </a:lnTo>
                    <a:lnTo>
                      <a:pt x="94666" y="70770"/>
                    </a:lnTo>
                    <a:close/>
                    <a:moveTo>
                      <a:pt x="94666" y="37401"/>
                    </a:moveTo>
                    <a:lnTo>
                      <a:pt x="100427" y="43439"/>
                    </a:lnTo>
                    <a:lnTo>
                      <a:pt x="103008" y="51504"/>
                    </a:lnTo>
                    <a:lnTo>
                      <a:pt x="102133" y="54938"/>
                    </a:lnTo>
                    <a:lnTo>
                      <a:pt x="100427" y="56966"/>
                    </a:lnTo>
                    <a:lnTo>
                      <a:pt x="98123" y="57242"/>
                    </a:lnTo>
                    <a:lnTo>
                      <a:pt x="94666" y="56390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321" y="5761"/>
                    </a:lnTo>
                    <a:lnTo>
                      <a:pt x="24173" y="2305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3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287" name="Graphic 4">
              <a:extLst>
                <a:ext uri="{FF2B5EF4-FFF2-40B4-BE49-F238E27FC236}">
                  <a16:creationId xmlns:a16="http://schemas.microsoft.com/office/drawing/2014/main" id="{1DFD27B2-0F89-2A72-19E7-55056C0AFD10}"/>
                </a:ext>
              </a:extLst>
            </p:cNvPr>
            <p:cNvGrpSpPr/>
            <p:nvPr/>
          </p:nvGrpSpPr>
          <p:grpSpPr>
            <a:xfrm>
              <a:off x="14127852" y="15585341"/>
              <a:ext cx="691334" cy="923075"/>
              <a:chOff x="14826952" y="11145141"/>
              <a:chExt cx="691334" cy="923075"/>
            </a:xfrm>
          </p:grpSpPr>
          <p:sp>
            <p:nvSpPr>
              <p:cNvPr id="2318" name="Freeform 2317">
                <a:extLst>
                  <a:ext uri="{FF2B5EF4-FFF2-40B4-BE49-F238E27FC236}">
                    <a16:creationId xmlns:a16="http://schemas.microsoft.com/office/drawing/2014/main" id="{081FD0EE-5480-A44B-BF18-C885DE44946E}"/>
                  </a:ext>
                </a:extLst>
              </p:cNvPr>
              <p:cNvSpPr/>
              <p:nvPr/>
            </p:nvSpPr>
            <p:spPr>
              <a:xfrm>
                <a:off x="15126204" y="11949789"/>
                <a:ext cx="239223" cy="118427"/>
              </a:xfrm>
              <a:custGeom>
                <a:avLst/>
                <a:gdLst>
                  <a:gd name="connsiteX0" fmla="*/ 239223 w 239223"/>
                  <a:gd name="connsiteY0" fmla="*/ 0 h 118427"/>
                  <a:gd name="connsiteX1" fmla="*/ 239177 w 239223"/>
                  <a:gd name="connsiteY1" fmla="*/ 30695 h 118427"/>
                  <a:gd name="connsiteX2" fmla="*/ 236205 w 239223"/>
                  <a:gd name="connsiteY2" fmla="*/ 34820 h 118427"/>
                  <a:gd name="connsiteX3" fmla="*/ 95335 w 239223"/>
                  <a:gd name="connsiteY3" fmla="*/ 116697 h 118427"/>
                  <a:gd name="connsiteX4" fmla="*/ 80977 w 239223"/>
                  <a:gd name="connsiteY4" fmla="*/ 116720 h 118427"/>
                  <a:gd name="connsiteX5" fmla="*/ 2996 w 239223"/>
                  <a:gd name="connsiteY5" fmla="*/ 71668 h 118427"/>
                  <a:gd name="connsiteX6" fmla="*/ 0 w 239223"/>
                  <a:gd name="connsiteY6" fmla="*/ 67473 h 118427"/>
                  <a:gd name="connsiteX7" fmla="*/ 46 w 239223"/>
                  <a:gd name="connsiteY7" fmla="*/ 36778 h 118427"/>
                  <a:gd name="connsiteX8" fmla="*/ 3042 w 239223"/>
                  <a:gd name="connsiteY8" fmla="*/ 40949 h 118427"/>
                  <a:gd name="connsiteX9" fmla="*/ 81046 w 239223"/>
                  <a:gd name="connsiteY9" fmla="*/ 86001 h 118427"/>
                  <a:gd name="connsiteX10" fmla="*/ 95380 w 239223"/>
                  <a:gd name="connsiteY10" fmla="*/ 86001 h 118427"/>
                  <a:gd name="connsiteX11" fmla="*/ 236274 w 239223"/>
                  <a:gd name="connsiteY11" fmla="*/ 4125 h 118427"/>
                  <a:gd name="connsiteX12" fmla="*/ 239223 w 239223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27">
                    <a:moveTo>
                      <a:pt x="239223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0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24"/>
                      <a:pt x="80977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3"/>
                    </a:cubicBezTo>
                    <a:lnTo>
                      <a:pt x="46" y="36778"/>
                    </a:lnTo>
                    <a:cubicBezTo>
                      <a:pt x="46" y="38299"/>
                      <a:pt x="1037" y="39821"/>
                      <a:pt x="3042" y="40949"/>
                    </a:cubicBezTo>
                    <a:lnTo>
                      <a:pt x="81046" y="86001"/>
                    </a:lnTo>
                    <a:cubicBezTo>
                      <a:pt x="85034" y="88306"/>
                      <a:pt x="91440" y="88283"/>
                      <a:pt x="95380" y="86001"/>
                    </a:cubicBezTo>
                    <a:lnTo>
                      <a:pt x="236274" y="4125"/>
                    </a:lnTo>
                    <a:cubicBezTo>
                      <a:pt x="238233" y="2995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9" name="Freeform 2318">
                <a:extLst>
                  <a:ext uri="{FF2B5EF4-FFF2-40B4-BE49-F238E27FC236}">
                    <a16:creationId xmlns:a16="http://schemas.microsoft.com/office/drawing/2014/main" id="{5CA73D38-AB41-17E4-5E86-3419F60243DB}"/>
                  </a:ext>
                </a:extLst>
              </p:cNvPr>
              <p:cNvSpPr/>
              <p:nvPr/>
            </p:nvSpPr>
            <p:spPr>
              <a:xfrm>
                <a:off x="15126259" y="11898837"/>
                <a:ext cx="239159" cy="138658"/>
              </a:xfrm>
              <a:custGeom>
                <a:avLst/>
                <a:gdLst>
                  <a:gd name="connsiteX0" fmla="*/ 236172 w 239159"/>
                  <a:gd name="connsiteY0" fmla="*/ 46781 h 138658"/>
                  <a:gd name="connsiteX1" fmla="*/ 236219 w 239159"/>
                  <a:gd name="connsiteY1" fmla="*/ 55076 h 138658"/>
                  <a:gd name="connsiteX2" fmla="*/ 95349 w 239159"/>
                  <a:gd name="connsiteY2" fmla="*/ 136930 h 138658"/>
                  <a:gd name="connsiteX3" fmla="*/ 80991 w 239159"/>
                  <a:gd name="connsiteY3" fmla="*/ 136930 h 138658"/>
                  <a:gd name="connsiteX4" fmla="*/ 2987 w 239159"/>
                  <a:gd name="connsiteY4" fmla="*/ 91901 h 138658"/>
                  <a:gd name="connsiteX5" fmla="*/ 2941 w 239159"/>
                  <a:gd name="connsiteY5" fmla="*/ 83582 h 138658"/>
                  <a:gd name="connsiteX6" fmla="*/ 143811 w 239159"/>
                  <a:gd name="connsiteY6" fmla="*/ 1728 h 138658"/>
                  <a:gd name="connsiteX7" fmla="*/ 158168 w 239159"/>
                  <a:gd name="connsiteY7" fmla="*/ 1728 h 138658"/>
                  <a:gd name="connsiteX8" fmla="*/ 236172 w 239159"/>
                  <a:gd name="connsiteY8" fmla="*/ 46781 h 138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58">
                    <a:moveTo>
                      <a:pt x="236172" y="46781"/>
                    </a:moveTo>
                    <a:cubicBezTo>
                      <a:pt x="240136" y="49062"/>
                      <a:pt x="240160" y="52772"/>
                      <a:pt x="236219" y="55076"/>
                    </a:cubicBezTo>
                    <a:lnTo>
                      <a:pt x="95349" y="136930"/>
                    </a:lnTo>
                    <a:cubicBezTo>
                      <a:pt x="91408" y="139234"/>
                      <a:pt x="84979" y="139234"/>
                      <a:pt x="80991" y="136930"/>
                    </a:cubicBezTo>
                    <a:lnTo>
                      <a:pt x="2987" y="91901"/>
                    </a:lnTo>
                    <a:cubicBezTo>
                      <a:pt x="-976" y="89619"/>
                      <a:pt x="-1000" y="85887"/>
                      <a:pt x="2941" y="83582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8" y="1728"/>
                    </a:cubicBezTo>
                    <a:lnTo>
                      <a:pt x="236172" y="4678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0" name="Freeform 2319">
                <a:extLst>
                  <a:ext uri="{FF2B5EF4-FFF2-40B4-BE49-F238E27FC236}">
                    <a16:creationId xmlns:a16="http://schemas.microsoft.com/office/drawing/2014/main" id="{46B78A27-F1FF-9A6F-7AAB-507F79544F82}"/>
                  </a:ext>
                </a:extLst>
              </p:cNvPr>
              <p:cNvSpPr/>
              <p:nvPr/>
            </p:nvSpPr>
            <p:spPr>
              <a:xfrm>
                <a:off x="15206306" y="11884320"/>
                <a:ext cx="58048" cy="99493"/>
              </a:xfrm>
              <a:custGeom>
                <a:avLst/>
                <a:gdLst>
                  <a:gd name="connsiteX0" fmla="*/ 58048 w 58048"/>
                  <a:gd name="connsiteY0" fmla="*/ 161 h 99493"/>
                  <a:gd name="connsiteX1" fmla="*/ 57496 w 58048"/>
                  <a:gd name="connsiteY1" fmla="*/ 82913 h 99493"/>
                  <a:gd name="connsiteX2" fmla="*/ 49154 w 58048"/>
                  <a:gd name="connsiteY2" fmla="*/ 94620 h 99493"/>
                  <a:gd name="connsiteX3" fmla="*/ 8480 w 58048"/>
                  <a:gd name="connsiteY3" fmla="*/ 94620 h 99493"/>
                  <a:gd name="connsiteX4" fmla="*/ 0 w 58048"/>
                  <a:gd name="connsiteY4" fmla="*/ 82752 h 99493"/>
                  <a:gd name="connsiteX5" fmla="*/ 553 w 58048"/>
                  <a:gd name="connsiteY5" fmla="*/ 0 h 99493"/>
                  <a:gd name="connsiteX6" fmla="*/ 9033 w 58048"/>
                  <a:gd name="connsiteY6" fmla="*/ 11867 h 99493"/>
                  <a:gd name="connsiteX7" fmla="*/ 49706 w 58048"/>
                  <a:gd name="connsiteY7" fmla="*/ 11844 h 99493"/>
                  <a:gd name="connsiteX8" fmla="*/ 58048 w 58048"/>
                  <a:gd name="connsiteY8" fmla="*/ 161 h 99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93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3"/>
                      <a:pt x="54684" y="91371"/>
                      <a:pt x="49154" y="94620"/>
                    </a:cubicBezTo>
                    <a:cubicBezTo>
                      <a:pt x="37954" y="101119"/>
                      <a:pt x="19749" y="101119"/>
                      <a:pt x="8480" y="94620"/>
                    </a:cubicBezTo>
                    <a:cubicBezTo>
                      <a:pt x="2812" y="91348"/>
                      <a:pt x="-24" y="87061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279" y="18366"/>
                      <a:pt x="38506" y="18343"/>
                      <a:pt x="49706" y="11844"/>
                    </a:cubicBezTo>
                    <a:cubicBezTo>
                      <a:pt x="55261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1" name="Freeform 2320">
                <a:extLst>
                  <a:ext uri="{FF2B5EF4-FFF2-40B4-BE49-F238E27FC236}">
                    <a16:creationId xmlns:a16="http://schemas.microsoft.com/office/drawing/2014/main" id="{C3E463A3-40C5-985F-C603-1CBF523FED32}"/>
                  </a:ext>
                </a:extLst>
              </p:cNvPr>
              <p:cNvSpPr/>
              <p:nvPr/>
            </p:nvSpPr>
            <p:spPr>
              <a:xfrm>
                <a:off x="15206853" y="11867754"/>
                <a:ext cx="57496" cy="33313"/>
              </a:xfrm>
              <a:custGeom>
                <a:avLst/>
                <a:gdLst>
                  <a:gd name="connsiteX0" fmla="*/ 49022 w 57496"/>
                  <a:gd name="connsiteY0" fmla="*/ 4882 h 33313"/>
                  <a:gd name="connsiteX1" fmla="*/ 49137 w 57496"/>
                  <a:gd name="connsiteY1" fmla="*/ 28410 h 33313"/>
                  <a:gd name="connsiteX2" fmla="*/ 8486 w 57496"/>
                  <a:gd name="connsiteY2" fmla="*/ 28434 h 33313"/>
                  <a:gd name="connsiteX3" fmla="*/ 8348 w 57496"/>
                  <a:gd name="connsiteY3" fmla="*/ 4882 h 33313"/>
                  <a:gd name="connsiteX4" fmla="*/ 49022 w 57496"/>
                  <a:gd name="connsiteY4" fmla="*/ 4882 h 33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13">
                    <a:moveTo>
                      <a:pt x="49022" y="4882"/>
                    </a:moveTo>
                    <a:cubicBezTo>
                      <a:pt x="60267" y="11381"/>
                      <a:pt x="60336" y="21912"/>
                      <a:pt x="49137" y="28410"/>
                    </a:cubicBezTo>
                    <a:cubicBezTo>
                      <a:pt x="37960" y="34932"/>
                      <a:pt x="19755" y="34956"/>
                      <a:pt x="8486" y="28434"/>
                    </a:cubicBezTo>
                    <a:cubicBezTo>
                      <a:pt x="-2783" y="21936"/>
                      <a:pt x="-2828" y="11381"/>
                      <a:pt x="8348" y="4882"/>
                    </a:cubicBezTo>
                    <a:cubicBezTo>
                      <a:pt x="19524" y="-1639"/>
                      <a:pt x="37753" y="-1616"/>
                      <a:pt x="49022" y="4882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2" name="Freeform 2321">
                <a:extLst>
                  <a:ext uri="{FF2B5EF4-FFF2-40B4-BE49-F238E27FC236}">
                    <a16:creationId xmlns:a16="http://schemas.microsoft.com/office/drawing/2014/main" id="{E4700D4B-3D2E-FB48-D009-18EEC979FFF9}"/>
                  </a:ext>
                </a:extLst>
              </p:cNvPr>
              <p:cNvSpPr/>
              <p:nvPr/>
            </p:nvSpPr>
            <p:spPr>
              <a:xfrm>
                <a:off x="15217436" y="11567022"/>
                <a:ext cx="35788" cy="325863"/>
              </a:xfrm>
              <a:custGeom>
                <a:avLst/>
                <a:gdLst>
                  <a:gd name="connsiteX0" fmla="*/ 35789 w 35788"/>
                  <a:gd name="connsiteY0" fmla="*/ 115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28 h 325863"/>
                  <a:gd name="connsiteX7" fmla="*/ 35789 w 35788"/>
                  <a:gd name="connsiteY7" fmla="*/ 115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115"/>
                    </a:moveTo>
                    <a:lnTo>
                      <a:pt x="35443" y="315662"/>
                    </a:lnTo>
                    <a:cubicBezTo>
                      <a:pt x="35443" y="318289"/>
                      <a:pt x="33714" y="320893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0"/>
                      <a:pt x="2075" y="5300"/>
                      <a:pt x="5554" y="7328"/>
                    </a:cubicBezTo>
                    <a:cubicBezTo>
                      <a:pt x="12514" y="11338"/>
                      <a:pt x="23736" y="11315"/>
                      <a:pt x="30649" y="7328"/>
                    </a:cubicBezTo>
                    <a:cubicBezTo>
                      <a:pt x="34060" y="5324"/>
                      <a:pt x="35789" y="2719"/>
                      <a:pt x="35789" y="1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3" name="Freeform 2322">
                <a:extLst>
                  <a:ext uri="{FF2B5EF4-FFF2-40B4-BE49-F238E27FC236}">
                    <a16:creationId xmlns:a16="http://schemas.microsoft.com/office/drawing/2014/main" id="{16F77264-BC87-BEF8-A02D-B1326503B4AC}"/>
                  </a:ext>
                </a:extLst>
              </p:cNvPr>
              <p:cNvSpPr/>
              <p:nvPr/>
            </p:nvSpPr>
            <p:spPr>
              <a:xfrm>
                <a:off x="15217759" y="11556802"/>
                <a:ext cx="35463" cy="20541"/>
              </a:xfrm>
              <a:custGeom>
                <a:avLst/>
                <a:gdLst>
                  <a:gd name="connsiteX0" fmla="*/ 30234 w 35463"/>
                  <a:gd name="connsiteY0" fmla="*/ 3007 h 20541"/>
                  <a:gd name="connsiteX1" fmla="*/ 30304 w 35463"/>
                  <a:gd name="connsiteY1" fmla="*/ 17526 h 20541"/>
                  <a:gd name="connsiteX2" fmla="*/ 5232 w 35463"/>
                  <a:gd name="connsiteY2" fmla="*/ 17526 h 20541"/>
                  <a:gd name="connsiteX3" fmla="*/ 5139 w 35463"/>
                  <a:gd name="connsiteY3" fmla="*/ 3007 h 20541"/>
                  <a:gd name="connsiteX4" fmla="*/ 30234 w 35463"/>
                  <a:gd name="connsiteY4" fmla="*/ 3007 h 20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41">
                    <a:moveTo>
                      <a:pt x="30234" y="3007"/>
                    </a:moveTo>
                    <a:cubicBezTo>
                      <a:pt x="37171" y="7017"/>
                      <a:pt x="37217" y="13516"/>
                      <a:pt x="30304" y="17526"/>
                    </a:cubicBezTo>
                    <a:cubicBezTo>
                      <a:pt x="23414" y="21535"/>
                      <a:pt x="12167" y="21558"/>
                      <a:pt x="5232" y="17526"/>
                    </a:cubicBezTo>
                    <a:cubicBezTo>
                      <a:pt x="-1705" y="13516"/>
                      <a:pt x="-1752" y="7017"/>
                      <a:pt x="5139" y="3007"/>
                    </a:cubicBezTo>
                    <a:cubicBezTo>
                      <a:pt x="12052" y="-1002"/>
                      <a:pt x="23275" y="-1002"/>
                      <a:pt x="30234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4" name="Freeform 2323">
                <a:extLst>
                  <a:ext uri="{FF2B5EF4-FFF2-40B4-BE49-F238E27FC236}">
                    <a16:creationId xmlns:a16="http://schemas.microsoft.com/office/drawing/2014/main" id="{EC42BFDE-A4B1-AB5D-1622-48111BCE6EFC}"/>
                  </a:ext>
                </a:extLst>
              </p:cNvPr>
              <p:cNvSpPr/>
              <p:nvPr/>
            </p:nvSpPr>
            <p:spPr>
              <a:xfrm>
                <a:off x="14837020" y="11300675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35 h 575195"/>
                  <a:gd name="connsiteX3" fmla="*/ 206225 w 232771"/>
                  <a:gd name="connsiteY3" fmla="*/ 3733 h 575195"/>
                  <a:gd name="connsiteX4" fmla="*/ 212330 w 232771"/>
                  <a:gd name="connsiteY4" fmla="*/ 1774 h 575195"/>
                  <a:gd name="connsiteX5" fmla="*/ 189586 w 232771"/>
                  <a:gd name="connsiteY5" fmla="*/ 573366 h 575195"/>
                  <a:gd name="connsiteX6" fmla="*/ 169122 w 232771"/>
                  <a:gd name="connsiteY6" fmla="*/ 575140 h 575195"/>
                  <a:gd name="connsiteX7" fmla="*/ 150849 w 232771"/>
                  <a:gd name="connsiteY7" fmla="*/ 561729 h 575195"/>
                  <a:gd name="connsiteX8" fmla="*/ 171288 w 232771"/>
                  <a:gd name="connsiteY8" fmla="*/ 559954 h 575195"/>
                  <a:gd name="connsiteX9" fmla="*/ 189586 w 232771"/>
                  <a:gd name="connsiteY9" fmla="*/ 573366 h 575195"/>
                  <a:gd name="connsiteX10" fmla="*/ 20417 w 232771"/>
                  <a:gd name="connsiteY10" fmla="*/ 121029 h 575195"/>
                  <a:gd name="connsiteX11" fmla="*/ 0 w 232771"/>
                  <a:gd name="connsiteY11" fmla="*/ 122803 h 575195"/>
                  <a:gd name="connsiteX12" fmla="*/ 206225 w 232771"/>
                  <a:gd name="connsiteY12" fmla="*/ 3733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30" y="1774"/>
                    </a:cubicBezTo>
                    <a:close/>
                    <a:moveTo>
                      <a:pt x="189586" y="573366"/>
                    </a:moveTo>
                    <a:lnTo>
                      <a:pt x="169122" y="575140"/>
                    </a:lnTo>
                    <a:cubicBezTo>
                      <a:pt x="161772" y="575786"/>
                      <a:pt x="154351" y="570670"/>
                      <a:pt x="150849" y="561729"/>
                    </a:cubicBezTo>
                    <a:lnTo>
                      <a:pt x="171288" y="559954"/>
                    </a:lnTo>
                    <a:cubicBezTo>
                      <a:pt x="174768" y="568919"/>
                      <a:pt x="182211" y="574012"/>
                      <a:pt x="189586" y="573366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5" name="Freeform 2324">
                <a:extLst>
                  <a:ext uri="{FF2B5EF4-FFF2-40B4-BE49-F238E27FC236}">
                    <a16:creationId xmlns:a16="http://schemas.microsoft.com/office/drawing/2014/main" id="{925BF0D8-EB0C-AA4A-F46E-D04C98AB3BC0}"/>
                  </a:ext>
                </a:extLst>
              </p:cNvPr>
              <p:cNvSpPr/>
              <p:nvPr/>
            </p:nvSpPr>
            <p:spPr>
              <a:xfrm>
                <a:off x="14826952" y="11421681"/>
                <a:ext cx="181356" cy="440723"/>
              </a:xfrm>
              <a:custGeom>
                <a:avLst/>
                <a:gdLst>
                  <a:gd name="connsiteX0" fmla="*/ 181356 w 181356"/>
                  <a:gd name="connsiteY0" fmla="*/ 438926 h 440723"/>
                  <a:gd name="connsiteX1" fmla="*/ 160917 w 181356"/>
                  <a:gd name="connsiteY1" fmla="*/ 440723 h 440723"/>
                  <a:gd name="connsiteX2" fmla="*/ 1910 w 181356"/>
                  <a:gd name="connsiteY2" fmla="*/ 32124 h 440723"/>
                  <a:gd name="connsiteX3" fmla="*/ 22373 w 181356"/>
                  <a:gd name="connsiteY3" fmla="*/ 30350 h 440723"/>
                  <a:gd name="connsiteX4" fmla="*/ 181356 w 181356"/>
                  <a:gd name="connsiteY4" fmla="*/ 438926 h 440723"/>
                  <a:gd name="connsiteX5" fmla="*/ 22373 w 181356"/>
                  <a:gd name="connsiteY5" fmla="*/ 30350 h 440723"/>
                  <a:gd name="connsiteX6" fmla="*/ 1910 w 181356"/>
                  <a:gd name="connsiteY6" fmla="*/ 32124 h 440723"/>
                  <a:gd name="connsiteX7" fmla="*/ 10068 w 181356"/>
                  <a:gd name="connsiteY7" fmla="*/ 1774 h 440723"/>
                  <a:gd name="connsiteX8" fmla="*/ 30485 w 181356"/>
                  <a:gd name="connsiteY8" fmla="*/ 0 h 440723"/>
                  <a:gd name="connsiteX9" fmla="*/ 22373 w 181356"/>
                  <a:gd name="connsiteY9" fmla="*/ 30350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6" y="438926"/>
                    </a:moveTo>
                    <a:lnTo>
                      <a:pt x="160917" y="440723"/>
                    </a:lnTo>
                    <a:lnTo>
                      <a:pt x="1910" y="32124"/>
                    </a:lnTo>
                    <a:lnTo>
                      <a:pt x="22373" y="30350"/>
                    </a:lnTo>
                    <a:lnTo>
                      <a:pt x="181356" y="438926"/>
                    </a:lnTo>
                    <a:close/>
                    <a:moveTo>
                      <a:pt x="22373" y="30350"/>
                    </a:moveTo>
                    <a:lnTo>
                      <a:pt x="1910" y="32124"/>
                    </a:lnTo>
                    <a:cubicBezTo>
                      <a:pt x="-2560" y="20579"/>
                      <a:pt x="1080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3" y="30350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6" name="Freeform 2325">
                <a:extLst>
                  <a:ext uri="{FF2B5EF4-FFF2-40B4-BE49-F238E27FC236}">
                    <a16:creationId xmlns:a16="http://schemas.microsoft.com/office/drawing/2014/main" id="{D22124C2-DCD2-C4CC-7547-2B9344D1F25B}"/>
                  </a:ext>
                </a:extLst>
              </p:cNvPr>
              <p:cNvSpPr/>
              <p:nvPr/>
            </p:nvSpPr>
            <p:spPr>
              <a:xfrm>
                <a:off x="14847382" y="11300618"/>
                <a:ext cx="401641" cy="573482"/>
              </a:xfrm>
              <a:custGeom>
                <a:avLst/>
                <a:gdLst>
                  <a:gd name="connsiteX0" fmla="*/ 216302 w 401641"/>
                  <a:gd name="connsiteY0" fmla="*/ 2016 h 573482"/>
                  <a:gd name="connsiteX1" fmla="*/ 240729 w 401641"/>
                  <a:gd name="connsiteY1" fmla="*/ 13561 h 573482"/>
                  <a:gd name="connsiteX2" fmla="*/ 399736 w 401641"/>
                  <a:gd name="connsiteY2" fmla="*/ 422137 h 573482"/>
                  <a:gd name="connsiteX3" fmla="*/ 391578 w 401641"/>
                  <a:gd name="connsiteY3" fmla="*/ 452395 h 573482"/>
                  <a:gd name="connsiteX4" fmla="*/ 185331 w 401641"/>
                  <a:gd name="connsiteY4" fmla="*/ 571465 h 573482"/>
                  <a:gd name="connsiteX5" fmla="*/ 160950 w 401641"/>
                  <a:gd name="connsiteY5" fmla="*/ 560011 h 573482"/>
                  <a:gd name="connsiteX6" fmla="*/ 1921 w 401641"/>
                  <a:gd name="connsiteY6" fmla="*/ 151412 h 573482"/>
                  <a:gd name="connsiteX7" fmla="*/ 10055 w 401641"/>
                  <a:gd name="connsiteY7" fmla="*/ 121086 h 573482"/>
                  <a:gd name="connsiteX8" fmla="*/ 216302 w 401641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82">
                    <a:moveTo>
                      <a:pt x="216302" y="2016"/>
                    </a:moveTo>
                    <a:cubicBezTo>
                      <a:pt x="225267" y="-3169"/>
                      <a:pt x="236235" y="1992"/>
                      <a:pt x="240729" y="13561"/>
                    </a:cubicBezTo>
                    <a:lnTo>
                      <a:pt x="399736" y="422137"/>
                    </a:lnTo>
                    <a:cubicBezTo>
                      <a:pt x="404206" y="433613"/>
                      <a:pt x="400542" y="447233"/>
                      <a:pt x="391578" y="452395"/>
                    </a:cubicBezTo>
                    <a:lnTo>
                      <a:pt x="185331" y="571465"/>
                    </a:lnTo>
                    <a:cubicBezTo>
                      <a:pt x="176390" y="576650"/>
                      <a:pt x="165398" y="571488"/>
                      <a:pt x="160950" y="560011"/>
                    </a:cubicBezTo>
                    <a:lnTo>
                      <a:pt x="1921" y="151412"/>
                    </a:lnTo>
                    <a:cubicBezTo>
                      <a:pt x="-2573" y="139867"/>
                      <a:pt x="1091" y="126271"/>
                      <a:pt x="10055" y="121086"/>
                    </a:cubicBezTo>
                    <a:lnTo>
                      <a:pt x="21630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7" name="Freeform 2326">
                <a:extLst>
                  <a:ext uri="{FF2B5EF4-FFF2-40B4-BE49-F238E27FC236}">
                    <a16:creationId xmlns:a16="http://schemas.microsoft.com/office/drawing/2014/main" id="{C5E297D7-7A96-2674-1E0B-6D2FEA608AC1}"/>
                  </a:ext>
                </a:extLst>
              </p:cNvPr>
              <p:cNvSpPr/>
              <p:nvPr/>
            </p:nvSpPr>
            <p:spPr>
              <a:xfrm>
                <a:off x="14859203" y="11315484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2 h 543737"/>
                  <a:gd name="connsiteX1" fmla="*/ 190862 w 377999"/>
                  <a:gd name="connsiteY1" fmla="*/ 463384 h 543737"/>
                  <a:gd name="connsiteX2" fmla="*/ 208629 w 377999"/>
                  <a:gd name="connsiteY2" fmla="*/ 509012 h 543737"/>
                  <a:gd name="connsiteX3" fmla="*/ 205034 w 377999"/>
                  <a:gd name="connsiteY3" fmla="*/ 522332 h 543737"/>
                  <a:gd name="connsiteX4" fmla="*/ 169524 w 377999"/>
                  <a:gd name="connsiteY4" fmla="*/ 542841 h 543737"/>
                  <a:gd name="connsiteX5" fmla="*/ 158739 w 377999"/>
                  <a:gd name="connsiteY5" fmla="*/ 537794 h 543737"/>
                  <a:gd name="connsiteX6" fmla="*/ 140994 w 377999"/>
                  <a:gd name="connsiteY6" fmla="*/ 492189 h 543737"/>
                  <a:gd name="connsiteX7" fmla="*/ 144589 w 377999"/>
                  <a:gd name="connsiteY7" fmla="*/ 478801 h 543737"/>
                  <a:gd name="connsiteX8" fmla="*/ 180123 w 377999"/>
                  <a:gd name="connsiteY8" fmla="*/ 458292 h 543737"/>
                  <a:gd name="connsiteX9" fmla="*/ 264442 w 377999"/>
                  <a:gd name="connsiteY9" fmla="*/ 321408 h 543737"/>
                  <a:gd name="connsiteX10" fmla="*/ 275181 w 377999"/>
                  <a:gd name="connsiteY10" fmla="*/ 326500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48 h 543737"/>
                  <a:gd name="connsiteX13" fmla="*/ 253819 w 377999"/>
                  <a:gd name="connsiteY13" fmla="*/ 405957 h 543737"/>
                  <a:gd name="connsiteX14" fmla="*/ 243058 w 377999"/>
                  <a:gd name="connsiteY14" fmla="*/ 400934 h 543737"/>
                  <a:gd name="connsiteX15" fmla="*/ 225313 w 377999"/>
                  <a:gd name="connsiteY15" fmla="*/ 355306 h 543737"/>
                  <a:gd name="connsiteX16" fmla="*/ 228908 w 377999"/>
                  <a:gd name="connsiteY16" fmla="*/ 341917 h 543737"/>
                  <a:gd name="connsiteX17" fmla="*/ 264442 w 377999"/>
                  <a:gd name="connsiteY17" fmla="*/ 321408 h 543737"/>
                  <a:gd name="connsiteX18" fmla="*/ 152101 w 377999"/>
                  <a:gd name="connsiteY18" fmla="*/ 386278 h 543737"/>
                  <a:gd name="connsiteX19" fmla="*/ 162840 w 377999"/>
                  <a:gd name="connsiteY19" fmla="*/ 391370 h 543737"/>
                  <a:gd name="connsiteX20" fmla="*/ 180585 w 377999"/>
                  <a:gd name="connsiteY20" fmla="*/ 436998 h 543737"/>
                  <a:gd name="connsiteX21" fmla="*/ 177012 w 377999"/>
                  <a:gd name="connsiteY21" fmla="*/ 450318 h 543737"/>
                  <a:gd name="connsiteX22" fmla="*/ 141478 w 377999"/>
                  <a:gd name="connsiteY22" fmla="*/ 470827 h 543737"/>
                  <a:gd name="connsiteX23" fmla="*/ 130717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787 h 543737"/>
                  <a:gd name="connsiteX26" fmla="*/ 152101 w 377999"/>
                  <a:gd name="connsiteY26" fmla="*/ 386278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90 w 377999"/>
                  <a:gd name="connsiteY29" fmla="*/ 404552 h 543737"/>
                  <a:gd name="connsiteX30" fmla="*/ 233171 w 377999"/>
                  <a:gd name="connsiteY30" fmla="*/ 417894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8 h 543737"/>
                  <a:gd name="connsiteX33" fmla="*/ 169154 w 377999"/>
                  <a:gd name="connsiteY33" fmla="*/ 387753 h 543737"/>
                  <a:gd name="connsiteX34" fmla="*/ 172726 w 377999"/>
                  <a:gd name="connsiteY34" fmla="*/ 374364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8 h 543737"/>
                  <a:gd name="connsiteX38" fmla="*/ 264811 w 377999"/>
                  <a:gd name="connsiteY38" fmla="*/ 476566 h 543737"/>
                  <a:gd name="connsiteX39" fmla="*/ 261193 w 377999"/>
                  <a:gd name="connsiteY39" fmla="*/ 489908 h 543737"/>
                  <a:gd name="connsiteX40" fmla="*/ 225682 w 377999"/>
                  <a:gd name="connsiteY40" fmla="*/ 510418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8 h 543737"/>
                  <a:gd name="connsiteX44" fmla="*/ 236283 w 377999"/>
                  <a:gd name="connsiteY44" fmla="*/ 425868 h 543737"/>
                  <a:gd name="connsiteX45" fmla="*/ 348601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01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0 h 543737"/>
                  <a:gd name="connsiteX53" fmla="*/ 348601 w 377999"/>
                  <a:gd name="connsiteY53" fmla="*/ 361021 h 543737"/>
                  <a:gd name="connsiteX54" fmla="*/ 292464 w 377999"/>
                  <a:gd name="connsiteY54" fmla="*/ 393422 h 543737"/>
                  <a:gd name="connsiteX55" fmla="*/ 303227 w 377999"/>
                  <a:gd name="connsiteY55" fmla="*/ 398537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65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19 h 543737"/>
                  <a:gd name="connsiteX61" fmla="*/ 256930 w 377999"/>
                  <a:gd name="connsiteY61" fmla="*/ 413931 h 543737"/>
                  <a:gd name="connsiteX62" fmla="*/ 292464 w 377999"/>
                  <a:gd name="connsiteY62" fmla="*/ 393422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4 h 543737"/>
                  <a:gd name="connsiteX65" fmla="*/ 152563 w 377999"/>
                  <a:gd name="connsiteY65" fmla="*/ 364938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5 w 377999"/>
                  <a:gd name="connsiteY70" fmla="*/ 334773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6 w 377999"/>
                  <a:gd name="connsiteY73" fmla="*/ 247297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4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8 h 543737"/>
                  <a:gd name="connsiteX78" fmla="*/ 56905 w 377999"/>
                  <a:gd name="connsiteY78" fmla="*/ 276103 h 543737"/>
                  <a:gd name="connsiteX79" fmla="*/ 60501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1 h 543737"/>
                  <a:gd name="connsiteX83" fmla="*/ 237020 w 377999"/>
                  <a:gd name="connsiteY83" fmla="*/ 51558 h 543737"/>
                  <a:gd name="connsiteX84" fmla="*/ 233402 w 377999"/>
                  <a:gd name="connsiteY84" fmla="*/ 64947 h 543737"/>
                  <a:gd name="connsiteX85" fmla="*/ 197868 w 377999"/>
                  <a:gd name="connsiteY85" fmla="*/ 85457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7 h 543737"/>
                  <a:gd name="connsiteX89" fmla="*/ 208491 w 377999"/>
                  <a:gd name="connsiteY89" fmla="*/ 907 h 543737"/>
                  <a:gd name="connsiteX90" fmla="*/ 152332 w 377999"/>
                  <a:gd name="connsiteY90" fmla="*/ 33307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7 h 543737"/>
                  <a:gd name="connsiteX94" fmla="*/ 141732 w 377999"/>
                  <a:gd name="connsiteY94" fmla="*/ 117857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17 h 543737"/>
                  <a:gd name="connsiteX98" fmla="*/ 152332 w 377999"/>
                  <a:gd name="connsiteY98" fmla="*/ 33307 h 543737"/>
                  <a:gd name="connsiteX99" fmla="*/ 96150 w 377999"/>
                  <a:gd name="connsiteY99" fmla="*/ 65754 h 543737"/>
                  <a:gd name="connsiteX100" fmla="*/ 106911 w 377999"/>
                  <a:gd name="connsiteY100" fmla="*/ 70801 h 543737"/>
                  <a:gd name="connsiteX101" fmla="*/ 124656 w 377999"/>
                  <a:gd name="connsiteY101" fmla="*/ 116428 h 543737"/>
                  <a:gd name="connsiteX102" fmla="*/ 121061 w 377999"/>
                  <a:gd name="connsiteY102" fmla="*/ 129794 h 543737"/>
                  <a:gd name="connsiteX103" fmla="*/ 85549 w 377999"/>
                  <a:gd name="connsiteY103" fmla="*/ 150303 h 543737"/>
                  <a:gd name="connsiteX104" fmla="*/ 74788 w 377999"/>
                  <a:gd name="connsiteY104" fmla="*/ 145211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68 w 377999"/>
                  <a:gd name="connsiteY108" fmla="*/ 98177 h 543737"/>
                  <a:gd name="connsiteX109" fmla="*/ 50729 w 377999"/>
                  <a:gd name="connsiteY109" fmla="*/ 103247 h 543737"/>
                  <a:gd name="connsiteX110" fmla="*/ 68474 w 377999"/>
                  <a:gd name="connsiteY110" fmla="*/ 148852 h 543737"/>
                  <a:gd name="connsiteX111" fmla="*/ 64925 w 377999"/>
                  <a:gd name="connsiteY111" fmla="*/ 162217 h 543737"/>
                  <a:gd name="connsiteX112" fmla="*/ 29367 w 377999"/>
                  <a:gd name="connsiteY112" fmla="*/ 182727 h 543737"/>
                  <a:gd name="connsiteX113" fmla="*/ 18582 w 377999"/>
                  <a:gd name="connsiteY113" fmla="*/ 177657 h 543737"/>
                  <a:gd name="connsiteX114" fmla="*/ 839 w 377999"/>
                  <a:gd name="connsiteY114" fmla="*/ 132029 h 543737"/>
                  <a:gd name="connsiteX115" fmla="*/ 4456 w 377999"/>
                  <a:gd name="connsiteY115" fmla="*/ 118687 h 543737"/>
                  <a:gd name="connsiteX116" fmla="*/ 39968 w 377999"/>
                  <a:gd name="connsiteY116" fmla="*/ 98177 h 543737"/>
                  <a:gd name="connsiteX117" fmla="*/ 68013 w 377999"/>
                  <a:gd name="connsiteY117" fmla="*/ 170191 h 543737"/>
                  <a:gd name="connsiteX118" fmla="*/ 78774 w 377999"/>
                  <a:gd name="connsiteY118" fmla="*/ 175284 h 543737"/>
                  <a:gd name="connsiteX119" fmla="*/ 96519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1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1 h 543737"/>
                  <a:gd name="connsiteX125" fmla="*/ 68013 w 377999"/>
                  <a:gd name="connsiteY125" fmla="*/ 170191 h 543737"/>
                  <a:gd name="connsiteX126" fmla="*/ 124172 w 377999"/>
                  <a:gd name="connsiteY126" fmla="*/ 137790 h 543737"/>
                  <a:gd name="connsiteX127" fmla="*/ 134957 w 377999"/>
                  <a:gd name="connsiteY127" fmla="*/ 142860 h 543737"/>
                  <a:gd name="connsiteX128" fmla="*/ 152700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49 w 377999"/>
                  <a:gd name="connsiteY130" fmla="*/ 222340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5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90 h 543737"/>
                  <a:gd name="connsiteX135" fmla="*/ 236513 w 377999"/>
                  <a:gd name="connsiteY135" fmla="*/ 72898 h 543737"/>
                  <a:gd name="connsiteX136" fmla="*/ 247298 w 377999"/>
                  <a:gd name="connsiteY136" fmla="*/ 77990 h 543737"/>
                  <a:gd name="connsiteX137" fmla="*/ 265042 w 377999"/>
                  <a:gd name="connsiteY137" fmla="*/ 123618 h 543737"/>
                  <a:gd name="connsiteX138" fmla="*/ 261424 w 377999"/>
                  <a:gd name="connsiteY138" fmla="*/ 136961 h 543737"/>
                  <a:gd name="connsiteX139" fmla="*/ 225912 w 377999"/>
                  <a:gd name="connsiteY139" fmla="*/ 157470 h 543737"/>
                  <a:gd name="connsiteX140" fmla="*/ 215151 w 377999"/>
                  <a:gd name="connsiteY140" fmla="*/ 152400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8 h 543737"/>
                  <a:gd name="connsiteX144" fmla="*/ 320602 w 377999"/>
                  <a:gd name="connsiteY144" fmla="*/ 289008 h 543737"/>
                  <a:gd name="connsiteX145" fmla="*/ 331387 w 377999"/>
                  <a:gd name="connsiteY145" fmla="*/ 294077 h 543737"/>
                  <a:gd name="connsiteX146" fmla="*/ 349132 w 377999"/>
                  <a:gd name="connsiteY146" fmla="*/ 339682 h 543737"/>
                  <a:gd name="connsiteX147" fmla="*/ 345513 w 377999"/>
                  <a:gd name="connsiteY147" fmla="*/ 353024 h 543737"/>
                  <a:gd name="connsiteX148" fmla="*/ 310002 w 377999"/>
                  <a:gd name="connsiteY148" fmla="*/ 373557 h 543737"/>
                  <a:gd name="connsiteX149" fmla="*/ 299240 w 377999"/>
                  <a:gd name="connsiteY149" fmla="*/ 368488 h 543737"/>
                  <a:gd name="connsiteX150" fmla="*/ 281495 w 377999"/>
                  <a:gd name="connsiteY150" fmla="*/ 322883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8 h 543737"/>
                  <a:gd name="connsiteX153" fmla="*/ 292580 w 377999"/>
                  <a:gd name="connsiteY153" fmla="*/ 216994 h 543737"/>
                  <a:gd name="connsiteX154" fmla="*/ 303342 w 377999"/>
                  <a:gd name="connsiteY154" fmla="*/ 222017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1 h 543737"/>
                  <a:gd name="connsiteX158" fmla="*/ 271218 w 377999"/>
                  <a:gd name="connsiteY158" fmla="*/ 296428 h 543737"/>
                  <a:gd name="connsiteX159" fmla="*/ 253451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32 h 543737"/>
                  <a:gd name="connsiteX165" fmla="*/ 289446 w 377999"/>
                  <a:gd name="connsiteY165" fmla="*/ 208975 h 543737"/>
                  <a:gd name="connsiteX166" fmla="*/ 253934 w 377999"/>
                  <a:gd name="connsiteY166" fmla="*/ 229484 h 543737"/>
                  <a:gd name="connsiteX167" fmla="*/ 243196 w 377999"/>
                  <a:gd name="connsiteY167" fmla="*/ 224414 h 543737"/>
                  <a:gd name="connsiteX168" fmla="*/ 225429 w 377999"/>
                  <a:gd name="connsiteY168" fmla="*/ 178809 h 543737"/>
                  <a:gd name="connsiteX169" fmla="*/ 229001 w 377999"/>
                  <a:gd name="connsiteY169" fmla="*/ 165444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4 h 543737"/>
                  <a:gd name="connsiteX172" fmla="*/ 219137 w 377999"/>
                  <a:gd name="connsiteY172" fmla="*/ 182451 h 543737"/>
                  <a:gd name="connsiteX173" fmla="*/ 236882 w 377999"/>
                  <a:gd name="connsiteY173" fmla="*/ 228055 h 543737"/>
                  <a:gd name="connsiteX174" fmla="*/ 233287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67 h 543737"/>
                  <a:gd name="connsiteX179" fmla="*/ 208376 w 377999"/>
                  <a:gd name="connsiteY179" fmla="*/ 177334 h 543737"/>
                  <a:gd name="connsiteX180" fmla="*/ 180354 w 377999"/>
                  <a:gd name="connsiteY180" fmla="*/ 105321 h 543737"/>
                  <a:gd name="connsiteX181" fmla="*/ 191115 w 377999"/>
                  <a:gd name="connsiteY181" fmla="*/ 110437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3 w 377999"/>
                  <a:gd name="connsiteY184" fmla="*/ 189871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1 h 543737"/>
                  <a:gd name="connsiteX188" fmla="*/ 180354 w 377999"/>
                  <a:gd name="connsiteY188" fmla="*/ 105321 h 543737"/>
                  <a:gd name="connsiteX189" fmla="*/ 236420 w 377999"/>
                  <a:gd name="connsiteY189" fmla="*/ 249394 h 543737"/>
                  <a:gd name="connsiteX190" fmla="*/ 247159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31 w 377999"/>
                  <a:gd name="connsiteY192" fmla="*/ 313435 h 543737"/>
                  <a:gd name="connsiteX193" fmla="*/ 225797 w 377999"/>
                  <a:gd name="connsiteY193" fmla="*/ 333944 h 543737"/>
                  <a:gd name="connsiteX194" fmla="*/ 215013 w 377999"/>
                  <a:gd name="connsiteY194" fmla="*/ 328875 h 543737"/>
                  <a:gd name="connsiteX195" fmla="*/ 197269 w 377999"/>
                  <a:gd name="connsiteY195" fmla="*/ 283270 h 543737"/>
                  <a:gd name="connsiteX196" fmla="*/ 200886 w 377999"/>
                  <a:gd name="connsiteY196" fmla="*/ 269904 h 543737"/>
                  <a:gd name="connsiteX197" fmla="*/ 236420 w 377999"/>
                  <a:gd name="connsiteY197" fmla="*/ 249394 h 543737"/>
                  <a:gd name="connsiteX198" fmla="*/ 180239 w 377999"/>
                  <a:gd name="connsiteY198" fmla="*/ 281841 h 543737"/>
                  <a:gd name="connsiteX199" fmla="*/ 191001 w 377999"/>
                  <a:gd name="connsiteY199" fmla="*/ 286887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1 h 543737"/>
                  <a:gd name="connsiteX203" fmla="*/ 158854 w 377999"/>
                  <a:gd name="connsiteY203" fmla="*/ 361298 h 543737"/>
                  <a:gd name="connsiteX204" fmla="*/ 141133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1 h 543737"/>
                  <a:gd name="connsiteX207" fmla="*/ 152194 w 377999"/>
                  <a:gd name="connsiteY207" fmla="*/ 209781 h 543737"/>
                  <a:gd name="connsiteX208" fmla="*/ 162979 w 377999"/>
                  <a:gd name="connsiteY208" fmla="*/ 214850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71 w 377999"/>
                  <a:gd name="connsiteY211" fmla="*/ 294354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4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2"/>
                    </a:moveTo>
                    <a:cubicBezTo>
                      <a:pt x="184111" y="456010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27"/>
                      <a:pt x="205034" y="522332"/>
                    </a:cubicBezTo>
                    <a:lnTo>
                      <a:pt x="169524" y="542841"/>
                    </a:lnTo>
                    <a:cubicBezTo>
                      <a:pt x="165560" y="545122"/>
                      <a:pt x="160743" y="542910"/>
                      <a:pt x="158739" y="537794"/>
                    </a:cubicBezTo>
                    <a:lnTo>
                      <a:pt x="140994" y="492189"/>
                    </a:lnTo>
                    <a:cubicBezTo>
                      <a:pt x="139012" y="487097"/>
                      <a:pt x="140648" y="481082"/>
                      <a:pt x="144589" y="478801"/>
                    </a:cubicBezTo>
                    <a:lnTo>
                      <a:pt x="180123" y="458292"/>
                    </a:lnTo>
                    <a:close/>
                    <a:moveTo>
                      <a:pt x="264442" y="321408"/>
                    </a:moveTo>
                    <a:cubicBezTo>
                      <a:pt x="268406" y="319127"/>
                      <a:pt x="273199" y="321408"/>
                      <a:pt x="275181" y="326500"/>
                    </a:cubicBezTo>
                    <a:lnTo>
                      <a:pt x="292948" y="372128"/>
                    </a:lnTo>
                    <a:cubicBezTo>
                      <a:pt x="294930" y="377245"/>
                      <a:pt x="293341" y="383167"/>
                      <a:pt x="289353" y="385448"/>
                    </a:cubicBezTo>
                    <a:lnTo>
                      <a:pt x="253819" y="405957"/>
                    </a:lnTo>
                    <a:cubicBezTo>
                      <a:pt x="249856" y="408262"/>
                      <a:pt x="245062" y="406050"/>
                      <a:pt x="243058" y="400934"/>
                    </a:cubicBezTo>
                    <a:lnTo>
                      <a:pt x="225313" y="355306"/>
                    </a:lnTo>
                    <a:cubicBezTo>
                      <a:pt x="223331" y="350213"/>
                      <a:pt x="224922" y="344222"/>
                      <a:pt x="228908" y="341917"/>
                    </a:cubicBezTo>
                    <a:lnTo>
                      <a:pt x="264442" y="321408"/>
                    </a:lnTo>
                    <a:close/>
                    <a:moveTo>
                      <a:pt x="152101" y="386278"/>
                    </a:moveTo>
                    <a:cubicBezTo>
                      <a:pt x="156089" y="383997"/>
                      <a:pt x="160858" y="386278"/>
                      <a:pt x="162840" y="391370"/>
                    </a:cubicBezTo>
                    <a:lnTo>
                      <a:pt x="180585" y="436998"/>
                    </a:lnTo>
                    <a:cubicBezTo>
                      <a:pt x="182589" y="442091"/>
                      <a:pt x="181000" y="448013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4"/>
                    </a:moveTo>
                    <a:cubicBezTo>
                      <a:pt x="212224" y="351550"/>
                      <a:pt x="217040" y="353831"/>
                      <a:pt x="219046" y="358924"/>
                    </a:cubicBezTo>
                    <a:lnTo>
                      <a:pt x="236790" y="404552"/>
                    </a:lnTo>
                    <a:cubicBezTo>
                      <a:pt x="238772" y="409644"/>
                      <a:pt x="237159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50"/>
                      <a:pt x="186898" y="433358"/>
                    </a:cubicBezTo>
                    <a:lnTo>
                      <a:pt x="169154" y="387753"/>
                    </a:lnTo>
                    <a:cubicBezTo>
                      <a:pt x="167172" y="382636"/>
                      <a:pt x="168740" y="376668"/>
                      <a:pt x="172726" y="374364"/>
                    </a:cubicBezTo>
                    <a:lnTo>
                      <a:pt x="208261" y="353854"/>
                    </a:lnTo>
                    <a:close/>
                    <a:moveTo>
                      <a:pt x="236283" y="425868"/>
                    </a:moveTo>
                    <a:cubicBezTo>
                      <a:pt x="240270" y="423563"/>
                      <a:pt x="245086" y="425845"/>
                      <a:pt x="247068" y="430938"/>
                    </a:cubicBezTo>
                    <a:lnTo>
                      <a:pt x="264811" y="476566"/>
                    </a:lnTo>
                    <a:cubicBezTo>
                      <a:pt x="266794" y="481658"/>
                      <a:pt x="265181" y="487627"/>
                      <a:pt x="261193" y="489908"/>
                    </a:cubicBezTo>
                    <a:lnTo>
                      <a:pt x="225682" y="510418"/>
                    </a:lnTo>
                    <a:cubicBezTo>
                      <a:pt x="221673" y="512722"/>
                      <a:pt x="216926" y="510463"/>
                      <a:pt x="214920" y="505371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378"/>
                    </a:cubicBezTo>
                    <a:lnTo>
                      <a:pt x="236283" y="425868"/>
                    </a:lnTo>
                    <a:close/>
                    <a:moveTo>
                      <a:pt x="348601" y="361021"/>
                    </a:moveTo>
                    <a:cubicBezTo>
                      <a:pt x="352611" y="358717"/>
                      <a:pt x="357427" y="360975"/>
                      <a:pt x="359409" y="366091"/>
                    </a:cubicBezTo>
                    <a:lnTo>
                      <a:pt x="377152" y="411696"/>
                    </a:lnTo>
                    <a:cubicBezTo>
                      <a:pt x="379135" y="416811"/>
                      <a:pt x="377522" y="422757"/>
                      <a:pt x="373535" y="425038"/>
                    </a:cubicBezTo>
                    <a:lnTo>
                      <a:pt x="338000" y="445571"/>
                    </a:lnTo>
                    <a:cubicBezTo>
                      <a:pt x="334037" y="447852"/>
                      <a:pt x="329267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01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27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5"/>
                      <a:pt x="273084" y="478064"/>
                      <a:pt x="271080" y="472947"/>
                    </a:cubicBezTo>
                    <a:lnTo>
                      <a:pt x="253335" y="427319"/>
                    </a:lnTo>
                    <a:cubicBezTo>
                      <a:pt x="251353" y="422227"/>
                      <a:pt x="252944" y="416235"/>
                      <a:pt x="256930" y="413931"/>
                    </a:cubicBezTo>
                    <a:lnTo>
                      <a:pt x="292464" y="393422"/>
                    </a:lnTo>
                    <a:close/>
                    <a:moveTo>
                      <a:pt x="124079" y="314264"/>
                    </a:moveTo>
                    <a:cubicBezTo>
                      <a:pt x="128067" y="311960"/>
                      <a:pt x="132814" y="314218"/>
                      <a:pt x="134818" y="319334"/>
                    </a:cubicBezTo>
                    <a:lnTo>
                      <a:pt x="152563" y="364938"/>
                    </a:lnTo>
                    <a:cubicBezTo>
                      <a:pt x="154544" y="370055"/>
                      <a:pt x="152978" y="376000"/>
                      <a:pt x="148990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99998" y="239923"/>
                      <a:pt x="104792" y="242204"/>
                      <a:pt x="106796" y="247297"/>
                    </a:cubicBezTo>
                    <a:lnTo>
                      <a:pt x="124541" y="292925"/>
                    </a:lnTo>
                    <a:cubicBezTo>
                      <a:pt x="126522" y="298018"/>
                      <a:pt x="124933" y="303941"/>
                      <a:pt x="120946" y="306244"/>
                    </a:cubicBezTo>
                    <a:lnTo>
                      <a:pt x="85434" y="326754"/>
                    </a:lnTo>
                    <a:cubicBezTo>
                      <a:pt x="81470" y="329036"/>
                      <a:pt x="76632" y="326823"/>
                      <a:pt x="74650" y="321708"/>
                    </a:cubicBezTo>
                    <a:lnTo>
                      <a:pt x="56905" y="276103"/>
                    </a:lnTo>
                    <a:cubicBezTo>
                      <a:pt x="54924" y="271010"/>
                      <a:pt x="56559" y="264996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7020" y="51558"/>
                    </a:lnTo>
                    <a:cubicBezTo>
                      <a:pt x="239001" y="56651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70" y="23721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07"/>
                    </a:moveTo>
                    <a:cubicBezTo>
                      <a:pt x="156295" y="31026"/>
                      <a:pt x="161089" y="33284"/>
                      <a:pt x="163071" y="38377"/>
                    </a:cubicBezTo>
                    <a:lnTo>
                      <a:pt x="180815" y="83982"/>
                    </a:lnTo>
                    <a:cubicBezTo>
                      <a:pt x="182797" y="89097"/>
                      <a:pt x="181230" y="95066"/>
                      <a:pt x="177267" y="97347"/>
                    </a:cubicBezTo>
                    <a:lnTo>
                      <a:pt x="141732" y="117857"/>
                    </a:lnTo>
                    <a:cubicBezTo>
                      <a:pt x="137745" y="120162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798" y="53817"/>
                    </a:cubicBezTo>
                    <a:lnTo>
                      <a:pt x="152332" y="33307"/>
                    </a:lnTo>
                    <a:close/>
                    <a:moveTo>
                      <a:pt x="96150" y="65754"/>
                    </a:moveTo>
                    <a:cubicBezTo>
                      <a:pt x="100114" y="63450"/>
                      <a:pt x="104930" y="65684"/>
                      <a:pt x="106911" y="70801"/>
                    </a:cubicBezTo>
                    <a:lnTo>
                      <a:pt x="124656" y="116428"/>
                    </a:lnTo>
                    <a:cubicBezTo>
                      <a:pt x="126660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03"/>
                      <a:pt x="74788" y="145211"/>
                    </a:cubicBezTo>
                    <a:lnTo>
                      <a:pt x="57043" y="99606"/>
                    </a:lnTo>
                    <a:cubicBezTo>
                      <a:pt x="55039" y="94490"/>
                      <a:pt x="56628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68" y="98177"/>
                    </a:moveTo>
                    <a:cubicBezTo>
                      <a:pt x="43978" y="95896"/>
                      <a:pt x="48748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13"/>
                      <a:pt x="64925" y="162217"/>
                    </a:cubicBezTo>
                    <a:lnTo>
                      <a:pt x="29367" y="182727"/>
                    </a:lnTo>
                    <a:cubicBezTo>
                      <a:pt x="25426" y="185008"/>
                      <a:pt x="20588" y="182773"/>
                      <a:pt x="18582" y="177657"/>
                    </a:cubicBezTo>
                    <a:lnTo>
                      <a:pt x="839" y="132029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68" y="98177"/>
                    </a:lnTo>
                    <a:close/>
                    <a:moveTo>
                      <a:pt x="68013" y="170191"/>
                    </a:moveTo>
                    <a:cubicBezTo>
                      <a:pt x="71976" y="167909"/>
                      <a:pt x="76770" y="170191"/>
                      <a:pt x="78774" y="175284"/>
                    </a:cubicBezTo>
                    <a:lnTo>
                      <a:pt x="96519" y="220911"/>
                    </a:lnTo>
                    <a:cubicBezTo>
                      <a:pt x="98500" y="226004"/>
                      <a:pt x="96911" y="231927"/>
                      <a:pt x="92924" y="234231"/>
                    </a:cubicBezTo>
                    <a:lnTo>
                      <a:pt x="57412" y="254741"/>
                    </a:lnTo>
                    <a:cubicBezTo>
                      <a:pt x="53448" y="257022"/>
                      <a:pt x="48632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8013" y="170191"/>
                    </a:lnTo>
                    <a:close/>
                    <a:moveTo>
                      <a:pt x="124172" y="137790"/>
                    </a:moveTo>
                    <a:cubicBezTo>
                      <a:pt x="128136" y="135463"/>
                      <a:pt x="132975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69" y="199526"/>
                      <a:pt x="149083" y="201808"/>
                    </a:cubicBezTo>
                    <a:lnTo>
                      <a:pt x="113549" y="222340"/>
                    </a:lnTo>
                    <a:cubicBezTo>
                      <a:pt x="109585" y="224621"/>
                      <a:pt x="104814" y="222363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277"/>
                    </a:cubicBezTo>
                    <a:lnTo>
                      <a:pt x="124172" y="137790"/>
                    </a:lnTo>
                    <a:close/>
                    <a:moveTo>
                      <a:pt x="236513" y="72898"/>
                    </a:moveTo>
                    <a:cubicBezTo>
                      <a:pt x="240477" y="70616"/>
                      <a:pt x="245317" y="72875"/>
                      <a:pt x="247298" y="77990"/>
                    </a:cubicBezTo>
                    <a:lnTo>
                      <a:pt x="265042" y="123618"/>
                    </a:lnTo>
                    <a:cubicBezTo>
                      <a:pt x="267023" y="128711"/>
                      <a:pt x="265410" y="134657"/>
                      <a:pt x="261424" y="136961"/>
                    </a:cubicBezTo>
                    <a:lnTo>
                      <a:pt x="225912" y="157470"/>
                    </a:lnTo>
                    <a:cubicBezTo>
                      <a:pt x="221926" y="159752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7016" y="95735"/>
                      <a:pt x="200979" y="93430"/>
                    </a:cubicBezTo>
                    <a:lnTo>
                      <a:pt x="236513" y="72898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405" y="288961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24"/>
                    </a:cubicBezTo>
                    <a:lnTo>
                      <a:pt x="310002" y="373557"/>
                    </a:lnTo>
                    <a:cubicBezTo>
                      <a:pt x="305992" y="375839"/>
                      <a:pt x="301221" y="373603"/>
                      <a:pt x="299240" y="368488"/>
                    </a:cubicBezTo>
                    <a:lnTo>
                      <a:pt x="281495" y="322883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91" y="272738"/>
                      <a:pt x="321478" y="278729"/>
                      <a:pt x="317491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199" y="301544"/>
                      <a:pt x="271218" y="296428"/>
                    </a:cubicBezTo>
                    <a:lnTo>
                      <a:pt x="253451" y="250823"/>
                    </a:lnTo>
                    <a:cubicBezTo>
                      <a:pt x="251469" y="245707"/>
                      <a:pt x="253060" y="239784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30"/>
                      <a:pt x="273339" y="144888"/>
                      <a:pt x="275320" y="150004"/>
                    </a:cubicBezTo>
                    <a:lnTo>
                      <a:pt x="293064" y="195632"/>
                    </a:lnTo>
                    <a:cubicBezTo>
                      <a:pt x="295045" y="200725"/>
                      <a:pt x="293432" y="206670"/>
                      <a:pt x="289446" y="208975"/>
                    </a:cubicBezTo>
                    <a:lnTo>
                      <a:pt x="253934" y="229484"/>
                    </a:lnTo>
                    <a:cubicBezTo>
                      <a:pt x="249948" y="231765"/>
                      <a:pt x="245177" y="229530"/>
                      <a:pt x="243196" y="224414"/>
                    </a:cubicBezTo>
                    <a:lnTo>
                      <a:pt x="225429" y="178809"/>
                    </a:lnTo>
                    <a:cubicBezTo>
                      <a:pt x="223447" y="173694"/>
                      <a:pt x="225038" y="167748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34"/>
                    </a:moveTo>
                    <a:cubicBezTo>
                      <a:pt x="212362" y="175053"/>
                      <a:pt x="217155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8"/>
                      <a:pt x="172842" y="197867"/>
                    </a:cubicBezTo>
                    <a:lnTo>
                      <a:pt x="208376" y="177334"/>
                    </a:lnTo>
                    <a:close/>
                    <a:moveTo>
                      <a:pt x="180354" y="105321"/>
                    </a:moveTo>
                    <a:cubicBezTo>
                      <a:pt x="184341" y="103039"/>
                      <a:pt x="189133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3" y="189871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6"/>
                      <a:pt x="140856" y="128134"/>
                      <a:pt x="144820" y="125831"/>
                    </a:cubicBezTo>
                    <a:lnTo>
                      <a:pt x="180354" y="105321"/>
                    </a:lnTo>
                    <a:close/>
                    <a:moveTo>
                      <a:pt x="236420" y="249394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69"/>
                    </a:lnTo>
                    <a:cubicBezTo>
                      <a:pt x="266886" y="305185"/>
                      <a:pt x="265319" y="311153"/>
                      <a:pt x="261331" y="313435"/>
                    </a:cubicBezTo>
                    <a:lnTo>
                      <a:pt x="225797" y="333944"/>
                    </a:lnTo>
                    <a:cubicBezTo>
                      <a:pt x="221833" y="336248"/>
                      <a:pt x="217018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08"/>
                      <a:pt x="200886" y="269904"/>
                    </a:cubicBezTo>
                    <a:lnTo>
                      <a:pt x="236420" y="249394"/>
                    </a:lnTo>
                    <a:close/>
                    <a:moveTo>
                      <a:pt x="180239" y="281841"/>
                    </a:moveTo>
                    <a:cubicBezTo>
                      <a:pt x="184202" y="279536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99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58" y="366391"/>
                      <a:pt x="158854" y="361298"/>
                    </a:cubicBezTo>
                    <a:lnTo>
                      <a:pt x="141133" y="315693"/>
                    </a:lnTo>
                    <a:cubicBezTo>
                      <a:pt x="139151" y="310577"/>
                      <a:pt x="140741" y="304654"/>
                      <a:pt x="144704" y="302350"/>
                    </a:cubicBezTo>
                    <a:lnTo>
                      <a:pt x="180239" y="281841"/>
                    </a:lnTo>
                    <a:close/>
                    <a:moveTo>
                      <a:pt x="152194" y="209781"/>
                    </a:moveTo>
                    <a:cubicBezTo>
                      <a:pt x="156158" y="207499"/>
                      <a:pt x="160997" y="209758"/>
                      <a:pt x="162979" y="214850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54"/>
                    </a:lnTo>
                    <a:cubicBezTo>
                      <a:pt x="137607" y="296635"/>
                      <a:pt x="132836" y="294377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8" name="Freeform 2327">
                <a:extLst>
                  <a:ext uri="{FF2B5EF4-FFF2-40B4-BE49-F238E27FC236}">
                    <a16:creationId xmlns:a16="http://schemas.microsoft.com/office/drawing/2014/main" id="{A6DCA42A-1125-04B7-9FA7-A62A077DF7A4}"/>
                  </a:ext>
                </a:extLst>
              </p:cNvPr>
              <p:cNvSpPr/>
              <p:nvPr/>
            </p:nvSpPr>
            <p:spPr>
              <a:xfrm>
                <a:off x="15106271" y="11145195"/>
                <a:ext cx="232793" cy="575218"/>
              </a:xfrm>
              <a:custGeom>
                <a:avLst/>
                <a:gdLst>
                  <a:gd name="connsiteX0" fmla="*/ 212353 w 232793"/>
                  <a:gd name="connsiteY0" fmla="*/ 1774 h 575218"/>
                  <a:gd name="connsiteX1" fmla="*/ 232794 w 232793"/>
                  <a:gd name="connsiteY1" fmla="*/ 0 h 575218"/>
                  <a:gd name="connsiteX2" fmla="*/ 226687 w 232793"/>
                  <a:gd name="connsiteY2" fmla="*/ 1959 h 575218"/>
                  <a:gd name="connsiteX3" fmla="*/ 206247 w 232793"/>
                  <a:gd name="connsiteY3" fmla="*/ 3733 h 575218"/>
                  <a:gd name="connsiteX4" fmla="*/ 212353 w 232793"/>
                  <a:gd name="connsiteY4" fmla="*/ 1774 h 575218"/>
                  <a:gd name="connsiteX5" fmla="*/ 189586 w 232793"/>
                  <a:gd name="connsiteY5" fmla="*/ 573389 h 575218"/>
                  <a:gd name="connsiteX6" fmla="*/ 169145 w 232793"/>
                  <a:gd name="connsiteY6" fmla="*/ 575164 h 575218"/>
                  <a:gd name="connsiteX7" fmla="*/ 150871 w 232793"/>
                  <a:gd name="connsiteY7" fmla="*/ 561729 h 575218"/>
                  <a:gd name="connsiteX8" fmla="*/ 171311 w 232793"/>
                  <a:gd name="connsiteY8" fmla="*/ 559978 h 575218"/>
                  <a:gd name="connsiteX9" fmla="*/ 189586 w 232793"/>
                  <a:gd name="connsiteY9" fmla="*/ 573389 h 575218"/>
                  <a:gd name="connsiteX10" fmla="*/ 20439 w 232793"/>
                  <a:gd name="connsiteY10" fmla="*/ 121029 h 575218"/>
                  <a:gd name="connsiteX11" fmla="*/ 0 w 232793"/>
                  <a:gd name="connsiteY11" fmla="*/ 122804 h 575218"/>
                  <a:gd name="connsiteX12" fmla="*/ 206247 w 232793"/>
                  <a:gd name="connsiteY12" fmla="*/ 3733 h 575218"/>
                  <a:gd name="connsiteX13" fmla="*/ 226687 w 232793"/>
                  <a:gd name="connsiteY13" fmla="*/ 1959 h 575218"/>
                  <a:gd name="connsiteX14" fmla="*/ 20439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50" y="207"/>
                      <a:pt x="228553" y="876"/>
                      <a:pt x="226687" y="1959"/>
                    </a:cubicBezTo>
                    <a:lnTo>
                      <a:pt x="206247" y="3733"/>
                    </a:lnTo>
                    <a:cubicBezTo>
                      <a:pt x="208205" y="2604"/>
                      <a:pt x="210280" y="1959"/>
                      <a:pt x="212353" y="1774"/>
                    </a:cubicBezTo>
                    <a:close/>
                    <a:moveTo>
                      <a:pt x="189586" y="573389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29"/>
                    </a:cubicBezTo>
                    <a:lnTo>
                      <a:pt x="171311" y="559978"/>
                    </a:lnTo>
                    <a:cubicBezTo>
                      <a:pt x="174791" y="568919"/>
                      <a:pt x="182234" y="574035"/>
                      <a:pt x="189586" y="573389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9" name="Freeform 2328">
                <a:extLst>
                  <a:ext uri="{FF2B5EF4-FFF2-40B4-BE49-F238E27FC236}">
                    <a16:creationId xmlns:a16="http://schemas.microsoft.com/office/drawing/2014/main" id="{EE69ED95-B7E7-3502-08D9-43977352336D}"/>
                  </a:ext>
                </a:extLst>
              </p:cNvPr>
              <p:cNvSpPr/>
              <p:nvPr/>
            </p:nvSpPr>
            <p:spPr>
              <a:xfrm>
                <a:off x="15096234" y="11266224"/>
                <a:ext cx="181371" cy="440723"/>
              </a:xfrm>
              <a:custGeom>
                <a:avLst/>
                <a:gdLst>
                  <a:gd name="connsiteX0" fmla="*/ 10059 w 181371"/>
                  <a:gd name="connsiteY0" fmla="*/ 1798 h 440723"/>
                  <a:gd name="connsiteX1" fmla="*/ 1925 w 181371"/>
                  <a:gd name="connsiteY1" fmla="*/ 32124 h 440723"/>
                  <a:gd name="connsiteX2" fmla="*/ 160908 w 181371"/>
                  <a:gd name="connsiteY2" fmla="*/ 440723 h 440723"/>
                  <a:gd name="connsiteX3" fmla="*/ 181372 w 181371"/>
                  <a:gd name="connsiteY3" fmla="*/ 438949 h 440723"/>
                  <a:gd name="connsiteX4" fmla="*/ 22365 w 181371"/>
                  <a:gd name="connsiteY4" fmla="*/ 30350 h 440723"/>
                  <a:gd name="connsiteX5" fmla="*/ 30500 w 181371"/>
                  <a:gd name="connsiteY5" fmla="*/ 0 h 440723"/>
                  <a:gd name="connsiteX6" fmla="*/ 10059 w 181371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23">
                    <a:moveTo>
                      <a:pt x="10059" y="1798"/>
                    </a:moveTo>
                    <a:cubicBezTo>
                      <a:pt x="1072" y="6959"/>
                      <a:pt x="-2568" y="20579"/>
                      <a:pt x="1925" y="32124"/>
                    </a:cubicBezTo>
                    <a:lnTo>
                      <a:pt x="160908" y="440723"/>
                    </a:lnTo>
                    <a:lnTo>
                      <a:pt x="181372" y="438949"/>
                    </a:lnTo>
                    <a:lnTo>
                      <a:pt x="22365" y="30350"/>
                    </a:lnTo>
                    <a:cubicBezTo>
                      <a:pt x="17849" y="18781"/>
                      <a:pt x="21535" y="5185"/>
                      <a:pt x="30500" y="0"/>
                    </a:cubicBezTo>
                    <a:lnTo>
                      <a:pt x="10059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0" name="Freeform 2329">
                <a:extLst>
                  <a:ext uri="{FF2B5EF4-FFF2-40B4-BE49-F238E27FC236}">
                    <a16:creationId xmlns:a16="http://schemas.microsoft.com/office/drawing/2014/main" id="{3D4834D6-FDC4-6536-916A-0F93487D1C9E}"/>
                  </a:ext>
                </a:extLst>
              </p:cNvPr>
              <p:cNvSpPr/>
              <p:nvPr/>
            </p:nvSpPr>
            <p:spPr>
              <a:xfrm>
                <a:off x="15116677" y="11145141"/>
                <a:ext cx="401609" cy="573498"/>
              </a:xfrm>
              <a:custGeom>
                <a:avLst/>
                <a:gdLst>
                  <a:gd name="connsiteX0" fmla="*/ 216280 w 401609"/>
                  <a:gd name="connsiteY0" fmla="*/ 2012 h 573498"/>
                  <a:gd name="connsiteX1" fmla="*/ 240707 w 401609"/>
                  <a:gd name="connsiteY1" fmla="*/ 13557 h 573498"/>
                  <a:gd name="connsiteX2" fmla="*/ 399714 w 401609"/>
                  <a:gd name="connsiteY2" fmla="*/ 422157 h 573498"/>
                  <a:gd name="connsiteX3" fmla="*/ 391534 w 401609"/>
                  <a:gd name="connsiteY3" fmla="*/ 452414 h 573498"/>
                  <a:gd name="connsiteX4" fmla="*/ 185309 w 401609"/>
                  <a:gd name="connsiteY4" fmla="*/ 571484 h 573498"/>
                  <a:gd name="connsiteX5" fmla="*/ 160904 w 401609"/>
                  <a:gd name="connsiteY5" fmla="*/ 560031 h 573498"/>
                  <a:gd name="connsiteX6" fmla="*/ 1922 w 401609"/>
                  <a:gd name="connsiteY6" fmla="*/ 151432 h 573498"/>
                  <a:gd name="connsiteX7" fmla="*/ 10033 w 401609"/>
                  <a:gd name="connsiteY7" fmla="*/ 121105 h 573498"/>
                  <a:gd name="connsiteX8" fmla="*/ 216280 w 401609"/>
                  <a:gd name="connsiteY8" fmla="*/ 2012 h 573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8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33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31"/>
                    </a:cubicBezTo>
                    <a:lnTo>
                      <a:pt x="1922" y="151432"/>
                    </a:lnTo>
                    <a:cubicBezTo>
                      <a:pt x="-2572" y="139887"/>
                      <a:pt x="1092" y="126267"/>
                      <a:pt x="10033" y="121105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1" name="Freeform 2330">
                <a:extLst>
                  <a:ext uri="{FF2B5EF4-FFF2-40B4-BE49-F238E27FC236}">
                    <a16:creationId xmlns:a16="http://schemas.microsoft.com/office/drawing/2014/main" id="{EEE14E21-99A8-65F1-F9C3-64ED373088CF}"/>
                  </a:ext>
                </a:extLst>
              </p:cNvPr>
              <p:cNvSpPr/>
              <p:nvPr/>
            </p:nvSpPr>
            <p:spPr>
              <a:xfrm>
                <a:off x="15128476" y="11160027"/>
                <a:ext cx="378000" cy="543738"/>
              </a:xfrm>
              <a:custGeom>
                <a:avLst/>
                <a:gdLst>
                  <a:gd name="connsiteX0" fmla="*/ 180123 w 378000"/>
                  <a:gd name="connsiteY0" fmla="*/ 458314 h 543738"/>
                  <a:gd name="connsiteX1" fmla="*/ 190862 w 378000"/>
                  <a:gd name="connsiteY1" fmla="*/ 463384 h 543738"/>
                  <a:gd name="connsiteX2" fmla="*/ 208629 w 378000"/>
                  <a:gd name="connsiteY2" fmla="*/ 509012 h 543738"/>
                  <a:gd name="connsiteX3" fmla="*/ 205034 w 378000"/>
                  <a:gd name="connsiteY3" fmla="*/ 522332 h 543738"/>
                  <a:gd name="connsiteX4" fmla="*/ 169500 w 378000"/>
                  <a:gd name="connsiteY4" fmla="*/ 542841 h 543738"/>
                  <a:gd name="connsiteX5" fmla="*/ 158739 w 378000"/>
                  <a:gd name="connsiteY5" fmla="*/ 537817 h 543738"/>
                  <a:gd name="connsiteX6" fmla="*/ 140994 w 378000"/>
                  <a:gd name="connsiteY6" fmla="*/ 492189 h 543738"/>
                  <a:gd name="connsiteX7" fmla="*/ 144589 w 378000"/>
                  <a:gd name="connsiteY7" fmla="*/ 478801 h 543738"/>
                  <a:gd name="connsiteX8" fmla="*/ 180123 w 378000"/>
                  <a:gd name="connsiteY8" fmla="*/ 458314 h 543738"/>
                  <a:gd name="connsiteX9" fmla="*/ 264442 w 378000"/>
                  <a:gd name="connsiteY9" fmla="*/ 321431 h 543738"/>
                  <a:gd name="connsiteX10" fmla="*/ 275181 w 378000"/>
                  <a:gd name="connsiteY10" fmla="*/ 326524 h 543738"/>
                  <a:gd name="connsiteX11" fmla="*/ 292926 w 378000"/>
                  <a:gd name="connsiteY11" fmla="*/ 372128 h 543738"/>
                  <a:gd name="connsiteX12" fmla="*/ 289353 w 378000"/>
                  <a:gd name="connsiteY12" fmla="*/ 385471 h 543738"/>
                  <a:gd name="connsiteX13" fmla="*/ 253843 w 378000"/>
                  <a:gd name="connsiteY13" fmla="*/ 405980 h 543738"/>
                  <a:gd name="connsiteX14" fmla="*/ 243058 w 378000"/>
                  <a:gd name="connsiteY14" fmla="*/ 400934 h 543738"/>
                  <a:gd name="connsiteX15" fmla="*/ 225313 w 378000"/>
                  <a:gd name="connsiteY15" fmla="*/ 355329 h 543738"/>
                  <a:gd name="connsiteX16" fmla="*/ 228908 w 378000"/>
                  <a:gd name="connsiteY16" fmla="*/ 341940 h 543738"/>
                  <a:gd name="connsiteX17" fmla="*/ 264442 w 378000"/>
                  <a:gd name="connsiteY17" fmla="*/ 321431 h 543738"/>
                  <a:gd name="connsiteX18" fmla="*/ 152101 w 378000"/>
                  <a:gd name="connsiteY18" fmla="*/ 386278 h 543738"/>
                  <a:gd name="connsiteX19" fmla="*/ 162840 w 378000"/>
                  <a:gd name="connsiteY19" fmla="*/ 391370 h 543738"/>
                  <a:gd name="connsiteX20" fmla="*/ 180607 w 378000"/>
                  <a:gd name="connsiteY20" fmla="*/ 436998 h 543738"/>
                  <a:gd name="connsiteX21" fmla="*/ 177012 w 378000"/>
                  <a:gd name="connsiteY21" fmla="*/ 450318 h 543738"/>
                  <a:gd name="connsiteX22" fmla="*/ 141478 w 378000"/>
                  <a:gd name="connsiteY22" fmla="*/ 470827 h 543738"/>
                  <a:gd name="connsiteX23" fmla="*/ 130717 w 378000"/>
                  <a:gd name="connsiteY23" fmla="*/ 465804 h 543738"/>
                  <a:gd name="connsiteX24" fmla="*/ 112949 w 378000"/>
                  <a:gd name="connsiteY24" fmla="*/ 420176 h 543738"/>
                  <a:gd name="connsiteX25" fmla="*/ 116567 w 378000"/>
                  <a:gd name="connsiteY25" fmla="*/ 406787 h 543738"/>
                  <a:gd name="connsiteX26" fmla="*/ 152101 w 378000"/>
                  <a:gd name="connsiteY26" fmla="*/ 386278 h 543738"/>
                  <a:gd name="connsiteX27" fmla="*/ 208238 w 378000"/>
                  <a:gd name="connsiteY27" fmla="*/ 353854 h 543738"/>
                  <a:gd name="connsiteX28" fmla="*/ 219046 w 378000"/>
                  <a:gd name="connsiteY28" fmla="*/ 358947 h 543738"/>
                  <a:gd name="connsiteX29" fmla="*/ 236790 w 378000"/>
                  <a:gd name="connsiteY29" fmla="*/ 404552 h 543738"/>
                  <a:gd name="connsiteX30" fmla="*/ 233171 w 378000"/>
                  <a:gd name="connsiteY30" fmla="*/ 417894 h 543738"/>
                  <a:gd name="connsiteX31" fmla="*/ 197637 w 378000"/>
                  <a:gd name="connsiteY31" fmla="*/ 438404 h 543738"/>
                  <a:gd name="connsiteX32" fmla="*/ 186898 w 378000"/>
                  <a:gd name="connsiteY32" fmla="*/ 433358 h 543738"/>
                  <a:gd name="connsiteX33" fmla="*/ 169155 w 378000"/>
                  <a:gd name="connsiteY33" fmla="*/ 387729 h 543738"/>
                  <a:gd name="connsiteX34" fmla="*/ 172704 w 378000"/>
                  <a:gd name="connsiteY34" fmla="*/ 374364 h 543738"/>
                  <a:gd name="connsiteX35" fmla="*/ 208238 w 378000"/>
                  <a:gd name="connsiteY35" fmla="*/ 353854 h 543738"/>
                  <a:gd name="connsiteX36" fmla="*/ 236283 w 378000"/>
                  <a:gd name="connsiteY36" fmla="*/ 425868 h 543738"/>
                  <a:gd name="connsiteX37" fmla="*/ 247068 w 378000"/>
                  <a:gd name="connsiteY37" fmla="*/ 430961 h 543738"/>
                  <a:gd name="connsiteX38" fmla="*/ 264812 w 378000"/>
                  <a:gd name="connsiteY38" fmla="*/ 476566 h 543738"/>
                  <a:gd name="connsiteX39" fmla="*/ 261193 w 378000"/>
                  <a:gd name="connsiteY39" fmla="*/ 489908 h 543738"/>
                  <a:gd name="connsiteX40" fmla="*/ 225659 w 378000"/>
                  <a:gd name="connsiteY40" fmla="*/ 510418 h 543738"/>
                  <a:gd name="connsiteX41" fmla="*/ 214920 w 378000"/>
                  <a:gd name="connsiteY41" fmla="*/ 505371 h 543738"/>
                  <a:gd name="connsiteX42" fmla="*/ 197176 w 378000"/>
                  <a:gd name="connsiteY42" fmla="*/ 459743 h 543738"/>
                  <a:gd name="connsiteX43" fmla="*/ 200726 w 378000"/>
                  <a:gd name="connsiteY43" fmla="*/ 446400 h 543738"/>
                  <a:gd name="connsiteX44" fmla="*/ 236283 w 378000"/>
                  <a:gd name="connsiteY44" fmla="*/ 425868 h 543738"/>
                  <a:gd name="connsiteX45" fmla="*/ 348624 w 378000"/>
                  <a:gd name="connsiteY45" fmla="*/ 361021 h 543738"/>
                  <a:gd name="connsiteX46" fmla="*/ 359409 w 378000"/>
                  <a:gd name="connsiteY46" fmla="*/ 366091 h 543738"/>
                  <a:gd name="connsiteX47" fmla="*/ 377154 w 378000"/>
                  <a:gd name="connsiteY47" fmla="*/ 411696 h 543738"/>
                  <a:gd name="connsiteX48" fmla="*/ 373535 w 378000"/>
                  <a:gd name="connsiteY48" fmla="*/ 425061 h 543738"/>
                  <a:gd name="connsiteX49" fmla="*/ 338023 w 378000"/>
                  <a:gd name="connsiteY49" fmla="*/ 445571 h 543738"/>
                  <a:gd name="connsiteX50" fmla="*/ 327262 w 378000"/>
                  <a:gd name="connsiteY50" fmla="*/ 440501 h 543738"/>
                  <a:gd name="connsiteX51" fmla="*/ 309517 w 378000"/>
                  <a:gd name="connsiteY51" fmla="*/ 394896 h 543738"/>
                  <a:gd name="connsiteX52" fmla="*/ 313090 w 378000"/>
                  <a:gd name="connsiteY52" fmla="*/ 381530 h 543738"/>
                  <a:gd name="connsiteX53" fmla="*/ 348624 w 378000"/>
                  <a:gd name="connsiteY53" fmla="*/ 361021 h 543738"/>
                  <a:gd name="connsiteX54" fmla="*/ 292464 w 378000"/>
                  <a:gd name="connsiteY54" fmla="*/ 393422 h 543738"/>
                  <a:gd name="connsiteX55" fmla="*/ 303203 w 378000"/>
                  <a:gd name="connsiteY55" fmla="*/ 398537 h 543738"/>
                  <a:gd name="connsiteX56" fmla="*/ 320970 w 378000"/>
                  <a:gd name="connsiteY56" fmla="*/ 444142 h 543738"/>
                  <a:gd name="connsiteX57" fmla="*/ 317375 w 378000"/>
                  <a:gd name="connsiteY57" fmla="*/ 457485 h 543738"/>
                  <a:gd name="connsiteX58" fmla="*/ 281865 w 378000"/>
                  <a:gd name="connsiteY58" fmla="*/ 477994 h 543738"/>
                  <a:gd name="connsiteX59" fmla="*/ 271080 w 378000"/>
                  <a:gd name="connsiteY59" fmla="*/ 472947 h 543738"/>
                  <a:gd name="connsiteX60" fmla="*/ 253335 w 378000"/>
                  <a:gd name="connsiteY60" fmla="*/ 427343 h 543738"/>
                  <a:gd name="connsiteX61" fmla="*/ 256930 w 378000"/>
                  <a:gd name="connsiteY61" fmla="*/ 413954 h 543738"/>
                  <a:gd name="connsiteX62" fmla="*/ 292464 w 378000"/>
                  <a:gd name="connsiteY62" fmla="*/ 393422 h 543738"/>
                  <a:gd name="connsiteX63" fmla="*/ 124057 w 378000"/>
                  <a:gd name="connsiteY63" fmla="*/ 314264 h 543738"/>
                  <a:gd name="connsiteX64" fmla="*/ 134818 w 378000"/>
                  <a:gd name="connsiteY64" fmla="*/ 319334 h 543738"/>
                  <a:gd name="connsiteX65" fmla="*/ 152563 w 378000"/>
                  <a:gd name="connsiteY65" fmla="*/ 364939 h 543738"/>
                  <a:gd name="connsiteX66" fmla="*/ 148991 w 378000"/>
                  <a:gd name="connsiteY66" fmla="*/ 378304 h 543738"/>
                  <a:gd name="connsiteX67" fmla="*/ 113456 w 378000"/>
                  <a:gd name="connsiteY67" fmla="*/ 398814 h 543738"/>
                  <a:gd name="connsiteX68" fmla="*/ 102672 w 378000"/>
                  <a:gd name="connsiteY68" fmla="*/ 393744 h 543738"/>
                  <a:gd name="connsiteX69" fmla="*/ 84927 w 378000"/>
                  <a:gd name="connsiteY69" fmla="*/ 348116 h 543738"/>
                  <a:gd name="connsiteX70" fmla="*/ 88545 w 378000"/>
                  <a:gd name="connsiteY70" fmla="*/ 334773 h 543738"/>
                  <a:gd name="connsiteX71" fmla="*/ 124057 w 378000"/>
                  <a:gd name="connsiteY71" fmla="*/ 314264 h 543738"/>
                  <a:gd name="connsiteX72" fmla="*/ 96035 w 378000"/>
                  <a:gd name="connsiteY72" fmla="*/ 242204 h 543738"/>
                  <a:gd name="connsiteX73" fmla="*/ 106773 w 378000"/>
                  <a:gd name="connsiteY73" fmla="*/ 247297 h 543738"/>
                  <a:gd name="connsiteX74" fmla="*/ 124541 w 378000"/>
                  <a:gd name="connsiteY74" fmla="*/ 292925 h 543738"/>
                  <a:gd name="connsiteX75" fmla="*/ 120946 w 378000"/>
                  <a:gd name="connsiteY75" fmla="*/ 306244 h 543738"/>
                  <a:gd name="connsiteX76" fmla="*/ 85411 w 378000"/>
                  <a:gd name="connsiteY76" fmla="*/ 326754 h 543738"/>
                  <a:gd name="connsiteX77" fmla="*/ 74650 w 378000"/>
                  <a:gd name="connsiteY77" fmla="*/ 321731 h 543738"/>
                  <a:gd name="connsiteX78" fmla="*/ 56905 w 378000"/>
                  <a:gd name="connsiteY78" fmla="*/ 276103 h 543738"/>
                  <a:gd name="connsiteX79" fmla="*/ 60501 w 378000"/>
                  <a:gd name="connsiteY79" fmla="*/ 262714 h 543738"/>
                  <a:gd name="connsiteX80" fmla="*/ 96035 w 378000"/>
                  <a:gd name="connsiteY80" fmla="*/ 242204 h 543738"/>
                  <a:gd name="connsiteX81" fmla="*/ 208491 w 378000"/>
                  <a:gd name="connsiteY81" fmla="*/ 907 h 543738"/>
                  <a:gd name="connsiteX82" fmla="*/ 219253 w 378000"/>
                  <a:gd name="connsiteY82" fmla="*/ 5931 h 543738"/>
                  <a:gd name="connsiteX83" fmla="*/ 236997 w 378000"/>
                  <a:gd name="connsiteY83" fmla="*/ 51558 h 543738"/>
                  <a:gd name="connsiteX84" fmla="*/ 233402 w 378000"/>
                  <a:gd name="connsiteY84" fmla="*/ 64947 h 543738"/>
                  <a:gd name="connsiteX85" fmla="*/ 197868 w 378000"/>
                  <a:gd name="connsiteY85" fmla="*/ 85457 h 543738"/>
                  <a:gd name="connsiteX86" fmla="*/ 187129 w 378000"/>
                  <a:gd name="connsiteY86" fmla="*/ 80341 h 543738"/>
                  <a:gd name="connsiteX87" fmla="*/ 169362 w 378000"/>
                  <a:gd name="connsiteY87" fmla="*/ 34736 h 543738"/>
                  <a:gd name="connsiteX88" fmla="*/ 172957 w 378000"/>
                  <a:gd name="connsiteY88" fmla="*/ 21417 h 543738"/>
                  <a:gd name="connsiteX89" fmla="*/ 208491 w 378000"/>
                  <a:gd name="connsiteY89" fmla="*/ 907 h 543738"/>
                  <a:gd name="connsiteX90" fmla="*/ 152332 w 378000"/>
                  <a:gd name="connsiteY90" fmla="*/ 33330 h 543738"/>
                  <a:gd name="connsiteX91" fmla="*/ 163071 w 378000"/>
                  <a:gd name="connsiteY91" fmla="*/ 38377 h 543738"/>
                  <a:gd name="connsiteX92" fmla="*/ 180815 w 378000"/>
                  <a:gd name="connsiteY92" fmla="*/ 84005 h 543738"/>
                  <a:gd name="connsiteX93" fmla="*/ 177267 w 378000"/>
                  <a:gd name="connsiteY93" fmla="*/ 97370 h 543738"/>
                  <a:gd name="connsiteX94" fmla="*/ 141709 w 378000"/>
                  <a:gd name="connsiteY94" fmla="*/ 117880 h 543738"/>
                  <a:gd name="connsiteX95" fmla="*/ 130923 w 378000"/>
                  <a:gd name="connsiteY95" fmla="*/ 112810 h 543738"/>
                  <a:gd name="connsiteX96" fmla="*/ 113180 w 378000"/>
                  <a:gd name="connsiteY96" fmla="*/ 67182 h 543738"/>
                  <a:gd name="connsiteX97" fmla="*/ 116798 w 378000"/>
                  <a:gd name="connsiteY97" fmla="*/ 53840 h 543738"/>
                  <a:gd name="connsiteX98" fmla="*/ 152332 w 378000"/>
                  <a:gd name="connsiteY98" fmla="*/ 33330 h 543738"/>
                  <a:gd name="connsiteX99" fmla="*/ 96150 w 378000"/>
                  <a:gd name="connsiteY99" fmla="*/ 65777 h 543738"/>
                  <a:gd name="connsiteX100" fmla="*/ 106911 w 378000"/>
                  <a:gd name="connsiteY100" fmla="*/ 70801 h 543738"/>
                  <a:gd name="connsiteX101" fmla="*/ 124656 w 378000"/>
                  <a:gd name="connsiteY101" fmla="*/ 116406 h 543738"/>
                  <a:gd name="connsiteX102" fmla="*/ 121061 w 378000"/>
                  <a:gd name="connsiteY102" fmla="*/ 129794 h 543738"/>
                  <a:gd name="connsiteX103" fmla="*/ 85549 w 378000"/>
                  <a:gd name="connsiteY103" fmla="*/ 150303 h 543738"/>
                  <a:gd name="connsiteX104" fmla="*/ 74788 w 378000"/>
                  <a:gd name="connsiteY104" fmla="*/ 145211 h 543738"/>
                  <a:gd name="connsiteX105" fmla="*/ 57021 w 378000"/>
                  <a:gd name="connsiteY105" fmla="*/ 99606 h 543738"/>
                  <a:gd name="connsiteX106" fmla="*/ 60616 w 378000"/>
                  <a:gd name="connsiteY106" fmla="*/ 86286 h 543738"/>
                  <a:gd name="connsiteX107" fmla="*/ 96150 w 378000"/>
                  <a:gd name="connsiteY107" fmla="*/ 65777 h 543738"/>
                  <a:gd name="connsiteX108" fmla="*/ 39991 w 378000"/>
                  <a:gd name="connsiteY108" fmla="*/ 98177 h 543738"/>
                  <a:gd name="connsiteX109" fmla="*/ 50729 w 378000"/>
                  <a:gd name="connsiteY109" fmla="*/ 103247 h 543738"/>
                  <a:gd name="connsiteX110" fmla="*/ 68474 w 378000"/>
                  <a:gd name="connsiteY110" fmla="*/ 148852 h 543738"/>
                  <a:gd name="connsiteX111" fmla="*/ 64901 w 378000"/>
                  <a:gd name="connsiteY111" fmla="*/ 162217 h 543738"/>
                  <a:gd name="connsiteX112" fmla="*/ 29367 w 378000"/>
                  <a:gd name="connsiteY112" fmla="*/ 182727 h 543738"/>
                  <a:gd name="connsiteX113" fmla="*/ 18582 w 378000"/>
                  <a:gd name="connsiteY113" fmla="*/ 177657 h 543738"/>
                  <a:gd name="connsiteX114" fmla="*/ 839 w 378000"/>
                  <a:gd name="connsiteY114" fmla="*/ 132052 h 543738"/>
                  <a:gd name="connsiteX115" fmla="*/ 4456 w 378000"/>
                  <a:gd name="connsiteY115" fmla="*/ 118687 h 543738"/>
                  <a:gd name="connsiteX116" fmla="*/ 39991 w 378000"/>
                  <a:gd name="connsiteY116" fmla="*/ 98177 h 543738"/>
                  <a:gd name="connsiteX117" fmla="*/ 67990 w 378000"/>
                  <a:gd name="connsiteY117" fmla="*/ 170191 h 543738"/>
                  <a:gd name="connsiteX118" fmla="*/ 78751 w 378000"/>
                  <a:gd name="connsiteY118" fmla="*/ 175284 h 543738"/>
                  <a:gd name="connsiteX119" fmla="*/ 96519 w 378000"/>
                  <a:gd name="connsiteY119" fmla="*/ 220912 h 543738"/>
                  <a:gd name="connsiteX120" fmla="*/ 92924 w 378000"/>
                  <a:gd name="connsiteY120" fmla="*/ 234231 h 543738"/>
                  <a:gd name="connsiteX121" fmla="*/ 57413 w 378000"/>
                  <a:gd name="connsiteY121" fmla="*/ 254741 h 543738"/>
                  <a:gd name="connsiteX122" fmla="*/ 46628 w 378000"/>
                  <a:gd name="connsiteY122" fmla="*/ 249717 h 543738"/>
                  <a:gd name="connsiteX123" fmla="*/ 28883 w 378000"/>
                  <a:gd name="connsiteY123" fmla="*/ 204089 h 543738"/>
                  <a:gd name="connsiteX124" fmla="*/ 32478 w 378000"/>
                  <a:gd name="connsiteY124" fmla="*/ 190701 h 543738"/>
                  <a:gd name="connsiteX125" fmla="*/ 67990 w 378000"/>
                  <a:gd name="connsiteY125" fmla="*/ 170191 h 543738"/>
                  <a:gd name="connsiteX126" fmla="*/ 124172 w 378000"/>
                  <a:gd name="connsiteY126" fmla="*/ 137790 h 543738"/>
                  <a:gd name="connsiteX127" fmla="*/ 134957 w 378000"/>
                  <a:gd name="connsiteY127" fmla="*/ 142860 h 543738"/>
                  <a:gd name="connsiteX128" fmla="*/ 152700 w 378000"/>
                  <a:gd name="connsiteY128" fmla="*/ 188465 h 543738"/>
                  <a:gd name="connsiteX129" fmla="*/ 149083 w 378000"/>
                  <a:gd name="connsiteY129" fmla="*/ 201808 h 543738"/>
                  <a:gd name="connsiteX130" fmla="*/ 113571 w 378000"/>
                  <a:gd name="connsiteY130" fmla="*/ 222317 h 543738"/>
                  <a:gd name="connsiteX131" fmla="*/ 102810 w 378000"/>
                  <a:gd name="connsiteY131" fmla="*/ 217270 h 543738"/>
                  <a:gd name="connsiteX132" fmla="*/ 85065 w 378000"/>
                  <a:gd name="connsiteY132" fmla="*/ 171665 h 543738"/>
                  <a:gd name="connsiteX133" fmla="*/ 88638 w 378000"/>
                  <a:gd name="connsiteY133" fmla="*/ 158300 h 543738"/>
                  <a:gd name="connsiteX134" fmla="*/ 124172 w 378000"/>
                  <a:gd name="connsiteY134" fmla="*/ 137790 h 543738"/>
                  <a:gd name="connsiteX135" fmla="*/ 236513 w 378000"/>
                  <a:gd name="connsiteY135" fmla="*/ 72920 h 543738"/>
                  <a:gd name="connsiteX136" fmla="*/ 247298 w 378000"/>
                  <a:gd name="connsiteY136" fmla="*/ 77990 h 543738"/>
                  <a:gd name="connsiteX137" fmla="*/ 265042 w 378000"/>
                  <a:gd name="connsiteY137" fmla="*/ 123595 h 543738"/>
                  <a:gd name="connsiteX138" fmla="*/ 261424 w 378000"/>
                  <a:gd name="connsiteY138" fmla="*/ 136961 h 543738"/>
                  <a:gd name="connsiteX139" fmla="*/ 225890 w 378000"/>
                  <a:gd name="connsiteY139" fmla="*/ 157470 h 543738"/>
                  <a:gd name="connsiteX140" fmla="*/ 215151 w 378000"/>
                  <a:gd name="connsiteY140" fmla="*/ 152400 h 543738"/>
                  <a:gd name="connsiteX141" fmla="*/ 197407 w 378000"/>
                  <a:gd name="connsiteY141" fmla="*/ 106796 h 543738"/>
                  <a:gd name="connsiteX142" fmla="*/ 200979 w 378000"/>
                  <a:gd name="connsiteY142" fmla="*/ 93430 h 543738"/>
                  <a:gd name="connsiteX143" fmla="*/ 236513 w 378000"/>
                  <a:gd name="connsiteY143" fmla="*/ 72920 h 543738"/>
                  <a:gd name="connsiteX144" fmla="*/ 320602 w 378000"/>
                  <a:gd name="connsiteY144" fmla="*/ 289008 h 543738"/>
                  <a:gd name="connsiteX145" fmla="*/ 331387 w 378000"/>
                  <a:gd name="connsiteY145" fmla="*/ 294077 h 543738"/>
                  <a:gd name="connsiteX146" fmla="*/ 349132 w 378000"/>
                  <a:gd name="connsiteY146" fmla="*/ 339682 h 543738"/>
                  <a:gd name="connsiteX147" fmla="*/ 345513 w 378000"/>
                  <a:gd name="connsiteY147" fmla="*/ 353048 h 543738"/>
                  <a:gd name="connsiteX148" fmla="*/ 310002 w 378000"/>
                  <a:gd name="connsiteY148" fmla="*/ 373557 h 543738"/>
                  <a:gd name="connsiteX149" fmla="*/ 299240 w 378000"/>
                  <a:gd name="connsiteY149" fmla="*/ 368488 h 543738"/>
                  <a:gd name="connsiteX150" fmla="*/ 281496 w 378000"/>
                  <a:gd name="connsiteY150" fmla="*/ 322883 h 543738"/>
                  <a:gd name="connsiteX151" fmla="*/ 285045 w 378000"/>
                  <a:gd name="connsiteY151" fmla="*/ 309517 h 543738"/>
                  <a:gd name="connsiteX152" fmla="*/ 320602 w 378000"/>
                  <a:gd name="connsiteY152" fmla="*/ 289008 h 543738"/>
                  <a:gd name="connsiteX153" fmla="*/ 292557 w 378000"/>
                  <a:gd name="connsiteY153" fmla="*/ 216994 h 543738"/>
                  <a:gd name="connsiteX154" fmla="*/ 303342 w 378000"/>
                  <a:gd name="connsiteY154" fmla="*/ 222017 h 543738"/>
                  <a:gd name="connsiteX155" fmla="*/ 321086 w 378000"/>
                  <a:gd name="connsiteY155" fmla="*/ 267645 h 543738"/>
                  <a:gd name="connsiteX156" fmla="*/ 317491 w 378000"/>
                  <a:gd name="connsiteY156" fmla="*/ 281034 h 543738"/>
                  <a:gd name="connsiteX157" fmla="*/ 281956 w 378000"/>
                  <a:gd name="connsiteY157" fmla="*/ 301544 h 543738"/>
                  <a:gd name="connsiteX158" fmla="*/ 271195 w 378000"/>
                  <a:gd name="connsiteY158" fmla="*/ 296428 h 543738"/>
                  <a:gd name="connsiteX159" fmla="*/ 253451 w 378000"/>
                  <a:gd name="connsiteY159" fmla="*/ 250823 h 543738"/>
                  <a:gd name="connsiteX160" fmla="*/ 257046 w 378000"/>
                  <a:gd name="connsiteY160" fmla="*/ 237503 h 543738"/>
                  <a:gd name="connsiteX161" fmla="*/ 292557 w 378000"/>
                  <a:gd name="connsiteY161" fmla="*/ 216994 h 543738"/>
                  <a:gd name="connsiteX162" fmla="*/ 264535 w 378000"/>
                  <a:gd name="connsiteY162" fmla="*/ 144934 h 543738"/>
                  <a:gd name="connsiteX163" fmla="*/ 275320 w 378000"/>
                  <a:gd name="connsiteY163" fmla="*/ 150004 h 543738"/>
                  <a:gd name="connsiteX164" fmla="*/ 293064 w 378000"/>
                  <a:gd name="connsiteY164" fmla="*/ 195609 h 543738"/>
                  <a:gd name="connsiteX165" fmla="*/ 289446 w 378000"/>
                  <a:gd name="connsiteY165" fmla="*/ 208975 h 543738"/>
                  <a:gd name="connsiteX166" fmla="*/ 253912 w 378000"/>
                  <a:gd name="connsiteY166" fmla="*/ 229484 h 543738"/>
                  <a:gd name="connsiteX167" fmla="*/ 243173 w 378000"/>
                  <a:gd name="connsiteY167" fmla="*/ 224414 h 543738"/>
                  <a:gd name="connsiteX168" fmla="*/ 225429 w 378000"/>
                  <a:gd name="connsiteY168" fmla="*/ 178809 h 543738"/>
                  <a:gd name="connsiteX169" fmla="*/ 229001 w 378000"/>
                  <a:gd name="connsiteY169" fmla="*/ 165444 h 543738"/>
                  <a:gd name="connsiteX170" fmla="*/ 264535 w 378000"/>
                  <a:gd name="connsiteY170" fmla="*/ 144934 h 543738"/>
                  <a:gd name="connsiteX171" fmla="*/ 208376 w 378000"/>
                  <a:gd name="connsiteY171" fmla="*/ 177358 h 543738"/>
                  <a:gd name="connsiteX172" fmla="*/ 219137 w 378000"/>
                  <a:gd name="connsiteY172" fmla="*/ 182451 h 543738"/>
                  <a:gd name="connsiteX173" fmla="*/ 236882 w 378000"/>
                  <a:gd name="connsiteY173" fmla="*/ 228055 h 543738"/>
                  <a:gd name="connsiteX174" fmla="*/ 233287 w 378000"/>
                  <a:gd name="connsiteY174" fmla="*/ 241398 h 543738"/>
                  <a:gd name="connsiteX175" fmla="*/ 197775 w 378000"/>
                  <a:gd name="connsiteY175" fmla="*/ 261907 h 543738"/>
                  <a:gd name="connsiteX176" fmla="*/ 186991 w 378000"/>
                  <a:gd name="connsiteY176" fmla="*/ 256861 h 543738"/>
                  <a:gd name="connsiteX177" fmla="*/ 169247 w 378000"/>
                  <a:gd name="connsiteY177" fmla="*/ 211256 h 543738"/>
                  <a:gd name="connsiteX178" fmla="*/ 172842 w 378000"/>
                  <a:gd name="connsiteY178" fmla="*/ 197867 h 543738"/>
                  <a:gd name="connsiteX179" fmla="*/ 208376 w 378000"/>
                  <a:gd name="connsiteY179" fmla="*/ 177358 h 543738"/>
                  <a:gd name="connsiteX180" fmla="*/ 180354 w 378000"/>
                  <a:gd name="connsiteY180" fmla="*/ 105344 h 543738"/>
                  <a:gd name="connsiteX181" fmla="*/ 191115 w 378000"/>
                  <a:gd name="connsiteY181" fmla="*/ 110437 h 543738"/>
                  <a:gd name="connsiteX182" fmla="*/ 208860 w 378000"/>
                  <a:gd name="connsiteY182" fmla="*/ 156042 h 543738"/>
                  <a:gd name="connsiteX183" fmla="*/ 205265 w 378000"/>
                  <a:gd name="connsiteY183" fmla="*/ 169384 h 543738"/>
                  <a:gd name="connsiteX184" fmla="*/ 169731 w 378000"/>
                  <a:gd name="connsiteY184" fmla="*/ 189894 h 543738"/>
                  <a:gd name="connsiteX185" fmla="*/ 158969 w 378000"/>
                  <a:gd name="connsiteY185" fmla="*/ 184847 h 543738"/>
                  <a:gd name="connsiteX186" fmla="*/ 141225 w 378000"/>
                  <a:gd name="connsiteY186" fmla="*/ 139242 h 543738"/>
                  <a:gd name="connsiteX187" fmla="*/ 144820 w 378000"/>
                  <a:gd name="connsiteY187" fmla="*/ 125854 h 543738"/>
                  <a:gd name="connsiteX188" fmla="*/ 180354 w 378000"/>
                  <a:gd name="connsiteY188" fmla="*/ 105344 h 543738"/>
                  <a:gd name="connsiteX189" fmla="*/ 236420 w 378000"/>
                  <a:gd name="connsiteY189" fmla="*/ 249418 h 543738"/>
                  <a:gd name="connsiteX190" fmla="*/ 247159 w 378000"/>
                  <a:gd name="connsiteY190" fmla="*/ 254464 h 543738"/>
                  <a:gd name="connsiteX191" fmla="*/ 264904 w 378000"/>
                  <a:gd name="connsiteY191" fmla="*/ 300092 h 543738"/>
                  <a:gd name="connsiteX192" fmla="*/ 261333 w 378000"/>
                  <a:gd name="connsiteY192" fmla="*/ 313458 h 543738"/>
                  <a:gd name="connsiteX193" fmla="*/ 225797 w 378000"/>
                  <a:gd name="connsiteY193" fmla="*/ 333967 h 543738"/>
                  <a:gd name="connsiteX194" fmla="*/ 215013 w 378000"/>
                  <a:gd name="connsiteY194" fmla="*/ 328875 h 543738"/>
                  <a:gd name="connsiteX195" fmla="*/ 197269 w 378000"/>
                  <a:gd name="connsiteY195" fmla="*/ 283270 h 543738"/>
                  <a:gd name="connsiteX196" fmla="*/ 200886 w 378000"/>
                  <a:gd name="connsiteY196" fmla="*/ 269927 h 543738"/>
                  <a:gd name="connsiteX197" fmla="*/ 236420 w 378000"/>
                  <a:gd name="connsiteY197" fmla="*/ 249418 h 543738"/>
                  <a:gd name="connsiteX198" fmla="*/ 180216 w 378000"/>
                  <a:gd name="connsiteY198" fmla="*/ 281841 h 543738"/>
                  <a:gd name="connsiteX199" fmla="*/ 191001 w 378000"/>
                  <a:gd name="connsiteY199" fmla="*/ 286887 h 543738"/>
                  <a:gd name="connsiteX200" fmla="*/ 208744 w 378000"/>
                  <a:gd name="connsiteY200" fmla="*/ 332492 h 543738"/>
                  <a:gd name="connsiteX201" fmla="*/ 205149 w 378000"/>
                  <a:gd name="connsiteY201" fmla="*/ 345881 h 543738"/>
                  <a:gd name="connsiteX202" fmla="*/ 169615 w 378000"/>
                  <a:gd name="connsiteY202" fmla="*/ 366391 h 543738"/>
                  <a:gd name="connsiteX203" fmla="*/ 158854 w 378000"/>
                  <a:gd name="connsiteY203" fmla="*/ 361298 h 543738"/>
                  <a:gd name="connsiteX204" fmla="*/ 141109 w 378000"/>
                  <a:gd name="connsiteY204" fmla="*/ 315693 h 543738"/>
                  <a:gd name="connsiteX205" fmla="*/ 144704 w 378000"/>
                  <a:gd name="connsiteY205" fmla="*/ 302350 h 543738"/>
                  <a:gd name="connsiteX206" fmla="*/ 180216 w 378000"/>
                  <a:gd name="connsiteY206" fmla="*/ 281841 h 543738"/>
                  <a:gd name="connsiteX207" fmla="*/ 152194 w 378000"/>
                  <a:gd name="connsiteY207" fmla="*/ 209804 h 543738"/>
                  <a:gd name="connsiteX208" fmla="*/ 162979 w 378000"/>
                  <a:gd name="connsiteY208" fmla="*/ 214874 h 543738"/>
                  <a:gd name="connsiteX209" fmla="*/ 180722 w 378000"/>
                  <a:gd name="connsiteY209" fmla="*/ 260478 h 543738"/>
                  <a:gd name="connsiteX210" fmla="*/ 177105 w 378000"/>
                  <a:gd name="connsiteY210" fmla="*/ 273821 h 543738"/>
                  <a:gd name="connsiteX211" fmla="*/ 141571 w 378000"/>
                  <a:gd name="connsiteY211" fmla="*/ 294331 h 543738"/>
                  <a:gd name="connsiteX212" fmla="*/ 130832 w 378000"/>
                  <a:gd name="connsiteY212" fmla="*/ 289284 h 543738"/>
                  <a:gd name="connsiteX213" fmla="*/ 113087 w 378000"/>
                  <a:gd name="connsiteY213" fmla="*/ 243679 h 543738"/>
                  <a:gd name="connsiteX214" fmla="*/ 116660 w 378000"/>
                  <a:gd name="connsiteY214" fmla="*/ 230314 h 543738"/>
                  <a:gd name="connsiteX215" fmla="*/ 152194 w 378000"/>
                  <a:gd name="connsiteY215" fmla="*/ 209804 h 543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38">
                    <a:moveTo>
                      <a:pt x="180123" y="458314"/>
                    </a:moveTo>
                    <a:cubicBezTo>
                      <a:pt x="184111" y="455987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28"/>
                      <a:pt x="209022" y="520050"/>
                      <a:pt x="205034" y="522332"/>
                    </a:cubicBezTo>
                    <a:lnTo>
                      <a:pt x="169500" y="542841"/>
                    </a:lnTo>
                    <a:cubicBezTo>
                      <a:pt x="165560" y="545123"/>
                      <a:pt x="160720" y="542910"/>
                      <a:pt x="158739" y="537817"/>
                    </a:cubicBezTo>
                    <a:lnTo>
                      <a:pt x="140994" y="492189"/>
                    </a:lnTo>
                    <a:cubicBezTo>
                      <a:pt x="138990" y="487097"/>
                      <a:pt x="140649" y="481082"/>
                      <a:pt x="144589" y="478801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27"/>
                      <a:pt x="273199" y="321408"/>
                      <a:pt x="275181" y="326524"/>
                    </a:cubicBezTo>
                    <a:lnTo>
                      <a:pt x="292926" y="372128"/>
                    </a:lnTo>
                    <a:cubicBezTo>
                      <a:pt x="294930" y="377245"/>
                      <a:pt x="293341" y="383167"/>
                      <a:pt x="289353" y="385471"/>
                    </a:cubicBezTo>
                    <a:lnTo>
                      <a:pt x="253843" y="405980"/>
                    </a:lnTo>
                    <a:cubicBezTo>
                      <a:pt x="249833" y="408262"/>
                      <a:pt x="245040" y="406027"/>
                      <a:pt x="243058" y="400934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278"/>
                    </a:moveTo>
                    <a:cubicBezTo>
                      <a:pt x="156065" y="383973"/>
                      <a:pt x="160858" y="386278"/>
                      <a:pt x="162840" y="391370"/>
                    </a:cubicBezTo>
                    <a:lnTo>
                      <a:pt x="180607" y="436998"/>
                    </a:lnTo>
                    <a:cubicBezTo>
                      <a:pt x="182589" y="442115"/>
                      <a:pt x="181000" y="448037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804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38" y="353854"/>
                    </a:moveTo>
                    <a:cubicBezTo>
                      <a:pt x="212224" y="351573"/>
                      <a:pt x="217040" y="353831"/>
                      <a:pt x="219046" y="358947"/>
                    </a:cubicBezTo>
                    <a:lnTo>
                      <a:pt x="236790" y="404552"/>
                    </a:lnTo>
                    <a:cubicBezTo>
                      <a:pt x="238772" y="409668"/>
                      <a:pt x="237135" y="415590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73"/>
                      <a:pt x="186898" y="433358"/>
                    </a:cubicBezTo>
                    <a:lnTo>
                      <a:pt x="169155" y="387729"/>
                    </a:lnTo>
                    <a:cubicBezTo>
                      <a:pt x="167173" y="382636"/>
                      <a:pt x="168740" y="376668"/>
                      <a:pt x="172704" y="374364"/>
                    </a:cubicBezTo>
                    <a:lnTo>
                      <a:pt x="208238" y="353854"/>
                    </a:lnTo>
                    <a:close/>
                    <a:moveTo>
                      <a:pt x="236283" y="425868"/>
                    </a:moveTo>
                    <a:cubicBezTo>
                      <a:pt x="240246" y="423586"/>
                      <a:pt x="245062" y="425845"/>
                      <a:pt x="247068" y="430961"/>
                    </a:cubicBezTo>
                    <a:lnTo>
                      <a:pt x="264812" y="476566"/>
                    </a:lnTo>
                    <a:cubicBezTo>
                      <a:pt x="266794" y="481681"/>
                      <a:pt x="265181" y="487627"/>
                      <a:pt x="261193" y="489908"/>
                    </a:cubicBezTo>
                    <a:lnTo>
                      <a:pt x="225659" y="510418"/>
                    </a:lnTo>
                    <a:cubicBezTo>
                      <a:pt x="221696" y="512722"/>
                      <a:pt x="216926" y="510487"/>
                      <a:pt x="214920" y="505371"/>
                    </a:cubicBezTo>
                    <a:lnTo>
                      <a:pt x="197176" y="459743"/>
                    </a:lnTo>
                    <a:cubicBezTo>
                      <a:pt x="195194" y="454650"/>
                      <a:pt x="196762" y="448682"/>
                      <a:pt x="200726" y="446400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587" y="358717"/>
                      <a:pt x="357403" y="360998"/>
                      <a:pt x="359409" y="366091"/>
                    </a:cubicBezTo>
                    <a:lnTo>
                      <a:pt x="377154" y="411696"/>
                    </a:lnTo>
                    <a:cubicBezTo>
                      <a:pt x="379135" y="416811"/>
                      <a:pt x="377522" y="422757"/>
                      <a:pt x="373535" y="425061"/>
                    </a:cubicBezTo>
                    <a:lnTo>
                      <a:pt x="338023" y="445571"/>
                    </a:lnTo>
                    <a:cubicBezTo>
                      <a:pt x="334014" y="447876"/>
                      <a:pt x="329243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55" y="480275"/>
                      <a:pt x="273062" y="478040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27"/>
                      <a:pt x="252944" y="416259"/>
                      <a:pt x="256930" y="413954"/>
                    </a:cubicBezTo>
                    <a:lnTo>
                      <a:pt x="292464" y="393422"/>
                    </a:lnTo>
                    <a:close/>
                    <a:moveTo>
                      <a:pt x="124057" y="314264"/>
                    </a:moveTo>
                    <a:cubicBezTo>
                      <a:pt x="128043" y="311960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5"/>
                      <a:pt x="152978" y="376000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096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57" y="314264"/>
                    </a:lnTo>
                    <a:close/>
                    <a:moveTo>
                      <a:pt x="96035" y="242204"/>
                    </a:moveTo>
                    <a:cubicBezTo>
                      <a:pt x="99998" y="239900"/>
                      <a:pt x="104792" y="242204"/>
                      <a:pt x="106773" y="247297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44"/>
                    </a:cubicBezTo>
                    <a:lnTo>
                      <a:pt x="85411" y="326754"/>
                    </a:lnTo>
                    <a:cubicBezTo>
                      <a:pt x="81470" y="329036"/>
                      <a:pt x="76654" y="326823"/>
                      <a:pt x="74650" y="321731"/>
                    </a:cubicBezTo>
                    <a:lnTo>
                      <a:pt x="56905" y="276103"/>
                    </a:lnTo>
                    <a:cubicBezTo>
                      <a:pt x="54924" y="271010"/>
                      <a:pt x="56559" y="265018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882" y="87761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43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6"/>
                      <a:pt x="161066" y="33261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8"/>
                      <a:pt x="181230" y="95066"/>
                      <a:pt x="177267" y="97370"/>
                    </a:cubicBezTo>
                    <a:lnTo>
                      <a:pt x="141709" y="117880"/>
                    </a:lnTo>
                    <a:cubicBezTo>
                      <a:pt x="137745" y="120162"/>
                      <a:pt x="132929" y="117903"/>
                      <a:pt x="130923" y="112810"/>
                    </a:cubicBezTo>
                    <a:lnTo>
                      <a:pt x="113180" y="67182"/>
                    </a:lnTo>
                    <a:cubicBezTo>
                      <a:pt x="111198" y="62067"/>
                      <a:pt x="112812" y="56144"/>
                      <a:pt x="116798" y="53840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3"/>
                      <a:pt x="104907" y="65708"/>
                      <a:pt x="106911" y="70801"/>
                    </a:cubicBezTo>
                    <a:lnTo>
                      <a:pt x="124656" y="116406"/>
                    </a:lnTo>
                    <a:cubicBezTo>
                      <a:pt x="126638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26"/>
                      <a:pt x="74788" y="145211"/>
                    </a:cubicBezTo>
                    <a:lnTo>
                      <a:pt x="57021" y="99606"/>
                    </a:lnTo>
                    <a:cubicBezTo>
                      <a:pt x="55039" y="94490"/>
                      <a:pt x="56628" y="88568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25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8" y="185008"/>
                      <a:pt x="20565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7990" y="170191"/>
                    </a:moveTo>
                    <a:cubicBezTo>
                      <a:pt x="72000" y="167909"/>
                      <a:pt x="76770" y="170191"/>
                      <a:pt x="78751" y="175284"/>
                    </a:cubicBezTo>
                    <a:lnTo>
                      <a:pt x="96519" y="220912"/>
                    </a:lnTo>
                    <a:cubicBezTo>
                      <a:pt x="98500" y="226027"/>
                      <a:pt x="96911" y="231949"/>
                      <a:pt x="92924" y="234231"/>
                    </a:cubicBezTo>
                    <a:lnTo>
                      <a:pt x="57413" y="254741"/>
                    </a:lnTo>
                    <a:cubicBezTo>
                      <a:pt x="53448" y="257022"/>
                      <a:pt x="48610" y="254810"/>
                      <a:pt x="46628" y="249717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7990" y="170191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52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70" y="199526"/>
                      <a:pt x="149083" y="201808"/>
                    </a:cubicBezTo>
                    <a:lnTo>
                      <a:pt x="113571" y="222317"/>
                    </a:lnTo>
                    <a:cubicBezTo>
                      <a:pt x="109563" y="224621"/>
                      <a:pt x="104792" y="222387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8"/>
                      <a:pt x="247298" y="77990"/>
                    </a:cubicBezTo>
                    <a:lnTo>
                      <a:pt x="265042" y="123595"/>
                    </a:lnTo>
                    <a:cubicBezTo>
                      <a:pt x="267023" y="128711"/>
                      <a:pt x="265412" y="134657"/>
                      <a:pt x="261424" y="136961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6992" y="95711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381" y="288984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2"/>
                      <a:pt x="301245" y="373603"/>
                      <a:pt x="299240" y="368488"/>
                    </a:cubicBezTo>
                    <a:lnTo>
                      <a:pt x="281496" y="322883"/>
                    </a:lnTo>
                    <a:cubicBezTo>
                      <a:pt x="279515" y="317767"/>
                      <a:pt x="281082" y="311799"/>
                      <a:pt x="285045" y="309517"/>
                    </a:cubicBezTo>
                    <a:lnTo>
                      <a:pt x="320602" y="289008"/>
                    </a:lnTo>
                    <a:close/>
                    <a:moveTo>
                      <a:pt x="292557" y="216994"/>
                    </a:moveTo>
                    <a:cubicBezTo>
                      <a:pt x="296543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67" y="272762"/>
                      <a:pt x="321478" y="278729"/>
                      <a:pt x="317491" y="281034"/>
                    </a:cubicBezTo>
                    <a:lnTo>
                      <a:pt x="281956" y="301544"/>
                    </a:lnTo>
                    <a:cubicBezTo>
                      <a:pt x="277993" y="303825"/>
                      <a:pt x="273199" y="301544"/>
                      <a:pt x="271195" y="296428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785"/>
                      <a:pt x="257046" y="237503"/>
                    </a:cubicBezTo>
                    <a:lnTo>
                      <a:pt x="292557" y="216994"/>
                    </a:lnTo>
                    <a:close/>
                    <a:moveTo>
                      <a:pt x="264535" y="144934"/>
                    </a:moveTo>
                    <a:cubicBezTo>
                      <a:pt x="268499" y="142630"/>
                      <a:pt x="273339" y="144911"/>
                      <a:pt x="275320" y="150004"/>
                    </a:cubicBezTo>
                    <a:lnTo>
                      <a:pt x="293064" y="195609"/>
                    </a:lnTo>
                    <a:cubicBezTo>
                      <a:pt x="295045" y="200748"/>
                      <a:pt x="293432" y="206670"/>
                      <a:pt x="289446" y="208975"/>
                    </a:cubicBezTo>
                    <a:lnTo>
                      <a:pt x="253912" y="229484"/>
                    </a:lnTo>
                    <a:cubicBezTo>
                      <a:pt x="249948" y="231788"/>
                      <a:pt x="245177" y="229530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7"/>
                      <a:pt x="225014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8"/>
                    </a:moveTo>
                    <a:cubicBezTo>
                      <a:pt x="212340" y="175053"/>
                      <a:pt x="217133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56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8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84"/>
                    </a:cubicBezTo>
                    <a:lnTo>
                      <a:pt x="169731" y="189894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34" y="128158"/>
                      <a:pt x="144820" y="125854"/>
                    </a:cubicBezTo>
                    <a:lnTo>
                      <a:pt x="180354" y="105344"/>
                    </a:lnTo>
                    <a:close/>
                    <a:moveTo>
                      <a:pt x="236420" y="249418"/>
                    </a:moveTo>
                    <a:cubicBezTo>
                      <a:pt x="240384" y="247113"/>
                      <a:pt x="245155" y="249348"/>
                      <a:pt x="247159" y="254464"/>
                    </a:cubicBezTo>
                    <a:lnTo>
                      <a:pt x="264904" y="300092"/>
                    </a:lnTo>
                    <a:cubicBezTo>
                      <a:pt x="266886" y="305185"/>
                      <a:pt x="265319" y="311153"/>
                      <a:pt x="261333" y="313458"/>
                    </a:cubicBezTo>
                    <a:lnTo>
                      <a:pt x="225797" y="333967"/>
                    </a:lnTo>
                    <a:cubicBezTo>
                      <a:pt x="221833" y="336248"/>
                      <a:pt x="216995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31"/>
                      <a:pt x="200886" y="269927"/>
                    </a:cubicBezTo>
                    <a:lnTo>
                      <a:pt x="236420" y="249418"/>
                    </a:lnTo>
                    <a:close/>
                    <a:moveTo>
                      <a:pt x="180216" y="281841"/>
                    </a:moveTo>
                    <a:cubicBezTo>
                      <a:pt x="184202" y="279559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13" y="343577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36" y="366391"/>
                      <a:pt x="158854" y="361298"/>
                    </a:cubicBezTo>
                    <a:lnTo>
                      <a:pt x="141109" y="315693"/>
                    </a:lnTo>
                    <a:cubicBezTo>
                      <a:pt x="139128" y="310577"/>
                      <a:pt x="140718" y="304654"/>
                      <a:pt x="144704" y="302350"/>
                    </a:cubicBezTo>
                    <a:lnTo>
                      <a:pt x="180216" y="281841"/>
                    </a:lnTo>
                    <a:close/>
                    <a:moveTo>
                      <a:pt x="152194" y="209804"/>
                    </a:moveTo>
                    <a:cubicBezTo>
                      <a:pt x="156158" y="207500"/>
                      <a:pt x="160997" y="209758"/>
                      <a:pt x="162979" y="214874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31"/>
                    </a:lnTo>
                    <a:cubicBezTo>
                      <a:pt x="137583" y="296635"/>
                      <a:pt x="132836" y="294400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333" name="Group 2332">
              <a:extLst>
                <a:ext uri="{FF2B5EF4-FFF2-40B4-BE49-F238E27FC236}">
                  <a16:creationId xmlns:a16="http://schemas.microsoft.com/office/drawing/2014/main" id="{0DBC02C7-B646-329E-54F5-E77046DE66B9}"/>
                </a:ext>
              </a:extLst>
            </p:cNvPr>
            <p:cNvGrpSpPr/>
            <p:nvPr/>
          </p:nvGrpSpPr>
          <p:grpSpPr>
            <a:xfrm>
              <a:off x="13105828" y="15086499"/>
              <a:ext cx="691344" cy="923060"/>
              <a:chOff x="13255455" y="11519299"/>
              <a:chExt cx="691344" cy="923060"/>
            </a:xfrm>
          </p:grpSpPr>
          <p:sp>
            <p:nvSpPr>
              <p:cNvPr id="2304" name="Freeform 2303">
                <a:extLst>
                  <a:ext uri="{FF2B5EF4-FFF2-40B4-BE49-F238E27FC236}">
                    <a16:creationId xmlns:a16="http://schemas.microsoft.com/office/drawing/2014/main" id="{F604CC48-2612-8776-50AA-45341CB5BE56}"/>
                  </a:ext>
                </a:extLst>
              </p:cNvPr>
              <p:cNvSpPr/>
              <p:nvPr/>
            </p:nvSpPr>
            <p:spPr>
              <a:xfrm>
                <a:off x="13554717" y="12323923"/>
                <a:ext cx="239223" cy="118436"/>
              </a:xfrm>
              <a:custGeom>
                <a:avLst/>
                <a:gdLst>
                  <a:gd name="connsiteX0" fmla="*/ 239223 w 239223"/>
                  <a:gd name="connsiteY0" fmla="*/ 0 h 118436"/>
                  <a:gd name="connsiteX1" fmla="*/ 239178 w 239223"/>
                  <a:gd name="connsiteY1" fmla="*/ 30695 h 118436"/>
                  <a:gd name="connsiteX2" fmla="*/ 236205 w 239223"/>
                  <a:gd name="connsiteY2" fmla="*/ 34843 h 118436"/>
                  <a:gd name="connsiteX3" fmla="*/ 95311 w 239223"/>
                  <a:gd name="connsiteY3" fmla="*/ 116697 h 118436"/>
                  <a:gd name="connsiteX4" fmla="*/ 80977 w 239223"/>
                  <a:gd name="connsiteY4" fmla="*/ 116720 h 118436"/>
                  <a:gd name="connsiteX5" fmla="*/ 2996 w 239223"/>
                  <a:gd name="connsiteY5" fmla="*/ 71691 h 118436"/>
                  <a:gd name="connsiteX6" fmla="*/ 0 w 239223"/>
                  <a:gd name="connsiteY6" fmla="*/ 67474 h 118436"/>
                  <a:gd name="connsiteX7" fmla="*/ 46 w 239223"/>
                  <a:gd name="connsiteY7" fmla="*/ 36779 h 118436"/>
                  <a:gd name="connsiteX8" fmla="*/ 3042 w 239223"/>
                  <a:gd name="connsiteY8" fmla="*/ 40973 h 118436"/>
                  <a:gd name="connsiteX9" fmla="*/ 81048 w 239223"/>
                  <a:gd name="connsiteY9" fmla="*/ 86001 h 118436"/>
                  <a:gd name="connsiteX10" fmla="*/ 95380 w 239223"/>
                  <a:gd name="connsiteY10" fmla="*/ 86001 h 118436"/>
                  <a:gd name="connsiteX11" fmla="*/ 236274 w 239223"/>
                  <a:gd name="connsiteY11" fmla="*/ 4148 h 118436"/>
                  <a:gd name="connsiteX12" fmla="*/ 239223 w 239223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36">
                    <a:moveTo>
                      <a:pt x="239223" y="0"/>
                    </a:moveTo>
                    <a:lnTo>
                      <a:pt x="239178" y="30695"/>
                    </a:lnTo>
                    <a:cubicBezTo>
                      <a:pt x="239178" y="32216"/>
                      <a:pt x="238186" y="33691"/>
                      <a:pt x="236205" y="34843"/>
                    </a:cubicBezTo>
                    <a:lnTo>
                      <a:pt x="95311" y="116697"/>
                    </a:lnTo>
                    <a:cubicBezTo>
                      <a:pt x="91394" y="119001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299"/>
                      <a:pt x="1037" y="39844"/>
                      <a:pt x="3042" y="40973"/>
                    </a:cubicBezTo>
                    <a:lnTo>
                      <a:pt x="81048" y="86001"/>
                    </a:lnTo>
                    <a:cubicBezTo>
                      <a:pt x="85034" y="88329"/>
                      <a:pt x="91440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3" y="3019"/>
                      <a:pt x="239201" y="1521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5" name="Freeform 2304">
                <a:extLst>
                  <a:ext uri="{FF2B5EF4-FFF2-40B4-BE49-F238E27FC236}">
                    <a16:creationId xmlns:a16="http://schemas.microsoft.com/office/drawing/2014/main" id="{35C4BE0C-6489-F205-BA5B-7FD5EC0E5A6A}"/>
                  </a:ext>
                </a:extLst>
              </p:cNvPr>
              <p:cNvSpPr/>
              <p:nvPr/>
            </p:nvSpPr>
            <p:spPr>
              <a:xfrm>
                <a:off x="13554772" y="12272981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72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3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11 w 239159"/>
                  <a:gd name="connsiteY6" fmla="*/ 1719 h 138663"/>
                  <a:gd name="connsiteX7" fmla="*/ 158168 w 239159"/>
                  <a:gd name="connsiteY7" fmla="*/ 1719 h 138663"/>
                  <a:gd name="connsiteX8" fmla="*/ 236172 w 239159"/>
                  <a:gd name="connsiteY8" fmla="*/ 46772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72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3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11" y="1719"/>
                    </a:lnTo>
                    <a:cubicBezTo>
                      <a:pt x="147774" y="-584"/>
                      <a:pt x="154203" y="-562"/>
                      <a:pt x="158168" y="1719"/>
                    </a:cubicBezTo>
                    <a:lnTo>
                      <a:pt x="236172" y="4677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6" name="Freeform 2305">
                <a:extLst>
                  <a:ext uri="{FF2B5EF4-FFF2-40B4-BE49-F238E27FC236}">
                    <a16:creationId xmlns:a16="http://schemas.microsoft.com/office/drawing/2014/main" id="{E00F07B1-84E6-D4A5-7D12-F25C04165367}"/>
                  </a:ext>
                </a:extLst>
              </p:cNvPr>
              <p:cNvSpPr/>
              <p:nvPr/>
            </p:nvSpPr>
            <p:spPr>
              <a:xfrm>
                <a:off x="13634819" y="12258478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684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7"/>
                    </a:cubicBezTo>
                    <a:cubicBezTo>
                      <a:pt x="20279" y="18366"/>
                      <a:pt x="38506" y="18343"/>
                      <a:pt x="49684" y="11845"/>
                    </a:cubicBezTo>
                    <a:cubicBezTo>
                      <a:pt x="55261" y="8595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7" name="Freeform 2306">
                <a:extLst>
                  <a:ext uri="{FF2B5EF4-FFF2-40B4-BE49-F238E27FC236}">
                    <a16:creationId xmlns:a16="http://schemas.microsoft.com/office/drawing/2014/main" id="{B444FAC6-CF5F-F3E1-4131-CE9840E0F459}"/>
                  </a:ext>
                </a:extLst>
              </p:cNvPr>
              <p:cNvSpPr/>
              <p:nvPr/>
            </p:nvSpPr>
            <p:spPr>
              <a:xfrm>
                <a:off x="13635367" y="12241908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5 w 57495"/>
                  <a:gd name="connsiteY2" fmla="*/ 28437 h 33299"/>
                  <a:gd name="connsiteX3" fmla="*/ 8348 w 57495"/>
                  <a:gd name="connsiteY3" fmla="*/ 4863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6" y="11384"/>
                      <a:pt x="60335" y="21915"/>
                      <a:pt x="49137" y="28414"/>
                    </a:cubicBezTo>
                    <a:cubicBezTo>
                      <a:pt x="37959" y="34912"/>
                      <a:pt x="19754" y="34935"/>
                      <a:pt x="8485" y="28437"/>
                    </a:cubicBezTo>
                    <a:cubicBezTo>
                      <a:pt x="-2782" y="21938"/>
                      <a:pt x="-2829" y="11384"/>
                      <a:pt x="8348" y="4863"/>
                    </a:cubicBezTo>
                    <a:cubicBezTo>
                      <a:pt x="19524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8" name="Freeform 2307">
                <a:extLst>
                  <a:ext uri="{FF2B5EF4-FFF2-40B4-BE49-F238E27FC236}">
                    <a16:creationId xmlns:a16="http://schemas.microsoft.com/office/drawing/2014/main" id="{7CE190D4-B613-60D0-131B-D20985692BF5}"/>
                  </a:ext>
                </a:extLst>
              </p:cNvPr>
              <p:cNvSpPr/>
              <p:nvPr/>
            </p:nvSpPr>
            <p:spPr>
              <a:xfrm>
                <a:off x="13645949" y="11941180"/>
                <a:ext cx="35788" cy="325863"/>
              </a:xfrm>
              <a:custGeom>
                <a:avLst/>
                <a:gdLst>
                  <a:gd name="connsiteX0" fmla="*/ 35789 w 35788"/>
                  <a:gd name="connsiteY0" fmla="*/ 92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05 h 325863"/>
                  <a:gd name="connsiteX7" fmla="*/ 35789 w 35788"/>
                  <a:gd name="connsiteY7" fmla="*/ 92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54" y="7328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719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9" name="Freeform 2308">
                <a:extLst>
                  <a:ext uri="{FF2B5EF4-FFF2-40B4-BE49-F238E27FC236}">
                    <a16:creationId xmlns:a16="http://schemas.microsoft.com/office/drawing/2014/main" id="{890B4BCA-0BA0-00DD-D5A4-4104B8B90485}"/>
                  </a:ext>
                </a:extLst>
              </p:cNvPr>
              <p:cNvSpPr/>
              <p:nvPr/>
            </p:nvSpPr>
            <p:spPr>
              <a:xfrm>
                <a:off x="13646272" y="11930957"/>
                <a:ext cx="35463" cy="20535"/>
              </a:xfrm>
              <a:custGeom>
                <a:avLst/>
                <a:gdLst>
                  <a:gd name="connsiteX0" fmla="*/ 30234 w 35463"/>
                  <a:gd name="connsiteY0" fmla="*/ 3010 h 20535"/>
                  <a:gd name="connsiteX1" fmla="*/ 30304 w 35463"/>
                  <a:gd name="connsiteY1" fmla="*/ 17528 h 20535"/>
                  <a:gd name="connsiteX2" fmla="*/ 5232 w 35463"/>
                  <a:gd name="connsiteY2" fmla="*/ 17528 h 20535"/>
                  <a:gd name="connsiteX3" fmla="*/ 5139 w 35463"/>
                  <a:gd name="connsiteY3" fmla="*/ 2987 h 20535"/>
                  <a:gd name="connsiteX4" fmla="*/ 30234 w 35463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5">
                    <a:moveTo>
                      <a:pt x="30234" y="3010"/>
                    </a:moveTo>
                    <a:cubicBezTo>
                      <a:pt x="37171" y="7020"/>
                      <a:pt x="37217" y="13518"/>
                      <a:pt x="30304" y="17528"/>
                    </a:cubicBezTo>
                    <a:cubicBezTo>
                      <a:pt x="23414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0" name="Freeform 2309">
                <a:extLst>
                  <a:ext uri="{FF2B5EF4-FFF2-40B4-BE49-F238E27FC236}">
                    <a16:creationId xmlns:a16="http://schemas.microsoft.com/office/drawing/2014/main" id="{FE2B759B-DBA7-F413-DD6F-9F8CFFA763DC}"/>
                  </a:ext>
                </a:extLst>
              </p:cNvPr>
              <p:cNvSpPr/>
              <p:nvPr/>
            </p:nvSpPr>
            <p:spPr>
              <a:xfrm>
                <a:off x="13265533" y="11674810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3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33"/>
                    </a:lnTo>
                    <a:cubicBezTo>
                      <a:pt x="208207" y="2604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1" name="Freeform 2310">
                <a:extLst>
                  <a:ext uri="{FF2B5EF4-FFF2-40B4-BE49-F238E27FC236}">
                    <a16:creationId xmlns:a16="http://schemas.microsoft.com/office/drawing/2014/main" id="{EB1A8F70-30BA-E067-B4A8-1E10A0BB4153}"/>
                  </a:ext>
                </a:extLst>
              </p:cNvPr>
              <p:cNvSpPr/>
              <p:nvPr/>
            </p:nvSpPr>
            <p:spPr>
              <a:xfrm>
                <a:off x="13255455" y="11795839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1 h 440700"/>
                  <a:gd name="connsiteX2" fmla="*/ 1921 w 181366"/>
                  <a:gd name="connsiteY2" fmla="*/ 32124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24 h 440700"/>
                  <a:gd name="connsiteX7" fmla="*/ 10078 w 181366"/>
                  <a:gd name="connsiteY7" fmla="*/ 1775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1"/>
                    </a:lnTo>
                    <a:lnTo>
                      <a:pt x="1921" y="32124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78" y="1775"/>
                    </a:cubicBezTo>
                    <a:lnTo>
                      <a:pt x="30495" y="0"/>
                    </a:lnTo>
                    <a:cubicBezTo>
                      <a:pt x="21554" y="5185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2" name="Freeform 2311">
                <a:extLst>
                  <a:ext uri="{FF2B5EF4-FFF2-40B4-BE49-F238E27FC236}">
                    <a16:creationId xmlns:a16="http://schemas.microsoft.com/office/drawing/2014/main" id="{1055DEBB-847E-8710-68A0-8759818792D7}"/>
                  </a:ext>
                </a:extLst>
              </p:cNvPr>
              <p:cNvSpPr/>
              <p:nvPr/>
            </p:nvSpPr>
            <p:spPr>
              <a:xfrm>
                <a:off x="13275895" y="11674757"/>
                <a:ext cx="401641" cy="573497"/>
              </a:xfrm>
              <a:custGeom>
                <a:avLst/>
                <a:gdLst>
                  <a:gd name="connsiteX0" fmla="*/ 216302 w 401641"/>
                  <a:gd name="connsiteY0" fmla="*/ 2012 h 573497"/>
                  <a:gd name="connsiteX1" fmla="*/ 240729 w 401641"/>
                  <a:gd name="connsiteY1" fmla="*/ 13557 h 573497"/>
                  <a:gd name="connsiteX2" fmla="*/ 399736 w 401641"/>
                  <a:gd name="connsiteY2" fmla="*/ 422157 h 573497"/>
                  <a:gd name="connsiteX3" fmla="*/ 391578 w 401641"/>
                  <a:gd name="connsiteY3" fmla="*/ 452414 h 573497"/>
                  <a:gd name="connsiteX4" fmla="*/ 185331 w 401641"/>
                  <a:gd name="connsiteY4" fmla="*/ 571484 h 573497"/>
                  <a:gd name="connsiteX5" fmla="*/ 160950 w 401641"/>
                  <a:gd name="connsiteY5" fmla="*/ 560009 h 573497"/>
                  <a:gd name="connsiteX6" fmla="*/ 1921 w 401641"/>
                  <a:gd name="connsiteY6" fmla="*/ 151432 h 573497"/>
                  <a:gd name="connsiteX7" fmla="*/ 10055 w 401641"/>
                  <a:gd name="connsiteY7" fmla="*/ 121082 h 573497"/>
                  <a:gd name="connsiteX8" fmla="*/ 216302 w 40164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97">
                    <a:moveTo>
                      <a:pt x="216302" y="2012"/>
                    </a:moveTo>
                    <a:cubicBezTo>
                      <a:pt x="225267" y="-3173"/>
                      <a:pt x="236235" y="2012"/>
                      <a:pt x="240729" y="13557"/>
                    </a:cubicBezTo>
                    <a:lnTo>
                      <a:pt x="399736" y="422157"/>
                    </a:lnTo>
                    <a:cubicBezTo>
                      <a:pt x="404206" y="433633"/>
                      <a:pt x="400542" y="447252"/>
                      <a:pt x="391578" y="452414"/>
                    </a:cubicBezTo>
                    <a:lnTo>
                      <a:pt x="185331" y="571484"/>
                    </a:lnTo>
                    <a:cubicBezTo>
                      <a:pt x="176367" y="576669"/>
                      <a:pt x="165398" y="571484"/>
                      <a:pt x="160950" y="560009"/>
                    </a:cubicBezTo>
                    <a:lnTo>
                      <a:pt x="1921" y="151432"/>
                    </a:lnTo>
                    <a:cubicBezTo>
                      <a:pt x="-2573" y="139863"/>
                      <a:pt x="1091" y="126267"/>
                      <a:pt x="10055" y="121082"/>
                    </a:cubicBezTo>
                    <a:lnTo>
                      <a:pt x="21630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3" name="Freeform 2312">
                <a:extLst>
                  <a:ext uri="{FF2B5EF4-FFF2-40B4-BE49-F238E27FC236}">
                    <a16:creationId xmlns:a16="http://schemas.microsoft.com/office/drawing/2014/main" id="{5DDE67C6-DE34-7F08-48F2-E033BDD3429E}"/>
                  </a:ext>
                </a:extLst>
              </p:cNvPr>
              <p:cNvSpPr/>
              <p:nvPr/>
            </p:nvSpPr>
            <p:spPr>
              <a:xfrm>
                <a:off x="13287716" y="11689620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291 h 543760"/>
                  <a:gd name="connsiteX1" fmla="*/ 190862 w 378000"/>
                  <a:gd name="connsiteY1" fmla="*/ 463406 h 543760"/>
                  <a:gd name="connsiteX2" fmla="*/ 208607 w 378000"/>
                  <a:gd name="connsiteY2" fmla="*/ 509011 h 543760"/>
                  <a:gd name="connsiteX3" fmla="*/ 205034 w 378000"/>
                  <a:gd name="connsiteY3" fmla="*/ 522354 h 543760"/>
                  <a:gd name="connsiteX4" fmla="*/ 169524 w 378000"/>
                  <a:gd name="connsiteY4" fmla="*/ 542864 h 543760"/>
                  <a:gd name="connsiteX5" fmla="*/ 158739 w 378000"/>
                  <a:gd name="connsiteY5" fmla="*/ 537817 h 543760"/>
                  <a:gd name="connsiteX6" fmla="*/ 140994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291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48 w 378000"/>
                  <a:gd name="connsiteY11" fmla="*/ 372151 h 543760"/>
                  <a:gd name="connsiteX12" fmla="*/ 289353 w 378000"/>
                  <a:gd name="connsiteY12" fmla="*/ 385471 h 543760"/>
                  <a:gd name="connsiteX13" fmla="*/ 253819 w 378000"/>
                  <a:gd name="connsiteY13" fmla="*/ 405980 h 543760"/>
                  <a:gd name="connsiteX14" fmla="*/ 243058 w 378000"/>
                  <a:gd name="connsiteY14" fmla="*/ 400956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585 w 378000"/>
                  <a:gd name="connsiteY20" fmla="*/ 436998 h 543760"/>
                  <a:gd name="connsiteX21" fmla="*/ 177012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8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61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51 h 543760"/>
                  <a:gd name="connsiteX30" fmla="*/ 233171 w 378000"/>
                  <a:gd name="connsiteY30" fmla="*/ 417894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57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61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82 w 378000"/>
                  <a:gd name="connsiteY40" fmla="*/ 510440 h 543760"/>
                  <a:gd name="connsiteX41" fmla="*/ 214920 w 378000"/>
                  <a:gd name="connsiteY41" fmla="*/ 505370 h 543760"/>
                  <a:gd name="connsiteX42" fmla="*/ 197176 w 378000"/>
                  <a:gd name="connsiteY42" fmla="*/ 459766 h 543760"/>
                  <a:gd name="connsiteX43" fmla="*/ 200748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01 w 378000"/>
                  <a:gd name="connsiteY45" fmla="*/ 361020 h 543760"/>
                  <a:gd name="connsiteX46" fmla="*/ 359409 w 378000"/>
                  <a:gd name="connsiteY46" fmla="*/ 366090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00 w 378000"/>
                  <a:gd name="connsiteY49" fmla="*/ 445570 h 543760"/>
                  <a:gd name="connsiteX50" fmla="*/ 327262 w 378000"/>
                  <a:gd name="connsiteY50" fmla="*/ 440524 h 543760"/>
                  <a:gd name="connsiteX51" fmla="*/ 309517 w 378000"/>
                  <a:gd name="connsiteY51" fmla="*/ 394896 h 543760"/>
                  <a:gd name="connsiteX52" fmla="*/ 313090 w 378000"/>
                  <a:gd name="connsiteY52" fmla="*/ 381530 h 543760"/>
                  <a:gd name="connsiteX53" fmla="*/ 348601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70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41 w 378000"/>
                  <a:gd name="connsiteY58" fmla="*/ 477994 h 543760"/>
                  <a:gd name="connsiteX59" fmla="*/ 271080 w 378000"/>
                  <a:gd name="connsiteY59" fmla="*/ 472970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79 w 378000"/>
                  <a:gd name="connsiteY63" fmla="*/ 314264 h 543760"/>
                  <a:gd name="connsiteX64" fmla="*/ 134818 w 378000"/>
                  <a:gd name="connsiteY64" fmla="*/ 319357 h 543760"/>
                  <a:gd name="connsiteX65" fmla="*/ 152563 w 378000"/>
                  <a:gd name="connsiteY65" fmla="*/ 364938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79 w 378000"/>
                  <a:gd name="connsiteY71" fmla="*/ 314264 h 543760"/>
                  <a:gd name="connsiteX72" fmla="*/ 96035 w 378000"/>
                  <a:gd name="connsiteY72" fmla="*/ 242227 h 543760"/>
                  <a:gd name="connsiteX73" fmla="*/ 106796 w 378000"/>
                  <a:gd name="connsiteY73" fmla="*/ 247320 h 543760"/>
                  <a:gd name="connsiteX74" fmla="*/ 124541 w 378000"/>
                  <a:gd name="connsiteY74" fmla="*/ 292925 h 543760"/>
                  <a:gd name="connsiteX75" fmla="*/ 120946 w 378000"/>
                  <a:gd name="connsiteY75" fmla="*/ 306267 h 543760"/>
                  <a:gd name="connsiteX76" fmla="*/ 85434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58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56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67 w 378000"/>
                  <a:gd name="connsiteY93" fmla="*/ 97370 h 543760"/>
                  <a:gd name="connsiteX94" fmla="*/ 141732 w 378000"/>
                  <a:gd name="connsiteY94" fmla="*/ 117880 h 543760"/>
                  <a:gd name="connsiteX95" fmla="*/ 130923 w 378000"/>
                  <a:gd name="connsiteY95" fmla="*/ 112810 h 543760"/>
                  <a:gd name="connsiteX96" fmla="*/ 113203 w 378000"/>
                  <a:gd name="connsiteY96" fmla="*/ 67205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00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10 h 543760"/>
                  <a:gd name="connsiteX105" fmla="*/ 57043 w 378000"/>
                  <a:gd name="connsiteY105" fmla="*/ 99605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68 w 378000"/>
                  <a:gd name="connsiteY108" fmla="*/ 98200 h 543760"/>
                  <a:gd name="connsiteX109" fmla="*/ 50729 w 378000"/>
                  <a:gd name="connsiteY109" fmla="*/ 103246 h 543760"/>
                  <a:gd name="connsiteX110" fmla="*/ 68474 w 378000"/>
                  <a:gd name="connsiteY110" fmla="*/ 148874 h 543760"/>
                  <a:gd name="connsiteX111" fmla="*/ 64925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2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68 w 378000"/>
                  <a:gd name="connsiteY116" fmla="*/ 98200 h 543760"/>
                  <a:gd name="connsiteX117" fmla="*/ 68013 w 378000"/>
                  <a:gd name="connsiteY117" fmla="*/ 170213 h 543760"/>
                  <a:gd name="connsiteX118" fmla="*/ 78774 w 378000"/>
                  <a:gd name="connsiteY118" fmla="*/ 175306 h 543760"/>
                  <a:gd name="connsiteX119" fmla="*/ 96519 w 378000"/>
                  <a:gd name="connsiteY119" fmla="*/ 220911 h 543760"/>
                  <a:gd name="connsiteX120" fmla="*/ 92924 w 378000"/>
                  <a:gd name="connsiteY120" fmla="*/ 234253 h 543760"/>
                  <a:gd name="connsiteX121" fmla="*/ 57389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8013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49 w 378000"/>
                  <a:gd name="connsiteY130" fmla="*/ 222339 h 543760"/>
                  <a:gd name="connsiteX131" fmla="*/ 102810 w 378000"/>
                  <a:gd name="connsiteY131" fmla="*/ 217270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20 h 543760"/>
                  <a:gd name="connsiteX136" fmla="*/ 247298 w 378000"/>
                  <a:gd name="connsiteY136" fmla="*/ 77990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69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796 h 543760"/>
                  <a:gd name="connsiteX142" fmla="*/ 200979 w 378000"/>
                  <a:gd name="connsiteY142" fmla="*/ 93429 h 543760"/>
                  <a:gd name="connsiteX143" fmla="*/ 236513 w 378000"/>
                  <a:gd name="connsiteY143" fmla="*/ 72920 h 543760"/>
                  <a:gd name="connsiteX144" fmla="*/ 320602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882 h 543760"/>
                  <a:gd name="connsiteX151" fmla="*/ 285068 w 378000"/>
                  <a:gd name="connsiteY151" fmla="*/ 309517 h 543760"/>
                  <a:gd name="connsiteX152" fmla="*/ 320602 w 378000"/>
                  <a:gd name="connsiteY152" fmla="*/ 289007 h 543760"/>
                  <a:gd name="connsiteX153" fmla="*/ 292580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45 h 543760"/>
                  <a:gd name="connsiteX156" fmla="*/ 317491 w 378000"/>
                  <a:gd name="connsiteY156" fmla="*/ 281034 h 543760"/>
                  <a:gd name="connsiteX157" fmla="*/ 281980 w 378000"/>
                  <a:gd name="connsiteY157" fmla="*/ 301543 h 543760"/>
                  <a:gd name="connsiteX158" fmla="*/ 271218 w 378000"/>
                  <a:gd name="connsiteY158" fmla="*/ 296450 h 543760"/>
                  <a:gd name="connsiteX159" fmla="*/ 253451 w 378000"/>
                  <a:gd name="connsiteY159" fmla="*/ 250823 h 543760"/>
                  <a:gd name="connsiteX160" fmla="*/ 257046 w 378000"/>
                  <a:gd name="connsiteY160" fmla="*/ 237503 h 543760"/>
                  <a:gd name="connsiteX161" fmla="*/ 292580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04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34 w 378000"/>
                  <a:gd name="connsiteY166" fmla="*/ 229483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09 h 543760"/>
                  <a:gd name="connsiteX169" fmla="*/ 229001 w 378000"/>
                  <a:gd name="connsiteY169" fmla="*/ 165443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115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54 w 378000"/>
                  <a:gd name="connsiteY184" fmla="*/ 189893 h 543760"/>
                  <a:gd name="connsiteX185" fmla="*/ 158969 w 378000"/>
                  <a:gd name="connsiteY185" fmla="*/ 184870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887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881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297 h 543760"/>
                  <a:gd name="connsiteX204" fmla="*/ 141133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283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6"/>
                    </a:cubicBezTo>
                    <a:lnTo>
                      <a:pt x="208607" y="509011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9" y="481105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1"/>
                    </a:moveTo>
                    <a:cubicBezTo>
                      <a:pt x="268406" y="319126"/>
                      <a:pt x="273199" y="321431"/>
                      <a:pt x="275181" y="326524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89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84"/>
                      <a:pt x="245040" y="406049"/>
                      <a:pt x="243058" y="400956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114"/>
                      <a:pt x="181000" y="448036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8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2"/>
                      <a:pt x="217040" y="353854"/>
                      <a:pt x="219046" y="358947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4" y="438472"/>
                      <a:pt x="186898" y="433357"/>
                    </a:cubicBezTo>
                    <a:lnTo>
                      <a:pt x="169155" y="387752"/>
                    </a:lnTo>
                    <a:cubicBezTo>
                      <a:pt x="167172" y="382659"/>
                      <a:pt x="168740" y="376668"/>
                      <a:pt x="172704" y="374387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0"/>
                      <a:pt x="265181" y="487627"/>
                      <a:pt x="261193" y="489930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01" y="361020"/>
                    </a:moveTo>
                    <a:cubicBezTo>
                      <a:pt x="352611" y="358716"/>
                      <a:pt x="357427" y="360997"/>
                      <a:pt x="359409" y="366090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01" y="361020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203"/>
                      <a:pt x="317375" y="457484"/>
                    </a:cubicBezTo>
                    <a:lnTo>
                      <a:pt x="281841" y="477994"/>
                    </a:lnTo>
                    <a:cubicBezTo>
                      <a:pt x="277878" y="480298"/>
                      <a:pt x="273084" y="478063"/>
                      <a:pt x="271080" y="472970"/>
                    </a:cubicBezTo>
                    <a:lnTo>
                      <a:pt x="253335" y="427343"/>
                    </a:lnTo>
                    <a:cubicBezTo>
                      <a:pt x="251353" y="422226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40"/>
                      <a:pt x="134818" y="319357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097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205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07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2"/>
                      <a:pt x="56628" y="88567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68" y="98200"/>
                    </a:moveTo>
                    <a:cubicBezTo>
                      <a:pt x="43978" y="95895"/>
                      <a:pt x="48748" y="98154"/>
                      <a:pt x="50729" y="103246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3"/>
                    </a:cubicBezTo>
                    <a:lnTo>
                      <a:pt x="57389" y="254763"/>
                    </a:lnTo>
                    <a:cubicBezTo>
                      <a:pt x="53448" y="257044"/>
                      <a:pt x="48632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5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39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617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69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6"/>
                    </a:lnTo>
                    <a:cubicBezTo>
                      <a:pt x="195425" y="101703"/>
                      <a:pt x="196992" y="95734"/>
                      <a:pt x="200979" y="93429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2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0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21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3" y="317789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3" y="214689"/>
                      <a:pt x="301337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66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29"/>
                      <a:pt x="273339" y="144911"/>
                      <a:pt x="275320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69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0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39"/>
                      <a:pt x="189111" y="105343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103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89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18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6" y="294399"/>
                      <a:pt x="130832" y="289283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4" name="Freeform 2313">
                <a:extLst>
                  <a:ext uri="{FF2B5EF4-FFF2-40B4-BE49-F238E27FC236}">
                    <a16:creationId xmlns:a16="http://schemas.microsoft.com/office/drawing/2014/main" id="{A1A8FEF3-69AD-F6F0-E76B-3F93ADEE19FB}"/>
                  </a:ext>
                </a:extLst>
              </p:cNvPr>
              <p:cNvSpPr/>
              <p:nvPr/>
            </p:nvSpPr>
            <p:spPr>
              <a:xfrm>
                <a:off x="13534784" y="11519353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3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29 h 575195"/>
                  <a:gd name="connsiteX11" fmla="*/ 0 w 232793"/>
                  <a:gd name="connsiteY11" fmla="*/ 122804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39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28" y="184"/>
                      <a:pt x="228553" y="852"/>
                      <a:pt x="226687" y="1959"/>
                    </a:cubicBezTo>
                    <a:lnTo>
                      <a:pt x="206247" y="3733"/>
                    </a:lnTo>
                    <a:cubicBezTo>
                      <a:pt x="208205" y="2581"/>
                      <a:pt x="210280" y="1959"/>
                      <a:pt x="212353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919"/>
                      <a:pt x="182234" y="574012"/>
                      <a:pt x="189586" y="573367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5" name="Freeform 2314">
                <a:extLst>
                  <a:ext uri="{FF2B5EF4-FFF2-40B4-BE49-F238E27FC236}">
                    <a16:creationId xmlns:a16="http://schemas.microsoft.com/office/drawing/2014/main" id="{79B6107C-F12E-BBCB-3E7F-5E538A141D9A}"/>
                  </a:ext>
                </a:extLst>
              </p:cNvPr>
              <p:cNvSpPr/>
              <p:nvPr/>
            </p:nvSpPr>
            <p:spPr>
              <a:xfrm>
                <a:off x="13524747" y="11640382"/>
                <a:ext cx="181371" cy="440700"/>
              </a:xfrm>
              <a:custGeom>
                <a:avLst/>
                <a:gdLst>
                  <a:gd name="connsiteX0" fmla="*/ 10059 w 181371"/>
                  <a:gd name="connsiteY0" fmla="*/ 1774 h 440700"/>
                  <a:gd name="connsiteX1" fmla="*/ 1925 w 181371"/>
                  <a:gd name="connsiteY1" fmla="*/ 32100 h 440700"/>
                  <a:gd name="connsiteX2" fmla="*/ 160908 w 181371"/>
                  <a:gd name="connsiteY2" fmla="*/ 440700 h 440700"/>
                  <a:gd name="connsiteX3" fmla="*/ 181372 w 181371"/>
                  <a:gd name="connsiteY3" fmla="*/ 438926 h 440700"/>
                  <a:gd name="connsiteX4" fmla="*/ 22365 w 181371"/>
                  <a:gd name="connsiteY4" fmla="*/ 30326 h 440700"/>
                  <a:gd name="connsiteX5" fmla="*/ 30476 w 181371"/>
                  <a:gd name="connsiteY5" fmla="*/ 0 h 440700"/>
                  <a:gd name="connsiteX6" fmla="*/ 10059 w 181371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00">
                    <a:moveTo>
                      <a:pt x="10059" y="1774"/>
                    </a:moveTo>
                    <a:cubicBezTo>
                      <a:pt x="1072" y="6959"/>
                      <a:pt x="-2568" y="20556"/>
                      <a:pt x="1925" y="32100"/>
                    </a:cubicBezTo>
                    <a:lnTo>
                      <a:pt x="160908" y="440700"/>
                    </a:lnTo>
                    <a:lnTo>
                      <a:pt x="181372" y="438926"/>
                    </a:lnTo>
                    <a:lnTo>
                      <a:pt x="22365" y="30326"/>
                    </a:lnTo>
                    <a:cubicBezTo>
                      <a:pt x="17849" y="18781"/>
                      <a:pt x="21535" y="5184"/>
                      <a:pt x="30476" y="0"/>
                    </a:cubicBezTo>
                    <a:lnTo>
                      <a:pt x="10059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6" name="Freeform 2315">
                <a:extLst>
                  <a:ext uri="{FF2B5EF4-FFF2-40B4-BE49-F238E27FC236}">
                    <a16:creationId xmlns:a16="http://schemas.microsoft.com/office/drawing/2014/main" id="{24A6240A-9743-A854-58D5-9E65A2188EE8}"/>
                  </a:ext>
                </a:extLst>
              </p:cNvPr>
              <p:cNvSpPr/>
              <p:nvPr/>
            </p:nvSpPr>
            <p:spPr>
              <a:xfrm>
                <a:off x="13545190" y="11519299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4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09 h 573497"/>
                  <a:gd name="connsiteX6" fmla="*/ 1922 w 401609"/>
                  <a:gd name="connsiteY6" fmla="*/ 151409 h 573497"/>
                  <a:gd name="connsiteX7" fmla="*/ 10033 w 401609"/>
                  <a:gd name="connsiteY7" fmla="*/ 121083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10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09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3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7" name="Freeform 2316">
                <a:extLst>
                  <a:ext uri="{FF2B5EF4-FFF2-40B4-BE49-F238E27FC236}">
                    <a16:creationId xmlns:a16="http://schemas.microsoft.com/office/drawing/2014/main" id="{4E44CBB4-BA58-595B-3544-708DAB10080F}"/>
                  </a:ext>
                </a:extLst>
              </p:cNvPr>
              <p:cNvSpPr/>
              <p:nvPr/>
            </p:nvSpPr>
            <p:spPr>
              <a:xfrm>
                <a:off x="13556989" y="11534163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314 h 543760"/>
                  <a:gd name="connsiteX1" fmla="*/ 190862 w 378000"/>
                  <a:gd name="connsiteY1" fmla="*/ 463407 h 543760"/>
                  <a:gd name="connsiteX2" fmla="*/ 208629 w 378000"/>
                  <a:gd name="connsiteY2" fmla="*/ 509034 h 543760"/>
                  <a:gd name="connsiteX3" fmla="*/ 205034 w 378000"/>
                  <a:gd name="connsiteY3" fmla="*/ 522354 h 543760"/>
                  <a:gd name="connsiteX4" fmla="*/ 169500 w 378000"/>
                  <a:gd name="connsiteY4" fmla="*/ 542864 h 543760"/>
                  <a:gd name="connsiteX5" fmla="*/ 158739 w 378000"/>
                  <a:gd name="connsiteY5" fmla="*/ 537817 h 543760"/>
                  <a:gd name="connsiteX6" fmla="*/ 140971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314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26 w 378000"/>
                  <a:gd name="connsiteY11" fmla="*/ 372151 h 543760"/>
                  <a:gd name="connsiteX12" fmla="*/ 289355 w 378000"/>
                  <a:gd name="connsiteY12" fmla="*/ 385471 h 543760"/>
                  <a:gd name="connsiteX13" fmla="*/ 253843 w 378000"/>
                  <a:gd name="connsiteY13" fmla="*/ 405980 h 543760"/>
                  <a:gd name="connsiteX14" fmla="*/ 243058 w 378000"/>
                  <a:gd name="connsiteY14" fmla="*/ 400933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607 w 378000"/>
                  <a:gd name="connsiteY20" fmla="*/ 437021 h 543760"/>
                  <a:gd name="connsiteX21" fmla="*/ 177013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9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38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75 h 543760"/>
                  <a:gd name="connsiteX30" fmla="*/ 233171 w 378000"/>
                  <a:gd name="connsiteY30" fmla="*/ 417917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80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38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59 w 378000"/>
                  <a:gd name="connsiteY40" fmla="*/ 510440 h 543760"/>
                  <a:gd name="connsiteX41" fmla="*/ 214920 w 378000"/>
                  <a:gd name="connsiteY41" fmla="*/ 505394 h 543760"/>
                  <a:gd name="connsiteX42" fmla="*/ 197177 w 378000"/>
                  <a:gd name="connsiteY42" fmla="*/ 459766 h 543760"/>
                  <a:gd name="connsiteX43" fmla="*/ 200726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24 w 378000"/>
                  <a:gd name="connsiteY45" fmla="*/ 361020 h 543760"/>
                  <a:gd name="connsiteX46" fmla="*/ 359409 w 378000"/>
                  <a:gd name="connsiteY46" fmla="*/ 366113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24 w 378000"/>
                  <a:gd name="connsiteY49" fmla="*/ 445594 h 543760"/>
                  <a:gd name="connsiteX50" fmla="*/ 327262 w 378000"/>
                  <a:gd name="connsiteY50" fmla="*/ 440524 h 543760"/>
                  <a:gd name="connsiteX51" fmla="*/ 309518 w 378000"/>
                  <a:gd name="connsiteY51" fmla="*/ 394919 h 543760"/>
                  <a:gd name="connsiteX52" fmla="*/ 313090 w 378000"/>
                  <a:gd name="connsiteY52" fmla="*/ 381553 h 543760"/>
                  <a:gd name="connsiteX53" fmla="*/ 348624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48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65 w 378000"/>
                  <a:gd name="connsiteY58" fmla="*/ 477994 h 543760"/>
                  <a:gd name="connsiteX59" fmla="*/ 271080 w 378000"/>
                  <a:gd name="connsiteY59" fmla="*/ 472947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57 w 378000"/>
                  <a:gd name="connsiteY63" fmla="*/ 314287 h 543760"/>
                  <a:gd name="connsiteX64" fmla="*/ 134818 w 378000"/>
                  <a:gd name="connsiteY64" fmla="*/ 319333 h 543760"/>
                  <a:gd name="connsiteX65" fmla="*/ 152563 w 378000"/>
                  <a:gd name="connsiteY65" fmla="*/ 364961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57 w 378000"/>
                  <a:gd name="connsiteY71" fmla="*/ 314287 h 543760"/>
                  <a:gd name="connsiteX72" fmla="*/ 96035 w 378000"/>
                  <a:gd name="connsiteY72" fmla="*/ 242227 h 543760"/>
                  <a:gd name="connsiteX73" fmla="*/ 106773 w 378000"/>
                  <a:gd name="connsiteY73" fmla="*/ 247320 h 543760"/>
                  <a:gd name="connsiteX74" fmla="*/ 124541 w 378000"/>
                  <a:gd name="connsiteY74" fmla="*/ 292948 h 543760"/>
                  <a:gd name="connsiteX75" fmla="*/ 120946 w 378000"/>
                  <a:gd name="connsiteY75" fmla="*/ 306268 h 543760"/>
                  <a:gd name="connsiteX76" fmla="*/ 85411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81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79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43 w 378000"/>
                  <a:gd name="connsiteY93" fmla="*/ 97370 h 543760"/>
                  <a:gd name="connsiteX94" fmla="*/ 141709 w 378000"/>
                  <a:gd name="connsiteY94" fmla="*/ 117880 h 543760"/>
                  <a:gd name="connsiteX95" fmla="*/ 130925 w 378000"/>
                  <a:gd name="connsiteY95" fmla="*/ 112810 h 543760"/>
                  <a:gd name="connsiteX96" fmla="*/ 113180 w 378000"/>
                  <a:gd name="connsiteY96" fmla="*/ 67182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23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33 h 543760"/>
                  <a:gd name="connsiteX105" fmla="*/ 57021 w 378000"/>
                  <a:gd name="connsiteY105" fmla="*/ 99629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91 w 378000"/>
                  <a:gd name="connsiteY108" fmla="*/ 98200 h 543760"/>
                  <a:gd name="connsiteX109" fmla="*/ 50729 w 378000"/>
                  <a:gd name="connsiteY109" fmla="*/ 103269 h 543760"/>
                  <a:gd name="connsiteX110" fmla="*/ 68474 w 378000"/>
                  <a:gd name="connsiteY110" fmla="*/ 148874 h 543760"/>
                  <a:gd name="connsiteX111" fmla="*/ 64901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4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91 w 378000"/>
                  <a:gd name="connsiteY116" fmla="*/ 98200 h 543760"/>
                  <a:gd name="connsiteX117" fmla="*/ 67990 w 378000"/>
                  <a:gd name="connsiteY117" fmla="*/ 170213 h 543760"/>
                  <a:gd name="connsiteX118" fmla="*/ 78751 w 378000"/>
                  <a:gd name="connsiteY118" fmla="*/ 175306 h 543760"/>
                  <a:gd name="connsiteX119" fmla="*/ 96519 w 378000"/>
                  <a:gd name="connsiteY119" fmla="*/ 220934 h 543760"/>
                  <a:gd name="connsiteX120" fmla="*/ 92924 w 378000"/>
                  <a:gd name="connsiteY120" fmla="*/ 234254 h 543760"/>
                  <a:gd name="connsiteX121" fmla="*/ 57413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7990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71 w 378000"/>
                  <a:gd name="connsiteY130" fmla="*/ 222339 h 543760"/>
                  <a:gd name="connsiteX131" fmla="*/ 102810 w 378000"/>
                  <a:gd name="connsiteY131" fmla="*/ 217293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43 h 543760"/>
                  <a:gd name="connsiteX136" fmla="*/ 247298 w 378000"/>
                  <a:gd name="connsiteY136" fmla="*/ 78013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93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818 h 543760"/>
                  <a:gd name="connsiteX142" fmla="*/ 200979 w 378000"/>
                  <a:gd name="connsiteY142" fmla="*/ 93453 h 543760"/>
                  <a:gd name="connsiteX143" fmla="*/ 236513 w 378000"/>
                  <a:gd name="connsiteY143" fmla="*/ 72943 h 543760"/>
                  <a:gd name="connsiteX144" fmla="*/ 320579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905 h 543760"/>
                  <a:gd name="connsiteX151" fmla="*/ 285045 w 378000"/>
                  <a:gd name="connsiteY151" fmla="*/ 309540 h 543760"/>
                  <a:gd name="connsiteX152" fmla="*/ 320579 w 378000"/>
                  <a:gd name="connsiteY152" fmla="*/ 289007 h 543760"/>
                  <a:gd name="connsiteX153" fmla="*/ 292557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68 h 543760"/>
                  <a:gd name="connsiteX156" fmla="*/ 317491 w 378000"/>
                  <a:gd name="connsiteY156" fmla="*/ 281034 h 543760"/>
                  <a:gd name="connsiteX157" fmla="*/ 281956 w 378000"/>
                  <a:gd name="connsiteY157" fmla="*/ 301543 h 543760"/>
                  <a:gd name="connsiteX158" fmla="*/ 271195 w 378000"/>
                  <a:gd name="connsiteY158" fmla="*/ 296450 h 543760"/>
                  <a:gd name="connsiteX159" fmla="*/ 253451 w 378000"/>
                  <a:gd name="connsiteY159" fmla="*/ 250845 h 543760"/>
                  <a:gd name="connsiteX160" fmla="*/ 257046 w 378000"/>
                  <a:gd name="connsiteY160" fmla="*/ 237503 h 543760"/>
                  <a:gd name="connsiteX161" fmla="*/ 292557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26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12 w 378000"/>
                  <a:gd name="connsiteY166" fmla="*/ 229506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32 h 543760"/>
                  <a:gd name="connsiteX169" fmla="*/ 229001 w 378000"/>
                  <a:gd name="connsiteY169" fmla="*/ 165466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093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31 w 378000"/>
                  <a:gd name="connsiteY184" fmla="*/ 189893 h 543760"/>
                  <a:gd name="connsiteX185" fmla="*/ 158969 w 378000"/>
                  <a:gd name="connsiteY185" fmla="*/ 184847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910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903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320 h 543760"/>
                  <a:gd name="connsiteX204" fmla="*/ 141109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306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314"/>
                    </a:moveTo>
                    <a:cubicBezTo>
                      <a:pt x="184087" y="456009"/>
                      <a:pt x="188880" y="458291"/>
                      <a:pt x="190862" y="463407"/>
                    </a:cubicBezTo>
                    <a:lnTo>
                      <a:pt x="208629" y="509034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71" y="492212"/>
                    </a:lnTo>
                    <a:cubicBezTo>
                      <a:pt x="138990" y="487096"/>
                      <a:pt x="140625" y="481105"/>
                      <a:pt x="144589" y="478823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49"/>
                      <a:pt x="273199" y="321431"/>
                      <a:pt x="275181" y="326524"/>
                    </a:cubicBezTo>
                    <a:lnTo>
                      <a:pt x="292926" y="372151"/>
                    </a:lnTo>
                    <a:cubicBezTo>
                      <a:pt x="294930" y="377244"/>
                      <a:pt x="293341" y="383166"/>
                      <a:pt x="289355" y="385471"/>
                    </a:cubicBezTo>
                    <a:lnTo>
                      <a:pt x="253843" y="405980"/>
                    </a:lnTo>
                    <a:cubicBezTo>
                      <a:pt x="249833" y="408284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36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65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6"/>
                      <a:pt x="177013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91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1" y="353854"/>
                      <a:pt x="219046" y="358947"/>
                    </a:cubicBezTo>
                    <a:lnTo>
                      <a:pt x="236790" y="404575"/>
                    </a:lnTo>
                    <a:cubicBezTo>
                      <a:pt x="238772" y="409668"/>
                      <a:pt x="237135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880" y="438473"/>
                      <a:pt x="186898" y="433380"/>
                    </a:cubicBezTo>
                    <a:lnTo>
                      <a:pt x="169155" y="387752"/>
                    </a:lnTo>
                    <a:cubicBezTo>
                      <a:pt x="167150" y="382636"/>
                      <a:pt x="168740" y="376691"/>
                      <a:pt x="172704" y="374387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62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1"/>
                      <a:pt x="265181" y="487627"/>
                      <a:pt x="261193" y="489930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7" y="459766"/>
                    </a:lnTo>
                    <a:cubicBezTo>
                      <a:pt x="195194" y="454650"/>
                      <a:pt x="196762" y="448705"/>
                      <a:pt x="200726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7" y="358739"/>
                      <a:pt x="357403" y="360998"/>
                      <a:pt x="359409" y="366113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80"/>
                      <a:pt x="373535" y="425061"/>
                    </a:cubicBezTo>
                    <a:lnTo>
                      <a:pt x="338024" y="445594"/>
                    </a:lnTo>
                    <a:cubicBezTo>
                      <a:pt x="334014" y="447875"/>
                      <a:pt x="329243" y="445617"/>
                      <a:pt x="327262" y="440524"/>
                    </a:cubicBezTo>
                    <a:lnTo>
                      <a:pt x="309518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0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03" y="398537"/>
                    </a:cubicBezTo>
                    <a:lnTo>
                      <a:pt x="320948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55" y="480298"/>
                      <a:pt x="273062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50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57" y="314287"/>
                    </a:moveTo>
                    <a:cubicBezTo>
                      <a:pt x="128044" y="311982"/>
                      <a:pt x="132814" y="314217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55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57" y="314287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73" y="247320"/>
                    </a:cubicBezTo>
                    <a:lnTo>
                      <a:pt x="124541" y="292948"/>
                    </a:lnTo>
                    <a:cubicBezTo>
                      <a:pt x="126522" y="298040"/>
                      <a:pt x="124933" y="303963"/>
                      <a:pt x="120946" y="306268"/>
                    </a:cubicBezTo>
                    <a:lnTo>
                      <a:pt x="85411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81"/>
                    </a:lnTo>
                    <a:cubicBezTo>
                      <a:pt x="238979" y="56674"/>
                      <a:pt x="237390" y="62665"/>
                      <a:pt x="233402" y="64947"/>
                    </a:cubicBezTo>
                    <a:lnTo>
                      <a:pt x="197868" y="85479"/>
                    </a:lnTo>
                    <a:cubicBezTo>
                      <a:pt x="193882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8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121"/>
                      <a:pt x="181230" y="95066"/>
                      <a:pt x="177243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26"/>
                      <a:pt x="130925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07" y="65707"/>
                      <a:pt x="106911" y="70823"/>
                    </a:cubicBezTo>
                    <a:lnTo>
                      <a:pt x="124656" y="116428"/>
                    </a:lnTo>
                    <a:cubicBezTo>
                      <a:pt x="126638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0"/>
                      <a:pt x="76770" y="150326"/>
                      <a:pt x="74788" y="145233"/>
                    </a:cubicBezTo>
                    <a:lnTo>
                      <a:pt x="57021" y="99629"/>
                    </a:lnTo>
                    <a:cubicBezTo>
                      <a:pt x="55039" y="94512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29" y="103269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01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65" y="182773"/>
                      <a:pt x="18584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2000" y="167909"/>
                      <a:pt x="76770" y="170213"/>
                      <a:pt x="78751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3" y="254763"/>
                    </a:lnTo>
                    <a:cubicBezTo>
                      <a:pt x="53448" y="257044"/>
                      <a:pt x="48610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879" y="198995"/>
                      <a:pt x="28537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52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70" y="199526"/>
                      <a:pt x="149083" y="201830"/>
                    </a:cubicBezTo>
                    <a:lnTo>
                      <a:pt x="113571" y="222339"/>
                    </a:lnTo>
                    <a:cubicBezTo>
                      <a:pt x="109563" y="224644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7"/>
                    </a:lnTo>
                    <a:cubicBezTo>
                      <a:pt x="267023" y="128734"/>
                      <a:pt x="265412" y="134679"/>
                      <a:pt x="261424" y="136960"/>
                    </a:cubicBezTo>
                    <a:lnTo>
                      <a:pt x="225890" y="157493"/>
                    </a:lnTo>
                    <a:cubicBezTo>
                      <a:pt x="221904" y="159774"/>
                      <a:pt x="217155" y="157516"/>
                      <a:pt x="215151" y="152423"/>
                    </a:cubicBezTo>
                    <a:lnTo>
                      <a:pt x="197407" y="106818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579" y="289007"/>
                    </a:moveTo>
                    <a:cubicBezTo>
                      <a:pt x="324565" y="286703"/>
                      <a:pt x="329383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905"/>
                    </a:lnTo>
                    <a:cubicBezTo>
                      <a:pt x="279515" y="317790"/>
                      <a:pt x="281082" y="311821"/>
                      <a:pt x="285045" y="309540"/>
                    </a:cubicBezTo>
                    <a:lnTo>
                      <a:pt x="320579" y="289007"/>
                    </a:lnTo>
                    <a:close/>
                    <a:moveTo>
                      <a:pt x="292557" y="216993"/>
                    </a:moveTo>
                    <a:cubicBezTo>
                      <a:pt x="296543" y="214689"/>
                      <a:pt x="301361" y="216924"/>
                      <a:pt x="303342" y="222040"/>
                    </a:cubicBezTo>
                    <a:lnTo>
                      <a:pt x="321086" y="267668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195" y="296450"/>
                    </a:cubicBezTo>
                    <a:lnTo>
                      <a:pt x="253451" y="250845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57" y="216993"/>
                    </a:lnTo>
                    <a:close/>
                    <a:moveTo>
                      <a:pt x="264535" y="144934"/>
                    </a:moveTo>
                    <a:cubicBezTo>
                      <a:pt x="268499" y="142653"/>
                      <a:pt x="273339" y="144911"/>
                      <a:pt x="275320" y="150026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93"/>
                      <a:pt x="289446" y="208974"/>
                    </a:cubicBezTo>
                    <a:lnTo>
                      <a:pt x="253912" y="229506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32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76"/>
                      <a:pt x="217133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62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62"/>
                      <a:pt x="189111" y="105343"/>
                      <a:pt x="191093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34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385" y="247136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207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5" y="334013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13" y="343599"/>
                      <a:pt x="205149" y="345903"/>
                    </a:cubicBezTo>
                    <a:lnTo>
                      <a:pt x="169615" y="366413"/>
                    </a:lnTo>
                    <a:cubicBezTo>
                      <a:pt x="165629" y="368718"/>
                      <a:pt x="160836" y="366413"/>
                      <a:pt x="158854" y="361320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8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617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58"/>
                      <a:pt x="132836" y="294399"/>
                      <a:pt x="130832" y="289306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289" name="Graphic 4">
              <a:extLst>
                <a:ext uri="{FF2B5EF4-FFF2-40B4-BE49-F238E27FC236}">
                  <a16:creationId xmlns:a16="http://schemas.microsoft.com/office/drawing/2014/main" id="{B89D9276-7509-2B83-735A-E7241E6E4C52}"/>
                </a:ext>
              </a:extLst>
            </p:cNvPr>
            <p:cNvGrpSpPr/>
            <p:nvPr/>
          </p:nvGrpSpPr>
          <p:grpSpPr>
            <a:xfrm>
              <a:off x="15009292" y="16078276"/>
              <a:ext cx="691344" cy="923060"/>
              <a:chOff x="15758267" y="11687952"/>
              <a:chExt cx="691344" cy="923060"/>
            </a:xfrm>
          </p:grpSpPr>
          <p:sp>
            <p:nvSpPr>
              <p:cNvPr id="2290" name="Freeform 2289">
                <a:extLst>
                  <a:ext uri="{FF2B5EF4-FFF2-40B4-BE49-F238E27FC236}">
                    <a16:creationId xmlns:a16="http://schemas.microsoft.com/office/drawing/2014/main" id="{D4508556-B60C-4694-D3C1-D36D0A9C8CB8}"/>
                  </a:ext>
                </a:extLst>
              </p:cNvPr>
              <p:cNvSpPr/>
              <p:nvPr/>
            </p:nvSpPr>
            <p:spPr>
              <a:xfrm>
                <a:off x="16057519" y="12492598"/>
                <a:ext cx="239246" cy="118413"/>
              </a:xfrm>
              <a:custGeom>
                <a:avLst/>
                <a:gdLst>
                  <a:gd name="connsiteX0" fmla="*/ 239247 w 239246"/>
                  <a:gd name="connsiteY0" fmla="*/ 0 h 118413"/>
                  <a:gd name="connsiteX1" fmla="*/ 239177 w 239246"/>
                  <a:gd name="connsiteY1" fmla="*/ 30672 h 118413"/>
                  <a:gd name="connsiteX2" fmla="*/ 236205 w 239246"/>
                  <a:gd name="connsiteY2" fmla="*/ 34820 h 118413"/>
                  <a:gd name="connsiteX3" fmla="*/ 95335 w 239246"/>
                  <a:gd name="connsiteY3" fmla="*/ 116673 h 118413"/>
                  <a:gd name="connsiteX4" fmla="*/ 81001 w 239246"/>
                  <a:gd name="connsiteY4" fmla="*/ 116697 h 118413"/>
                  <a:gd name="connsiteX5" fmla="*/ 2996 w 239246"/>
                  <a:gd name="connsiteY5" fmla="*/ 71668 h 118413"/>
                  <a:gd name="connsiteX6" fmla="*/ 0 w 239246"/>
                  <a:gd name="connsiteY6" fmla="*/ 67451 h 118413"/>
                  <a:gd name="connsiteX7" fmla="*/ 46 w 239246"/>
                  <a:gd name="connsiteY7" fmla="*/ 36779 h 118413"/>
                  <a:gd name="connsiteX8" fmla="*/ 3042 w 239246"/>
                  <a:gd name="connsiteY8" fmla="*/ 40950 h 118413"/>
                  <a:gd name="connsiteX9" fmla="*/ 81046 w 239246"/>
                  <a:gd name="connsiteY9" fmla="*/ 85978 h 118413"/>
                  <a:gd name="connsiteX10" fmla="*/ 95380 w 239246"/>
                  <a:gd name="connsiteY10" fmla="*/ 85978 h 118413"/>
                  <a:gd name="connsiteX11" fmla="*/ 236274 w 239246"/>
                  <a:gd name="connsiteY11" fmla="*/ 4125 h 118413"/>
                  <a:gd name="connsiteX12" fmla="*/ 239247 w 239246"/>
                  <a:gd name="connsiteY12" fmla="*/ 0 h 118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3">
                    <a:moveTo>
                      <a:pt x="239247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73"/>
                    </a:lnTo>
                    <a:cubicBezTo>
                      <a:pt x="91394" y="118978"/>
                      <a:pt x="84965" y="119001"/>
                      <a:pt x="81001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6" y="36779"/>
                    </a:lnTo>
                    <a:cubicBezTo>
                      <a:pt x="46" y="38299"/>
                      <a:pt x="1037" y="39821"/>
                      <a:pt x="3042" y="40950"/>
                    </a:cubicBezTo>
                    <a:lnTo>
                      <a:pt x="81046" y="85978"/>
                    </a:lnTo>
                    <a:cubicBezTo>
                      <a:pt x="85034" y="88306"/>
                      <a:pt x="91440" y="88283"/>
                      <a:pt x="95380" y="85978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1" name="Freeform 2290">
                <a:extLst>
                  <a:ext uri="{FF2B5EF4-FFF2-40B4-BE49-F238E27FC236}">
                    <a16:creationId xmlns:a16="http://schemas.microsoft.com/office/drawing/2014/main" id="{59B8CE2E-A795-4468-8B09-AEB47F59E4A8}"/>
                  </a:ext>
                </a:extLst>
              </p:cNvPr>
              <p:cNvSpPr/>
              <p:nvPr/>
            </p:nvSpPr>
            <p:spPr>
              <a:xfrm>
                <a:off x="16057573" y="12441647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581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4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20"/>
                      <a:pt x="-1000" y="85886"/>
                      <a:pt x="2941" y="83581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2" name="Freeform 2291">
                <a:extLst>
                  <a:ext uri="{FF2B5EF4-FFF2-40B4-BE49-F238E27FC236}">
                    <a16:creationId xmlns:a16="http://schemas.microsoft.com/office/drawing/2014/main" id="{18D8F6D3-A77B-FACB-3ACA-DE79706F1B63}"/>
                  </a:ext>
                </a:extLst>
              </p:cNvPr>
              <p:cNvSpPr/>
              <p:nvPr/>
            </p:nvSpPr>
            <p:spPr>
              <a:xfrm>
                <a:off x="16137621" y="12427153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706 w 58048"/>
                  <a:gd name="connsiteY7" fmla="*/ 11844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302" y="18366"/>
                      <a:pt x="38506" y="18343"/>
                      <a:pt x="49706" y="11844"/>
                    </a:cubicBezTo>
                    <a:cubicBezTo>
                      <a:pt x="55261" y="8618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3" name="Freeform 2292">
                <a:extLst>
                  <a:ext uri="{FF2B5EF4-FFF2-40B4-BE49-F238E27FC236}">
                    <a16:creationId xmlns:a16="http://schemas.microsoft.com/office/drawing/2014/main" id="{843ED268-CD0D-E399-7253-7D815692F44C}"/>
                  </a:ext>
                </a:extLst>
              </p:cNvPr>
              <p:cNvSpPr/>
              <p:nvPr/>
            </p:nvSpPr>
            <p:spPr>
              <a:xfrm>
                <a:off x="16138168" y="12410572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7"/>
                      <a:pt x="-2828" y="11372"/>
                      <a:pt x="8348" y="4874"/>
                    </a:cubicBezTo>
                    <a:cubicBezTo>
                      <a:pt x="19524" y="-1648"/>
                      <a:pt x="37753" y="-1601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4" name="Freeform 2293">
                <a:extLst>
                  <a:ext uri="{FF2B5EF4-FFF2-40B4-BE49-F238E27FC236}">
                    <a16:creationId xmlns:a16="http://schemas.microsoft.com/office/drawing/2014/main" id="{75FAD1A1-5B8D-E721-2356-F03A05C5B7A3}"/>
                  </a:ext>
                </a:extLst>
              </p:cNvPr>
              <p:cNvSpPr/>
              <p:nvPr/>
            </p:nvSpPr>
            <p:spPr>
              <a:xfrm>
                <a:off x="16148751" y="12109855"/>
                <a:ext cx="35788" cy="325844"/>
              </a:xfrm>
              <a:custGeom>
                <a:avLst/>
                <a:gdLst>
                  <a:gd name="connsiteX0" fmla="*/ 35789 w 35788"/>
                  <a:gd name="connsiteY0" fmla="*/ 92 h 325844"/>
                  <a:gd name="connsiteX1" fmla="*/ 35443 w 35788"/>
                  <a:gd name="connsiteY1" fmla="*/ 315662 h 325844"/>
                  <a:gd name="connsiteX2" fmla="*/ 30303 w 35788"/>
                  <a:gd name="connsiteY2" fmla="*/ 322852 h 325844"/>
                  <a:gd name="connsiteX3" fmla="*/ 0 w 35788"/>
                  <a:gd name="connsiteY3" fmla="*/ 315546 h 325844"/>
                  <a:gd name="connsiteX4" fmla="*/ 324 w 35788"/>
                  <a:gd name="connsiteY4" fmla="*/ 0 h 325844"/>
                  <a:gd name="connsiteX5" fmla="*/ 5554 w 35788"/>
                  <a:gd name="connsiteY5" fmla="*/ 7305 h 325844"/>
                  <a:gd name="connsiteX6" fmla="*/ 30649 w 35788"/>
                  <a:gd name="connsiteY6" fmla="*/ 7305 h 325844"/>
                  <a:gd name="connsiteX7" fmla="*/ 35789 w 35788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44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52"/>
                    </a:cubicBezTo>
                    <a:cubicBezTo>
                      <a:pt x="19404" y="329189"/>
                      <a:pt x="-46" y="324857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5" name="Freeform 2294">
                <a:extLst>
                  <a:ext uri="{FF2B5EF4-FFF2-40B4-BE49-F238E27FC236}">
                    <a16:creationId xmlns:a16="http://schemas.microsoft.com/office/drawing/2014/main" id="{A0CC117D-8B7F-7D10-3BF7-F141769EA3D9}"/>
                  </a:ext>
                </a:extLst>
              </p:cNvPr>
              <p:cNvSpPr/>
              <p:nvPr/>
            </p:nvSpPr>
            <p:spPr>
              <a:xfrm>
                <a:off x="16149073" y="12099620"/>
                <a:ext cx="35463" cy="20532"/>
              </a:xfrm>
              <a:custGeom>
                <a:avLst/>
                <a:gdLst>
                  <a:gd name="connsiteX0" fmla="*/ 30234 w 35463"/>
                  <a:gd name="connsiteY0" fmla="*/ 2999 h 20532"/>
                  <a:gd name="connsiteX1" fmla="*/ 30304 w 35463"/>
                  <a:gd name="connsiteY1" fmla="*/ 17517 h 20532"/>
                  <a:gd name="connsiteX2" fmla="*/ 5232 w 35463"/>
                  <a:gd name="connsiteY2" fmla="*/ 17517 h 20532"/>
                  <a:gd name="connsiteX3" fmla="*/ 5139 w 35463"/>
                  <a:gd name="connsiteY3" fmla="*/ 2999 h 20532"/>
                  <a:gd name="connsiteX4" fmla="*/ 30234 w 35463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4" y="17517"/>
                    </a:cubicBezTo>
                    <a:cubicBezTo>
                      <a:pt x="23414" y="21526"/>
                      <a:pt x="12167" y="21549"/>
                      <a:pt x="5232" y="17517"/>
                    </a:cubicBezTo>
                    <a:cubicBezTo>
                      <a:pt x="-1705" y="13507"/>
                      <a:pt x="-1752" y="7009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6" name="Freeform 2295">
                <a:extLst>
                  <a:ext uri="{FF2B5EF4-FFF2-40B4-BE49-F238E27FC236}">
                    <a16:creationId xmlns:a16="http://schemas.microsoft.com/office/drawing/2014/main" id="{7DF144C4-F360-411E-8452-6AFB49EE88E9}"/>
                  </a:ext>
                </a:extLst>
              </p:cNvPr>
              <p:cNvSpPr/>
              <p:nvPr/>
            </p:nvSpPr>
            <p:spPr>
              <a:xfrm>
                <a:off x="15768335" y="11843485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5 h 575218"/>
                  <a:gd name="connsiteX3" fmla="*/ 206225 w 232771"/>
                  <a:gd name="connsiteY3" fmla="*/ 3733 h 575218"/>
                  <a:gd name="connsiteX4" fmla="*/ 212354 w 232771"/>
                  <a:gd name="connsiteY4" fmla="*/ 1774 h 575218"/>
                  <a:gd name="connsiteX5" fmla="*/ 189586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4 h 575218"/>
                  <a:gd name="connsiteX9" fmla="*/ 189586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29"/>
                    </a:cubicBezTo>
                    <a:lnTo>
                      <a:pt x="171312" y="559954"/>
                    </a:lnTo>
                    <a:cubicBezTo>
                      <a:pt x="174768" y="568919"/>
                      <a:pt x="182211" y="574012"/>
                      <a:pt x="189586" y="573389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7" name="Freeform 2296">
                <a:extLst>
                  <a:ext uri="{FF2B5EF4-FFF2-40B4-BE49-F238E27FC236}">
                    <a16:creationId xmlns:a16="http://schemas.microsoft.com/office/drawing/2014/main" id="{047E4E3E-8409-D532-B900-47F00AAA6DE6}"/>
                  </a:ext>
                </a:extLst>
              </p:cNvPr>
              <p:cNvSpPr/>
              <p:nvPr/>
            </p:nvSpPr>
            <p:spPr>
              <a:xfrm>
                <a:off x="15758267" y="11964514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1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52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1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7"/>
                      <a:pt x="10068" y="1752"/>
                    </a:cubicBezTo>
                    <a:lnTo>
                      <a:pt x="30485" y="0"/>
                    </a:lnTo>
                    <a:cubicBezTo>
                      <a:pt x="21544" y="5162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8" name="Freeform 2297">
                <a:extLst>
                  <a:ext uri="{FF2B5EF4-FFF2-40B4-BE49-F238E27FC236}">
                    <a16:creationId xmlns:a16="http://schemas.microsoft.com/office/drawing/2014/main" id="{C28901CC-0DCE-6F87-0164-8237A9706FB3}"/>
                  </a:ext>
                </a:extLst>
              </p:cNvPr>
              <p:cNvSpPr/>
              <p:nvPr/>
            </p:nvSpPr>
            <p:spPr>
              <a:xfrm>
                <a:off x="15778707" y="11843428"/>
                <a:ext cx="401631" cy="573491"/>
              </a:xfrm>
              <a:custGeom>
                <a:avLst/>
                <a:gdLst>
                  <a:gd name="connsiteX0" fmla="*/ 216292 w 401631"/>
                  <a:gd name="connsiteY0" fmla="*/ 2016 h 573491"/>
                  <a:gd name="connsiteX1" fmla="*/ 240719 w 401631"/>
                  <a:gd name="connsiteY1" fmla="*/ 13561 h 573491"/>
                  <a:gd name="connsiteX2" fmla="*/ 399726 w 401631"/>
                  <a:gd name="connsiteY2" fmla="*/ 422160 h 573491"/>
                  <a:gd name="connsiteX3" fmla="*/ 391568 w 401631"/>
                  <a:gd name="connsiteY3" fmla="*/ 452418 h 573491"/>
                  <a:gd name="connsiteX4" fmla="*/ 185321 w 401631"/>
                  <a:gd name="connsiteY4" fmla="*/ 571488 h 573491"/>
                  <a:gd name="connsiteX5" fmla="*/ 160940 w 401631"/>
                  <a:gd name="connsiteY5" fmla="*/ 560011 h 573491"/>
                  <a:gd name="connsiteX6" fmla="*/ 1911 w 401631"/>
                  <a:gd name="connsiteY6" fmla="*/ 151412 h 573491"/>
                  <a:gd name="connsiteX7" fmla="*/ 10045 w 401631"/>
                  <a:gd name="connsiteY7" fmla="*/ 121086 h 573491"/>
                  <a:gd name="connsiteX8" fmla="*/ 216292 w 401631"/>
                  <a:gd name="connsiteY8" fmla="*/ 2016 h 573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1"/>
                    </a:cubicBezTo>
                    <a:lnTo>
                      <a:pt x="399726" y="422160"/>
                    </a:lnTo>
                    <a:cubicBezTo>
                      <a:pt x="404196" y="433613"/>
                      <a:pt x="400532" y="447233"/>
                      <a:pt x="391568" y="452418"/>
                    </a:cubicBezTo>
                    <a:lnTo>
                      <a:pt x="185321" y="571488"/>
                    </a:lnTo>
                    <a:cubicBezTo>
                      <a:pt x="176380" y="576650"/>
                      <a:pt x="165388" y="571488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9" name="Freeform 2298">
                <a:extLst>
                  <a:ext uri="{FF2B5EF4-FFF2-40B4-BE49-F238E27FC236}">
                    <a16:creationId xmlns:a16="http://schemas.microsoft.com/office/drawing/2014/main" id="{0011005F-A80E-97EC-EB0F-0F19ECC65EB2}"/>
                  </a:ext>
                </a:extLst>
              </p:cNvPr>
              <p:cNvSpPr/>
              <p:nvPr/>
            </p:nvSpPr>
            <p:spPr>
              <a:xfrm>
                <a:off x="15790518" y="11858308"/>
                <a:ext cx="377999" cy="543746"/>
              </a:xfrm>
              <a:custGeom>
                <a:avLst/>
                <a:gdLst>
                  <a:gd name="connsiteX0" fmla="*/ 180123 w 377999"/>
                  <a:gd name="connsiteY0" fmla="*/ 458300 h 543746"/>
                  <a:gd name="connsiteX1" fmla="*/ 190862 w 377999"/>
                  <a:gd name="connsiteY1" fmla="*/ 463393 h 543746"/>
                  <a:gd name="connsiteX2" fmla="*/ 208629 w 377999"/>
                  <a:gd name="connsiteY2" fmla="*/ 508998 h 543746"/>
                  <a:gd name="connsiteX3" fmla="*/ 205034 w 377999"/>
                  <a:gd name="connsiteY3" fmla="*/ 522341 h 543746"/>
                  <a:gd name="connsiteX4" fmla="*/ 169524 w 377999"/>
                  <a:gd name="connsiteY4" fmla="*/ 542850 h 543746"/>
                  <a:gd name="connsiteX5" fmla="*/ 158739 w 377999"/>
                  <a:gd name="connsiteY5" fmla="*/ 537803 h 543746"/>
                  <a:gd name="connsiteX6" fmla="*/ 140994 w 377999"/>
                  <a:gd name="connsiteY6" fmla="*/ 492198 h 543746"/>
                  <a:gd name="connsiteX7" fmla="*/ 144589 w 377999"/>
                  <a:gd name="connsiteY7" fmla="*/ 478810 h 543746"/>
                  <a:gd name="connsiteX8" fmla="*/ 180123 w 377999"/>
                  <a:gd name="connsiteY8" fmla="*/ 458300 h 543746"/>
                  <a:gd name="connsiteX9" fmla="*/ 264442 w 377999"/>
                  <a:gd name="connsiteY9" fmla="*/ 321417 h 543746"/>
                  <a:gd name="connsiteX10" fmla="*/ 275205 w 377999"/>
                  <a:gd name="connsiteY10" fmla="*/ 326509 h 543746"/>
                  <a:gd name="connsiteX11" fmla="*/ 292948 w 377999"/>
                  <a:gd name="connsiteY11" fmla="*/ 372137 h 543746"/>
                  <a:gd name="connsiteX12" fmla="*/ 289353 w 377999"/>
                  <a:gd name="connsiteY12" fmla="*/ 385457 h 543746"/>
                  <a:gd name="connsiteX13" fmla="*/ 253843 w 377999"/>
                  <a:gd name="connsiteY13" fmla="*/ 405967 h 543746"/>
                  <a:gd name="connsiteX14" fmla="*/ 243058 w 377999"/>
                  <a:gd name="connsiteY14" fmla="*/ 400943 h 543746"/>
                  <a:gd name="connsiteX15" fmla="*/ 225313 w 377999"/>
                  <a:gd name="connsiteY15" fmla="*/ 355315 h 543746"/>
                  <a:gd name="connsiteX16" fmla="*/ 228908 w 377999"/>
                  <a:gd name="connsiteY16" fmla="*/ 341926 h 543746"/>
                  <a:gd name="connsiteX17" fmla="*/ 264442 w 377999"/>
                  <a:gd name="connsiteY17" fmla="*/ 321417 h 543746"/>
                  <a:gd name="connsiteX18" fmla="*/ 152101 w 377999"/>
                  <a:gd name="connsiteY18" fmla="*/ 386287 h 543746"/>
                  <a:gd name="connsiteX19" fmla="*/ 162840 w 377999"/>
                  <a:gd name="connsiteY19" fmla="*/ 391379 h 543746"/>
                  <a:gd name="connsiteX20" fmla="*/ 180607 w 377999"/>
                  <a:gd name="connsiteY20" fmla="*/ 436984 h 543746"/>
                  <a:gd name="connsiteX21" fmla="*/ 177012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89 h 543746"/>
                  <a:gd name="connsiteX24" fmla="*/ 112949 w 377999"/>
                  <a:gd name="connsiteY24" fmla="*/ 420185 h 543746"/>
                  <a:gd name="connsiteX25" fmla="*/ 116567 w 377999"/>
                  <a:gd name="connsiteY25" fmla="*/ 406796 h 543746"/>
                  <a:gd name="connsiteX26" fmla="*/ 152101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1 w 377999"/>
                  <a:gd name="connsiteY30" fmla="*/ 417903 h 543746"/>
                  <a:gd name="connsiteX31" fmla="*/ 197637 w 377999"/>
                  <a:gd name="connsiteY31" fmla="*/ 438413 h 543746"/>
                  <a:gd name="connsiteX32" fmla="*/ 186898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6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7 h 543746"/>
                  <a:gd name="connsiteX38" fmla="*/ 264811 w 377999"/>
                  <a:gd name="connsiteY38" fmla="*/ 476575 h 543746"/>
                  <a:gd name="connsiteX39" fmla="*/ 261193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0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8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24 w 377999"/>
                  <a:gd name="connsiteY45" fmla="*/ 361007 h 543746"/>
                  <a:gd name="connsiteX46" fmla="*/ 359409 w 377999"/>
                  <a:gd name="connsiteY46" fmla="*/ 366100 h 543746"/>
                  <a:gd name="connsiteX47" fmla="*/ 377152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0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7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24 w 377999"/>
                  <a:gd name="connsiteY53" fmla="*/ 361007 h 543746"/>
                  <a:gd name="connsiteX54" fmla="*/ 292464 w 377999"/>
                  <a:gd name="connsiteY54" fmla="*/ 393431 h 543746"/>
                  <a:gd name="connsiteX55" fmla="*/ 303227 w 377999"/>
                  <a:gd name="connsiteY55" fmla="*/ 398523 h 543746"/>
                  <a:gd name="connsiteX56" fmla="*/ 320970 w 377999"/>
                  <a:gd name="connsiteY56" fmla="*/ 444151 h 543746"/>
                  <a:gd name="connsiteX57" fmla="*/ 317375 w 377999"/>
                  <a:gd name="connsiteY57" fmla="*/ 457471 h 543746"/>
                  <a:gd name="connsiteX58" fmla="*/ 281865 w 377999"/>
                  <a:gd name="connsiteY58" fmla="*/ 477980 h 543746"/>
                  <a:gd name="connsiteX59" fmla="*/ 271080 w 377999"/>
                  <a:gd name="connsiteY59" fmla="*/ 472956 h 543746"/>
                  <a:gd name="connsiteX60" fmla="*/ 253335 w 377999"/>
                  <a:gd name="connsiteY60" fmla="*/ 427328 h 543746"/>
                  <a:gd name="connsiteX61" fmla="*/ 256930 w 377999"/>
                  <a:gd name="connsiteY61" fmla="*/ 413940 h 543746"/>
                  <a:gd name="connsiteX62" fmla="*/ 292464 w 377999"/>
                  <a:gd name="connsiteY62" fmla="*/ 393431 h 543746"/>
                  <a:gd name="connsiteX63" fmla="*/ 124079 w 377999"/>
                  <a:gd name="connsiteY63" fmla="*/ 314250 h 543746"/>
                  <a:gd name="connsiteX64" fmla="*/ 134818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0 w 377999"/>
                  <a:gd name="connsiteY66" fmla="*/ 378313 h 543746"/>
                  <a:gd name="connsiteX67" fmla="*/ 113456 w 377999"/>
                  <a:gd name="connsiteY67" fmla="*/ 398822 h 543746"/>
                  <a:gd name="connsiteX68" fmla="*/ 102672 w 377999"/>
                  <a:gd name="connsiteY68" fmla="*/ 393753 h 543746"/>
                  <a:gd name="connsiteX69" fmla="*/ 84927 w 377999"/>
                  <a:gd name="connsiteY69" fmla="*/ 348125 h 543746"/>
                  <a:gd name="connsiteX70" fmla="*/ 88545 w 377999"/>
                  <a:gd name="connsiteY70" fmla="*/ 334782 h 543746"/>
                  <a:gd name="connsiteX71" fmla="*/ 124079 w 377999"/>
                  <a:gd name="connsiteY71" fmla="*/ 314250 h 543746"/>
                  <a:gd name="connsiteX72" fmla="*/ 96035 w 377999"/>
                  <a:gd name="connsiteY72" fmla="*/ 242213 h 543746"/>
                  <a:gd name="connsiteX73" fmla="*/ 106796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3 h 543746"/>
                  <a:gd name="connsiteX76" fmla="*/ 85434 w 377999"/>
                  <a:gd name="connsiteY76" fmla="*/ 326763 h 543746"/>
                  <a:gd name="connsiteX77" fmla="*/ 74650 w 377999"/>
                  <a:gd name="connsiteY77" fmla="*/ 321717 h 543746"/>
                  <a:gd name="connsiteX78" fmla="*/ 56905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3 h 543746"/>
                  <a:gd name="connsiteX81" fmla="*/ 208491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5 h 543746"/>
                  <a:gd name="connsiteX84" fmla="*/ 233402 w 377999"/>
                  <a:gd name="connsiteY84" fmla="*/ 64933 h 543746"/>
                  <a:gd name="connsiteX85" fmla="*/ 197868 w 377999"/>
                  <a:gd name="connsiteY85" fmla="*/ 85442 h 543746"/>
                  <a:gd name="connsiteX86" fmla="*/ 187129 w 377999"/>
                  <a:gd name="connsiteY86" fmla="*/ 80350 h 543746"/>
                  <a:gd name="connsiteX87" fmla="*/ 169362 w 377999"/>
                  <a:gd name="connsiteY87" fmla="*/ 34745 h 543746"/>
                  <a:gd name="connsiteX88" fmla="*/ 172957 w 377999"/>
                  <a:gd name="connsiteY88" fmla="*/ 21402 h 543746"/>
                  <a:gd name="connsiteX89" fmla="*/ 208491 w 377999"/>
                  <a:gd name="connsiteY89" fmla="*/ 893 h 543746"/>
                  <a:gd name="connsiteX90" fmla="*/ 152332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5 w 377999"/>
                  <a:gd name="connsiteY92" fmla="*/ 83991 h 543746"/>
                  <a:gd name="connsiteX93" fmla="*/ 177267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3 w 377999"/>
                  <a:gd name="connsiteY95" fmla="*/ 112796 h 543746"/>
                  <a:gd name="connsiteX96" fmla="*/ 113203 w 377999"/>
                  <a:gd name="connsiteY96" fmla="*/ 67191 h 543746"/>
                  <a:gd name="connsiteX97" fmla="*/ 116798 w 377999"/>
                  <a:gd name="connsiteY97" fmla="*/ 53826 h 543746"/>
                  <a:gd name="connsiteX98" fmla="*/ 152332 w 377999"/>
                  <a:gd name="connsiteY98" fmla="*/ 33316 h 543746"/>
                  <a:gd name="connsiteX99" fmla="*/ 96150 w 377999"/>
                  <a:gd name="connsiteY99" fmla="*/ 65763 h 543746"/>
                  <a:gd name="connsiteX100" fmla="*/ 106911 w 377999"/>
                  <a:gd name="connsiteY100" fmla="*/ 70810 h 543746"/>
                  <a:gd name="connsiteX101" fmla="*/ 124656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49 w 377999"/>
                  <a:gd name="connsiteY103" fmla="*/ 150312 h 543746"/>
                  <a:gd name="connsiteX104" fmla="*/ 74788 w 377999"/>
                  <a:gd name="connsiteY104" fmla="*/ 145220 h 543746"/>
                  <a:gd name="connsiteX105" fmla="*/ 57043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0 w 377999"/>
                  <a:gd name="connsiteY107" fmla="*/ 65763 h 543746"/>
                  <a:gd name="connsiteX108" fmla="*/ 39991 w 377999"/>
                  <a:gd name="connsiteY108" fmla="*/ 98186 h 543746"/>
                  <a:gd name="connsiteX109" fmla="*/ 50729 w 377999"/>
                  <a:gd name="connsiteY109" fmla="*/ 103233 h 543746"/>
                  <a:gd name="connsiteX110" fmla="*/ 68474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91 w 377999"/>
                  <a:gd name="connsiteY112" fmla="*/ 182736 h 543746"/>
                  <a:gd name="connsiteX113" fmla="*/ 18606 w 377999"/>
                  <a:gd name="connsiteY113" fmla="*/ 177666 h 543746"/>
                  <a:gd name="connsiteX114" fmla="*/ 839 w 377999"/>
                  <a:gd name="connsiteY114" fmla="*/ 132038 h 543746"/>
                  <a:gd name="connsiteX115" fmla="*/ 4456 w 377999"/>
                  <a:gd name="connsiteY115" fmla="*/ 118696 h 543746"/>
                  <a:gd name="connsiteX116" fmla="*/ 39991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4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8 w 377999"/>
                  <a:gd name="connsiteY122" fmla="*/ 249703 h 543746"/>
                  <a:gd name="connsiteX123" fmla="*/ 28883 w 377999"/>
                  <a:gd name="connsiteY123" fmla="*/ 204098 h 543746"/>
                  <a:gd name="connsiteX124" fmla="*/ 32478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2 w 377999"/>
                  <a:gd name="connsiteY126" fmla="*/ 137777 h 543746"/>
                  <a:gd name="connsiteX127" fmla="*/ 134957 w 377999"/>
                  <a:gd name="connsiteY127" fmla="*/ 142846 h 543746"/>
                  <a:gd name="connsiteX128" fmla="*/ 152700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0 w 377999"/>
                  <a:gd name="connsiteY131" fmla="*/ 217256 h 543746"/>
                  <a:gd name="connsiteX132" fmla="*/ 85065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2 w 377999"/>
                  <a:gd name="connsiteY134" fmla="*/ 137777 h 543746"/>
                  <a:gd name="connsiteX135" fmla="*/ 236513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4 w 377999"/>
                  <a:gd name="connsiteY138" fmla="*/ 136947 h 543746"/>
                  <a:gd name="connsiteX139" fmla="*/ 225912 w 377999"/>
                  <a:gd name="connsiteY139" fmla="*/ 157456 h 543746"/>
                  <a:gd name="connsiteX140" fmla="*/ 215151 w 377999"/>
                  <a:gd name="connsiteY140" fmla="*/ 152409 h 543746"/>
                  <a:gd name="connsiteX141" fmla="*/ 197407 w 377999"/>
                  <a:gd name="connsiteY141" fmla="*/ 106782 h 543746"/>
                  <a:gd name="connsiteX142" fmla="*/ 200979 w 377999"/>
                  <a:gd name="connsiteY142" fmla="*/ 93416 h 543746"/>
                  <a:gd name="connsiteX143" fmla="*/ 236513 w 377999"/>
                  <a:gd name="connsiteY143" fmla="*/ 72907 h 543746"/>
                  <a:gd name="connsiteX144" fmla="*/ 320602 w 377999"/>
                  <a:gd name="connsiteY144" fmla="*/ 288993 h 543746"/>
                  <a:gd name="connsiteX145" fmla="*/ 331387 w 377999"/>
                  <a:gd name="connsiteY145" fmla="*/ 294063 h 543746"/>
                  <a:gd name="connsiteX146" fmla="*/ 349132 w 377999"/>
                  <a:gd name="connsiteY146" fmla="*/ 339691 h 543746"/>
                  <a:gd name="connsiteX147" fmla="*/ 345513 w 377999"/>
                  <a:gd name="connsiteY147" fmla="*/ 353033 h 543746"/>
                  <a:gd name="connsiteX148" fmla="*/ 310001 w 377999"/>
                  <a:gd name="connsiteY148" fmla="*/ 373543 h 543746"/>
                  <a:gd name="connsiteX149" fmla="*/ 299240 w 377999"/>
                  <a:gd name="connsiteY149" fmla="*/ 368497 h 543746"/>
                  <a:gd name="connsiteX150" fmla="*/ 281495 w 377999"/>
                  <a:gd name="connsiteY150" fmla="*/ 322868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3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30 h 543746"/>
                  <a:gd name="connsiteX158" fmla="*/ 271218 w 377999"/>
                  <a:gd name="connsiteY158" fmla="*/ 296437 h 543746"/>
                  <a:gd name="connsiteX159" fmla="*/ 253474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5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7 h 543746"/>
                  <a:gd name="connsiteX165" fmla="*/ 289446 w 377999"/>
                  <a:gd name="connsiteY165" fmla="*/ 208960 h 543746"/>
                  <a:gd name="connsiteX166" fmla="*/ 253934 w 377999"/>
                  <a:gd name="connsiteY166" fmla="*/ 229469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6 h 543746"/>
                  <a:gd name="connsiteX169" fmla="*/ 229001 w 377999"/>
                  <a:gd name="connsiteY169" fmla="*/ 165429 h 543746"/>
                  <a:gd name="connsiteX170" fmla="*/ 264535 w 377999"/>
                  <a:gd name="connsiteY170" fmla="*/ 144920 h 543746"/>
                  <a:gd name="connsiteX171" fmla="*/ 208376 w 377999"/>
                  <a:gd name="connsiteY171" fmla="*/ 177343 h 543746"/>
                  <a:gd name="connsiteX172" fmla="*/ 219137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311 w 377999"/>
                  <a:gd name="connsiteY174" fmla="*/ 241383 h 543746"/>
                  <a:gd name="connsiteX175" fmla="*/ 197775 w 377999"/>
                  <a:gd name="connsiteY175" fmla="*/ 261916 h 543746"/>
                  <a:gd name="connsiteX176" fmla="*/ 186991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6 w 377999"/>
                  <a:gd name="connsiteY179" fmla="*/ 177343 h 543746"/>
                  <a:gd name="connsiteX180" fmla="*/ 180354 w 377999"/>
                  <a:gd name="connsiteY180" fmla="*/ 105330 h 543746"/>
                  <a:gd name="connsiteX181" fmla="*/ 191115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3 w 377999"/>
                  <a:gd name="connsiteY184" fmla="*/ 189880 h 543746"/>
                  <a:gd name="connsiteX185" fmla="*/ 158969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4 w 377999"/>
                  <a:gd name="connsiteY188" fmla="*/ 105330 h 543746"/>
                  <a:gd name="connsiteX189" fmla="*/ 236420 w 377999"/>
                  <a:gd name="connsiteY189" fmla="*/ 249403 h 543746"/>
                  <a:gd name="connsiteX190" fmla="*/ 247159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55 w 377999"/>
                  <a:gd name="connsiteY192" fmla="*/ 313443 h 543746"/>
                  <a:gd name="connsiteX193" fmla="*/ 225797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6 w 377999"/>
                  <a:gd name="connsiteY196" fmla="*/ 269912 h 543746"/>
                  <a:gd name="connsiteX197" fmla="*/ 236420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1 w 377999"/>
                  <a:gd name="connsiteY199" fmla="*/ 286896 h 543746"/>
                  <a:gd name="connsiteX200" fmla="*/ 208744 w 377999"/>
                  <a:gd name="connsiteY200" fmla="*/ 332501 h 543746"/>
                  <a:gd name="connsiteX201" fmla="*/ 205149 w 377999"/>
                  <a:gd name="connsiteY201" fmla="*/ 345890 h 543746"/>
                  <a:gd name="connsiteX202" fmla="*/ 169615 w 377999"/>
                  <a:gd name="connsiteY202" fmla="*/ 366399 h 543746"/>
                  <a:gd name="connsiteX203" fmla="*/ 158876 w 377999"/>
                  <a:gd name="connsiteY203" fmla="*/ 361306 h 543746"/>
                  <a:gd name="connsiteX204" fmla="*/ 141133 w 377999"/>
                  <a:gd name="connsiteY204" fmla="*/ 315678 h 543746"/>
                  <a:gd name="connsiteX205" fmla="*/ 144704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4 w 377999"/>
                  <a:gd name="connsiteY207" fmla="*/ 209790 h 543746"/>
                  <a:gd name="connsiteX208" fmla="*/ 162979 w 377999"/>
                  <a:gd name="connsiteY208" fmla="*/ 214859 h 543746"/>
                  <a:gd name="connsiteX209" fmla="*/ 180722 w 377999"/>
                  <a:gd name="connsiteY209" fmla="*/ 260487 h 543746"/>
                  <a:gd name="connsiteX210" fmla="*/ 177105 w 377999"/>
                  <a:gd name="connsiteY210" fmla="*/ 273830 h 543746"/>
                  <a:gd name="connsiteX211" fmla="*/ 141593 w 377999"/>
                  <a:gd name="connsiteY211" fmla="*/ 294339 h 543746"/>
                  <a:gd name="connsiteX212" fmla="*/ 130832 w 377999"/>
                  <a:gd name="connsiteY212" fmla="*/ 289293 h 543746"/>
                  <a:gd name="connsiteX213" fmla="*/ 113087 w 377999"/>
                  <a:gd name="connsiteY213" fmla="*/ 243665 h 543746"/>
                  <a:gd name="connsiteX214" fmla="*/ 116660 w 377999"/>
                  <a:gd name="connsiteY214" fmla="*/ 230299 h 543746"/>
                  <a:gd name="connsiteX215" fmla="*/ 152194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3" y="458300"/>
                    </a:moveTo>
                    <a:cubicBezTo>
                      <a:pt x="184111" y="455996"/>
                      <a:pt x="188880" y="458300"/>
                      <a:pt x="190862" y="463393"/>
                    </a:cubicBezTo>
                    <a:lnTo>
                      <a:pt x="208629" y="508998"/>
                    </a:lnTo>
                    <a:cubicBezTo>
                      <a:pt x="210611" y="514114"/>
                      <a:pt x="209022" y="520036"/>
                      <a:pt x="205034" y="522341"/>
                    </a:cubicBezTo>
                    <a:lnTo>
                      <a:pt x="169524" y="542850"/>
                    </a:lnTo>
                    <a:cubicBezTo>
                      <a:pt x="165560" y="545131"/>
                      <a:pt x="160743" y="542919"/>
                      <a:pt x="158739" y="537803"/>
                    </a:cubicBezTo>
                    <a:lnTo>
                      <a:pt x="140994" y="492198"/>
                    </a:lnTo>
                    <a:cubicBezTo>
                      <a:pt x="139012" y="487083"/>
                      <a:pt x="140648" y="481091"/>
                      <a:pt x="144589" y="478810"/>
                    </a:cubicBezTo>
                    <a:lnTo>
                      <a:pt x="180123" y="458300"/>
                    </a:lnTo>
                    <a:close/>
                    <a:moveTo>
                      <a:pt x="264442" y="321417"/>
                    </a:moveTo>
                    <a:cubicBezTo>
                      <a:pt x="268406" y="319112"/>
                      <a:pt x="273199" y="321417"/>
                      <a:pt x="275205" y="326509"/>
                    </a:cubicBezTo>
                    <a:lnTo>
                      <a:pt x="292948" y="372137"/>
                    </a:lnTo>
                    <a:cubicBezTo>
                      <a:pt x="294930" y="377230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56" y="408271"/>
                      <a:pt x="245062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31" y="350199"/>
                      <a:pt x="224922" y="344231"/>
                      <a:pt x="228908" y="341926"/>
                    </a:cubicBezTo>
                    <a:lnTo>
                      <a:pt x="264442" y="321417"/>
                    </a:lnTo>
                    <a:close/>
                    <a:moveTo>
                      <a:pt x="152101" y="386287"/>
                    </a:moveTo>
                    <a:cubicBezTo>
                      <a:pt x="156089" y="383982"/>
                      <a:pt x="160858" y="386287"/>
                      <a:pt x="162840" y="391379"/>
                    </a:cubicBezTo>
                    <a:lnTo>
                      <a:pt x="180607" y="436984"/>
                    </a:lnTo>
                    <a:cubicBezTo>
                      <a:pt x="182589" y="442100"/>
                      <a:pt x="181000" y="448022"/>
                      <a:pt x="177012" y="450327"/>
                    </a:cubicBezTo>
                    <a:lnTo>
                      <a:pt x="141478" y="470836"/>
                    </a:lnTo>
                    <a:cubicBezTo>
                      <a:pt x="137538" y="473117"/>
                      <a:pt x="132698" y="470906"/>
                      <a:pt x="130717" y="465789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54"/>
                      <a:pt x="116567" y="406796"/>
                    </a:cubicBezTo>
                    <a:lnTo>
                      <a:pt x="152101" y="386287"/>
                    </a:lnTo>
                    <a:close/>
                    <a:moveTo>
                      <a:pt x="208261" y="353863"/>
                    </a:moveTo>
                    <a:cubicBezTo>
                      <a:pt x="212248" y="351559"/>
                      <a:pt x="217040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2" y="409653"/>
                      <a:pt x="237159" y="415599"/>
                      <a:pt x="233171" y="417903"/>
                    </a:cubicBezTo>
                    <a:lnTo>
                      <a:pt x="197637" y="438413"/>
                    </a:lnTo>
                    <a:cubicBezTo>
                      <a:pt x="193674" y="440694"/>
                      <a:pt x="188904" y="438459"/>
                      <a:pt x="186898" y="433343"/>
                    </a:cubicBezTo>
                    <a:lnTo>
                      <a:pt x="169154" y="387738"/>
                    </a:lnTo>
                    <a:cubicBezTo>
                      <a:pt x="167172" y="382645"/>
                      <a:pt x="168740" y="376677"/>
                      <a:pt x="172726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6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67"/>
                      <a:pt x="265181" y="487613"/>
                      <a:pt x="261193" y="489917"/>
                    </a:cubicBezTo>
                    <a:lnTo>
                      <a:pt x="225682" y="510427"/>
                    </a:lnTo>
                    <a:cubicBezTo>
                      <a:pt x="221673" y="512731"/>
                      <a:pt x="216926" y="510472"/>
                      <a:pt x="214920" y="505357"/>
                    </a:cubicBezTo>
                    <a:lnTo>
                      <a:pt x="197176" y="459752"/>
                    </a:lnTo>
                    <a:cubicBezTo>
                      <a:pt x="195194" y="454659"/>
                      <a:pt x="196762" y="448690"/>
                      <a:pt x="200748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610" y="358725"/>
                      <a:pt x="357427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0"/>
                      <a:pt x="377522" y="422743"/>
                      <a:pt x="373535" y="425047"/>
                    </a:cubicBezTo>
                    <a:lnTo>
                      <a:pt x="338000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7" y="394882"/>
                    </a:lnTo>
                    <a:cubicBezTo>
                      <a:pt x="307535" y="389789"/>
                      <a:pt x="309104" y="383821"/>
                      <a:pt x="313090" y="381517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26"/>
                      <a:pt x="301221" y="393431"/>
                      <a:pt x="303227" y="398523"/>
                    </a:cubicBezTo>
                    <a:lnTo>
                      <a:pt x="320970" y="444151"/>
                    </a:lnTo>
                    <a:cubicBezTo>
                      <a:pt x="322952" y="449244"/>
                      <a:pt x="321363" y="455189"/>
                      <a:pt x="317375" y="457471"/>
                    </a:cubicBezTo>
                    <a:lnTo>
                      <a:pt x="281865" y="477980"/>
                    </a:lnTo>
                    <a:cubicBezTo>
                      <a:pt x="277878" y="480284"/>
                      <a:pt x="273084" y="478049"/>
                      <a:pt x="271080" y="472956"/>
                    </a:cubicBezTo>
                    <a:lnTo>
                      <a:pt x="253335" y="427328"/>
                    </a:lnTo>
                    <a:cubicBezTo>
                      <a:pt x="251353" y="422213"/>
                      <a:pt x="252967" y="416244"/>
                      <a:pt x="256930" y="413940"/>
                    </a:cubicBezTo>
                    <a:lnTo>
                      <a:pt x="292464" y="393431"/>
                    </a:lnTo>
                    <a:close/>
                    <a:moveTo>
                      <a:pt x="124079" y="314250"/>
                    </a:moveTo>
                    <a:cubicBezTo>
                      <a:pt x="128067" y="311969"/>
                      <a:pt x="132814" y="314227"/>
                      <a:pt x="134818" y="319343"/>
                    </a:cubicBezTo>
                    <a:lnTo>
                      <a:pt x="152563" y="364925"/>
                    </a:lnTo>
                    <a:cubicBezTo>
                      <a:pt x="154544" y="370040"/>
                      <a:pt x="152978" y="376009"/>
                      <a:pt x="148990" y="378313"/>
                    </a:cubicBezTo>
                    <a:lnTo>
                      <a:pt x="113456" y="398822"/>
                    </a:lnTo>
                    <a:cubicBezTo>
                      <a:pt x="109516" y="401104"/>
                      <a:pt x="104654" y="398846"/>
                      <a:pt x="102672" y="393753"/>
                    </a:cubicBezTo>
                    <a:lnTo>
                      <a:pt x="84927" y="348125"/>
                    </a:lnTo>
                    <a:cubicBezTo>
                      <a:pt x="82946" y="343009"/>
                      <a:pt x="84605" y="337064"/>
                      <a:pt x="88545" y="334782"/>
                    </a:cubicBezTo>
                    <a:lnTo>
                      <a:pt x="124079" y="314250"/>
                    </a:lnTo>
                    <a:close/>
                    <a:moveTo>
                      <a:pt x="96035" y="242213"/>
                    </a:moveTo>
                    <a:cubicBezTo>
                      <a:pt x="100021" y="239909"/>
                      <a:pt x="104814" y="242213"/>
                      <a:pt x="106796" y="247306"/>
                    </a:cubicBezTo>
                    <a:lnTo>
                      <a:pt x="124541" y="292911"/>
                    </a:lnTo>
                    <a:cubicBezTo>
                      <a:pt x="126522" y="298027"/>
                      <a:pt x="124933" y="303949"/>
                      <a:pt x="120946" y="306253"/>
                    </a:cubicBezTo>
                    <a:lnTo>
                      <a:pt x="85434" y="326763"/>
                    </a:lnTo>
                    <a:cubicBezTo>
                      <a:pt x="81470" y="329044"/>
                      <a:pt x="76632" y="326832"/>
                      <a:pt x="74650" y="321717"/>
                    </a:cubicBezTo>
                    <a:lnTo>
                      <a:pt x="56905" y="276112"/>
                    </a:lnTo>
                    <a:cubicBezTo>
                      <a:pt x="54924" y="270995"/>
                      <a:pt x="56559" y="265004"/>
                      <a:pt x="60501" y="262723"/>
                    </a:cubicBezTo>
                    <a:lnTo>
                      <a:pt x="96035" y="242213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5"/>
                    </a:lnTo>
                    <a:cubicBezTo>
                      <a:pt x="239001" y="56660"/>
                      <a:pt x="237388" y="62629"/>
                      <a:pt x="233402" y="64933"/>
                    </a:cubicBezTo>
                    <a:lnTo>
                      <a:pt x="197868" y="85442"/>
                    </a:lnTo>
                    <a:cubicBezTo>
                      <a:pt x="193904" y="87747"/>
                      <a:pt x="189111" y="85465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29"/>
                      <a:pt x="168970" y="23707"/>
                      <a:pt x="172957" y="21402"/>
                    </a:cubicBezTo>
                    <a:lnTo>
                      <a:pt x="208491" y="893"/>
                    </a:lnTo>
                    <a:close/>
                    <a:moveTo>
                      <a:pt x="152332" y="33316"/>
                    </a:moveTo>
                    <a:cubicBezTo>
                      <a:pt x="156319" y="31012"/>
                      <a:pt x="161089" y="33270"/>
                      <a:pt x="163071" y="38386"/>
                    </a:cubicBezTo>
                    <a:lnTo>
                      <a:pt x="180815" y="83991"/>
                    </a:lnTo>
                    <a:cubicBezTo>
                      <a:pt x="182820" y="89107"/>
                      <a:pt x="181230" y="95075"/>
                      <a:pt x="177267" y="97356"/>
                    </a:cubicBezTo>
                    <a:lnTo>
                      <a:pt x="141732" y="117866"/>
                    </a:lnTo>
                    <a:cubicBezTo>
                      <a:pt x="137745" y="120171"/>
                      <a:pt x="132929" y="117889"/>
                      <a:pt x="130923" y="112796"/>
                    </a:cubicBezTo>
                    <a:lnTo>
                      <a:pt x="113203" y="67191"/>
                    </a:lnTo>
                    <a:cubicBezTo>
                      <a:pt x="111221" y="62076"/>
                      <a:pt x="112834" y="56130"/>
                      <a:pt x="116798" y="53826"/>
                    </a:cubicBezTo>
                    <a:lnTo>
                      <a:pt x="152332" y="33316"/>
                    </a:lnTo>
                    <a:close/>
                    <a:moveTo>
                      <a:pt x="96150" y="65763"/>
                    </a:moveTo>
                    <a:cubicBezTo>
                      <a:pt x="100114" y="63458"/>
                      <a:pt x="104930" y="65693"/>
                      <a:pt x="106911" y="70810"/>
                    </a:cubicBezTo>
                    <a:lnTo>
                      <a:pt x="124656" y="116414"/>
                    </a:lnTo>
                    <a:cubicBezTo>
                      <a:pt x="126660" y="121530"/>
                      <a:pt x="125047" y="127498"/>
                      <a:pt x="121061" y="129803"/>
                    </a:cubicBezTo>
                    <a:lnTo>
                      <a:pt x="85549" y="150312"/>
                    </a:lnTo>
                    <a:cubicBezTo>
                      <a:pt x="81563" y="152594"/>
                      <a:pt x="76770" y="150312"/>
                      <a:pt x="74788" y="145220"/>
                    </a:cubicBezTo>
                    <a:lnTo>
                      <a:pt x="57043" y="99592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8" y="95881"/>
                      <a:pt x="48748" y="98140"/>
                      <a:pt x="50729" y="103233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22"/>
                      <a:pt x="64925" y="162226"/>
                    </a:cubicBezTo>
                    <a:lnTo>
                      <a:pt x="29391" y="182736"/>
                    </a:lnTo>
                    <a:cubicBezTo>
                      <a:pt x="25426" y="185017"/>
                      <a:pt x="20588" y="182759"/>
                      <a:pt x="18606" y="177666"/>
                    </a:cubicBezTo>
                    <a:lnTo>
                      <a:pt x="839" y="132038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8013" y="170200"/>
                    </a:moveTo>
                    <a:cubicBezTo>
                      <a:pt x="71976" y="167895"/>
                      <a:pt x="76770" y="170200"/>
                      <a:pt x="78774" y="175293"/>
                    </a:cubicBezTo>
                    <a:lnTo>
                      <a:pt x="96519" y="220897"/>
                    </a:lnTo>
                    <a:cubicBezTo>
                      <a:pt x="98500" y="226013"/>
                      <a:pt x="96911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8" y="257031"/>
                      <a:pt x="48632" y="254818"/>
                      <a:pt x="46628" y="249703"/>
                    </a:cubicBezTo>
                    <a:lnTo>
                      <a:pt x="28883" y="204098"/>
                    </a:lnTo>
                    <a:cubicBezTo>
                      <a:pt x="26902" y="198982"/>
                      <a:pt x="28537" y="192968"/>
                      <a:pt x="32478" y="190709"/>
                    </a:cubicBezTo>
                    <a:lnTo>
                      <a:pt x="68013" y="170200"/>
                    </a:lnTo>
                    <a:close/>
                    <a:moveTo>
                      <a:pt x="124172" y="137777"/>
                    </a:moveTo>
                    <a:cubicBezTo>
                      <a:pt x="128136" y="135472"/>
                      <a:pt x="132975" y="137753"/>
                      <a:pt x="134957" y="142846"/>
                    </a:cubicBezTo>
                    <a:lnTo>
                      <a:pt x="152700" y="188474"/>
                    </a:lnTo>
                    <a:cubicBezTo>
                      <a:pt x="154682" y="193567"/>
                      <a:pt x="153069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5" y="224630"/>
                      <a:pt x="104814" y="222372"/>
                      <a:pt x="102810" y="217256"/>
                    </a:cubicBezTo>
                    <a:lnTo>
                      <a:pt x="85065" y="171651"/>
                    </a:lnTo>
                    <a:cubicBezTo>
                      <a:pt x="83084" y="166559"/>
                      <a:pt x="84650" y="160590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07"/>
                    </a:moveTo>
                    <a:cubicBezTo>
                      <a:pt x="240499" y="70625"/>
                      <a:pt x="245317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42"/>
                      <a:pt x="261424" y="136947"/>
                    </a:cubicBezTo>
                    <a:lnTo>
                      <a:pt x="225912" y="157456"/>
                    </a:lnTo>
                    <a:cubicBezTo>
                      <a:pt x="221926" y="159760"/>
                      <a:pt x="217155" y="157525"/>
                      <a:pt x="215151" y="152409"/>
                    </a:cubicBezTo>
                    <a:lnTo>
                      <a:pt x="197407" y="106782"/>
                    </a:lnTo>
                    <a:cubicBezTo>
                      <a:pt x="195425" y="101689"/>
                      <a:pt x="197016" y="95720"/>
                      <a:pt x="200979" y="93416"/>
                    </a:cubicBezTo>
                    <a:lnTo>
                      <a:pt x="236513" y="72907"/>
                    </a:lnTo>
                    <a:close/>
                    <a:moveTo>
                      <a:pt x="320602" y="288993"/>
                    </a:moveTo>
                    <a:cubicBezTo>
                      <a:pt x="324565" y="286712"/>
                      <a:pt x="329405" y="288970"/>
                      <a:pt x="331387" y="294063"/>
                    </a:cubicBezTo>
                    <a:lnTo>
                      <a:pt x="349132" y="339691"/>
                    </a:lnTo>
                    <a:cubicBezTo>
                      <a:pt x="351113" y="344807"/>
                      <a:pt x="349500" y="350729"/>
                      <a:pt x="345513" y="353033"/>
                    </a:cubicBezTo>
                    <a:lnTo>
                      <a:pt x="310001" y="373543"/>
                    </a:lnTo>
                    <a:cubicBezTo>
                      <a:pt x="306015" y="375848"/>
                      <a:pt x="301221" y="373612"/>
                      <a:pt x="299240" y="368497"/>
                    </a:cubicBezTo>
                    <a:lnTo>
                      <a:pt x="281495" y="322868"/>
                    </a:lnTo>
                    <a:cubicBezTo>
                      <a:pt x="279513" y="317775"/>
                      <a:pt x="281082" y="311807"/>
                      <a:pt x="285068" y="309503"/>
                    </a:cubicBezTo>
                    <a:lnTo>
                      <a:pt x="320602" y="288993"/>
                    </a:lnTo>
                    <a:close/>
                    <a:moveTo>
                      <a:pt x="292580" y="216980"/>
                    </a:moveTo>
                    <a:cubicBezTo>
                      <a:pt x="296567" y="214698"/>
                      <a:pt x="301359" y="216911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8" y="278716"/>
                      <a:pt x="317491" y="281020"/>
                    </a:cubicBezTo>
                    <a:lnTo>
                      <a:pt x="281980" y="301530"/>
                    </a:lnTo>
                    <a:cubicBezTo>
                      <a:pt x="277970" y="303834"/>
                      <a:pt x="273199" y="301553"/>
                      <a:pt x="271218" y="296437"/>
                    </a:cubicBezTo>
                    <a:lnTo>
                      <a:pt x="253474" y="250809"/>
                    </a:lnTo>
                    <a:cubicBezTo>
                      <a:pt x="251469" y="245716"/>
                      <a:pt x="253060" y="239793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5" y="144920"/>
                    </a:moveTo>
                    <a:cubicBezTo>
                      <a:pt x="268521" y="142639"/>
                      <a:pt x="273339" y="144897"/>
                      <a:pt x="275320" y="150013"/>
                    </a:cubicBezTo>
                    <a:lnTo>
                      <a:pt x="293064" y="195617"/>
                    </a:lnTo>
                    <a:cubicBezTo>
                      <a:pt x="295069" y="200734"/>
                      <a:pt x="293432" y="206656"/>
                      <a:pt x="289446" y="208960"/>
                    </a:cubicBezTo>
                    <a:lnTo>
                      <a:pt x="253934" y="229469"/>
                    </a:lnTo>
                    <a:cubicBezTo>
                      <a:pt x="249948" y="231774"/>
                      <a:pt x="245177" y="229539"/>
                      <a:pt x="243196" y="224423"/>
                    </a:cubicBezTo>
                    <a:lnTo>
                      <a:pt x="225429" y="178796"/>
                    </a:lnTo>
                    <a:cubicBezTo>
                      <a:pt x="223447" y="173703"/>
                      <a:pt x="225038" y="167734"/>
                      <a:pt x="229001" y="165429"/>
                    </a:cubicBezTo>
                    <a:lnTo>
                      <a:pt x="264535" y="144920"/>
                    </a:lnTo>
                    <a:close/>
                    <a:moveTo>
                      <a:pt x="208376" y="177343"/>
                    </a:moveTo>
                    <a:cubicBezTo>
                      <a:pt x="212362" y="175062"/>
                      <a:pt x="217155" y="177343"/>
                      <a:pt x="219137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102"/>
                      <a:pt x="233311" y="241383"/>
                    </a:cubicBezTo>
                    <a:lnTo>
                      <a:pt x="197775" y="261916"/>
                    </a:lnTo>
                    <a:cubicBezTo>
                      <a:pt x="193789" y="264198"/>
                      <a:pt x="188996" y="261962"/>
                      <a:pt x="186991" y="256870"/>
                    </a:cubicBezTo>
                    <a:lnTo>
                      <a:pt x="169247" y="211242"/>
                    </a:lnTo>
                    <a:cubicBezTo>
                      <a:pt x="167265" y="206149"/>
                      <a:pt x="168878" y="200157"/>
                      <a:pt x="172842" y="197853"/>
                    </a:cubicBezTo>
                    <a:lnTo>
                      <a:pt x="208376" y="177343"/>
                    </a:lnTo>
                    <a:close/>
                    <a:moveTo>
                      <a:pt x="180354" y="105330"/>
                    </a:moveTo>
                    <a:cubicBezTo>
                      <a:pt x="184341" y="103025"/>
                      <a:pt x="189133" y="105330"/>
                      <a:pt x="191115" y="110423"/>
                    </a:cubicBezTo>
                    <a:lnTo>
                      <a:pt x="208860" y="156051"/>
                    </a:lnTo>
                    <a:cubicBezTo>
                      <a:pt x="210842" y="161143"/>
                      <a:pt x="209252" y="167088"/>
                      <a:pt x="205265" y="169370"/>
                    </a:cubicBezTo>
                    <a:lnTo>
                      <a:pt x="169753" y="189880"/>
                    </a:lnTo>
                    <a:cubicBezTo>
                      <a:pt x="165767" y="192184"/>
                      <a:pt x="160951" y="189948"/>
                      <a:pt x="158969" y="184856"/>
                    </a:cubicBezTo>
                    <a:lnTo>
                      <a:pt x="141225" y="139228"/>
                    </a:lnTo>
                    <a:cubicBezTo>
                      <a:pt x="139243" y="134112"/>
                      <a:pt x="140856" y="128143"/>
                      <a:pt x="144820" y="125839"/>
                    </a:cubicBezTo>
                    <a:lnTo>
                      <a:pt x="180354" y="105330"/>
                    </a:lnTo>
                    <a:close/>
                    <a:moveTo>
                      <a:pt x="236420" y="249403"/>
                    </a:moveTo>
                    <a:cubicBezTo>
                      <a:pt x="240408" y="247099"/>
                      <a:pt x="245155" y="249357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3"/>
                      <a:pt x="265319" y="311162"/>
                      <a:pt x="261355" y="313443"/>
                    </a:cubicBezTo>
                    <a:lnTo>
                      <a:pt x="225797" y="333953"/>
                    </a:lnTo>
                    <a:cubicBezTo>
                      <a:pt x="221833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7" y="278162"/>
                      <a:pt x="196900" y="272217"/>
                      <a:pt x="200886" y="269912"/>
                    </a:cubicBezTo>
                    <a:lnTo>
                      <a:pt x="236420" y="249403"/>
                    </a:lnTo>
                    <a:close/>
                    <a:moveTo>
                      <a:pt x="180239" y="281850"/>
                    </a:moveTo>
                    <a:cubicBezTo>
                      <a:pt x="184202" y="279545"/>
                      <a:pt x="189018" y="281781"/>
                      <a:pt x="191001" y="286896"/>
                    </a:cubicBezTo>
                    <a:lnTo>
                      <a:pt x="208744" y="332501"/>
                    </a:lnTo>
                    <a:cubicBezTo>
                      <a:pt x="210726" y="337617"/>
                      <a:pt x="209137" y="343586"/>
                      <a:pt x="205149" y="345890"/>
                    </a:cubicBezTo>
                    <a:lnTo>
                      <a:pt x="169615" y="366399"/>
                    </a:lnTo>
                    <a:cubicBezTo>
                      <a:pt x="165652" y="368681"/>
                      <a:pt x="160858" y="366399"/>
                      <a:pt x="158876" y="361306"/>
                    </a:cubicBezTo>
                    <a:lnTo>
                      <a:pt x="141133" y="315678"/>
                    </a:lnTo>
                    <a:cubicBezTo>
                      <a:pt x="139151" y="310586"/>
                      <a:pt x="140741" y="304663"/>
                      <a:pt x="144704" y="302359"/>
                    </a:cubicBezTo>
                    <a:lnTo>
                      <a:pt x="180239" y="281850"/>
                    </a:lnTo>
                    <a:close/>
                    <a:moveTo>
                      <a:pt x="152194" y="209790"/>
                    </a:moveTo>
                    <a:cubicBezTo>
                      <a:pt x="156158" y="207508"/>
                      <a:pt x="160997" y="209767"/>
                      <a:pt x="162979" y="214859"/>
                    </a:cubicBezTo>
                    <a:lnTo>
                      <a:pt x="180722" y="260487"/>
                    </a:lnTo>
                    <a:cubicBezTo>
                      <a:pt x="182704" y="265580"/>
                      <a:pt x="181091" y="271526"/>
                      <a:pt x="177105" y="273830"/>
                    </a:cubicBezTo>
                    <a:lnTo>
                      <a:pt x="141593" y="294339"/>
                    </a:lnTo>
                    <a:cubicBezTo>
                      <a:pt x="137607" y="296644"/>
                      <a:pt x="132836" y="294386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2"/>
                      <a:pt x="112696" y="232604"/>
                      <a:pt x="116660" y="230299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0" name="Freeform 2299">
                <a:extLst>
                  <a:ext uri="{FF2B5EF4-FFF2-40B4-BE49-F238E27FC236}">
                    <a16:creationId xmlns:a16="http://schemas.microsoft.com/office/drawing/2014/main" id="{B1900CCF-7933-30AF-2776-82553D976C2C}"/>
                  </a:ext>
                </a:extLst>
              </p:cNvPr>
              <p:cNvSpPr/>
              <p:nvPr/>
            </p:nvSpPr>
            <p:spPr>
              <a:xfrm>
                <a:off x="16037608" y="11688005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3 h 575218"/>
                  <a:gd name="connsiteX8" fmla="*/ 171288 w 232771"/>
                  <a:gd name="connsiteY8" fmla="*/ 559978 h 575218"/>
                  <a:gd name="connsiteX9" fmla="*/ 189563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4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4"/>
                      <a:pt x="150849" y="561753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5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1" name="Freeform 2300">
                <a:extLst>
                  <a:ext uri="{FF2B5EF4-FFF2-40B4-BE49-F238E27FC236}">
                    <a16:creationId xmlns:a16="http://schemas.microsoft.com/office/drawing/2014/main" id="{5182ADDE-1566-4533-D920-2F54F723DED9}"/>
                  </a:ext>
                </a:extLst>
              </p:cNvPr>
              <p:cNvSpPr/>
              <p:nvPr/>
            </p:nvSpPr>
            <p:spPr>
              <a:xfrm>
                <a:off x="16027553" y="11809034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3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49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82"/>
                      <a:pt x="-2573" y="20578"/>
                      <a:pt x="1921" y="32123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49"/>
                    </a:lnTo>
                    <a:cubicBezTo>
                      <a:pt x="17844" y="18804"/>
                      <a:pt x="21531" y="5184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2" name="Freeform 2301">
                <a:extLst>
                  <a:ext uri="{FF2B5EF4-FFF2-40B4-BE49-F238E27FC236}">
                    <a16:creationId xmlns:a16="http://schemas.microsoft.com/office/drawing/2014/main" id="{3BE29124-A6D5-461B-D560-2271F76AF3CE}"/>
                  </a:ext>
                </a:extLst>
              </p:cNvPr>
              <p:cNvSpPr/>
              <p:nvPr/>
            </p:nvSpPr>
            <p:spPr>
              <a:xfrm>
                <a:off x="16047992" y="11687952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1 h 573497"/>
                  <a:gd name="connsiteX1" fmla="*/ 240707 w 401619"/>
                  <a:gd name="connsiteY1" fmla="*/ 13580 h 573497"/>
                  <a:gd name="connsiteX2" fmla="*/ 399714 w 401619"/>
                  <a:gd name="connsiteY2" fmla="*/ 422157 h 573497"/>
                  <a:gd name="connsiteX3" fmla="*/ 391534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1 h 573497"/>
                  <a:gd name="connsiteX7" fmla="*/ 10033 w 401619"/>
                  <a:gd name="connsiteY7" fmla="*/ 121105 h 573497"/>
                  <a:gd name="connsiteX8" fmla="*/ 216280 w 401619"/>
                  <a:gd name="connsiteY8" fmla="*/ 2011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1"/>
                    </a:moveTo>
                    <a:cubicBezTo>
                      <a:pt x="225245" y="-3173"/>
                      <a:pt x="236213" y="2011"/>
                      <a:pt x="240707" y="13580"/>
                    </a:cubicBezTo>
                    <a:lnTo>
                      <a:pt x="399714" y="422157"/>
                    </a:lnTo>
                    <a:cubicBezTo>
                      <a:pt x="404184" y="433632"/>
                      <a:pt x="400520" y="447252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28" y="560031"/>
                    </a:cubicBezTo>
                    <a:lnTo>
                      <a:pt x="1922" y="151431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3" name="Freeform 2302">
                <a:extLst>
                  <a:ext uri="{FF2B5EF4-FFF2-40B4-BE49-F238E27FC236}">
                    <a16:creationId xmlns:a16="http://schemas.microsoft.com/office/drawing/2014/main" id="{2F02CA58-6126-5945-2FAA-10FFD5AF5F5A}"/>
                  </a:ext>
                </a:extLst>
              </p:cNvPr>
              <p:cNvSpPr/>
              <p:nvPr/>
            </p:nvSpPr>
            <p:spPr>
              <a:xfrm>
                <a:off x="16059791" y="11702824"/>
                <a:ext cx="377999" cy="543750"/>
              </a:xfrm>
              <a:custGeom>
                <a:avLst/>
                <a:gdLst>
                  <a:gd name="connsiteX0" fmla="*/ 180123 w 377999"/>
                  <a:gd name="connsiteY0" fmla="*/ 458304 h 543750"/>
                  <a:gd name="connsiteX1" fmla="*/ 190862 w 377999"/>
                  <a:gd name="connsiteY1" fmla="*/ 463397 h 543750"/>
                  <a:gd name="connsiteX2" fmla="*/ 208629 w 377999"/>
                  <a:gd name="connsiteY2" fmla="*/ 509024 h 543750"/>
                  <a:gd name="connsiteX3" fmla="*/ 205034 w 377999"/>
                  <a:gd name="connsiteY3" fmla="*/ 522344 h 543750"/>
                  <a:gd name="connsiteX4" fmla="*/ 169500 w 377999"/>
                  <a:gd name="connsiteY4" fmla="*/ 542854 h 543750"/>
                  <a:gd name="connsiteX5" fmla="*/ 158739 w 377999"/>
                  <a:gd name="connsiteY5" fmla="*/ 537807 h 543750"/>
                  <a:gd name="connsiteX6" fmla="*/ 140994 w 377999"/>
                  <a:gd name="connsiteY6" fmla="*/ 492202 h 543750"/>
                  <a:gd name="connsiteX7" fmla="*/ 144589 w 377999"/>
                  <a:gd name="connsiteY7" fmla="*/ 478813 h 543750"/>
                  <a:gd name="connsiteX8" fmla="*/ 180123 w 377999"/>
                  <a:gd name="connsiteY8" fmla="*/ 458304 h 543750"/>
                  <a:gd name="connsiteX9" fmla="*/ 264442 w 377999"/>
                  <a:gd name="connsiteY9" fmla="*/ 321420 h 543750"/>
                  <a:gd name="connsiteX10" fmla="*/ 275181 w 377999"/>
                  <a:gd name="connsiteY10" fmla="*/ 326537 h 543750"/>
                  <a:gd name="connsiteX11" fmla="*/ 292948 w 377999"/>
                  <a:gd name="connsiteY11" fmla="*/ 372141 h 543750"/>
                  <a:gd name="connsiteX12" fmla="*/ 289353 w 377999"/>
                  <a:gd name="connsiteY12" fmla="*/ 385461 h 543750"/>
                  <a:gd name="connsiteX13" fmla="*/ 253843 w 377999"/>
                  <a:gd name="connsiteY13" fmla="*/ 405970 h 543750"/>
                  <a:gd name="connsiteX14" fmla="*/ 243058 w 377999"/>
                  <a:gd name="connsiteY14" fmla="*/ 400946 h 543750"/>
                  <a:gd name="connsiteX15" fmla="*/ 225313 w 377999"/>
                  <a:gd name="connsiteY15" fmla="*/ 355319 h 543750"/>
                  <a:gd name="connsiteX16" fmla="*/ 228908 w 377999"/>
                  <a:gd name="connsiteY16" fmla="*/ 341930 h 543750"/>
                  <a:gd name="connsiteX17" fmla="*/ 264442 w 377999"/>
                  <a:gd name="connsiteY17" fmla="*/ 321420 h 543750"/>
                  <a:gd name="connsiteX18" fmla="*/ 152101 w 377999"/>
                  <a:gd name="connsiteY18" fmla="*/ 386290 h 543750"/>
                  <a:gd name="connsiteX19" fmla="*/ 162840 w 377999"/>
                  <a:gd name="connsiteY19" fmla="*/ 391383 h 543750"/>
                  <a:gd name="connsiteX20" fmla="*/ 180607 w 377999"/>
                  <a:gd name="connsiteY20" fmla="*/ 437011 h 543750"/>
                  <a:gd name="connsiteX21" fmla="*/ 177012 w 377999"/>
                  <a:gd name="connsiteY21" fmla="*/ 450330 h 543750"/>
                  <a:gd name="connsiteX22" fmla="*/ 141478 w 377999"/>
                  <a:gd name="connsiteY22" fmla="*/ 470840 h 543750"/>
                  <a:gd name="connsiteX23" fmla="*/ 130717 w 377999"/>
                  <a:gd name="connsiteY23" fmla="*/ 465794 h 543750"/>
                  <a:gd name="connsiteX24" fmla="*/ 112949 w 377999"/>
                  <a:gd name="connsiteY24" fmla="*/ 420189 h 543750"/>
                  <a:gd name="connsiteX25" fmla="*/ 116567 w 377999"/>
                  <a:gd name="connsiteY25" fmla="*/ 406799 h 543750"/>
                  <a:gd name="connsiteX26" fmla="*/ 152101 w 377999"/>
                  <a:gd name="connsiteY26" fmla="*/ 386290 h 543750"/>
                  <a:gd name="connsiteX27" fmla="*/ 208261 w 377999"/>
                  <a:gd name="connsiteY27" fmla="*/ 353867 h 543750"/>
                  <a:gd name="connsiteX28" fmla="*/ 219046 w 377999"/>
                  <a:gd name="connsiteY28" fmla="*/ 358936 h 543750"/>
                  <a:gd name="connsiteX29" fmla="*/ 236790 w 377999"/>
                  <a:gd name="connsiteY29" fmla="*/ 404565 h 543750"/>
                  <a:gd name="connsiteX30" fmla="*/ 233171 w 377999"/>
                  <a:gd name="connsiteY30" fmla="*/ 417907 h 543750"/>
                  <a:gd name="connsiteX31" fmla="*/ 197637 w 377999"/>
                  <a:gd name="connsiteY31" fmla="*/ 438417 h 543750"/>
                  <a:gd name="connsiteX32" fmla="*/ 186898 w 377999"/>
                  <a:gd name="connsiteY32" fmla="*/ 433370 h 543750"/>
                  <a:gd name="connsiteX33" fmla="*/ 169155 w 377999"/>
                  <a:gd name="connsiteY33" fmla="*/ 387742 h 543750"/>
                  <a:gd name="connsiteX34" fmla="*/ 172704 w 377999"/>
                  <a:gd name="connsiteY34" fmla="*/ 374376 h 543750"/>
                  <a:gd name="connsiteX35" fmla="*/ 208261 w 377999"/>
                  <a:gd name="connsiteY35" fmla="*/ 353867 h 543750"/>
                  <a:gd name="connsiteX36" fmla="*/ 236283 w 377999"/>
                  <a:gd name="connsiteY36" fmla="*/ 425880 h 543750"/>
                  <a:gd name="connsiteX37" fmla="*/ 247068 w 377999"/>
                  <a:gd name="connsiteY37" fmla="*/ 430950 h 543750"/>
                  <a:gd name="connsiteX38" fmla="*/ 264811 w 377999"/>
                  <a:gd name="connsiteY38" fmla="*/ 476578 h 543750"/>
                  <a:gd name="connsiteX39" fmla="*/ 261193 w 377999"/>
                  <a:gd name="connsiteY39" fmla="*/ 489921 h 543750"/>
                  <a:gd name="connsiteX40" fmla="*/ 225659 w 377999"/>
                  <a:gd name="connsiteY40" fmla="*/ 510430 h 543750"/>
                  <a:gd name="connsiteX41" fmla="*/ 214920 w 377999"/>
                  <a:gd name="connsiteY41" fmla="*/ 505384 h 543750"/>
                  <a:gd name="connsiteX42" fmla="*/ 197176 w 377999"/>
                  <a:gd name="connsiteY42" fmla="*/ 459755 h 543750"/>
                  <a:gd name="connsiteX43" fmla="*/ 200748 w 377999"/>
                  <a:gd name="connsiteY43" fmla="*/ 446390 h 543750"/>
                  <a:gd name="connsiteX44" fmla="*/ 236283 w 377999"/>
                  <a:gd name="connsiteY44" fmla="*/ 425880 h 543750"/>
                  <a:gd name="connsiteX45" fmla="*/ 348624 w 377999"/>
                  <a:gd name="connsiteY45" fmla="*/ 361010 h 543750"/>
                  <a:gd name="connsiteX46" fmla="*/ 359409 w 377999"/>
                  <a:gd name="connsiteY46" fmla="*/ 366103 h 543750"/>
                  <a:gd name="connsiteX47" fmla="*/ 377152 w 377999"/>
                  <a:gd name="connsiteY47" fmla="*/ 411708 h 543750"/>
                  <a:gd name="connsiteX48" fmla="*/ 373535 w 377999"/>
                  <a:gd name="connsiteY48" fmla="*/ 425074 h 543750"/>
                  <a:gd name="connsiteX49" fmla="*/ 338023 w 377999"/>
                  <a:gd name="connsiteY49" fmla="*/ 445583 h 543750"/>
                  <a:gd name="connsiteX50" fmla="*/ 327262 w 377999"/>
                  <a:gd name="connsiteY50" fmla="*/ 440514 h 543750"/>
                  <a:gd name="connsiteX51" fmla="*/ 309517 w 377999"/>
                  <a:gd name="connsiteY51" fmla="*/ 394909 h 543750"/>
                  <a:gd name="connsiteX52" fmla="*/ 313090 w 377999"/>
                  <a:gd name="connsiteY52" fmla="*/ 381543 h 543750"/>
                  <a:gd name="connsiteX53" fmla="*/ 348624 w 377999"/>
                  <a:gd name="connsiteY53" fmla="*/ 361010 h 543750"/>
                  <a:gd name="connsiteX54" fmla="*/ 292464 w 377999"/>
                  <a:gd name="connsiteY54" fmla="*/ 393434 h 543750"/>
                  <a:gd name="connsiteX55" fmla="*/ 303203 w 377999"/>
                  <a:gd name="connsiteY55" fmla="*/ 398550 h 543750"/>
                  <a:gd name="connsiteX56" fmla="*/ 320970 w 377999"/>
                  <a:gd name="connsiteY56" fmla="*/ 444154 h 543750"/>
                  <a:gd name="connsiteX57" fmla="*/ 317375 w 377999"/>
                  <a:gd name="connsiteY57" fmla="*/ 457474 h 543750"/>
                  <a:gd name="connsiteX58" fmla="*/ 281865 w 377999"/>
                  <a:gd name="connsiteY58" fmla="*/ 477984 h 543750"/>
                  <a:gd name="connsiteX59" fmla="*/ 271080 w 377999"/>
                  <a:gd name="connsiteY59" fmla="*/ 472960 h 543750"/>
                  <a:gd name="connsiteX60" fmla="*/ 253335 w 377999"/>
                  <a:gd name="connsiteY60" fmla="*/ 427332 h 543750"/>
                  <a:gd name="connsiteX61" fmla="*/ 256930 w 377999"/>
                  <a:gd name="connsiteY61" fmla="*/ 413966 h 543750"/>
                  <a:gd name="connsiteX62" fmla="*/ 292464 w 377999"/>
                  <a:gd name="connsiteY62" fmla="*/ 393434 h 543750"/>
                  <a:gd name="connsiteX63" fmla="*/ 124079 w 377999"/>
                  <a:gd name="connsiteY63" fmla="*/ 314277 h 543750"/>
                  <a:gd name="connsiteX64" fmla="*/ 134818 w 377999"/>
                  <a:gd name="connsiteY64" fmla="*/ 319347 h 543750"/>
                  <a:gd name="connsiteX65" fmla="*/ 152563 w 377999"/>
                  <a:gd name="connsiteY65" fmla="*/ 364951 h 543750"/>
                  <a:gd name="connsiteX66" fmla="*/ 148991 w 377999"/>
                  <a:gd name="connsiteY66" fmla="*/ 378317 h 543750"/>
                  <a:gd name="connsiteX67" fmla="*/ 113456 w 377999"/>
                  <a:gd name="connsiteY67" fmla="*/ 398827 h 543750"/>
                  <a:gd name="connsiteX68" fmla="*/ 102672 w 377999"/>
                  <a:gd name="connsiteY68" fmla="*/ 393757 h 543750"/>
                  <a:gd name="connsiteX69" fmla="*/ 84927 w 377999"/>
                  <a:gd name="connsiteY69" fmla="*/ 348129 h 543750"/>
                  <a:gd name="connsiteX70" fmla="*/ 88545 w 377999"/>
                  <a:gd name="connsiteY70" fmla="*/ 334786 h 543750"/>
                  <a:gd name="connsiteX71" fmla="*/ 124079 w 377999"/>
                  <a:gd name="connsiteY71" fmla="*/ 314277 h 543750"/>
                  <a:gd name="connsiteX72" fmla="*/ 96035 w 377999"/>
                  <a:gd name="connsiteY72" fmla="*/ 242217 h 543750"/>
                  <a:gd name="connsiteX73" fmla="*/ 106796 w 377999"/>
                  <a:gd name="connsiteY73" fmla="*/ 247310 h 543750"/>
                  <a:gd name="connsiteX74" fmla="*/ 124541 w 377999"/>
                  <a:gd name="connsiteY74" fmla="*/ 292938 h 543750"/>
                  <a:gd name="connsiteX75" fmla="*/ 120946 w 377999"/>
                  <a:gd name="connsiteY75" fmla="*/ 306257 h 543750"/>
                  <a:gd name="connsiteX76" fmla="*/ 85411 w 377999"/>
                  <a:gd name="connsiteY76" fmla="*/ 326767 h 543750"/>
                  <a:gd name="connsiteX77" fmla="*/ 74650 w 377999"/>
                  <a:gd name="connsiteY77" fmla="*/ 321743 h 543750"/>
                  <a:gd name="connsiteX78" fmla="*/ 56905 w 377999"/>
                  <a:gd name="connsiteY78" fmla="*/ 276115 h 543750"/>
                  <a:gd name="connsiteX79" fmla="*/ 60501 w 377999"/>
                  <a:gd name="connsiteY79" fmla="*/ 262727 h 543750"/>
                  <a:gd name="connsiteX80" fmla="*/ 96035 w 377999"/>
                  <a:gd name="connsiteY80" fmla="*/ 242217 h 543750"/>
                  <a:gd name="connsiteX81" fmla="*/ 208491 w 377999"/>
                  <a:gd name="connsiteY81" fmla="*/ 897 h 543750"/>
                  <a:gd name="connsiteX82" fmla="*/ 219253 w 377999"/>
                  <a:gd name="connsiteY82" fmla="*/ 5943 h 543750"/>
                  <a:gd name="connsiteX83" fmla="*/ 236997 w 377999"/>
                  <a:gd name="connsiteY83" fmla="*/ 51571 h 543750"/>
                  <a:gd name="connsiteX84" fmla="*/ 233402 w 377999"/>
                  <a:gd name="connsiteY84" fmla="*/ 64960 h 543750"/>
                  <a:gd name="connsiteX85" fmla="*/ 197868 w 377999"/>
                  <a:gd name="connsiteY85" fmla="*/ 85469 h 543750"/>
                  <a:gd name="connsiteX86" fmla="*/ 187129 w 377999"/>
                  <a:gd name="connsiteY86" fmla="*/ 80353 h 543750"/>
                  <a:gd name="connsiteX87" fmla="*/ 169362 w 377999"/>
                  <a:gd name="connsiteY87" fmla="*/ 34749 h 543750"/>
                  <a:gd name="connsiteX88" fmla="*/ 172957 w 377999"/>
                  <a:gd name="connsiteY88" fmla="*/ 21406 h 543750"/>
                  <a:gd name="connsiteX89" fmla="*/ 208491 w 377999"/>
                  <a:gd name="connsiteY89" fmla="*/ 897 h 543750"/>
                  <a:gd name="connsiteX90" fmla="*/ 152332 w 377999"/>
                  <a:gd name="connsiteY90" fmla="*/ 33343 h 543750"/>
                  <a:gd name="connsiteX91" fmla="*/ 163071 w 377999"/>
                  <a:gd name="connsiteY91" fmla="*/ 38389 h 543750"/>
                  <a:gd name="connsiteX92" fmla="*/ 180815 w 377999"/>
                  <a:gd name="connsiteY92" fmla="*/ 83994 h 543750"/>
                  <a:gd name="connsiteX93" fmla="*/ 177267 w 377999"/>
                  <a:gd name="connsiteY93" fmla="*/ 97360 h 543750"/>
                  <a:gd name="connsiteX94" fmla="*/ 141709 w 377999"/>
                  <a:gd name="connsiteY94" fmla="*/ 117869 h 543750"/>
                  <a:gd name="connsiteX95" fmla="*/ 130923 w 377999"/>
                  <a:gd name="connsiteY95" fmla="*/ 112800 h 543750"/>
                  <a:gd name="connsiteX96" fmla="*/ 113180 w 377999"/>
                  <a:gd name="connsiteY96" fmla="*/ 67195 h 543750"/>
                  <a:gd name="connsiteX97" fmla="*/ 116798 w 377999"/>
                  <a:gd name="connsiteY97" fmla="*/ 53853 h 543750"/>
                  <a:gd name="connsiteX98" fmla="*/ 152332 w 377999"/>
                  <a:gd name="connsiteY98" fmla="*/ 33343 h 543750"/>
                  <a:gd name="connsiteX99" fmla="*/ 96150 w 377999"/>
                  <a:gd name="connsiteY99" fmla="*/ 65766 h 543750"/>
                  <a:gd name="connsiteX100" fmla="*/ 106911 w 377999"/>
                  <a:gd name="connsiteY100" fmla="*/ 70813 h 543750"/>
                  <a:gd name="connsiteX101" fmla="*/ 124656 w 377999"/>
                  <a:gd name="connsiteY101" fmla="*/ 116418 h 543750"/>
                  <a:gd name="connsiteX102" fmla="*/ 121061 w 377999"/>
                  <a:gd name="connsiteY102" fmla="*/ 129807 h 543750"/>
                  <a:gd name="connsiteX103" fmla="*/ 85549 w 377999"/>
                  <a:gd name="connsiteY103" fmla="*/ 150316 h 543750"/>
                  <a:gd name="connsiteX104" fmla="*/ 74788 w 377999"/>
                  <a:gd name="connsiteY104" fmla="*/ 145223 h 543750"/>
                  <a:gd name="connsiteX105" fmla="*/ 57021 w 377999"/>
                  <a:gd name="connsiteY105" fmla="*/ 99619 h 543750"/>
                  <a:gd name="connsiteX106" fmla="*/ 60616 w 377999"/>
                  <a:gd name="connsiteY106" fmla="*/ 86276 h 543750"/>
                  <a:gd name="connsiteX107" fmla="*/ 96150 w 377999"/>
                  <a:gd name="connsiteY107" fmla="*/ 65766 h 543750"/>
                  <a:gd name="connsiteX108" fmla="*/ 39991 w 377999"/>
                  <a:gd name="connsiteY108" fmla="*/ 98189 h 543750"/>
                  <a:gd name="connsiteX109" fmla="*/ 50729 w 377999"/>
                  <a:gd name="connsiteY109" fmla="*/ 103259 h 543750"/>
                  <a:gd name="connsiteX110" fmla="*/ 68474 w 377999"/>
                  <a:gd name="connsiteY110" fmla="*/ 148864 h 543750"/>
                  <a:gd name="connsiteX111" fmla="*/ 64901 w 377999"/>
                  <a:gd name="connsiteY111" fmla="*/ 162230 h 543750"/>
                  <a:gd name="connsiteX112" fmla="*/ 29367 w 377999"/>
                  <a:gd name="connsiteY112" fmla="*/ 182739 h 543750"/>
                  <a:gd name="connsiteX113" fmla="*/ 18582 w 377999"/>
                  <a:gd name="connsiteY113" fmla="*/ 177670 h 543750"/>
                  <a:gd name="connsiteX114" fmla="*/ 839 w 377999"/>
                  <a:gd name="connsiteY114" fmla="*/ 132042 h 543750"/>
                  <a:gd name="connsiteX115" fmla="*/ 4456 w 377999"/>
                  <a:gd name="connsiteY115" fmla="*/ 118699 h 543750"/>
                  <a:gd name="connsiteX116" fmla="*/ 39991 w 377999"/>
                  <a:gd name="connsiteY116" fmla="*/ 98189 h 543750"/>
                  <a:gd name="connsiteX117" fmla="*/ 67990 w 377999"/>
                  <a:gd name="connsiteY117" fmla="*/ 170203 h 543750"/>
                  <a:gd name="connsiteX118" fmla="*/ 78751 w 377999"/>
                  <a:gd name="connsiteY118" fmla="*/ 175296 h 543750"/>
                  <a:gd name="connsiteX119" fmla="*/ 96519 w 377999"/>
                  <a:gd name="connsiteY119" fmla="*/ 220924 h 543750"/>
                  <a:gd name="connsiteX120" fmla="*/ 92924 w 377999"/>
                  <a:gd name="connsiteY120" fmla="*/ 234244 h 543750"/>
                  <a:gd name="connsiteX121" fmla="*/ 57412 w 377999"/>
                  <a:gd name="connsiteY121" fmla="*/ 254753 h 543750"/>
                  <a:gd name="connsiteX122" fmla="*/ 46628 w 377999"/>
                  <a:gd name="connsiteY122" fmla="*/ 249730 h 543750"/>
                  <a:gd name="connsiteX123" fmla="*/ 28883 w 377999"/>
                  <a:gd name="connsiteY123" fmla="*/ 204102 h 543750"/>
                  <a:gd name="connsiteX124" fmla="*/ 32478 w 377999"/>
                  <a:gd name="connsiteY124" fmla="*/ 190713 h 543750"/>
                  <a:gd name="connsiteX125" fmla="*/ 67990 w 377999"/>
                  <a:gd name="connsiteY125" fmla="*/ 170203 h 543750"/>
                  <a:gd name="connsiteX126" fmla="*/ 124172 w 377999"/>
                  <a:gd name="connsiteY126" fmla="*/ 137780 h 543750"/>
                  <a:gd name="connsiteX127" fmla="*/ 134957 w 377999"/>
                  <a:gd name="connsiteY127" fmla="*/ 142850 h 543750"/>
                  <a:gd name="connsiteX128" fmla="*/ 152700 w 377999"/>
                  <a:gd name="connsiteY128" fmla="*/ 188477 h 543750"/>
                  <a:gd name="connsiteX129" fmla="*/ 149083 w 377999"/>
                  <a:gd name="connsiteY129" fmla="*/ 201820 h 543750"/>
                  <a:gd name="connsiteX130" fmla="*/ 113571 w 377999"/>
                  <a:gd name="connsiteY130" fmla="*/ 222330 h 543750"/>
                  <a:gd name="connsiteX131" fmla="*/ 102810 w 377999"/>
                  <a:gd name="connsiteY131" fmla="*/ 217283 h 543750"/>
                  <a:gd name="connsiteX132" fmla="*/ 85065 w 377999"/>
                  <a:gd name="connsiteY132" fmla="*/ 171655 h 543750"/>
                  <a:gd name="connsiteX133" fmla="*/ 88638 w 377999"/>
                  <a:gd name="connsiteY133" fmla="*/ 158289 h 543750"/>
                  <a:gd name="connsiteX134" fmla="*/ 124172 w 377999"/>
                  <a:gd name="connsiteY134" fmla="*/ 137780 h 543750"/>
                  <a:gd name="connsiteX135" fmla="*/ 236513 w 377999"/>
                  <a:gd name="connsiteY135" fmla="*/ 72933 h 543750"/>
                  <a:gd name="connsiteX136" fmla="*/ 247298 w 377999"/>
                  <a:gd name="connsiteY136" fmla="*/ 78003 h 543750"/>
                  <a:gd name="connsiteX137" fmla="*/ 265042 w 377999"/>
                  <a:gd name="connsiteY137" fmla="*/ 123608 h 543750"/>
                  <a:gd name="connsiteX138" fmla="*/ 261424 w 377999"/>
                  <a:gd name="connsiteY138" fmla="*/ 136973 h 543750"/>
                  <a:gd name="connsiteX139" fmla="*/ 225890 w 377999"/>
                  <a:gd name="connsiteY139" fmla="*/ 157483 h 543750"/>
                  <a:gd name="connsiteX140" fmla="*/ 215151 w 377999"/>
                  <a:gd name="connsiteY140" fmla="*/ 152413 h 543750"/>
                  <a:gd name="connsiteX141" fmla="*/ 197407 w 377999"/>
                  <a:gd name="connsiteY141" fmla="*/ 106809 h 543750"/>
                  <a:gd name="connsiteX142" fmla="*/ 200979 w 377999"/>
                  <a:gd name="connsiteY142" fmla="*/ 93443 h 543750"/>
                  <a:gd name="connsiteX143" fmla="*/ 236513 w 377999"/>
                  <a:gd name="connsiteY143" fmla="*/ 72933 h 543750"/>
                  <a:gd name="connsiteX144" fmla="*/ 320602 w 377999"/>
                  <a:gd name="connsiteY144" fmla="*/ 288997 h 543750"/>
                  <a:gd name="connsiteX145" fmla="*/ 331387 w 377999"/>
                  <a:gd name="connsiteY145" fmla="*/ 294067 h 543750"/>
                  <a:gd name="connsiteX146" fmla="*/ 349132 w 377999"/>
                  <a:gd name="connsiteY146" fmla="*/ 339695 h 543750"/>
                  <a:gd name="connsiteX147" fmla="*/ 345513 w 377999"/>
                  <a:gd name="connsiteY147" fmla="*/ 353060 h 543750"/>
                  <a:gd name="connsiteX148" fmla="*/ 310002 w 377999"/>
                  <a:gd name="connsiteY148" fmla="*/ 373570 h 543750"/>
                  <a:gd name="connsiteX149" fmla="*/ 299240 w 377999"/>
                  <a:gd name="connsiteY149" fmla="*/ 368500 h 543750"/>
                  <a:gd name="connsiteX150" fmla="*/ 281496 w 377999"/>
                  <a:gd name="connsiteY150" fmla="*/ 322895 h 543750"/>
                  <a:gd name="connsiteX151" fmla="*/ 285068 w 377999"/>
                  <a:gd name="connsiteY151" fmla="*/ 309530 h 543750"/>
                  <a:gd name="connsiteX152" fmla="*/ 320602 w 377999"/>
                  <a:gd name="connsiteY152" fmla="*/ 288997 h 543750"/>
                  <a:gd name="connsiteX153" fmla="*/ 292580 w 377999"/>
                  <a:gd name="connsiteY153" fmla="*/ 216983 h 543750"/>
                  <a:gd name="connsiteX154" fmla="*/ 303342 w 377999"/>
                  <a:gd name="connsiteY154" fmla="*/ 222030 h 543750"/>
                  <a:gd name="connsiteX155" fmla="*/ 321086 w 377999"/>
                  <a:gd name="connsiteY155" fmla="*/ 267658 h 543750"/>
                  <a:gd name="connsiteX156" fmla="*/ 317491 w 377999"/>
                  <a:gd name="connsiteY156" fmla="*/ 281046 h 543750"/>
                  <a:gd name="connsiteX157" fmla="*/ 281956 w 377999"/>
                  <a:gd name="connsiteY157" fmla="*/ 301556 h 543750"/>
                  <a:gd name="connsiteX158" fmla="*/ 271218 w 377999"/>
                  <a:gd name="connsiteY158" fmla="*/ 296441 h 543750"/>
                  <a:gd name="connsiteX159" fmla="*/ 253451 w 377999"/>
                  <a:gd name="connsiteY159" fmla="*/ 250836 h 543750"/>
                  <a:gd name="connsiteX160" fmla="*/ 257046 w 377999"/>
                  <a:gd name="connsiteY160" fmla="*/ 237493 h 543750"/>
                  <a:gd name="connsiteX161" fmla="*/ 292580 w 377999"/>
                  <a:gd name="connsiteY161" fmla="*/ 216983 h 543750"/>
                  <a:gd name="connsiteX162" fmla="*/ 264535 w 377999"/>
                  <a:gd name="connsiteY162" fmla="*/ 144924 h 543750"/>
                  <a:gd name="connsiteX163" fmla="*/ 275320 w 377999"/>
                  <a:gd name="connsiteY163" fmla="*/ 150017 h 543750"/>
                  <a:gd name="connsiteX164" fmla="*/ 293064 w 377999"/>
                  <a:gd name="connsiteY164" fmla="*/ 195622 h 543750"/>
                  <a:gd name="connsiteX165" fmla="*/ 289446 w 377999"/>
                  <a:gd name="connsiteY165" fmla="*/ 208987 h 543750"/>
                  <a:gd name="connsiteX166" fmla="*/ 253934 w 377999"/>
                  <a:gd name="connsiteY166" fmla="*/ 229496 h 543750"/>
                  <a:gd name="connsiteX167" fmla="*/ 243173 w 377999"/>
                  <a:gd name="connsiteY167" fmla="*/ 224427 h 543750"/>
                  <a:gd name="connsiteX168" fmla="*/ 225429 w 377999"/>
                  <a:gd name="connsiteY168" fmla="*/ 178822 h 543750"/>
                  <a:gd name="connsiteX169" fmla="*/ 229001 w 377999"/>
                  <a:gd name="connsiteY169" fmla="*/ 165456 h 543750"/>
                  <a:gd name="connsiteX170" fmla="*/ 264535 w 377999"/>
                  <a:gd name="connsiteY170" fmla="*/ 144924 h 543750"/>
                  <a:gd name="connsiteX171" fmla="*/ 208376 w 377999"/>
                  <a:gd name="connsiteY171" fmla="*/ 177370 h 543750"/>
                  <a:gd name="connsiteX172" fmla="*/ 219137 w 377999"/>
                  <a:gd name="connsiteY172" fmla="*/ 182463 h 543750"/>
                  <a:gd name="connsiteX173" fmla="*/ 236882 w 377999"/>
                  <a:gd name="connsiteY173" fmla="*/ 228068 h 543750"/>
                  <a:gd name="connsiteX174" fmla="*/ 233287 w 377999"/>
                  <a:gd name="connsiteY174" fmla="*/ 241388 h 543750"/>
                  <a:gd name="connsiteX175" fmla="*/ 197775 w 377999"/>
                  <a:gd name="connsiteY175" fmla="*/ 261897 h 543750"/>
                  <a:gd name="connsiteX176" fmla="*/ 186991 w 377999"/>
                  <a:gd name="connsiteY176" fmla="*/ 256873 h 543750"/>
                  <a:gd name="connsiteX177" fmla="*/ 169247 w 377999"/>
                  <a:gd name="connsiteY177" fmla="*/ 211245 h 543750"/>
                  <a:gd name="connsiteX178" fmla="*/ 172842 w 377999"/>
                  <a:gd name="connsiteY178" fmla="*/ 197880 h 543750"/>
                  <a:gd name="connsiteX179" fmla="*/ 208376 w 377999"/>
                  <a:gd name="connsiteY179" fmla="*/ 177370 h 543750"/>
                  <a:gd name="connsiteX180" fmla="*/ 180354 w 377999"/>
                  <a:gd name="connsiteY180" fmla="*/ 105356 h 543750"/>
                  <a:gd name="connsiteX181" fmla="*/ 191115 w 377999"/>
                  <a:gd name="connsiteY181" fmla="*/ 110449 h 543750"/>
                  <a:gd name="connsiteX182" fmla="*/ 208860 w 377999"/>
                  <a:gd name="connsiteY182" fmla="*/ 156054 h 543750"/>
                  <a:gd name="connsiteX183" fmla="*/ 205265 w 377999"/>
                  <a:gd name="connsiteY183" fmla="*/ 169374 h 543750"/>
                  <a:gd name="connsiteX184" fmla="*/ 169753 w 377999"/>
                  <a:gd name="connsiteY184" fmla="*/ 189883 h 543750"/>
                  <a:gd name="connsiteX185" fmla="*/ 158969 w 377999"/>
                  <a:gd name="connsiteY185" fmla="*/ 184860 h 543750"/>
                  <a:gd name="connsiteX186" fmla="*/ 141225 w 377999"/>
                  <a:gd name="connsiteY186" fmla="*/ 139232 h 543750"/>
                  <a:gd name="connsiteX187" fmla="*/ 144820 w 377999"/>
                  <a:gd name="connsiteY187" fmla="*/ 125866 h 543750"/>
                  <a:gd name="connsiteX188" fmla="*/ 180354 w 377999"/>
                  <a:gd name="connsiteY188" fmla="*/ 105356 h 543750"/>
                  <a:gd name="connsiteX189" fmla="*/ 236420 w 377999"/>
                  <a:gd name="connsiteY189" fmla="*/ 249407 h 543750"/>
                  <a:gd name="connsiteX190" fmla="*/ 247159 w 377999"/>
                  <a:gd name="connsiteY190" fmla="*/ 254477 h 543750"/>
                  <a:gd name="connsiteX191" fmla="*/ 264904 w 377999"/>
                  <a:gd name="connsiteY191" fmla="*/ 300081 h 543750"/>
                  <a:gd name="connsiteX192" fmla="*/ 261333 w 377999"/>
                  <a:gd name="connsiteY192" fmla="*/ 313447 h 543750"/>
                  <a:gd name="connsiteX193" fmla="*/ 225797 w 377999"/>
                  <a:gd name="connsiteY193" fmla="*/ 333957 h 543750"/>
                  <a:gd name="connsiteX194" fmla="*/ 215013 w 377999"/>
                  <a:gd name="connsiteY194" fmla="*/ 328887 h 543750"/>
                  <a:gd name="connsiteX195" fmla="*/ 197269 w 377999"/>
                  <a:gd name="connsiteY195" fmla="*/ 283259 h 543750"/>
                  <a:gd name="connsiteX196" fmla="*/ 200886 w 377999"/>
                  <a:gd name="connsiteY196" fmla="*/ 269917 h 543750"/>
                  <a:gd name="connsiteX197" fmla="*/ 236420 w 377999"/>
                  <a:gd name="connsiteY197" fmla="*/ 249407 h 543750"/>
                  <a:gd name="connsiteX198" fmla="*/ 180216 w 377999"/>
                  <a:gd name="connsiteY198" fmla="*/ 281853 h 543750"/>
                  <a:gd name="connsiteX199" fmla="*/ 191001 w 377999"/>
                  <a:gd name="connsiteY199" fmla="*/ 286900 h 543750"/>
                  <a:gd name="connsiteX200" fmla="*/ 208744 w 377999"/>
                  <a:gd name="connsiteY200" fmla="*/ 332504 h 543750"/>
                  <a:gd name="connsiteX201" fmla="*/ 205149 w 377999"/>
                  <a:gd name="connsiteY201" fmla="*/ 345894 h 543750"/>
                  <a:gd name="connsiteX202" fmla="*/ 169615 w 377999"/>
                  <a:gd name="connsiteY202" fmla="*/ 366403 h 543750"/>
                  <a:gd name="connsiteX203" fmla="*/ 158854 w 377999"/>
                  <a:gd name="connsiteY203" fmla="*/ 361310 h 543750"/>
                  <a:gd name="connsiteX204" fmla="*/ 141109 w 377999"/>
                  <a:gd name="connsiteY204" fmla="*/ 315683 h 543750"/>
                  <a:gd name="connsiteX205" fmla="*/ 144704 w 377999"/>
                  <a:gd name="connsiteY205" fmla="*/ 302363 h 543750"/>
                  <a:gd name="connsiteX206" fmla="*/ 180216 w 377999"/>
                  <a:gd name="connsiteY206" fmla="*/ 281853 h 543750"/>
                  <a:gd name="connsiteX207" fmla="*/ 152194 w 377999"/>
                  <a:gd name="connsiteY207" fmla="*/ 209794 h 543750"/>
                  <a:gd name="connsiteX208" fmla="*/ 162979 w 377999"/>
                  <a:gd name="connsiteY208" fmla="*/ 214864 h 543750"/>
                  <a:gd name="connsiteX209" fmla="*/ 180722 w 377999"/>
                  <a:gd name="connsiteY209" fmla="*/ 260491 h 543750"/>
                  <a:gd name="connsiteX210" fmla="*/ 177105 w 377999"/>
                  <a:gd name="connsiteY210" fmla="*/ 273834 h 543750"/>
                  <a:gd name="connsiteX211" fmla="*/ 141571 w 377999"/>
                  <a:gd name="connsiteY211" fmla="*/ 294344 h 543750"/>
                  <a:gd name="connsiteX212" fmla="*/ 130832 w 377999"/>
                  <a:gd name="connsiteY212" fmla="*/ 289296 h 543750"/>
                  <a:gd name="connsiteX213" fmla="*/ 113087 w 377999"/>
                  <a:gd name="connsiteY213" fmla="*/ 243669 h 543750"/>
                  <a:gd name="connsiteX214" fmla="*/ 116660 w 377999"/>
                  <a:gd name="connsiteY214" fmla="*/ 230303 h 543750"/>
                  <a:gd name="connsiteX215" fmla="*/ 152194 w 377999"/>
                  <a:gd name="connsiteY215" fmla="*/ 209794 h 54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0">
                    <a:moveTo>
                      <a:pt x="180123" y="458304"/>
                    </a:moveTo>
                    <a:cubicBezTo>
                      <a:pt x="184111" y="455999"/>
                      <a:pt x="188880" y="458281"/>
                      <a:pt x="190862" y="463397"/>
                    </a:cubicBezTo>
                    <a:lnTo>
                      <a:pt x="208629" y="509024"/>
                    </a:lnTo>
                    <a:cubicBezTo>
                      <a:pt x="210611" y="514117"/>
                      <a:pt x="209022" y="520039"/>
                      <a:pt x="205034" y="522344"/>
                    </a:cubicBezTo>
                    <a:lnTo>
                      <a:pt x="169500" y="542854"/>
                    </a:lnTo>
                    <a:cubicBezTo>
                      <a:pt x="165560" y="545135"/>
                      <a:pt x="160720" y="542923"/>
                      <a:pt x="158739" y="537807"/>
                    </a:cubicBezTo>
                    <a:lnTo>
                      <a:pt x="140994" y="492202"/>
                    </a:lnTo>
                    <a:cubicBezTo>
                      <a:pt x="138990" y="487086"/>
                      <a:pt x="140649" y="481094"/>
                      <a:pt x="144589" y="478813"/>
                    </a:cubicBezTo>
                    <a:lnTo>
                      <a:pt x="180123" y="458304"/>
                    </a:lnTo>
                    <a:close/>
                    <a:moveTo>
                      <a:pt x="264442" y="321420"/>
                    </a:moveTo>
                    <a:cubicBezTo>
                      <a:pt x="268430" y="319139"/>
                      <a:pt x="273199" y="321420"/>
                      <a:pt x="275181" y="326537"/>
                    </a:cubicBezTo>
                    <a:lnTo>
                      <a:pt x="292948" y="372141"/>
                    </a:lnTo>
                    <a:cubicBezTo>
                      <a:pt x="294930" y="377234"/>
                      <a:pt x="293341" y="383179"/>
                      <a:pt x="289353" y="385461"/>
                    </a:cubicBezTo>
                    <a:lnTo>
                      <a:pt x="253843" y="405970"/>
                    </a:lnTo>
                    <a:cubicBezTo>
                      <a:pt x="249833" y="408275"/>
                      <a:pt x="245040" y="406039"/>
                      <a:pt x="243058" y="400946"/>
                    </a:cubicBezTo>
                    <a:lnTo>
                      <a:pt x="225313" y="355319"/>
                    </a:lnTo>
                    <a:cubicBezTo>
                      <a:pt x="223309" y="350226"/>
                      <a:pt x="224922" y="344234"/>
                      <a:pt x="228908" y="341930"/>
                    </a:cubicBezTo>
                    <a:lnTo>
                      <a:pt x="264442" y="321420"/>
                    </a:lnTo>
                    <a:close/>
                    <a:moveTo>
                      <a:pt x="152101" y="386290"/>
                    </a:moveTo>
                    <a:cubicBezTo>
                      <a:pt x="156089" y="383986"/>
                      <a:pt x="160858" y="386290"/>
                      <a:pt x="162840" y="391383"/>
                    </a:cubicBezTo>
                    <a:lnTo>
                      <a:pt x="180607" y="437011"/>
                    </a:lnTo>
                    <a:cubicBezTo>
                      <a:pt x="182589" y="442104"/>
                      <a:pt x="181000" y="448026"/>
                      <a:pt x="177012" y="450330"/>
                    </a:cubicBezTo>
                    <a:lnTo>
                      <a:pt x="141478" y="470840"/>
                    </a:lnTo>
                    <a:cubicBezTo>
                      <a:pt x="137538" y="473122"/>
                      <a:pt x="132698" y="470909"/>
                      <a:pt x="130717" y="465794"/>
                    </a:cubicBezTo>
                    <a:lnTo>
                      <a:pt x="112949" y="420189"/>
                    </a:lnTo>
                    <a:cubicBezTo>
                      <a:pt x="110968" y="415073"/>
                      <a:pt x="112627" y="409081"/>
                      <a:pt x="116567" y="406799"/>
                    </a:cubicBezTo>
                    <a:lnTo>
                      <a:pt x="152101" y="386290"/>
                    </a:lnTo>
                    <a:close/>
                    <a:moveTo>
                      <a:pt x="208261" y="353867"/>
                    </a:moveTo>
                    <a:cubicBezTo>
                      <a:pt x="212224" y="351563"/>
                      <a:pt x="217040" y="353844"/>
                      <a:pt x="219046" y="358936"/>
                    </a:cubicBezTo>
                    <a:lnTo>
                      <a:pt x="236790" y="404565"/>
                    </a:lnTo>
                    <a:cubicBezTo>
                      <a:pt x="238772" y="409680"/>
                      <a:pt x="237159" y="415603"/>
                      <a:pt x="233171" y="417907"/>
                    </a:cubicBezTo>
                    <a:lnTo>
                      <a:pt x="197637" y="438417"/>
                    </a:lnTo>
                    <a:cubicBezTo>
                      <a:pt x="193674" y="440721"/>
                      <a:pt x="188904" y="438463"/>
                      <a:pt x="186898" y="433370"/>
                    </a:cubicBezTo>
                    <a:lnTo>
                      <a:pt x="169155" y="387742"/>
                    </a:lnTo>
                    <a:cubicBezTo>
                      <a:pt x="167172" y="382650"/>
                      <a:pt x="168740" y="376681"/>
                      <a:pt x="172704" y="374376"/>
                    </a:cubicBezTo>
                    <a:lnTo>
                      <a:pt x="208261" y="353867"/>
                    </a:lnTo>
                    <a:close/>
                    <a:moveTo>
                      <a:pt x="236283" y="425880"/>
                    </a:moveTo>
                    <a:cubicBezTo>
                      <a:pt x="240246" y="423576"/>
                      <a:pt x="245062" y="425858"/>
                      <a:pt x="247068" y="430950"/>
                    </a:cubicBezTo>
                    <a:lnTo>
                      <a:pt x="264811" y="476578"/>
                    </a:lnTo>
                    <a:cubicBezTo>
                      <a:pt x="266794" y="481694"/>
                      <a:pt x="265181" y="487616"/>
                      <a:pt x="261193" y="489921"/>
                    </a:cubicBezTo>
                    <a:lnTo>
                      <a:pt x="225659" y="510430"/>
                    </a:lnTo>
                    <a:cubicBezTo>
                      <a:pt x="221696" y="512735"/>
                      <a:pt x="216926" y="510477"/>
                      <a:pt x="214920" y="505384"/>
                    </a:cubicBezTo>
                    <a:lnTo>
                      <a:pt x="197176" y="459755"/>
                    </a:lnTo>
                    <a:cubicBezTo>
                      <a:pt x="195194" y="454663"/>
                      <a:pt x="196762" y="448695"/>
                      <a:pt x="200748" y="446390"/>
                    </a:cubicBezTo>
                    <a:lnTo>
                      <a:pt x="236283" y="425880"/>
                    </a:lnTo>
                    <a:close/>
                    <a:moveTo>
                      <a:pt x="348624" y="361010"/>
                    </a:moveTo>
                    <a:cubicBezTo>
                      <a:pt x="352587" y="358729"/>
                      <a:pt x="357427" y="360988"/>
                      <a:pt x="359409" y="366103"/>
                    </a:cubicBezTo>
                    <a:lnTo>
                      <a:pt x="377152" y="411708"/>
                    </a:lnTo>
                    <a:cubicBezTo>
                      <a:pt x="379135" y="416824"/>
                      <a:pt x="377522" y="422770"/>
                      <a:pt x="373535" y="425074"/>
                    </a:cubicBezTo>
                    <a:lnTo>
                      <a:pt x="338023" y="445583"/>
                    </a:lnTo>
                    <a:cubicBezTo>
                      <a:pt x="334014" y="447865"/>
                      <a:pt x="329243" y="445607"/>
                      <a:pt x="327262" y="440514"/>
                    </a:cubicBezTo>
                    <a:lnTo>
                      <a:pt x="309517" y="394909"/>
                    </a:lnTo>
                    <a:cubicBezTo>
                      <a:pt x="307535" y="389793"/>
                      <a:pt x="309104" y="383825"/>
                      <a:pt x="313090" y="381543"/>
                    </a:cubicBezTo>
                    <a:lnTo>
                      <a:pt x="348624" y="361010"/>
                    </a:lnTo>
                    <a:close/>
                    <a:moveTo>
                      <a:pt x="292464" y="393434"/>
                    </a:moveTo>
                    <a:cubicBezTo>
                      <a:pt x="296428" y="391153"/>
                      <a:pt x="301221" y="393434"/>
                      <a:pt x="303203" y="398550"/>
                    </a:cubicBezTo>
                    <a:lnTo>
                      <a:pt x="320970" y="444154"/>
                    </a:lnTo>
                    <a:cubicBezTo>
                      <a:pt x="322952" y="449271"/>
                      <a:pt x="321363" y="455193"/>
                      <a:pt x="317375" y="457474"/>
                    </a:cubicBezTo>
                    <a:lnTo>
                      <a:pt x="281865" y="477984"/>
                    </a:lnTo>
                    <a:cubicBezTo>
                      <a:pt x="277878" y="480289"/>
                      <a:pt x="273084" y="478053"/>
                      <a:pt x="271080" y="472960"/>
                    </a:cubicBezTo>
                    <a:lnTo>
                      <a:pt x="253335" y="427332"/>
                    </a:lnTo>
                    <a:cubicBezTo>
                      <a:pt x="251353" y="422239"/>
                      <a:pt x="252944" y="416248"/>
                      <a:pt x="256930" y="413966"/>
                    </a:cubicBezTo>
                    <a:lnTo>
                      <a:pt x="292464" y="393434"/>
                    </a:lnTo>
                    <a:close/>
                    <a:moveTo>
                      <a:pt x="124079" y="314277"/>
                    </a:moveTo>
                    <a:cubicBezTo>
                      <a:pt x="128043" y="311972"/>
                      <a:pt x="132814" y="314230"/>
                      <a:pt x="134818" y="319347"/>
                    </a:cubicBezTo>
                    <a:lnTo>
                      <a:pt x="152563" y="364951"/>
                    </a:lnTo>
                    <a:cubicBezTo>
                      <a:pt x="154544" y="370044"/>
                      <a:pt x="152978" y="376012"/>
                      <a:pt x="148991" y="378317"/>
                    </a:cubicBezTo>
                    <a:lnTo>
                      <a:pt x="113456" y="398827"/>
                    </a:lnTo>
                    <a:cubicBezTo>
                      <a:pt x="109516" y="401108"/>
                      <a:pt x="104654" y="398849"/>
                      <a:pt x="102672" y="393757"/>
                    </a:cubicBezTo>
                    <a:lnTo>
                      <a:pt x="84927" y="348129"/>
                    </a:lnTo>
                    <a:cubicBezTo>
                      <a:pt x="82946" y="343013"/>
                      <a:pt x="84605" y="337067"/>
                      <a:pt x="88545" y="334786"/>
                    </a:cubicBezTo>
                    <a:lnTo>
                      <a:pt x="124079" y="314277"/>
                    </a:lnTo>
                    <a:close/>
                    <a:moveTo>
                      <a:pt x="96035" y="242217"/>
                    </a:moveTo>
                    <a:cubicBezTo>
                      <a:pt x="99998" y="239913"/>
                      <a:pt x="104792" y="242217"/>
                      <a:pt x="106796" y="247310"/>
                    </a:cubicBezTo>
                    <a:lnTo>
                      <a:pt x="124541" y="292938"/>
                    </a:lnTo>
                    <a:cubicBezTo>
                      <a:pt x="126522" y="298030"/>
                      <a:pt x="124933" y="303953"/>
                      <a:pt x="120946" y="306257"/>
                    </a:cubicBezTo>
                    <a:lnTo>
                      <a:pt x="85411" y="326767"/>
                    </a:lnTo>
                    <a:cubicBezTo>
                      <a:pt x="81470" y="329048"/>
                      <a:pt x="76654" y="326836"/>
                      <a:pt x="74650" y="321743"/>
                    </a:cubicBezTo>
                    <a:lnTo>
                      <a:pt x="56905" y="276115"/>
                    </a:lnTo>
                    <a:cubicBezTo>
                      <a:pt x="54924" y="271000"/>
                      <a:pt x="56559" y="265008"/>
                      <a:pt x="60501" y="262727"/>
                    </a:cubicBezTo>
                    <a:lnTo>
                      <a:pt x="96035" y="242217"/>
                    </a:lnTo>
                    <a:close/>
                    <a:moveTo>
                      <a:pt x="208491" y="897"/>
                    </a:moveTo>
                    <a:cubicBezTo>
                      <a:pt x="212455" y="-1385"/>
                      <a:pt x="217271" y="828"/>
                      <a:pt x="219253" y="5943"/>
                    </a:cubicBezTo>
                    <a:lnTo>
                      <a:pt x="236997" y="51571"/>
                    </a:lnTo>
                    <a:cubicBezTo>
                      <a:pt x="239001" y="56664"/>
                      <a:pt x="237390" y="62655"/>
                      <a:pt x="233402" y="64960"/>
                    </a:cubicBezTo>
                    <a:lnTo>
                      <a:pt x="197868" y="85469"/>
                    </a:lnTo>
                    <a:cubicBezTo>
                      <a:pt x="193904" y="87750"/>
                      <a:pt x="189111" y="85469"/>
                      <a:pt x="187129" y="80353"/>
                    </a:cubicBezTo>
                    <a:lnTo>
                      <a:pt x="169362" y="34749"/>
                    </a:lnTo>
                    <a:cubicBezTo>
                      <a:pt x="167380" y="29633"/>
                      <a:pt x="168970" y="23710"/>
                      <a:pt x="172957" y="21406"/>
                    </a:cubicBezTo>
                    <a:lnTo>
                      <a:pt x="208491" y="897"/>
                    </a:lnTo>
                    <a:close/>
                    <a:moveTo>
                      <a:pt x="152332" y="33343"/>
                    </a:moveTo>
                    <a:cubicBezTo>
                      <a:pt x="156295" y="31038"/>
                      <a:pt x="161066" y="33274"/>
                      <a:pt x="163071" y="38389"/>
                    </a:cubicBezTo>
                    <a:lnTo>
                      <a:pt x="180815" y="83994"/>
                    </a:lnTo>
                    <a:cubicBezTo>
                      <a:pt x="182797" y="89110"/>
                      <a:pt x="181230" y="95079"/>
                      <a:pt x="177267" y="97360"/>
                    </a:cubicBezTo>
                    <a:lnTo>
                      <a:pt x="141709" y="117869"/>
                    </a:lnTo>
                    <a:cubicBezTo>
                      <a:pt x="137745" y="120174"/>
                      <a:pt x="132929" y="117916"/>
                      <a:pt x="130923" y="112800"/>
                    </a:cubicBezTo>
                    <a:lnTo>
                      <a:pt x="113180" y="67195"/>
                    </a:lnTo>
                    <a:cubicBezTo>
                      <a:pt x="111198" y="62079"/>
                      <a:pt x="112812" y="56134"/>
                      <a:pt x="116798" y="53853"/>
                    </a:cubicBezTo>
                    <a:lnTo>
                      <a:pt x="152332" y="33343"/>
                    </a:lnTo>
                    <a:close/>
                    <a:moveTo>
                      <a:pt x="96150" y="65766"/>
                    </a:moveTo>
                    <a:cubicBezTo>
                      <a:pt x="100136" y="63462"/>
                      <a:pt x="104930" y="65698"/>
                      <a:pt x="106911" y="70813"/>
                    </a:cubicBezTo>
                    <a:lnTo>
                      <a:pt x="124656" y="116418"/>
                    </a:lnTo>
                    <a:cubicBezTo>
                      <a:pt x="126638" y="121533"/>
                      <a:pt x="125048" y="127502"/>
                      <a:pt x="121061" y="129807"/>
                    </a:cubicBezTo>
                    <a:lnTo>
                      <a:pt x="85549" y="150316"/>
                    </a:lnTo>
                    <a:cubicBezTo>
                      <a:pt x="81541" y="152620"/>
                      <a:pt x="76770" y="150339"/>
                      <a:pt x="74788" y="145223"/>
                    </a:cubicBezTo>
                    <a:lnTo>
                      <a:pt x="57021" y="99619"/>
                    </a:lnTo>
                    <a:cubicBezTo>
                      <a:pt x="55039" y="94503"/>
                      <a:pt x="56628" y="88580"/>
                      <a:pt x="60616" y="86276"/>
                    </a:cubicBezTo>
                    <a:lnTo>
                      <a:pt x="96150" y="65766"/>
                    </a:lnTo>
                    <a:close/>
                    <a:moveTo>
                      <a:pt x="39991" y="98189"/>
                    </a:moveTo>
                    <a:cubicBezTo>
                      <a:pt x="43978" y="95886"/>
                      <a:pt x="48725" y="98144"/>
                      <a:pt x="50729" y="103259"/>
                    </a:cubicBezTo>
                    <a:lnTo>
                      <a:pt x="68474" y="148864"/>
                    </a:lnTo>
                    <a:cubicBezTo>
                      <a:pt x="70456" y="153957"/>
                      <a:pt x="68889" y="159926"/>
                      <a:pt x="64901" y="162230"/>
                    </a:cubicBezTo>
                    <a:lnTo>
                      <a:pt x="29367" y="182739"/>
                    </a:lnTo>
                    <a:cubicBezTo>
                      <a:pt x="25428" y="185021"/>
                      <a:pt x="20588" y="182763"/>
                      <a:pt x="18582" y="177670"/>
                    </a:cubicBezTo>
                    <a:lnTo>
                      <a:pt x="839" y="132042"/>
                    </a:lnTo>
                    <a:cubicBezTo>
                      <a:pt x="-1143" y="126926"/>
                      <a:pt x="515" y="120981"/>
                      <a:pt x="4456" y="118699"/>
                    </a:cubicBezTo>
                    <a:lnTo>
                      <a:pt x="39991" y="98189"/>
                    </a:lnTo>
                    <a:close/>
                    <a:moveTo>
                      <a:pt x="67990" y="170203"/>
                    </a:moveTo>
                    <a:cubicBezTo>
                      <a:pt x="72000" y="167899"/>
                      <a:pt x="76770" y="170203"/>
                      <a:pt x="78751" y="175296"/>
                    </a:cubicBezTo>
                    <a:lnTo>
                      <a:pt x="96519" y="220924"/>
                    </a:lnTo>
                    <a:cubicBezTo>
                      <a:pt x="98500" y="226016"/>
                      <a:pt x="96911" y="231939"/>
                      <a:pt x="92924" y="234244"/>
                    </a:cubicBezTo>
                    <a:lnTo>
                      <a:pt x="57412" y="254753"/>
                    </a:lnTo>
                    <a:cubicBezTo>
                      <a:pt x="53448" y="257034"/>
                      <a:pt x="48632" y="254822"/>
                      <a:pt x="46628" y="249730"/>
                    </a:cubicBezTo>
                    <a:lnTo>
                      <a:pt x="28883" y="204102"/>
                    </a:lnTo>
                    <a:cubicBezTo>
                      <a:pt x="26902" y="198986"/>
                      <a:pt x="28537" y="192994"/>
                      <a:pt x="32478" y="190713"/>
                    </a:cubicBezTo>
                    <a:lnTo>
                      <a:pt x="67990" y="170203"/>
                    </a:lnTo>
                    <a:close/>
                    <a:moveTo>
                      <a:pt x="124172" y="137780"/>
                    </a:moveTo>
                    <a:cubicBezTo>
                      <a:pt x="128158" y="135476"/>
                      <a:pt x="132975" y="137757"/>
                      <a:pt x="134957" y="142850"/>
                    </a:cubicBezTo>
                    <a:lnTo>
                      <a:pt x="152700" y="188477"/>
                    </a:lnTo>
                    <a:cubicBezTo>
                      <a:pt x="154682" y="193593"/>
                      <a:pt x="153069" y="199516"/>
                      <a:pt x="149083" y="201820"/>
                    </a:cubicBezTo>
                    <a:lnTo>
                      <a:pt x="113571" y="222330"/>
                    </a:lnTo>
                    <a:cubicBezTo>
                      <a:pt x="109561" y="224634"/>
                      <a:pt x="104792" y="222376"/>
                      <a:pt x="102810" y="217283"/>
                    </a:cubicBezTo>
                    <a:lnTo>
                      <a:pt x="85065" y="171655"/>
                    </a:lnTo>
                    <a:cubicBezTo>
                      <a:pt x="83084" y="166562"/>
                      <a:pt x="84650" y="160594"/>
                      <a:pt x="88638" y="158289"/>
                    </a:cubicBezTo>
                    <a:lnTo>
                      <a:pt x="124172" y="137780"/>
                    </a:lnTo>
                    <a:close/>
                    <a:moveTo>
                      <a:pt x="236513" y="72933"/>
                    </a:moveTo>
                    <a:cubicBezTo>
                      <a:pt x="240477" y="70629"/>
                      <a:pt x="245317" y="72887"/>
                      <a:pt x="247298" y="78003"/>
                    </a:cubicBezTo>
                    <a:lnTo>
                      <a:pt x="265042" y="123608"/>
                    </a:lnTo>
                    <a:cubicBezTo>
                      <a:pt x="267023" y="128724"/>
                      <a:pt x="265410" y="134669"/>
                      <a:pt x="261424" y="136973"/>
                    </a:cubicBezTo>
                    <a:lnTo>
                      <a:pt x="225890" y="157483"/>
                    </a:lnTo>
                    <a:cubicBezTo>
                      <a:pt x="221926" y="159764"/>
                      <a:pt x="217155" y="157529"/>
                      <a:pt x="215151" y="152413"/>
                    </a:cubicBezTo>
                    <a:lnTo>
                      <a:pt x="197407" y="106809"/>
                    </a:lnTo>
                    <a:cubicBezTo>
                      <a:pt x="195425" y="101692"/>
                      <a:pt x="196992" y="95724"/>
                      <a:pt x="200979" y="93443"/>
                    </a:cubicBezTo>
                    <a:lnTo>
                      <a:pt x="236513" y="72933"/>
                    </a:lnTo>
                    <a:close/>
                    <a:moveTo>
                      <a:pt x="320602" y="288997"/>
                    </a:moveTo>
                    <a:cubicBezTo>
                      <a:pt x="324589" y="286693"/>
                      <a:pt x="329381" y="288974"/>
                      <a:pt x="331387" y="294067"/>
                    </a:cubicBezTo>
                    <a:lnTo>
                      <a:pt x="349132" y="339695"/>
                    </a:lnTo>
                    <a:cubicBezTo>
                      <a:pt x="351113" y="344811"/>
                      <a:pt x="349500" y="350756"/>
                      <a:pt x="345513" y="353060"/>
                    </a:cubicBezTo>
                    <a:lnTo>
                      <a:pt x="310002" y="373570"/>
                    </a:lnTo>
                    <a:cubicBezTo>
                      <a:pt x="305992" y="375851"/>
                      <a:pt x="301245" y="373593"/>
                      <a:pt x="299240" y="368500"/>
                    </a:cubicBezTo>
                    <a:lnTo>
                      <a:pt x="281496" y="322895"/>
                    </a:lnTo>
                    <a:cubicBezTo>
                      <a:pt x="279513" y="317780"/>
                      <a:pt x="281082" y="311811"/>
                      <a:pt x="285068" y="309530"/>
                    </a:cubicBezTo>
                    <a:lnTo>
                      <a:pt x="320602" y="288997"/>
                    </a:lnTo>
                    <a:close/>
                    <a:moveTo>
                      <a:pt x="292580" y="216983"/>
                    </a:moveTo>
                    <a:cubicBezTo>
                      <a:pt x="296543" y="214679"/>
                      <a:pt x="301361" y="216914"/>
                      <a:pt x="303342" y="222030"/>
                    </a:cubicBezTo>
                    <a:lnTo>
                      <a:pt x="321086" y="267658"/>
                    </a:lnTo>
                    <a:cubicBezTo>
                      <a:pt x="323067" y="272751"/>
                      <a:pt x="321478" y="278743"/>
                      <a:pt x="317491" y="281046"/>
                    </a:cubicBezTo>
                    <a:lnTo>
                      <a:pt x="281956" y="301556"/>
                    </a:lnTo>
                    <a:cubicBezTo>
                      <a:pt x="277993" y="303838"/>
                      <a:pt x="273199" y="301556"/>
                      <a:pt x="271218" y="296441"/>
                    </a:cubicBezTo>
                    <a:lnTo>
                      <a:pt x="253451" y="250836"/>
                    </a:lnTo>
                    <a:cubicBezTo>
                      <a:pt x="251469" y="245720"/>
                      <a:pt x="253060" y="239798"/>
                      <a:pt x="257046" y="237493"/>
                    </a:cubicBezTo>
                    <a:lnTo>
                      <a:pt x="292580" y="216983"/>
                    </a:lnTo>
                    <a:close/>
                    <a:moveTo>
                      <a:pt x="264535" y="144924"/>
                    </a:moveTo>
                    <a:cubicBezTo>
                      <a:pt x="268499" y="142642"/>
                      <a:pt x="273339" y="144901"/>
                      <a:pt x="275320" y="150017"/>
                    </a:cubicBezTo>
                    <a:lnTo>
                      <a:pt x="293064" y="195622"/>
                    </a:lnTo>
                    <a:cubicBezTo>
                      <a:pt x="295045" y="200737"/>
                      <a:pt x="293432" y="206683"/>
                      <a:pt x="289446" y="208987"/>
                    </a:cubicBezTo>
                    <a:lnTo>
                      <a:pt x="253934" y="229496"/>
                    </a:lnTo>
                    <a:cubicBezTo>
                      <a:pt x="249948" y="231778"/>
                      <a:pt x="245177" y="229543"/>
                      <a:pt x="243173" y="224427"/>
                    </a:cubicBezTo>
                    <a:lnTo>
                      <a:pt x="225429" y="178822"/>
                    </a:lnTo>
                    <a:cubicBezTo>
                      <a:pt x="223447" y="173706"/>
                      <a:pt x="225014" y="167737"/>
                      <a:pt x="229001" y="165456"/>
                    </a:cubicBezTo>
                    <a:lnTo>
                      <a:pt x="264535" y="144924"/>
                    </a:lnTo>
                    <a:close/>
                    <a:moveTo>
                      <a:pt x="208376" y="177370"/>
                    </a:moveTo>
                    <a:cubicBezTo>
                      <a:pt x="212363" y="175065"/>
                      <a:pt x="217133" y="177347"/>
                      <a:pt x="219137" y="182463"/>
                    </a:cubicBezTo>
                    <a:lnTo>
                      <a:pt x="236882" y="228068"/>
                    </a:lnTo>
                    <a:cubicBezTo>
                      <a:pt x="238864" y="233183"/>
                      <a:pt x="237274" y="239106"/>
                      <a:pt x="233287" y="241388"/>
                    </a:cubicBezTo>
                    <a:lnTo>
                      <a:pt x="197775" y="261897"/>
                    </a:lnTo>
                    <a:cubicBezTo>
                      <a:pt x="193789" y="264201"/>
                      <a:pt x="188973" y="261966"/>
                      <a:pt x="186991" y="256873"/>
                    </a:cubicBezTo>
                    <a:lnTo>
                      <a:pt x="169247" y="211245"/>
                    </a:lnTo>
                    <a:cubicBezTo>
                      <a:pt x="167265" y="206152"/>
                      <a:pt x="168878" y="200161"/>
                      <a:pt x="172842" y="197880"/>
                    </a:cubicBezTo>
                    <a:lnTo>
                      <a:pt x="208376" y="177370"/>
                    </a:lnTo>
                    <a:close/>
                    <a:moveTo>
                      <a:pt x="180354" y="105356"/>
                    </a:moveTo>
                    <a:cubicBezTo>
                      <a:pt x="184317" y="103052"/>
                      <a:pt x="189111" y="105333"/>
                      <a:pt x="191115" y="110449"/>
                    </a:cubicBezTo>
                    <a:lnTo>
                      <a:pt x="208860" y="156054"/>
                    </a:lnTo>
                    <a:cubicBezTo>
                      <a:pt x="210842" y="161170"/>
                      <a:pt x="209252" y="167093"/>
                      <a:pt x="205265" y="169374"/>
                    </a:cubicBezTo>
                    <a:lnTo>
                      <a:pt x="169753" y="189883"/>
                    </a:lnTo>
                    <a:cubicBezTo>
                      <a:pt x="165767" y="192188"/>
                      <a:pt x="160951" y="189953"/>
                      <a:pt x="158969" y="184860"/>
                    </a:cubicBezTo>
                    <a:lnTo>
                      <a:pt x="141225" y="139232"/>
                    </a:lnTo>
                    <a:cubicBezTo>
                      <a:pt x="139243" y="134139"/>
                      <a:pt x="140856" y="128148"/>
                      <a:pt x="144820" y="125866"/>
                    </a:cubicBezTo>
                    <a:lnTo>
                      <a:pt x="180354" y="105356"/>
                    </a:lnTo>
                    <a:close/>
                    <a:moveTo>
                      <a:pt x="236420" y="249407"/>
                    </a:moveTo>
                    <a:cubicBezTo>
                      <a:pt x="240408" y="247125"/>
                      <a:pt x="245155" y="249360"/>
                      <a:pt x="247159" y="254477"/>
                    </a:cubicBezTo>
                    <a:lnTo>
                      <a:pt x="264904" y="300081"/>
                    </a:lnTo>
                    <a:cubicBezTo>
                      <a:pt x="266886" y="305197"/>
                      <a:pt x="265319" y="311142"/>
                      <a:pt x="261333" y="313447"/>
                    </a:cubicBezTo>
                    <a:lnTo>
                      <a:pt x="225797" y="333957"/>
                    </a:lnTo>
                    <a:cubicBezTo>
                      <a:pt x="221833" y="336261"/>
                      <a:pt x="216995" y="334002"/>
                      <a:pt x="215013" y="328887"/>
                    </a:cubicBezTo>
                    <a:lnTo>
                      <a:pt x="197269" y="283259"/>
                    </a:lnTo>
                    <a:cubicBezTo>
                      <a:pt x="195287" y="278166"/>
                      <a:pt x="196900" y="272221"/>
                      <a:pt x="200886" y="269917"/>
                    </a:cubicBezTo>
                    <a:lnTo>
                      <a:pt x="236420" y="249407"/>
                    </a:lnTo>
                    <a:close/>
                    <a:moveTo>
                      <a:pt x="180216" y="281853"/>
                    </a:moveTo>
                    <a:cubicBezTo>
                      <a:pt x="184202" y="279549"/>
                      <a:pt x="189019" y="281784"/>
                      <a:pt x="191001" y="286900"/>
                    </a:cubicBezTo>
                    <a:lnTo>
                      <a:pt x="208744" y="332504"/>
                    </a:lnTo>
                    <a:cubicBezTo>
                      <a:pt x="210726" y="337621"/>
                      <a:pt x="209113" y="343589"/>
                      <a:pt x="205149" y="345894"/>
                    </a:cubicBezTo>
                    <a:lnTo>
                      <a:pt x="169615" y="366403"/>
                    </a:lnTo>
                    <a:cubicBezTo>
                      <a:pt x="165652" y="368707"/>
                      <a:pt x="160858" y="366403"/>
                      <a:pt x="158854" y="361310"/>
                    </a:cubicBezTo>
                    <a:lnTo>
                      <a:pt x="141109" y="315683"/>
                    </a:lnTo>
                    <a:cubicBezTo>
                      <a:pt x="139128" y="310590"/>
                      <a:pt x="140718" y="304667"/>
                      <a:pt x="144704" y="302363"/>
                    </a:cubicBezTo>
                    <a:lnTo>
                      <a:pt x="180216" y="281853"/>
                    </a:lnTo>
                    <a:close/>
                    <a:moveTo>
                      <a:pt x="152194" y="209794"/>
                    </a:moveTo>
                    <a:cubicBezTo>
                      <a:pt x="156158" y="207489"/>
                      <a:pt x="160997" y="209771"/>
                      <a:pt x="162979" y="214864"/>
                    </a:cubicBezTo>
                    <a:lnTo>
                      <a:pt x="180722" y="260491"/>
                    </a:lnTo>
                    <a:cubicBezTo>
                      <a:pt x="182704" y="265607"/>
                      <a:pt x="181091" y="271529"/>
                      <a:pt x="177105" y="273834"/>
                    </a:cubicBezTo>
                    <a:lnTo>
                      <a:pt x="141571" y="294344"/>
                    </a:lnTo>
                    <a:cubicBezTo>
                      <a:pt x="137607" y="296647"/>
                      <a:pt x="132836" y="294389"/>
                      <a:pt x="130832" y="289296"/>
                    </a:cubicBezTo>
                    <a:lnTo>
                      <a:pt x="113087" y="243669"/>
                    </a:lnTo>
                    <a:cubicBezTo>
                      <a:pt x="111106" y="238576"/>
                      <a:pt x="112672" y="232607"/>
                      <a:pt x="116660" y="230303"/>
                    </a:cubicBezTo>
                    <a:lnTo>
                      <a:pt x="152194" y="20979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335" name="Graphic 4">
              <a:extLst>
                <a:ext uri="{FF2B5EF4-FFF2-40B4-BE49-F238E27FC236}">
                  <a16:creationId xmlns:a16="http://schemas.microsoft.com/office/drawing/2014/main" id="{DEE72B93-E07A-6250-F467-C2F8CE3BFDD9}"/>
                </a:ext>
              </a:extLst>
            </p:cNvPr>
            <p:cNvGrpSpPr/>
            <p:nvPr/>
          </p:nvGrpSpPr>
          <p:grpSpPr>
            <a:xfrm>
              <a:off x="8662224" y="7366070"/>
              <a:ext cx="691332" cy="923065"/>
              <a:chOff x="10524077" y="4832320"/>
              <a:chExt cx="691332" cy="923065"/>
            </a:xfrm>
          </p:grpSpPr>
          <p:sp>
            <p:nvSpPr>
              <p:cNvPr id="2336" name="Freeform 2335">
                <a:extLst>
                  <a:ext uri="{FF2B5EF4-FFF2-40B4-BE49-F238E27FC236}">
                    <a16:creationId xmlns:a16="http://schemas.microsoft.com/office/drawing/2014/main" id="{01DDC66C-1761-7CCE-5AC1-87588E22592B}"/>
                  </a:ext>
                </a:extLst>
              </p:cNvPr>
              <p:cNvSpPr/>
              <p:nvPr/>
            </p:nvSpPr>
            <p:spPr>
              <a:xfrm>
                <a:off x="10823316" y="5636949"/>
                <a:ext cx="239246" cy="118436"/>
              </a:xfrm>
              <a:custGeom>
                <a:avLst/>
                <a:gdLst>
                  <a:gd name="connsiteX0" fmla="*/ 239247 w 239246"/>
                  <a:gd name="connsiteY0" fmla="*/ 0 h 118436"/>
                  <a:gd name="connsiteX1" fmla="*/ 239177 w 239246"/>
                  <a:gd name="connsiteY1" fmla="*/ 30695 h 118436"/>
                  <a:gd name="connsiteX2" fmla="*/ 236205 w 239246"/>
                  <a:gd name="connsiteY2" fmla="*/ 34843 h 118436"/>
                  <a:gd name="connsiteX3" fmla="*/ 95335 w 239246"/>
                  <a:gd name="connsiteY3" fmla="*/ 116697 h 118436"/>
                  <a:gd name="connsiteX4" fmla="*/ 81001 w 239246"/>
                  <a:gd name="connsiteY4" fmla="*/ 116720 h 118436"/>
                  <a:gd name="connsiteX5" fmla="*/ 2996 w 239246"/>
                  <a:gd name="connsiteY5" fmla="*/ 71691 h 118436"/>
                  <a:gd name="connsiteX6" fmla="*/ 0 w 239246"/>
                  <a:gd name="connsiteY6" fmla="*/ 67474 h 118436"/>
                  <a:gd name="connsiteX7" fmla="*/ 46 w 239246"/>
                  <a:gd name="connsiteY7" fmla="*/ 36779 h 118436"/>
                  <a:gd name="connsiteX8" fmla="*/ 3066 w 239246"/>
                  <a:gd name="connsiteY8" fmla="*/ 40973 h 118436"/>
                  <a:gd name="connsiteX9" fmla="*/ 81047 w 239246"/>
                  <a:gd name="connsiteY9" fmla="*/ 86001 h 118436"/>
                  <a:gd name="connsiteX10" fmla="*/ 95404 w 239246"/>
                  <a:gd name="connsiteY10" fmla="*/ 86001 h 118436"/>
                  <a:gd name="connsiteX11" fmla="*/ 236274 w 239246"/>
                  <a:gd name="connsiteY11" fmla="*/ 4148 h 118436"/>
                  <a:gd name="connsiteX12" fmla="*/ 239247 w 239246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36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43"/>
                    </a:cubicBezTo>
                    <a:lnTo>
                      <a:pt x="95335" y="116697"/>
                    </a:lnTo>
                    <a:cubicBezTo>
                      <a:pt x="91394" y="119001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73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3019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7" name="Freeform 2336">
                <a:extLst>
                  <a:ext uri="{FF2B5EF4-FFF2-40B4-BE49-F238E27FC236}">
                    <a16:creationId xmlns:a16="http://schemas.microsoft.com/office/drawing/2014/main" id="{C0492C31-9122-1DBE-D89D-58894B5386E6}"/>
                  </a:ext>
                </a:extLst>
              </p:cNvPr>
              <p:cNvSpPr/>
              <p:nvPr/>
            </p:nvSpPr>
            <p:spPr>
              <a:xfrm>
                <a:off x="10823371" y="5586007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0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8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9" y="139225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8" name="Freeform 2337">
                <a:extLst>
                  <a:ext uri="{FF2B5EF4-FFF2-40B4-BE49-F238E27FC236}">
                    <a16:creationId xmlns:a16="http://schemas.microsoft.com/office/drawing/2014/main" id="{0BDDB396-EF6E-E447-FEA1-727AF29C891B}"/>
                  </a:ext>
                </a:extLst>
              </p:cNvPr>
              <p:cNvSpPr/>
              <p:nvPr/>
            </p:nvSpPr>
            <p:spPr>
              <a:xfrm>
                <a:off x="10903418" y="5571503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4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1" y="94620"/>
                    </a:cubicBezTo>
                    <a:cubicBezTo>
                      <a:pt x="2812" y="91348"/>
                      <a:pt x="0" y="87062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9"/>
                      <a:pt x="58049" y="4402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9" name="Freeform 2338">
                <a:extLst>
                  <a:ext uri="{FF2B5EF4-FFF2-40B4-BE49-F238E27FC236}">
                    <a16:creationId xmlns:a16="http://schemas.microsoft.com/office/drawing/2014/main" id="{5FCF25FA-E59B-584E-E49D-133C0935B23B}"/>
                  </a:ext>
                </a:extLst>
              </p:cNvPr>
              <p:cNvSpPr/>
              <p:nvPr/>
            </p:nvSpPr>
            <p:spPr>
              <a:xfrm>
                <a:off x="10903965" y="5554934"/>
                <a:ext cx="57507" cy="33299"/>
              </a:xfrm>
              <a:custGeom>
                <a:avLst/>
                <a:gdLst>
                  <a:gd name="connsiteX0" fmla="*/ 49021 w 57507"/>
                  <a:gd name="connsiteY0" fmla="*/ 4886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2 h 33299"/>
                  <a:gd name="connsiteX4" fmla="*/ 49021 w 57507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6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2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0" name="Freeform 2339">
                <a:extLst>
                  <a:ext uri="{FF2B5EF4-FFF2-40B4-BE49-F238E27FC236}">
                    <a16:creationId xmlns:a16="http://schemas.microsoft.com/office/drawing/2014/main" id="{0AF21798-9D9A-CB9A-66D1-613B1F50E760}"/>
                  </a:ext>
                </a:extLst>
              </p:cNvPr>
              <p:cNvSpPr/>
              <p:nvPr/>
            </p:nvSpPr>
            <p:spPr>
              <a:xfrm>
                <a:off x="10914549" y="5254208"/>
                <a:ext cx="35788" cy="325860"/>
              </a:xfrm>
              <a:custGeom>
                <a:avLst/>
                <a:gdLst>
                  <a:gd name="connsiteX0" fmla="*/ 35788 w 35788"/>
                  <a:gd name="connsiteY0" fmla="*/ 97 h 325860"/>
                  <a:gd name="connsiteX1" fmla="*/ 35442 w 35788"/>
                  <a:gd name="connsiteY1" fmla="*/ 315659 h 325860"/>
                  <a:gd name="connsiteX2" fmla="*/ 30303 w 35788"/>
                  <a:gd name="connsiteY2" fmla="*/ 322872 h 325860"/>
                  <a:gd name="connsiteX3" fmla="*/ 0 w 35788"/>
                  <a:gd name="connsiteY3" fmla="*/ 315567 h 325860"/>
                  <a:gd name="connsiteX4" fmla="*/ 345 w 35788"/>
                  <a:gd name="connsiteY4" fmla="*/ 0 h 325860"/>
                  <a:gd name="connsiteX5" fmla="*/ 5577 w 35788"/>
                  <a:gd name="connsiteY5" fmla="*/ 7319 h 325860"/>
                  <a:gd name="connsiteX6" fmla="*/ 30649 w 35788"/>
                  <a:gd name="connsiteY6" fmla="*/ 7307 h 325860"/>
                  <a:gd name="connsiteX7" fmla="*/ 35788 w 35788"/>
                  <a:gd name="connsiteY7" fmla="*/ 97 h 32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0">
                    <a:moveTo>
                      <a:pt x="35788" y="97"/>
                    </a:moveTo>
                    <a:lnTo>
                      <a:pt x="35442" y="315659"/>
                    </a:lnTo>
                    <a:cubicBezTo>
                      <a:pt x="35442" y="318263"/>
                      <a:pt x="33714" y="320867"/>
                      <a:pt x="30303" y="322872"/>
                    </a:cubicBezTo>
                    <a:cubicBezTo>
                      <a:pt x="19404" y="329209"/>
                      <a:pt x="-23" y="324854"/>
                      <a:pt x="0" y="315567"/>
                    </a:cubicBezTo>
                    <a:lnTo>
                      <a:pt x="345" y="0"/>
                    </a:lnTo>
                    <a:cubicBezTo>
                      <a:pt x="345" y="2645"/>
                      <a:pt x="2074" y="5289"/>
                      <a:pt x="5577" y="7319"/>
                    </a:cubicBezTo>
                    <a:cubicBezTo>
                      <a:pt x="12513" y="11324"/>
                      <a:pt x="23759" y="11312"/>
                      <a:pt x="30649" y="7307"/>
                    </a:cubicBezTo>
                    <a:cubicBezTo>
                      <a:pt x="34060" y="5312"/>
                      <a:pt x="35788" y="2710"/>
                      <a:pt x="35788" y="9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1" name="Freeform 2340">
                <a:extLst>
                  <a:ext uri="{FF2B5EF4-FFF2-40B4-BE49-F238E27FC236}">
                    <a16:creationId xmlns:a16="http://schemas.microsoft.com/office/drawing/2014/main" id="{BA3A68BF-1BE6-0839-6317-50131537C72F}"/>
                  </a:ext>
                </a:extLst>
              </p:cNvPr>
              <p:cNvSpPr/>
              <p:nvPr/>
            </p:nvSpPr>
            <p:spPr>
              <a:xfrm>
                <a:off x="10914874" y="5243979"/>
                <a:ext cx="35471" cy="20536"/>
              </a:xfrm>
              <a:custGeom>
                <a:avLst/>
                <a:gdLst>
                  <a:gd name="connsiteX0" fmla="*/ 30231 w 35471"/>
                  <a:gd name="connsiteY0" fmla="*/ 3008 h 20536"/>
                  <a:gd name="connsiteX1" fmla="*/ 30323 w 35471"/>
                  <a:gd name="connsiteY1" fmla="*/ 17529 h 20536"/>
                  <a:gd name="connsiteX2" fmla="*/ 5228 w 35471"/>
                  <a:gd name="connsiteY2" fmla="*/ 17529 h 20536"/>
                  <a:gd name="connsiteX3" fmla="*/ 5159 w 35471"/>
                  <a:gd name="connsiteY3" fmla="*/ 2999 h 20536"/>
                  <a:gd name="connsiteX4" fmla="*/ 30231 w 35471"/>
                  <a:gd name="connsiteY4" fmla="*/ 3008 h 20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71" h="20536">
                    <a:moveTo>
                      <a:pt x="30231" y="3008"/>
                    </a:moveTo>
                    <a:cubicBezTo>
                      <a:pt x="37191" y="7025"/>
                      <a:pt x="37214" y="13512"/>
                      <a:pt x="30323" y="17529"/>
                    </a:cubicBezTo>
                    <a:cubicBezTo>
                      <a:pt x="23410" y="21534"/>
                      <a:pt x="12188" y="21545"/>
                      <a:pt x="5228" y="17529"/>
                    </a:cubicBezTo>
                    <a:cubicBezTo>
                      <a:pt x="-1708" y="13512"/>
                      <a:pt x="-1754" y="7013"/>
                      <a:pt x="5159" y="2999"/>
                    </a:cubicBezTo>
                    <a:cubicBezTo>
                      <a:pt x="12072" y="-1006"/>
                      <a:pt x="23295" y="-997"/>
                      <a:pt x="30231" y="300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2" name="Freeform 2341">
                <a:extLst>
                  <a:ext uri="{FF2B5EF4-FFF2-40B4-BE49-F238E27FC236}">
                    <a16:creationId xmlns:a16="http://schemas.microsoft.com/office/drawing/2014/main" id="{26FFB011-B518-A93F-AD61-BD9CB9FEBC96}"/>
                  </a:ext>
                </a:extLst>
              </p:cNvPr>
              <p:cNvSpPr/>
              <p:nvPr/>
            </p:nvSpPr>
            <p:spPr>
              <a:xfrm>
                <a:off x="10534133" y="4987847"/>
                <a:ext cx="232793" cy="575206"/>
              </a:xfrm>
              <a:custGeom>
                <a:avLst/>
                <a:gdLst>
                  <a:gd name="connsiteX0" fmla="*/ 212354 w 232793"/>
                  <a:gd name="connsiteY0" fmla="*/ 1770 h 575206"/>
                  <a:gd name="connsiteX1" fmla="*/ 232794 w 232793"/>
                  <a:gd name="connsiteY1" fmla="*/ 0 h 575206"/>
                  <a:gd name="connsiteX2" fmla="*/ 226664 w 232793"/>
                  <a:gd name="connsiteY2" fmla="*/ 1943 h 575206"/>
                  <a:gd name="connsiteX3" fmla="*/ 206224 w 232793"/>
                  <a:gd name="connsiteY3" fmla="*/ 3724 h 575206"/>
                  <a:gd name="connsiteX4" fmla="*/ 212354 w 232793"/>
                  <a:gd name="connsiteY4" fmla="*/ 1770 h 575206"/>
                  <a:gd name="connsiteX5" fmla="*/ 189586 w 232793"/>
                  <a:gd name="connsiteY5" fmla="*/ 573378 h 575206"/>
                  <a:gd name="connsiteX6" fmla="*/ 169145 w 232793"/>
                  <a:gd name="connsiteY6" fmla="*/ 575152 h 575206"/>
                  <a:gd name="connsiteX7" fmla="*/ 150871 w 232793"/>
                  <a:gd name="connsiteY7" fmla="*/ 561741 h 575206"/>
                  <a:gd name="connsiteX8" fmla="*/ 171312 w 232793"/>
                  <a:gd name="connsiteY8" fmla="*/ 559952 h 575206"/>
                  <a:gd name="connsiteX9" fmla="*/ 189586 w 232793"/>
                  <a:gd name="connsiteY9" fmla="*/ 573378 h 575206"/>
                  <a:gd name="connsiteX10" fmla="*/ 20440 w 232793"/>
                  <a:gd name="connsiteY10" fmla="*/ 121024 h 575206"/>
                  <a:gd name="connsiteX11" fmla="*/ 0 w 232793"/>
                  <a:gd name="connsiteY11" fmla="*/ 122794 h 575206"/>
                  <a:gd name="connsiteX12" fmla="*/ 206224 w 232793"/>
                  <a:gd name="connsiteY12" fmla="*/ 3724 h 575206"/>
                  <a:gd name="connsiteX13" fmla="*/ 226664 w 232793"/>
                  <a:gd name="connsiteY13" fmla="*/ 1954 h 575206"/>
                  <a:gd name="connsiteX14" fmla="*/ 20440 w 232793"/>
                  <a:gd name="connsiteY14" fmla="*/ 121024 h 57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06">
                    <a:moveTo>
                      <a:pt x="212354" y="1770"/>
                    </a:moveTo>
                    <a:lnTo>
                      <a:pt x="232794" y="0"/>
                    </a:lnTo>
                    <a:cubicBezTo>
                      <a:pt x="230628" y="191"/>
                      <a:pt x="228554" y="855"/>
                      <a:pt x="226664" y="1943"/>
                    </a:cubicBezTo>
                    <a:lnTo>
                      <a:pt x="206224" y="3724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8"/>
                    </a:moveTo>
                    <a:lnTo>
                      <a:pt x="169145" y="575152"/>
                    </a:lnTo>
                    <a:cubicBezTo>
                      <a:pt x="161794" y="575798"/>
                      <a:pt x="154351" y="570682"/>
                      <a:pt x="150871" y="561741"/>
                    </a:cubicBezTo>
                    <a:lnTo>
                      <a:pt x="171312" y="559952"/>
                    </a:lnTo>
                    <a:cubicBezTo>
                      <a:pt x="174791" y="568908"/>
                      <a:pt x="182211" y="574023"/>
                      <a:pt x="189586" y="573378"/>
                    </a:cubicBezTo>
                    <a:close/>
                    <a:moveTo>
                      <a:pt x="20440" y="121024"/>
                    </a:moveTo>
                    <a:lnTo>
                      <a:pt x="0" y="122794"/>
                    </a:lnTo>
                    <a:lnTo>
                      <a:pt x="206224" y="3724"/>
                    </a:lnTo>
                    <a:lnTo>
                      <a:pt x="226664" y="1954"/>
                    </a:lnTo>
                    <a:lnTo>
                      <a:pt x="20440" y="1210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3" name="Freeform 2342">
                <a:extLst>
                  <a:ext uri="{FF2B5EF4-FFF2-40B4-BE49-F238E27FC236}">
                    <a16:creationId xmlns:a16="http://schemas.microsoft.com/office/drawing/2014/main" id="{4B228DFF-8997-4A9B-09E5-1D1038D1F518}"/>
                  </a:ext>
                </a:extLst>
              </p:cNvPr>
              <p:cNvSpPr/>
              <p:nvPr/>
            </p:nvSpPr>
            <p:spPr>
              <a:xfrm>
                <a:off x="10524077" y="5108869"/>
                <a:ext cx="181367" cy="440718"/>
              </a:xfrm>
              <a:custGeom>
                <a:avLst/>
                <a:gdLst>
                  <a:gd name="connsiteX0" fmla="*/ 181367 w 181367"/>
                  <a:gd name="connsiteY0" fmla="*/ 438928 h 440718"/>
                  <a:gd name="connsiteX1" fmla="*/ 160927 w 181367"/>
                  <a:gd name="connsiteY1" fmla="*/ 440719 h 440718"/>
                  <a:gd name="connsiteX2" fmla="*/ 1921 w 181367"/>
                  <a:gd name="connsiteY2" fmla="*/ 32115 h 440718"/>
                  <a:gd name="connsiteX3" fmla="*/ 22361 w 181367"/>
                  <a:gd name="connsiteY3" fmla="*/ 30333 h 440718"/>
                  <a:gd name="connsiteX4" fmla="*/ 181367 w 181367"/>
                  <a:gd name="connsiteY4" fmla="*/ 438928 h 440718"/>
                  <a:gd name="connsiteX5" fmla="*/ 22361 w 181367"/>
                  <a:gd name="connsiteY5" fmla="*/ 30333 h 440718"/>
                  <a:gd name="connsiteX6" fmla="*/ 1921 w 181367"/>
                  <a:gd name="connsiteY6" fmla="*/ 32115 h 440718"/>
                  <a:gd name="connsiteX7" fmla="*/ 10056 w 181367"/>
                  <a:gd name="connsiteY7" fmla="*/ 1770 h 440718"/>
                  <a:gd name="connsiteX8" fmla="*/ 30496 w 181367"/>
                  <a:gd name="connsiteY8" fmla="*/ 0 h 440718"/>
                  <a:gd name="connsiteX9" fmla="*/ 22361 w 181367"/>
                  <a:gd name="connsiteY9" fmla="*/ 30333 h 440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18">
                    <a:moveTo>
                      <a:pt x="181367" y="438928"/>
                    </a:moveTo>
                    <a:lnTo>
                      <a:pt x="160927" y="440719"/>
                    </a:lnTo>
                    <a:lnTo>
                      <a:pt x="1921" y="32115"/>
                    </a:lnTo>
                    <a:lnTo>
                      <a:pt x="22361" y="30333"/>
                    </a:lnTo>
                    <a:lnTo>
                      <a:pt x="181367" y="438928"/>
                    </a:lnTo>
                    <a:close/>
                    <a:moveTo>
                      <a:pt x="22361" y="30333"/>
                    </a:moveTo>
                    <a:lnTo>
                      <a:pt x="1921" y="32115"/>
                    </a:lnTo>
                    <a:cubicBezTo>
                      <a:pt x="-2573" y="20565"/>
                      <a:pt x="1091" y="6950"/>
                      <a:pt x="10056" y="1770"/>
                    </a:cubicBezTo>
                    <a:lnTo>
                      <a:pt x="30496" y="0"/>
                    </a:lnTo>
                    <a:cubicBezTo>
                      <a:pt x="21531" y="5180"/>
                      <a:pt x="17867" y="18783"/>
                      <a:pt x="22361" y="30333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4" name="Freeform 2343">
                <a:extLst>
                  <a:ext uri="{FF2B5EF4-FFF2-40B4-BE49-F238E27FC236}">
                    <a16:creationId xmlns:a16="http://schemas.microsoft.com/office/drawing/2014/main" id="{EA53E657-0ADE-E0E4-3BBB-9810EEA951DD}"/>
                  </a:ext>
                </a:extLst>
              </p:cNvPr>
              <p:cNvSpPr/>
              <p:nvPr/>
            </p:nvSpPr>
            <p:spPr>
              <a:xfrm>
                <a:off x="10544517" y="4987787"/>
                <a:ext cx="401619" cy="573492"/>
              </a:xfrm>
              <a:custGeom>
                <a:avLst/>
                <a:gdLst>
                  <a:gd name="connsiteX0" fmla="*/ 216304 w 401619"/>
                  <a:gd name="connsiteY0" fmla="*/ 2012 h 573492"/>
                  <a:gd name="connsiteX1" fmla="*/ 240730 w 401619"/>
                  <a:gd name="connsiteY1" fmla="*/ 13553 h 573492"/>
                  <a:gd name="connsiteX2" fmla="*/ 399713 w 401619"/>
                  <a:gd name="connsiteY2" fmla="*/ 422147 h 573492"/>
                  <a:gd name="connsiteX3" fmla="*/ 391555 w 401619"/>
                  <a:gd name="connsiteY3" fmla="*/ 452405 h 573492"/>
                  <a:gd name="connsiteX4" fmla="*/ 185331 w 401619"/>
                  <a:gd name="connsiteY4" fmla="*/ 571479 h 573492"/>
                  <a:gd name="connsiteX5" fmla="*/ 160928 w 401619"/>
                  <a:gd name="connsiteY5" fmla="*/ 560010 h 573492"/>
                  <a:gd name="connsiteX6" fmla="*/ 1922 w 401619"/>
                  <a:gd name="connsiteY6" fmla="*/ 151415 h 573492"/>
                  <a:gd name="connsiteX7" fmla="*/ 10033 w 401619"/>
                  <a:gd name="connsiteY7" fmla="*/ 121082 h 573492"/>
                  <a:gd name="connsiteX8" fmla="*/ 216304 w 401619"/>
                  <a:gd name="connsiteY8" fmla="*/ 2012 h 573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2">
                    <a:moveTo>
                      <a:pt x="216304" y="2012"/>
                    </a:moveTo>
                    <a:cubicBezTo>
                      <a:pt x="225245" y="-3168"/>
                      <a:pt x="236213" y="2000"/>
                      <a:pt x="240730" y="13553"/>
                    </a:cubicBezTo>
                    <a:lnTo>
                      <a:pt x="399713" y="422147"/>
                    </a:lnTo>
                    <a:cubicBezTo>
                      <a:pt x="404184" y="433621"/>
                      <a:pt x="400520" y="447236"/>
                      <a:pt x="391555" y="452405"/>
                    </a:cubicBezTo>
                    <a:lnTo>
                      <a:pt x="185331" y="571479"/>
                    </a:lnTo>
                    <a:cubicBezTo>
                      <a:pt x="176368" y="576664"/>
                      <a:pt x="165375" y="571479"/>
                      <a:pt x="160928" y="560010"/>
                    </a:cubicBezTo>
                    <a:lnTo>
                      <a:pt x="1922" y="151415"/>
                    </a:lnTo>
                    <a:cubicBezTo>
                      <a:pt x="-2572" y="139866"/>
                      <a:pt x="1092" y="126265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5" name="Freeform 2344">
                <a:extLst>
                  <a:ext uri="{FF2B5EF4-FFF2-40B4-BE49-F238E27FC236}">
                    <a16:creationId xmlns:a16="http://schemas.microsoft.com/office/drawing/2014/main" id="{EA4DA3EC-9C22-90C7-DFEE-012AD5DD0D8F}"/>
                  </a:ext>
                </a:extLst>
              </p:cNvPr>
              <p:cNvSpPr/>
              <p:nvPr/>
            </p:nvSpPr>
            <p:spPr>
              <a:xfrm>
                <a:off x="10556324" y="5002660"/>
                <a:ext cx="377991" cy="543743"/>
              </a:xfrm>
              <a:custGeom>
                <a:avLst/>
                <a:gdLst>
                  <a:gd name="connsiteX0" fmla="*/ 180115 w 377991"/>
                  <a:gd name="connsiteY0" fmla="*/ 458292 h 543743"/>
                  <a:gd name="connsiteX1" fmla="*/ 190877 w 377991"/>
                  <a:gd name="connsiteY1" fmla="*/ 463399 h 543743"/>
                  <a:gd name="connsiteX2" fmla="*/ 208621 w 377991"/>
                  <a:gd name="connsiteY2" fmla="*/ 509008 h 543743"/>
                  <a:gd name="connsiteX3" fmla="*/ 205026 w 377991"/>
                  <a:gd name="connsiteY3" fmla="*/ 522339 h 543743"/>
                  <a:gd name="connsiteX4" fmla="*/ 169515 w 377991"/>
                  <a:gd name="connsiteY4" fmla="*/ 542849 h 543743"/>
                  <a:gd name="connsiteX5" fmla="*/ 158753 w 377991"/>
                  <a:gd name="connsiteY5" fmla="*/ 537809 h 543743"/>
                  <a:gd name="connsiteX6" fmla="*/ 140986 w 377991"/>
                  <a:gd name="connsiteY6" fmla="*/ 492199 h 543743"/>
                  <a:gd name="connsiteX7" fmla="*/ 144604 w 377991"/>
                  <a:gd name="connsiteY7" fmla="*/ 478813 h 543743"/>
                  <a:gd name="connsiteX8" fmla="*/ 180115 w 377991"/>
                  <a:gd name="connsiteY8" fmla="*/ 458292 h 543743"/>
                  <a:gd name="connsiteX9" fmla="*/ 264434 w 377991"/>
                  <a:gd name="connsiteY9" fmla="*/ 321420 h 543743"/>
                  <a:gd name="connsiteX10" fmla="*/ 275196 w 377991"/>
                  <a:gd name="connsiteY10" fmla="*/ 326515 h 543743"/>
                  <a:gd name="connsiteX11" fmla="*/ 292940 w 377991"/>
                  <a:gd name="connsiteY11" fmla="*/ 372136 h 543743"/>
                  <a:gd name="connsiteX12" fmla="*/ 289345 w 377991"/>
                  <a:gd name="connsiteY12" fmla="*/ 385458 h 543743"/>
                  <a:gd name="connsiteX13" fmla="*/ 253834 w 377991"/>
                  <a:gd name="connsiteY13" fmla="*/ 405967 h 543743"/>
                  <a:gd name="connsiteX14" fmla="*/ 243049 w 377991"/>
                  <a:gd name="connsiteY14" fmla="*/ 400937 h 543743"/>
                  <a:gd name="connsiteX15" fmla="*/ 225305 w 377991"/>
                  <a:gd name="connsiteY15" fmla="*/ 355318 h 543743"/>
                  <a:gd name="connsiteX16" fmla="*/ 228923 w 377991"/>
                  <a:gd name="connsiteY16" fmla="*/ 341932 h 543743"/>
                  <a:gd name="connsiteX17" fmla="*/ 264434 w 377991"/>
                  <a:gd name="connsiteY17" fmla="*/ 321420 h 543743"/>
                  <a:gd name="connsiteX18" fmla="*/ 152093 w 377991"/>
                  <a:gd name="connsiteY18" fmla="*/ 386288 h 543743"/>
                  <a:gd name="connsiteX19" fmla="*/ 162855 w 377991"/>
                  <a:gd name="connsiteY19" fmla="*/ 391383 h 543743"/>
                  <a:gd name="connsiteX20" fmla="*/ 180599 w 377991"/>
                  <a:gd name="connsiteY20" fmla="*/ 436992 h 543743"/>
                  <a:gd name="connsiteX21" fmla="*/ 177027 w 377991"/>
                  <a:gd name="connsiteY21" fmla="*/ 450326 h 543743"/>
                  <a:gd name="connsiteX22" fmla="*/ 141493 w 377991"/>
                  <a:gd name="connsiteY22" fmla="*/ 470835 h 543743"/>
                  <a:gd name="connsiteX23" fmla="*/ 130731 w 377991"/>
                  <a:gd name="connsiteY23" fmla="*/ 465795 h 543743"/>
                  <a:gd name="connsiteX24" fmla="*/ 112964 w 377991"/>
                  <a:gd name="connsiteY24" fmla="*/ 420186 h 543743"/>
                  <a:gd name="connsiteX25" fmla="*/ 116559 w 377991"/>
                  <a:gd name="connsiteY25" fmla="*/ 406799 h 543743"/>
                  <a:gd name="connsiteX26" fmla="*/ 152093 w 377991"/>
                  <a:gd name="connsiteY26" fmla="*/ 386288 h 543743"/>
                  <a:gd name="connsiteX27" fmla="*/ 208252 w 377991"/>
                  <a:gd name="connsiteY27" fmla="*/ 353859 h 543743"/>
                  <a:gd name="connsiteX28" fmla="*/ 219037 w 377991"/>
                  <a:gd name="connsiteY28" fmla="*/ 358934 h 543743"/>
                  <a:gd name="connsiteX29" fmla="*/ 236781 w 377991"/>
                  <a:gd name="connsiteY29" fmla="*/ 404552 h 543743"/>
                  <a:gd name="connsiteX30" fmla="*/ 233186 w 377991"/>
                  <a:gd name="connsiteY30" fmla="*/ 417897 h 543743"/>
                  <a:gd name="connsiteX31" fmla="*/ 197629 w 377991"/>
                  <a:gd name="connsiteY31" fmla="*/ 438407 h 543743"/>
                  <a:gd name="connsiteX32" fmla="*/ 186890 w 377991"/>
                  <a:gd name="connsiteY32" fmla="*/ 433356 h 543743"/>
                  <a:gd name="connsiteX33" fmla="*/ 169146 w 377991"/>
                  <a:gd name="connsiteY33" fmla="*/ 387746 h 543743"/>
                  <a:gd name="connsiteX34" fmla="*/ 172718 w 377991"/>
                  <a:gd name="connsiteY34" fmla="*/ 374371 h 543743"/>
                  <a:gd name="connsiteX35" fmla="*/ 208252 w 377991"/>
                  <a:gd name="connsiteY35" fmla="*/ 353859 h 543743"/>
                  <a:gd name="connsiteX36" fmla="*/ 236274 w 377991"/>
                  <a:gd name="connsiteY36" fmla="*/ 425873 h 543743"/>
                  <a:gd name="connsiteX37" fmla="*/ 247059 w 377991"/>
                  <a:gd name="connsiteY37" fmla="*/ 430947 h 543743"/>
                  <a:gd name="connsiteX38" fmla="*/ 264803 w 377991"/>
                  <a:gd name="connsiteY38" fmla="*/ 476568 h 543743"/>
                  <a:gd name="connsiteX39" fmla="*/ 261185 w 377991"/>
                  <a:gd name="connsiteY39" fmla="*/ 489920 h 543743"/>
                  <a:gd name="connsiteX40" fmla="*/ 225673 w 377991"/>
                  <a:gd name="connsiteY40" fmla="*/ 510432 h 543743"/>
                  <a:gd name="connsiteX41" fmla="*/ 214912 w 377991"/>
                  <a:gd name="connsiteY41" fmla="*/ 505369 h 543743"/>
                  <a:gd name="connsiteX42" fmla="*/ 197168 w 377991"/>
                  <a:gd name="connsiteY42" fmla="*/ 459760 h 543743"/>
                  <a:gd name="connsiteX43" fmla="*/ 200739 w 377991"/>
                  <a:gd name="connsiteY43" fmla="*/ 446385 h 543743"/>
                  <a:gd name="connsiteX44" fmla="*/ 236274 w 377991"/>
                  <a:gd name="connsiteY44" fmla="*/ 425873 h 543743"/>
                  <a:gd name="connsiteX45" fmla="*/ 348616 w 377991"/>
                  <a:gd name="connsiteY45" fmla="*/ 361017 h 543743"/>
                  <a:gd name="connsiteX46" fmla="*/ 359400 w 377991"/>
                  <a:gd name="connsiteY46" fmla="*/ 366091 h 543743"/>
                  <a:gd name="connsiteX47" fmla="*/ 377144 w 377991"/>
                  <a:gd name="connsiteY47" fmla="*/ 411710 h 543743"/>
                  <a:gd name="connsiteX48" fmla="*/ 373526 w 377991"/>
                  <a:gd name="connsiteY48" fmla="*/ 425053 h 543743"/>
                  <a:gd name="connsiteX49" fmla="*/ 338015 w 377991"/>
                  <a:gd name="connsiteY49" fmla="*/ 445564 h 543743"/>
                  <a:gd name="connsiteX50" fmla="*/ 327277 w 377991"/>
                  <a:gd name="connsiteY50" fmla="*/ 440513 h 543743"/>
                  <a:gd name="connsiteX51" fmla="*/ 309509 w 377991"/>
                  <a:gd name="connsiteY51" fmla="*/ 394892 h 543743"/>
                  <a:gd name="connsiteX52" fmla="*/ 313081 w 377991"/>
                  <a:gd name="connsiteY52" fmla="*/ 381527 h 543743"/>
                  <a:gd name="connsiteX53" fmla="*/ 348616 w 377991"/>
                  <a:gd name="connsiteY53" fmla="*/ 361017 h 543743"/>
                  <a:gd name="connsiteX54" fmla="*/ 292456 w 377991"/>
                  <a:gd name="connsiteY54" fmla="*/ 393434 h 543743"/>
                  <a:gd name="connsiteX55" fmla="*/ 303218 w 377991"/>
                  <a:gd name="connsiteY55" fmla="*/ 398531 h 543743"/>
                  <a:gd name="connsiteX56" fmla="*/ 320962 w 377991"/>
                  <a:gd name="connsiteY56" fmla="*/ 444150 h 543743"/>
                  <a:gd name="connsiteX57" fmla="*/ 317367 w 377991"/>
                  <a:gd name="connsiteY57" fmla="*/ 457483 h 543743"/>
                  <a:gd name="connsiteX58" fmla="*/ 281856 w 377991"/>
                  <a:gd name="connsiteY58" fmla="*/ 477993 h 543743"/>
                  <a:gd name="connsiteX59" fmla="*/ 271071 w 377991"/>
                  <a:gd name="connsiteY59" fmla="*/ 472950 h 543743"/>
                  <a:gd name="connsiteX60" fmla="*/ 253327 w 377991"/>
                  <a:gd name="connsiteY60" fmla="*/ 427332 h 543743"/>
                  <a:gd name="connsiteX61" fmla="*/ 256945 w 377991"/>
                  <a:gd name="connsiteY61" fmla="*/ 413945 h 543743"/>
                  <a:gd name="connsiteX62" fmla="*/ 292456 w 377991"/>
                  <a:gd name="connsiteY62" fmla="*/ 393434 h 543743"/>
                  <a:gd name="connsiteX63" fmla="*/ 124071 w 377991"/>
                  <a:gd name="connsiteY63" fmla="*/ 314262 h 543743"/>
                  <a:gd name="connsiteX64" fmla="*/ 134810 w 377991"/>
                  <a:gd name="connsiteY64" fmla="*/ 319337 h 543743"/>
                  <a:gd name="connsiteX65" fmla="*/ 152554 w 377991"/>
                  <a:gd name="connsiteY65" fmla="*/ 364935 h 543743"/>
                  <a:gd name="connsiteX66" fmla="*/ 149005 w 377991"/>
                  <a:gd name="connsiteY66" fmla="*/ 378312 h 543743"/>
                  <a:gd name="connsiteX67" fmla="*/ 113471 w 377991"/>
                  <a:gd name="connsiteY67" fmla="*/ 398821 h 543743"/>
                  <a:gd name="connsiteX68" fmla="*/ 102686 w 377991"/>
                  <a:gd name="connsiteY68" fmla="*/ 393747 h 543743"/>
                  <a:gd name="connsiteX69" fmla="*/ 84918 w 377991"/>
                  <a:gd name="connsiteY69" fmla="*/ 348128 h 543743"/>
                  <a:gd name="connsiteX70" fmla="*/ 88537 w 377991"/>
                  <a:gd name="connsiteY70" fmla="*/ 334786 h 543743"/>
                  <a:gd name="connsiteX71" fmla="*/ 124071 w 377991"/>
                  <a:gd name="connsiteY71" fmla="*/ 314262 h 543743"/>
                  <a:gd name="connsiteX72" fmla="*/ 96026 w 377991"/>
                  <a:gd name="connsiteY72" fmla="*/ 242217 h 543743"/>
                  <a:gd name="connsiteX73" fmla="*/ 106788 w 377991"/>
                  <a:gd name="connsiteY73" fmla="*/ 247312 h 543743"/>
                  <a:gd name="connsiteX74" fmla="*/ 124532 w 377991"/>
                  <a:gd name="connsiteY74" fmla="*/ 292921 h 543743"/>
                  <a:gd name="connsiteX75" fmla="*/ 120960 w 377991"/>
                  <a:gd name="connsiteY75" fmla="*/ 306255 h 543743"/>
                  <a:gd name="connsiteX76" fmla="*/ 85425 w 377991"/>
                  <a:gd name="connsiteY76" fmla="*/ 326764 h 543743"/>
                  <a:gd name="connsiteX77" fmla="*/ 74641 w 377991"/>
                  <a:gd name="connsiteY77" fmla="*/ 321722 h 543743"/>
                  <a:gd name="connsiteX78" fmla="*/ 56897 w 377991"/>
                  <a:gd name="connsiteY78" fmla="*/ 276113 h 543743"/>
                  <a:gd name="connsiteX79" fmla="*/ 60515 w 377991"/>
                  <a:gd name="connsiteY79" fmla="*/ 262728 h 543743"/>
                  <a:gd name="connsiteX80" fmla="*/ 96026 w 377991"/>
                  <a:gd name="connsiteY80" fmla="*/ 242217 h 543743"/>
                  <a:gd name="connsiteX81" fmla="*/ 208482 w 377991"/>
                  <a:gd name="connsiteY81" fmla="*/ 903 h 543743"/>
                  <a:gd name="connsiteX82" fmla="*/ 219244 w 377991"/>
                  <a:gd name="connsiteY82" fmla="*/ 5945 h 543743"/>
                  <a:gd name="connsiteX83" fmla="*/ 237011 w 377991"/>
                  <a:gd name="connsiteY83" fmla="*/ 51554 h 543743"/>
                  <a:gd name="connsiteX84" fmla="*/ 233394 w 377991"/>
                  <a:gd name="connsiteY84" fmla="*/ 64941 h 543743"/>
                  <a:gd name="connsiteX85" fmla="*/ 197882 w 377991"/>
                  <a:gd name="connsiteY85" fmla="*/ 85450 h 543743"/>
                  <a:gd name="connsiteX86" fmla="*/ 187121 w 377991"/>
                  <a:gd name="connsiteY86" fmla="*/ 80355 h 543743"/>
                  <a:gd name="connsiteX87" fmla="*/ 169376 w 377991"/>
                  <a:gd name="connsiteY87" fmla="*/ 34746 h 543743"/>
                  <a:gd name="connsiteX88" fmla="*/ 172948 w 377991"/>
                  <a:gd name="connsiteY88" fmla="*/ 21415 h 543743"/>
                  <a:gd name="connsiteX89" fmla="*/ 208482 w 377991"/>
                  <a:gd name="connsiteY89" fmla="*/ 903 h 543743"/>
                  <a:gd name="connsiteX90" fmla="*/ 152324 w 377991"/>
                  <a:gd name="connsiteY90" fmla="*/ 33322 h 543743"/>
                  <a:gd name="connsiteX91" fmla="*/ 163062 w 377991"/>
                  <a:gd name="connsiteY91" fmla="*/ 38385 h 543743"/>
                  <a:gd name="connsiteX92" fmla="*/ 180829 w 377991"/>
                  <a:gd name="connsiteY92" fmla="*/ 83994 h 543743"/>
                  <a:gd name="connsiteX93" fmla="*/ 177258 w 377991"/>
                  <a:gd name="connsiteY93" fmla="*/ 97357 h 543743"/>
                  <a:gd name="connsiteX94" fmla="*/ 141723 w 377991"/>
                  <a:gd name="connsiteY94" fmla="*/ 117869 h 543743"/>
                  <a:gd name="connsiteX95" fmla="*/ 130915 w 377991"/>
                  <a:gd name="connsiteY95" fmla="*/ 112795 h 543743"/>
                  <a:gd name="connsiteX96" fmla="*/ 113194 w 377991"/>
                  <a:gd name="connsiteY96" fmla="*/ 67185 h 543743"/>
                  <a:gd name="connsiteX97" fmla="*/ 116812 w 377991"/>
                  <a:gd name="connsiteY97" fmla="*/ 53833 h 543743"/>
                  <a:gd name="connsiteX98" fmla="*/ 152324 w 377991"/>
                  <a:gd name="connsiteY98" fmla="*/ 33322 h 543743"/>
                  <a:gd name="connsiteX99" fmla="*/ 96141 w 377991"/>
                  <a:gd name="connsiteY99" fmla="*/ 65761 h 543743"/>
                  <a:gd name="connsiteX100" fmla="*/ 106926 w 377991"/>
                  <a:gd name="connsiteY100" fmla="*/ 70801 h 543743"/>
                  <a:gd name="connsiteX101" fmla="*/ 124670 w 377991"/>
                  <a:gd name="connsiteY101" fmla="*/ 116422 h 543743"/>
                  <a:gd name="connsiteX102" fmla="*/ 121053 w 377991"/>
                  <a:gd name="connsiteY102" fmla="*/ 129809 h 543743"/>
                  <a:gd name="connsiteX103" fmla="*/ 85541 w 377991"/>
                  <a:gd name="connsiteY103" fmla="*/ 150318 h 543743"/>
                  <a:gd name="connsiteX104" fmla="*/ 74780 w 377991"/>
                  <a:gd name="connsiteY104" fmla="*/ 145214 h 543743"/>
                  <a:gd name="connsiteX105" fmla="*/ 57035 w 377991"/>
                  <a:gd name="connsiteY105" fmla="*/ 99604 h 543743"/>
                  <a:gd name="connsiteX106" fmla="*/ 60607 w 377991"/>
                  <a:gd name="connsiteY106" fmla="*/ 86271 h 543743"/>
                  <a:gd name="connsiteX107" fmla="*/ 96141 w 377991"/>
                  <a:gd name="connsiteY107" fmla="*/ 65761 h 543743"/>
                  <a:gd name="connsiteX108" fmla="*/ 39982 w 377991"/>
                  <a:gd name="connsiteY108" fmla="*/ 98189 h 543743"/>
                  <a:gd name="connsiteX109" fmla="*/ 50721 w 377991"/>
                  <a:gd name="connsiteY109" fmla="*/ 103241 h 543743"/>
                  <a:gd name="connsiteX110" fmla="*/ 68465 w 377991"/>
                  <a:gd name="connsiteY110" fmla="*/ 148862 h 543743"/>
                  <a:gd name="connsiteX111" fmla="*/ 64916 w 377991"/>
                  <a:gd name="connsiteY111" fmla="*/ 162225 h 543743"/>
                  <a:gd name="connsiteX112" fmla="*/ 29382 w 377991"/>
                  <a:gd name="connsiteY112" fmla="*/ 182737 h 543743"/>
                  <a:gd name="connsiteX113" fmla="*/ 18597 w 377991"/>
                  <a:gd name="connsiteY113" fmla="*/ 177662 h 543743"/>
                  <a:gd name="connsiteX114" fmla="*/ 853 w 377991"/>
                  <a:gd name="connsiteY114" fmla="*/ 132044 h 543743"/>
                  <a:gd name="connsiteX115" fmla="*/ 4471 w 377991"/>
                  <a:gd name="connsiteY115" fmla="*/ 118701 h 543743"/>
                  <a:gd name="connsiteX116" fmla="*/ 39982 w 377991"/>
                  <a:gd name="connsiteY116" fmla="*/ 98189 h 543743"/>
                  <a:gd name="connsiteX117" fmla="*/ 68004 w 377991"/>
                  <a:gd name="connsiteY117" fmla="*/ 170203 h 543743"/>
                  <a:gd name="connsiteX118" fmla="*/ 78766 w 377991"/>
                  <a:gd name="connsiteY118" fmla="*/ 175298 h 543743"/>
                  <a:gd name="connsiteX119" fmla="*/ 96510 w 377991"/>
                  <a:gd name="connsiteY119" fmla="*/ 220907 h 543743"/>
                  <a:gd name="connsiteX120" fmla="*/ 92938 w 377991"/>
                  <a:gd name="connsiteY120" fmla="*/ 234239 h 543743"/>
                  <a:gd name="connsiteX121" fmla="*/ 57403 w 377991"/>
                  <a:gd name="connsiteY121" fmla="*/ 254750 h 543743"/>
                  <a:gd name="connsiteX122" fmla="*/ 46619 w 377991"/>
                  <a:gd name="connsiteY122" fmla="*/ 249708 h 543743"/>
                  <a:gd name="connsiteX123" fmla="*/ 28875 w 377991"/>
                  <a:gd name="connsiteY123" fmla="*/ 204101 h 543743"/>
                  <a:gd name="connsiteX124" fmla="*/ 32493 w 377991"/>
                  <a:gd name="connsiteY124" fmla="*/ 190715 h 543743"/>
                  <a:gd name="connsiteX125" fmla="*/ 68004 w 377991"/>
                  <a:gd name="connsiteY125" fmla="*/ 170203 h 543743"/>
                  <a:gd name="connsiteX126" fmla="*/ 124163 w 377991"/>
                  <a:gd name="connsiteY126" fmla="*/ 137786 h 543743"/>
                  <a:gd name="connsiteX127" fmla="*/ 134948 w 377991"/>
                  <a:gd name="connsiteY127" fmla="*/ 142859 h 543743"/>
                  <a:gd name="connsiteX128" fmla="*/ 152692 w 377991"/>
                  <a:gd name="connsiteY128" fmla="*/ 188468 h 543743"/>
                  <a:gd name="connsiteX129" fmla="*/ 149075 w 377991"/>
                  <a:gd name="connsiteY129" fmla="*/ 201822 h 543743"/>
                  <a:gd name="connsiteX130" fmla="*/ 113563 w 377991"/>
                  <a:gd name="connsiteY130" fmla="*/ 222334 h 543743"/>
                  <a:gd name="connsiteX131" fmla="*/ 102824 w 377991"/>
                  <a:gd name="connsiteY131" fmla="*/ 217271 h 543743"/>
                  <a:gd name="connsiteX132" fmla="*/ 85057 w 377991"/>
                  <a:gd name="connsiteY132" fmla="*/ 171662 h 543743"/>
                  <a:gd name="connsiteX133" fmla="*/ 88629 w 377991"/>
                  <a:gd name="connsiteY133" fmla="*/ 158287 h 543743"/>
                  <a:gd name="connsiteX134" fmla="*/ 124163 w 377991"/>
                  <a:gd name="connsiteY134" fmla="*/ 137786 h 543743"/>
                  <a:gd name="connsiteX135" fmla="*/ 236504 w 377991"/>
                  <a:gd name="connsiteY135" fmla="*/ 72907 h 543743"/>
                  <a:gd name="connsiteX136" fmla="*/ 247289 w 377991"/>
                  <a:gd name="connsiteY136" fmla="*/ 77991 h 543743"/>
                  <a:gd name="connsiteX137" fmla="*/ 265033 w 377991"/>
                  <a:gd name="connsiteY137" fmla="*/ 123612 h 543743"/>
                  <a:gd name="connsiteX138" fmla="*/ 261438 w 377991"/>
                  <a:gd name="connsiteY138" fmla="*/ 136955 h 543743"/>
                  <a:gd name="connsiteX139" fmla="*/ 225904 w 377991"/>
                  <a:gd name="connsiteY139" fmla="*/ 157466 h 543743"/>
                  <a:gd name="connsiteX140" fmla="*/ 215165 w 377991"/>
                  <a:gd name="connsiteY140" fmla="*/ 152413 h 543743"/>
                  <a:gd name="connsiteX141" fmla="*/ 197421 w 377991"/>
                  <a:gd name="connsiteY141" fmla="*/ 106794 h 543743"/>
                  <a:gd name="connsiteX142" fmla="*/ 200970 w 377991"/>
                  <a:gd name="connsiteY142" fmla="*/ 93428 h 543743"/>
                  <a:gd name="connsiteX143" fmla="*/ 236504 w 377991"/>
                  <a:gd name="connsiteY143" fmla="*/ 72907 h 543743"/>
                  <a:gd name="connsiteX144" fmla="*/ 320594 w 377991"/>
                  <a:gd name="connsiteY144" fmla="*/ 289003 h 543743"/>
                  <a:gd name="connsiteX145" fmla="*/ 331378 w 377991"/>
                  <a:gd name="connsiteY145" fmla="*/ 294076 h 543743"/>
                  <a:gd name="connsiteX146" fmla="*/ 349123 w 377991"/>
                  <a:gd name="connsiteY146" fmla="*/ 339696 h 543743"/>
                  <a:gd name="connsiteX147" fmla="*/ 345504 w 377991"/>
                  <a:gd name="connsiteY147" fmla="*/ 353039 h 543743"/>
                  <a:gd name="connsiteX148" fmla="*/ 309993 w 377991"/>
                  <a:gd name="connsiteY148" fmla="*/ 373551 h 543743"/>
                  <a:gd name="connsiteX149" fmla="*/ 299231 w 377991"/>
                  <a:gd name="connsiteY149" fmla="*/ 368497 h 543743"/>
                  <a:gd name="connsiteX150" fmla="*/ 281487 w 377991"/>
                  <a:gd name="connsiteY150" fmla="*/ 322879 h 543743"/>
                  <a:gd name="connsiteX151" fmla="*/ 285059 w 377991"/>
                  <a:gd name="connsiteY151" fmla="*/ 309513 h 543743"/>
                  <a:gd name="connsiteX152" fmla="*/ 320594 w 377991"/>
                  <a:gd name="connsiteY152" fmla="*/ 289003 h 543743"/>
                  <a:gd name="connsiteX153" fmla="*/ 292571 w 377991"/>
                  <a:gd name="connsiteY153" fmla="*/ 216990 h 543743"/>
                  <a:gd name="connsiteX154" fmla="*/ 303333 w 377991"/>
                  <a:gd name="connsiteY154" fmla="*/ 222030 h 543743"/>
                  <a:gd name="connsiteX155" fmla="*/ 321101 w 377991"/>
                  <a:gd name="connsiteY155" fmla="*/ 267639 h 543743"/>
                  <a:gd name="connsiteX156" fmla="*/ 317482 w 377991"/>
                  <a:gd name="connsiteY156" fmla="*/ 281026 h 543743"/>
                  <a:gd name="connsiteX157" fmla="*/ 281971 w 377991"/>
                  <a:gd name="connsiteY157" fmla="*/ 301535 h 543743"/>
                  <a:gd name="connsiteX158" fmla="*/ 271209 w 377991"/>
                  <a:gd name="connsiteY158" fmla="*/ 296440 h 543743"/>
                  <a:gd name="connsiteX159" fmla="*/ 253465 w 377991"/>
                  <a:gd name="connsiteY159" fmla="*/ 250821 h 543743"/>
                  <a:gd name="connsiteX160" fmla="*/ 257037 w 377991"/>
                  <a:gd name="connsiteY160" fmla="*/ 237499 h 543743"/>
                  <a:gd name="connsiteX161" fmla="*/ 292571 w 377991"/>
                  <a:gd name="connsiteY161" fmla="*/ 216990 h 543743"/>
                  <a:gd name="connsiteX162" fmla="*/ 264526 w 377991"/>
                  <a:gd name="connsiteY162" fmla="*/ 144932 h 543743"/>
                  <a:gd name="connsiteX163" fmla="*/ 275311 w 377991"/>
                  <a:gd name="connsiteY163" fmla="*/ 150007 h 543743"/>
                  <a:gd name="connsiteX164" fmla="*/ 293079 w 377991"/>
                  <a:gd name="connsiteY164" fmla="*/ 195625 h 543743"/>
                  <a:gd name="connsiteX165" fmla="*/ 289460 w 377991"/>
                  <a:gd name="connsiteY165" fmla="*/ 208968 h 543743"/>
                  <a:gd name="connsiteX166" fmla="*/ 253926 w 377991"/>
                  <a:gd name="connsiteY166" fmla="*/ 229480 h 543743"/>
                  <a:gd name="connsiteX167" fmla="*/ 243187 w 377991"/>
                  <a:gd name="connsiteY167" fmla="*/ 224429 h 543743"/>
                  <a:gd name="connsiteX168" fmla="*/ 225443 w 377991"/>
                  <a:gd name="connsiteY168" fmla="*/ 178808 h 543743"/>
                  <a:gd name="connsiteX169" fmla="*/ 228992 w 377991"/>
                  <a:gd name="connsiteY169" fmla="*/ 165442 h 543743"/>
                  <a:gd name="connsiteX170" fmla="*/ 264526 w 377991"/>
                  <a:gd name="connsiteY170" fmla="*/ 144932 h 543743"/>
                  <a:gd name="connsiteX171" fmla="*/ 208390 w 377991"/>
                  <a:gd name="connsiteY171" fmla="*/ 177349 h 543743"/>
                  <a:gd name="connsiteX172" fmla="*/ 219129 w 377991"/>
                  <a:gd name="connsiteY172" fmla="*/ 182456 h 543743"/>
                  <a:gd name="connsiteX173" fmla="*/ 236873 w 377991"/>
                  <a:gd name="connsiteY173" fmla="*/ 228065 h 543743"/>
                  <a:gd name="connsiteX174" fmla="*/ 233302 w 377991"/>
                  <a:gd name="connsiteY174" fmla="*/ 241396 h 543743"/>
                  <a:gd name="connsiteX175" fmla="*/ 197767 w 377991"/>
                  <a:gd name="connsiteY175" fmla="*/ 261908 h 543743"/>
                  <a:gd name="connsiteX176" fmla="*/ 187005 w 377991"/>
                  <a:gd name="connsiteY176" fmla="*/ 256866 h 543743"/>
                  <a:gd name="connsiteX177" fmla="*/ 169238 w 377991"/>
                  <a:gd name="connsiteY177" fmla="*/ 211247 h 543743"/>
                  <a:gd name="connsiteX178" fmla="*/ 172833 w 377991"/>
                  <a:gd name="connsiteY178" fmla="*/ 197861 h 543743"/>
                  <a:gd name="connsiteX179" fmla="*/ 208390 w 377991"/>
                  <a:gd name="connsiteY179" fmla="*/ 177349 h 543743"/>
                  <a:gd name="connsiteX180" fmla="*/ 180346 w 377991"/>
                  <a:gd name="connsiteY180" fmla="*/ 105335 h 543743"/>
                  <a:gd name="connsiteX181" fmla="*/ 191107 w 377991"/>
                  <a:gd name="connsiteY181" fmla="*/ 110430 h 543743"/>
                  <a:gd name="connsiteX182" fmla="*/ 208851 w 377991"/>
                  <a:gd name="connsiteY182" fmla="*/ 156051 h 543743"/>
                  <a:gd name="connsiteX183" fmla="*/ 205280 w 377991"/>
                  <a:gd name="connsiteY183" fmla="*/ 169373 h 543743"/>
                  <a:gd name="connsiteX184" fmla="*/ 169745 w 377991"/>
                  <a:gd name="connsiteY184" fmla="*/ 189883 h 543743"/>
                  <a:gd name="connsiteX185" fmla="*/ 158960 w 377991"/>
                  <a:gd name="connsiteY185" fmla="*/ 184852 h 543743"/>
                  <a:gd name="connsiteX186" fmla="*/ 141216 w 377991"/>
                  <a:gd name="connsiteY186" fmla="*/ 139234 h 543743"/>
                  <a:gd name="connsiteX187" fmla="*/ 144811 w 377991"/>
                  <a:gd name="connsiteY187" fmla="*/ 125847 h 543743"/>
                  <a:gd name="connsiteX188" fmla="*/ 180346 w 377991"/>
                  <a:gd name="connsiteY188" fmla="*/ 105335 h 543743"/>
                  <a:gd name="connsiteX189" fmla="*/ 236412 w 377991"/>
                  <a:gd name="connsiteY189" fmla="*/ 249406 h 543743"/>
                  <a:gd name="connsiteX190" fmla="*/ 247151 w 377991"/>
                  <a:gd name="connsiteY190" fmla="*/ 254469 h 543743"/>
                  <a:gd name="connsiteX191" fmla="*/ 264895 w 377991"/>
                  <a:gd name="connsiteY191" fmla="*/ 300079 h 543743"/>
                  <a:gd name="connsiteX192" fmla="*/ 261346 w 377991"/>
                  <a:gd name="connsiteY192" fmla="*/ 313442 h 543743"/>
                  <a:gd name="connsiteX193" fmla="*/ 225812 w 377991"/>
                  <a:gd name="connsiteY193" fmla="*/ 333954 h 543743"/>
                  <a:gd name="connsiteX194" fmla="*/ 215027 w 377991"/>
                  <a:gd name="connsiteY194" fmla="*/ 328879 h 543743"/>
                  <a:gd name="connsiteX195" fmla="*/ 197283 w 377991"/>
                  <a:gd name="connsiteY195" fmla="*/ 283270 h 543743"/>
                  <a:gd name="connsiteX196" fmla="*/ 200878 w 377991"/>
                  <a:gd name="connsiteY196" fmla="*/ 269918 h 543743"/>
                  <a:gd name="connsiteX197" fmla="*/ 236412 w 377991"/>
                  <a:gd name="connsiteY197" fmla="*/ 249406 h 543743"/>
                  <a:gd name="connsiteX198" fmla="*/ 180230 w 377991"/>
                  <a:gd name="connsiteY198" fmla="*/ 281846 h 543743"/>
                  <a:gd name="connsiteX199" fmla="*/ 190992 w 377991"/>
                  <a:gd name="connsiteY199" fmla="*/ 286888 h 543743"/>
                  <a:gd name="connsiteX200" fmla="*/ 208759 w 377991"/>
                  <a:gd name="connsiteY200" fmla="*/ 332497 h 543743"/>
                  <a:gd name="connsiteX201" fmla="*/ 205164 w 377991"/>
                  <a:gd name="connsiteY201" fmla="*/ 345882 h 543743"/>
                  <a:gd name="connsiteX202" fmla="*/ 169607 w 377991"/>
                  <a:gd name="connsiteY202" fmla="*/ 366393 h 543743"/>
                  <a:gd name="connsiteX203" fmla="*/ 158868 w 377991"/>
                  <a:gd name="connsiteY203" fmla="*/ 361298 h 543743"/>
                  <a:gd name="connsiteX204" fmla="*/ 141124 w 377991"/>
                  <a:gd name="connsiteY204" fmla="*/ 315689 h 543743"/>
                  <a:gd name="connsiteX205" fmla="*/ 144719 w 377991"/>
                  <a:gd name="connsiteY205" fmla="*/ 302355 h 543743"/>
                  <a:gd name="connsiteX206" fmla="*/ 180230 w 377991"/>
                  <a:gd name="connsiteY206" fmla="*/ 281846 h 543743"/>
                  <a:gd name="connsiteX207" fmla="*/ 152185 w 377991"/>
                  <a:gd name="connsiteY207" fmla="*/ 209788 h 543743"/>
                  <a:gd name="connsiteX208" fmla="*/ 162970 w 377991"/>
                  <a:gd name="connsiteY208" fmla="*/ 214863 h 543743"/>
                  <a:gd name="connsiteX209" fmla="*/ 180714 w 377991"/>
                  <a:gd name="connsiteY209" fmla="*/ 260481 h 543743"/>
                  <a:gd name="connsiteX210" fmla="*/ 177119 w 377991"/>
                  <a:gd name="connsiteY210" fmla="*/ 273836 h 543743"/>
                  <a:gd name="connsiteX211" fmla="*/ 141585 w 377991"/>
                  <a:gd name="connsiteY211" fmla="*/ 294347 h 543743"/>
                  <a:gd name="connsiteX212" fmla="*/ 130846 w 377991"/>
                  <a:gd name="connsiteY212" fmla="*/ 289285 h 543743"/>
                  <a:gd name="connsiteX213" fmla="*/ 113102 w 377991"/>
                  <a:gd name="connsiteY213" fmla="*/ 243675 h 543743"/>
                  <a:gd name="connsiteX214" fmla="*/ 116651 w 377991"/>
                  <a:gd name="connsiteY214" fmla="*/ 230310 h 543743"/>
                  <a:gd name="connsiteX215" fmla="*/ 152185 w 377991"/>
                  <a:gd name="connsiteY215" fmla="*/ 209788 h 543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43">
                    <a:moveTo>
                      <a:pt x="180115" y="458292"/>
                    </a:moveTo>
                    <a:cubicBezTo>
                      <a:pt x="184102" y="456004"/>
                      <a:pt x="188895" y="458292"/>
                      <a:pt x="190877" y="463399"/>
                    </a:cubicBezTo>
                    <a:lnTo>
                      <a:pt x="208621" y="509008"/>
                    </a:lnTo>
                    <a:cubicBezTo>
                      <a:pt x="210626" y="514112"/>
                      <a:pt x="209012" y="520039"/>
                      <a:pt x="205026" y="522339"/>
                    </a:cubicBezTo>
                    <a:lnTo>
                      <a:pt x="169515" y="542849"/>
                    </a:lnTo>
                    <a:cubicBezTo>
                      <a:pt x="165551" y="545128"/>
                      <a:pt x="160735" y="542915"/>
                      <a:pt x="158753" y="537809"/>
                    </a:cubicBezTo>
                    <a:lnTo>
                      <a:pt x="140986" y="492199"/>
                    </a:lnTo>
                    <a:cubicBezTo>
                      <a:pt x="139004" y="487093"/>
                      <a:pt x="140640" y="481090"/>
                      <a:pt x="144604" y="478813"/>
                    </a:cubicBezTo>
                    <a:lnTo>
                      <a:pt x="180115" y="458292"/>
                    </a:lnTo>
                    <a:close/>
                    <a:moveTo>
                      <a:pt x="264434" y="321420"/>
                    </a:moveTo>
                    <a:cubicBezTo>
                      <a:pt x="268421" y="319120"/>
                      <a:pt x="273214" y="321420"/>
                      <a:pt x="275196" y="326515"/>
                    </a:cubicBezTo>
                    <a:lnTo>
                      <a:pt x="292940" y="372136"/>
                    </a:lnTo>
                    <a:cubicBezTo>
                      <a:pt x="294922" y="377243"/>
                      <a:pt x="293332" y="383170"/>
                      <a:pt x="289345" y="385458"/>
                    </a:cubicBezTo>
                    <a:lnTo>
                      <a:pt x="253834" y="405967"/>
                    </a:lnTo>
                    <a:cubicBezTo>
                      <a:pt x="249847" y="408267"/>
                      <a:pt x="245054" y="406043"/>
                      <a:pt x="243049" y="400937"/>
                    </a:cubicBezTo>
                    <a:lnTo>
                      <a:pt x="225305" y="355318"/>
                    </a:lnTo>
                    <a:cubicBezTo>
                      <a:pt x="223323" y="350212"/>
                      <a:pt x="224936" y="344232"/>
                      <a:pt x="228923" y="341932"/>
                    </a:cubicBezTo>
                    <a:lnTo>
                      <a:pt x="264434" y="321420"/>
                    </a:lnTo>
                    <a:close/>
                    <a:moveTo>
                      <a:pt x="152093" y="386288"/>
                    </a:moveTo>
                    <a:cubicBezTo>
                      <a:pt x="156080" y="383990"/>
                      <a:pt x="160850" y="386278"/>
                      <a:pt x="162855" y="391383"/>
                    </a:cubicBezTo>
                    <a:lnTo>
                      <a:pt x="180599" y="436992"/>
                    </a:lnTo>
                    <a:cubicBezTo>
                      <a:pt x="182581" y="442099"/>
                      <a:pt x="180990" y="448026"/>
                      <a:pt x="177027" y="450326"/>
                    </a:cubicBezTo>
                    <a:lnTo>
                      <a:pt x="141493" y="470835"/>
                    </a:lnTo>
                    <a:cubicBezTo>
                      <a:pt x="137552" y="473114"/>
                      <a:pt x="132713" y="470900"/>
                      <a:pt x="130731" y="465795"/>
                    </a:cubicBezTo>
                    <a:lnTo>
                      <a:pt x="112964" y="420186"/>
                    </a:lnTo>
                    <a:cubicBezTo>
                      <a:pt x="110959" y="415079"/>
                      <a:pt x="112618" y="409067"/>
                      <a:pt x="116559" y="406799"/>
                    </a:cubicBezTo>
                    <a:lnTo>
                      <a:pt x="152093" y="386288"/>
                    </a:lnTo>
                    <a:close/>
                    <a:moveTo>
                      <a:pt x="208252" y="353859"/>
                    </a:moveTo>
                    <a:cubicBezTo>
                      <a:pt x="212239" y="351560"/>
                      <a:pt x="217055" y="353839"/>
                      <a:pt x="219037" y="358934"/>
                    </a:cubicBezTo>
                    <a:lnTo>
                      <a:pt x="236781" y="404552"/>
                    </a:lnTo>
                    <a:cubicBezTo>
                      <a:pt x="238763" y="409659"/>
                      <a:pt x="237150" y="415607"/>
                      <a:pt x="233186" y="417897"/>
                    </a:cubicBezTo>
                    <a:lnTo>
                      <a:pt x="197629" y="438407"/>
                    </a:lnTo>
                    <a:cubicBezTo>
                      <a:pt x="193665" y="440707"/>
                      <a:pt x="188895" y="438460"/>
                      <a:pt x="186890" y="433356"/>
                    </a:cubicBezTo>
                    <a:lnTo>
                      <a:pt x="169146" y="387746"/>
                    </a:lnTo>
                    <a:cubicBezTo>
                      <a:pt x="167164" y="382640"/>
                      <a:pt x="168731" y="376669"/>
                      <a:pt x="172718" y="374371"/>
                    </a:cubicBezTo>
                    <a:lnTo>
                      <a:pt x="208252" y="353859"/>
                    </a:lnTo>
                    <a:close/>
                    <a:moveTo>
                      <a:pt x="236274" y="425873"/>
                    </a:moveTo>
                    <a:cubicBezTo>
                      <a:pt x="240261" y="423576"/>
                      <a:pt x="245077" y="425852"/>
                      <a:pt x="247059" y="430947"/>
                    </a:cubicBezTo>
                    <a:lnTo>
                      <a:pt x="264803" y="476568"/>
                    </a:lnTo>
                    <a:cubicBezTo>
                      <a:pt x="266785" y="481673"/>
                      <a:pt x="265172" y="487623"/>
                      <a:pt x="261185" y="489920"/>
                    </a:cubicBezTo>
                    <a:lnTo>
                      <a:pt x="225673" y="510432"/>
                    </a:lnTo>
                    <a:cubicBezTo>
                      <a:pt x="221687" y="512732"/>
                      <a:pt x="216917" y="510476"/>
                      <a:pt x="214912" y="505369"/>
                    </a:cubicBezTo>
                    <a:lnTo>
                      <a:pt x="197168" y="459760"/>
                    </a:lnTo>
                    <a:cubicBezTo>
                      <a:pt x="195186" y="454653"/>
                      <a:pt x="196776" y="448685"/>
                      <a:pt x="200739" y="446385"/>
                    </a:cubicBezTo>
                    <a:lnTo>
                      <a:pt x="236274" y="425873"/>
                    </a:lnTo>
                    <a:close/>
                    <a:moveTo>
                      <a:pt x="348616" y="361017"/>
                    </a:moveTo>
                    <a:cubicBezTo>
                      <a:pt x="352602" y="358717"/>
                      <a:pt x="357418" y="360985"/>
                      <a:pt x="359400" y="366091"/>
                    </a:cubicBezTo>
                    <a:lnTo>
                      <a:pt x="377144" y="411710"/>
                    </a:lnTo>
                    <a:cubicBezTo>
                      <a:pt x="379126" y="416817"/>
                      <a:pt x="377513" y="422755"/>
                      <a:pt x="373526" y="425053"/>
                    </a:cubicBezTo>
                    <a:lnTo>
                      <a:pt x="338015" y="445564"/>
                    </a:lnTo>
                    <a:cubicBezTo>
                      <a:pt x="334029" y="447864"/>
                      <a:pt x="329258" y="445618"/>
                      <a:pt x="327277" y="440513"/>
                    </a:cubicBezTo>
                    <a:lnTo>
                      <a:pt x="309509" y="394892"/>
                    </a:lnTo>
                    <a:cubicBezTo>
                      <a:pt x="307527" y="389786"/>
                      <a:pt x="309117" y="383826"/>
                      <a:pt x="313081" y="381527"/>
                    </a:cubicBezTo>
                    <a:lnTo>
                      <a:pt x="348616" y="361017"/>
                    </a:lnTo>
                    <a:close/>
                    <a:moveTo>
                      <a:pt x="292456" y="393434"/>
                    </a:moveTo>
                    <a:cubicBezTo>
                      <a:pt x="296443" y="391136"/>
                      <a:pt x="301236" y="393434"/>
                      <a:pt x="303218" y="398531"/>
                    </a:cubicBezTo>
                    <a:lnTo>
                      <a:pt x="320962" y="444150"/>
                    </a:lnTo>
                    <a:cubicBezTo>
                      <a:pt x="322944" y="449256"/>
                      <a:pt x="321354" y="455183"/>
                      <a:pt x="317367" y="457483"/>
                    </a:cubicBezTo>
                    <a:lnTo>
                      <a:pt x="281856" y="477993"/>
                    </a:lnTo>
                    <a:cubicBezTo>
                      <a:pt x="277869" y="480281"/>
                      <a:pt x="273076" y="478057"/>
                      <a:pt x="271071" y="472950"/>
                    </a:cubicBezTo>
                    <a:lnTo>
                      <a:pt x="253327" y="427332"/>
                    </a:lnTo>
                    <a:cubicBezTo>
                      <a:pt x="251345" y="422225"/>
                      <a:pt x="252958" y="416245"/>
                      <a:pt x="256945" y="413945"/>
                    </a:cubicBezTo>
                    <a:lnTo>
                      <a:pt x="292456" y="393434"/>
                    </a:lnTo>
                    <a:close/>
                    <a:moveTo>
                      <a:pt x="124071" y="314262"/>
                    </a:moveTo>
                    <a:cubicBezTo>
                      <a:pt x="128058" y="311974"/>
                      <a:pt x="132805" y="314221"/>
                      <a:pt x="134810" y="319337"/>
                    </a:cubicBezTo>
                    <a:lnTo>
                      <a:pt x="152554" y="364935"/>
                    </a:lnTo>
                    <a:cubicBezTo>
                      <a:pt x="154536" y="370053"/>
                      <a:pt x="152968" y="376012"/>
                      <a:pt x="149005" y="378312"/>
                    </a:cubicBezTo>
                    <a:lnTo>
                      <a:pt x="113471" y="398821"/>
                    </a:lnTo>
                    <a:cubicBezTo>
                      <a:pt x="109530" y="401098"/>
                      <a:pt x="104668" y="398842"/>
                      <a:pt x="102686" y="393747"/>
                    </a:cubicBezTo>
                    <a:lnTo>
                      <a:pt x="84918" y="348128"/>
                    </a:lnTo>
                    <a:cubicBezTo>
                      <a:pt x="82937" y="343022"/>
                      <a:pt x="84596" y="337063"/>
                      <a:pt x="88537" y="334786"/>
                    </a:cubicBezTo>
                    <a:lnTo>
                      <a:pt x="124071" y="314262"/>
                    </a:lnTo>
                    <a:close/>
                    <a:moveTo>
                      <a:pt x="96026" y="242217"/>
                    </a:moveTo>
                    <a:cubicBezTo>
                      <a:pt x="100012" y="239917"/>
                      <a:pt x="104806" y="242207"/>
                      <a:pt x="106788" y="247312"/>
                    </a:cubicBezTo>
                    <a:lnTo>
                      <a:pt x="124532" y="292921"/>
                    </a:lnTo>
                    <a:cubicBezTo>
                      <a:pt x="126514" y="298028"/>
                      <a:pt x="124924" y="303955"/>
                      <a:pt x="120960" y="306255"/>
                    </a:cubicBezTo>
                    <a:lnTo>
                      <a:pt x="85425" y="326764"/>
                    </a:lnTo>
                    <a:cubicBezTo>
                      <a:pt x="81485" y="329043"/>
                      <a:pt x="76646" y="326829"/>
                      <a:pt x="74641" y="321722"/>
                    </a:cubicBezTo>
                    <a:lnTo>
                      <a:pt x="56897" y="276113"/>
                    </a:lnTo>
                    <a:cubicBezTo>
                      <a:pt x="54915" y="271008"/>
                      <a:pt x="56551" y="265005"/>
                      <a:pt x="60515" y="262728"/>
                    </a:cubicBezTo>
                    <a:lnTo>
                      <a:pt x="96026" y="242217"/>
                    </a:lnTo>
                    <a:close/>
                    <a:moveTo>
                      <a:pt x="208482" y="903"/>
                    </a:moveTo>
                    <a:cubicBezTo>
                      <a:pt x="212469" y="-1395"/>
                      <a:pt x="217262" y="838"/>
                      <a:pt x="219244" y="5945"/>
                    </a:cubicBezTo>
                    <a:lnTo>
                      <a:pt x="237011" y="51554"/>
                    </a:lnTo>
                    <a:cubicBezTo>
                      <a:pt x="238993" y="56661"/>
                      <a:pt x="237381" y="62641"/>
                      <a:pt x="233394" y="64941"/>
                    </a:cubicBezTo>
                    <a:lnTo>
                      <a:pt x="197882" y="85450"/>
                    </a:lnTo>
                    <a:cubicBezTo>
                      <a:pt x="193895" y="87750"/>
                      <a:pt x="189103" y="85462"/>
                      <a:pt x="187121" y="80355"/>
                    </a:cubicBezTo>
                    <a:lnTo>
                      <a:pt x="169376" y="34746"/>
                    </a:lnTo>
                    <a:cubicBezTo>
                      <a:pt x="167371" y="29630"/>
                      <a:pt x="168984" y="23715"/>
                      <a:pt x="172948" y="21415"/>
                    </a:cubicBezTo>
                    <a:lnTo>
                      <a:pt x="208482" y="903"/>
                    </a:lnTo>
                    <a:close/>
                    <a:moveTo>
                      <a:pt x="152324" y="33322"/>
                    </a:moveTo>
                    <a:cubicBezTo>
                      <a:pt x="156310" y="31022"/>
                      <a:pt x="161081" y="33278"/>
                      <a:pt x="163062" y="38385"/>
                    </a:cubicBezTo>
                    <a:lnTo>
                      <a:pt x="180829" y="83994"/>
                    </a:lnTo>
                    <a:cubicBezTo>
                      <a:pt x="182811" y="89101"/>
                      <a:pt x="181221" y="95069"/>
                      <a:pt x="177258" y="97357"/>
                    </a:cubicBezTo>
                    <a:lnTo>
                      <a:pt x="141723" y="117869"/>
                    </a:lnTo>
                    <a:cubicBezTo>
                      <a:pt x="137737" y="120169"/>
                      <a:pt x="132920" y="117901"/>
                      <a:pt x="130915" y="112795"/>
                    </a:cubicBezTo>
                    <a:lnTo>
                      <a:pt x="113194" y="67185"/>
                    </a:lnTo>
                    <a:cubicBezTo>
                      <a:pt x="111213" y="62069"/>
                      <a:pt x="112826" y="56131"/>
                      <a:pt x="116812" y="53833"/>
                    </a:cubicBezTo>
                    <a:lnTo>
                      <a:pt x="152324" y="33322"/>
                    </a:lnTo>
                    <a:close/>
                    <a:moveTo>
                      <a:pt x="96141" y="65761"/>
                    </a:moveTo>
                    <a:cubicBezTo>
                      <a:pt x="100128" y="63461"/>
                      <a:pt x="104921" y="65697"/>
                      <a:pt x="106926" y="70801"/>
                    </a:cubicBezTo>
                    <a:lnTo>
                      <a:pt x="124670" y="116422"/>
                    </a:lnTo>
                    <a:cubicBezTo>
                      <a:pt x="126652" y="121529"/>
                      <a:pt x="125039" y="127509"/>
                      <a:pt x="121053" y="129809"/>
                    </a:cubicBezTo>
                    <a:lnTo>
                      <a:pt x="85541" y="150318"/>
                    </a:lnTo>
                    <a:cubicBezTo>
                      <a:pt x="81554" y="152609"/>
                      <a:pt x="76761" y="150318"/>
                      <a:pt x="74780" y="145214"/>
                    </a:cubicBezTo>
                    <a:lnTo>
                      <a:pt x="57035" y="99604"/>
                    </a:lnTo>
                    <a:cubicBezTo>
                      <a:pt x="55053" y="94498"/>
                      <a:pt x="56643" y="88571"/>
                      <a:pt x="60607" y="86271"/>
                    </a:cubicBezTo>
                    <a:lnTo>
                      <a:pt x="96141" y="65761"/>
                    </a:lnTo>
                    <a:close/>
                    <a:moveTo>
                      <a:pt x="39982" y="98189"/>
                    </a:moveTo>
                    <a:cubicBezTo>
                      <a:pt x="43969" y="95890"/>
                      <a:pt x="48739" y="98136"/>
                      <a:pt x="50721" y="103241"/>
                    </a:cubicBezTo>
                    <a:lnTo>
                      <a:pt x="68465" y="148862"/>
                    </a:lnTo>
                    <a:cubicBezTo>
                      <a:pt x="70470" y="153968"/>
                      <a:pt x="68880" y="159927"/>
                      <a:pt x="64916" y="162225"/>
                    </a:cubicBezTo>
                    <a:lnTo>
                      <a:pt x="29382" y="182737"/>
                    </a:lnTo>
                    <a:cubicBezTo>
                      <a:pt x="25418" y="185014"/>
                      <a:pt x="20579" y="182769"/>
                      <a:pt x="18597" y="177662"/>
                    </a:cubicBezTo>
                    <a:lnTo>
                      <a:pt x="853" y="132044"/>
                    </a:lnTo>
                    <a:cubicBezTo>
                      <a:pt x="-1152" y="126937"/>
                      <a:pt x="507" y="120978"/>
                      <a:pt x="4471" y="118701"/>
                    </a:cubicBezTo>
                    <a:lnTo>
                      <a:pt x="39982" y="98189"/>
                    </a:lnTo>
                    <a:close/>
                    <a:moveTo>
                      <a:pt x="68004" y="170203"/>
                    </a:moveTo>
                    <a:cubicBezTo>
                      <a:pt x="71991" y="167903"/>
                      <a:pt x="76784" y="170194"/>
                      <a:pt x="78766" y="175298"/>
                    </a:cubicBezTo>
                    <a:lnTo>
                      <a:pt x="96510" y="220907"/>
                    </a:lnTo>
                    <a:cubicBezTo>
                      <a:pt x="98492" y="226014"/>
                      <a:pt x="96902" y="231941"/>
                      <a:pt x="92938" y="234239"/>
                    </a:cubicBezTo>
                    <a:lnTo>
                      <a:pt x="57403" y="254750"/>
                    </a:lnTo>
                    <a:cubicBezTo>
                      <a:pt x="53440" y="257027"/>
                      <a:pt x="48624" y="254815"/>
                      <a:pt x="46619" y="249708"/>
                    </a:cubicBezTo>
                    <a:lnTo>
                      <a:pt x="28875" y="204101"/>
                    </a:lnTo>
                    <a:cubicBezTo>
                      <a:pt x="26893" y="198995"/>
                      <a:pt x="28529" y="192982"/>
                      <a:pt x="32493" y="190715"/>
                    </a:cubicBezTo>
                    <a:lnTo>
                      <a:pt x="68004" y="170203"/>
                    </a:lnTo>
                    <a:close/>
                    <a:moveTo>
                      <a:pt x="124163" y="137786"/>
                    </a:moveTo>
                    <a:cubicBezTo>
                      <a:pt x="128150" y="135475"/>
                      <a:pt x="132966" y="137754"/>
                      <a:pt x="134948" y="142859"/>
                    </a:cubicBezTo>
                    <a:lnTo>
                      <a:pt x="152692" y="188468"/>
                    </a:lnTo>
                    <a:cubicBezTo>
                      <a:pt x="154697" y="193575"/>
                      <a:pt x="153061" y="199522"/>
                      <a:pt x="149075" y="201822"/>
                    </a:cubicBezTo>
                    <a:lnTo>
                      <a:pt x="113563" y="222334"/>
                    </a:lnTo>
                    <a:cubicBezTo>
                      <a:pt x="109576" y="224631"/>
                      <a:pt x="104806" y="222375"/>
                      <a:pt x="102824" y="217271"/>
                    </a:cubicBezTo>
                    <a:lnTo>
                      <a:pt x="85057" y="171662"/>
                    </a:lnTo>
                    <a:cubicBezTo>
                      <a:pt x="83075" y="166555"/>
                      <a:pt x="84665" y="160584"/>
                      <a:pt x="88629" y="158287"/>
                    </a:cubicBezTo>
                    <a:lnTo>
                      <a:pt x="124163" y="137786"/>
                    </a:lnTo>
                    <a:close/>
                    <a:moveTo>
                      <a:pt x="236504" y="72907"/>
                    </a:moveTo>
                    <a:cubicBezTo>
                      <a:pt x="240491" y="70619"/>
                      <a:pt x="245308" y="72887"/>
                      <a:pt x="247289" y="77991"/>
                    </a:cubicBezTo>
                    <a:lnTo>
                      <a:pt x="265033" y="123612"/>
                    </a:lnTo>
                    <a:cubicBezTo>
                      <a:pt x="267038" y="128718"/>
                      <a:pt x="265402" y="134655"/>
                      <a:pt x="261438" y="136955"/>
                    </a:cubicBezTo>
                    <a:lnTo>
                      <a:pt x="225904" y="157466"/>
                    </a:lnTo>
                    <a:cubicBezTo>
                      <a:pt x="221917" y="159764"/>
                      <a:pt x="217147" y="157519"/>
                      <a:pt x="215165" y="152413"/>
                    </a:cubicBezTo>
                    <a:lnTo>
                      <a:pt x="197421" y="106794"/>
                    </a:lnTo>
                    <a:cubicBezTo>
                      <a:pt x="195416" y="101687"/>
                      <a:pt x="197006" y="95728"/>
                      <a:pt x="200970" y="93428"/>
                    </a:cubicBezTo>
                    <a:lnTo>
                      <a:pt x="236504" y="72907"/>
                    </a:lnTo>
                    <a:close/>
                    <a:moveTo>
                      <a:pt x="320594" y="289003"/>
                    </a:moveTo>
                    <a:cubicBezTo>
                      <a:pt x="324557" y="286704"/>
                      <a:pt x="329396" y="288971"/>
                      <a:pt x="331378" y="294076"/>
                    </a:cubicBezTo>
                    <a:lnTo>
                      <a:pt x="349123" y="339696"/>
                    </a:lnTo>
                    <a:cubicBezTo>
                      <a:pt x="351104" y="344803"/>
                      <a:pt x="349491" y="350739"/>
                      <a:pt x="345504" y="353039"/>
                    </a:cubicBezTo>
                    <a:lnTo>
                      <a:pt x="309993" y="373551"/>
                    </a:lnTo>
                    <a:cubicBezTo>
                      <a:pt x="306007" y="375848"/>
                      <a:pt x="301236" y="373604"/>
                      <a:pt x="299231" y="368497"/>
                    </a:cubicBezTo>
                    <a:lnTo>
                      <a:pt x="281487" y="322879"/>
                    </a:lnTo>
                    <a:cubicBezTo>
                      <a:pt x="279505" y="317772"/>
                      <a:pt x="281095" y="311813"/>
                      <a:pt x="285059" y="309513"/>
                    </a:cubicBezTo>
                    <a:lnTo>
                      <a:pt x="320594" y="289003"/>
                    </a:lnTo>
                    <a:close/>
                    <a:moveTo>
                      <a:pt x="292571" y="216990"/>
                    </a:moveTo>
                    <a:cubicBezTo>
                      <a:pt x="296558" y="214690"/>
                      <a:pt x="301352" y="216925"/>
                      <a:pt x="303333" y="222030"/>
                    </a:cubicBezTo>
                    <a:lnTo>
                      <a:pt x="321101" y="267639"/>
                    </a:lnTo>
                    <a:cubicBezTo>
                      <a:pt x="323082" y="272746"/>
                      <a:pt x="321469" y="278726"/>
                      <a:pt x="317482" y="281026"/>
                    </a:cubicBezTo>
                    <a:lnTo>
                      <a:pt x="281971" y="301535"/>
                    </a:lnTo>
                    <a:cubicBezTo>
                      <a:pt x="277985" y="303835"/>
                      <a:pt x="273191" y="301547"/>
                      <a:pt x="271209" y="296440"/>
                    </a:cubicBezTo>
                    <a:lnTo>
                      <a:pt x="253465" y="250821"/>
                    </a:lnTo>
                    <a:cubicBezTo>
                      <a:pt x="251484" y="245715"/>
                      <a:pt x="253050" y="239799"/>
                      <a:pt x="257037" y="237499"/>
                    </a:cubicBezTo>
                    <a:lnTo>
                      <a:pt x="292571" y="216990"/>
                    </a:lnTo>
                    <a:close/>
                    <a:moveTo>
                      <a:pt x="264526" y="144932"/>
                    </a:moveTo>
                    <a:cubicBezTo>
                      <a:pt x="268513" y="142633"/>
                      <a:pt x="273330" y="144900"/>
                      <a:pt x="275311" y="150007"/>
                    </a:cubicBezTo>
                    <a:lnTo>
                      <a:pt x="293079" y="195625"/>
                    </a:lnTo>
                    <a:cubicBezTo>
                      <a:pt x="295060" y="200732"/>
                      <a:pt x="293424" y="206671"/>
                      <a:pt x="289460" y="208968"/>
                    </a:cubicBezTo>
                    <a:lnTo>
                      <a:pt x="253926" y="229480"/>
                    </a:lnTo>
                    <a:cubicBezTo>
                      <a:pt x="249939" y="231777"/>
                      <a:pt x="245169" y="229533"/>
                      <a:pt x="243187" y="224429"/>
                    </a:cubicBezTo>
                    <a:lnTo>
                      <a:pt x="225443" y="178808"/>
                    </a:lnTo>
                    <a:cubicBezTo>
                      <a:pt x="223462" y="173701"/>
                      <a:pt x="225028" y="167742"/>
                      <a:pt x="228992" y="165442"/>
                    </a:cubicBezTo>
                    <a:lnTo>
                      <a:pt x="264526" y="144932"/>
                    </a:lnTo>
                    <a:close/>
                    <a:moveTo>
                      <a:pt x="208390" y="177349"/>
                    </a:moveTo>
                    <a:cubicBezTo>
                      <a:pt x="212354" y="175061"/>
                      <a:pt x="217147" y="177349"/>
                      <a:pt x="219129" y="182456"/>
                    </a:cubicBezTo>
                    <a:lnTo>
                      <a:pt x="236873" y="228065"/>
                    </a:lnTo>
                    <a:cubicBezTo>
                      <a:pt x="238855" y="233172"/>
                      <a:pt x="237288" y="239096"/>
                      <a:pt x="233302" y="241396"/>
                    </a:cubicBezTo>
                    <a:lnTo>
                      <a:pt x="197767" y="261908"/>
                    </a:lnTo>
                    <a:cubicBezTo>
                      <a:pt x="193780" y="264208"/>
                      <a:pt x="188987" y="261972"/>
                      <a:pt x="187005" y="256866"/>
                    </a:cubicBezTo>
                    <a:lnTo>
                      <a:pt x="169238" y="211247"/>
                    </a:lnTo>
                    <a:cubicBezTo>
                      <a:pt x="167257" y="206141"/>
                      <a:pt x="168869" y="200161"/>
                      <a:pt x="172833" y="197861"/>
                    </a:cubicBezTo>
                    <a:lnTo>
                      <a:pt x="208390" y="177349"/>
                    </a:lnTo>
                    <a:close/>
                    <a:moveTo>
                      <a:pt x="180346" y="105335"/>
                    </a:moveTo>
                    <a:cubicBezTo>
                      <a:pt x="184332" y="103035"/>
                      <a:pt x="189125" y="105335"/>
                      <a:pt x="191107" y="110430"/>
                    </a:cubicBezTo>
                    <a:lnTo>
                      <a:pt x="208851" y="156051"/>
                    </a:lnTo>
                    <a:cubicBezTo>
                      <a:pt x="210833" y="161158"/>
                      <a:pt x="209266" y="167083"/>
                      <a:pt x="205280" y="169373"/>
                    </a:cubicBezTo>
                    <a:lnTo>
                      <a:pt x="169745" y="189883"/>
                    </a:lnTo>
                    <a:cubicBezTo>
                      <a:pt x="165759" y="192183"/>
                      <a:pt x="160965" y="189959"/>
                      <a:pt x="158960" y="184852"/>
                    </a:cubicBezTo>
                    <a:lnTo>
                      <a:pt x="141216" y="139234"/>
                    </a:lnTo>
                    <a:cubicBezTo>
                      <a:pt x="139235" y="134127"/>
                      <a:pt x="140847" y="128147"/>
                      <a:pt x="144811" y="125847"/>
                    </a:cubicBezTo>
                    <a:lnTo>
                      <a:pt x="180346" y="105335"/>
                    </a:lnTo>
                    <a:close/>
                    <a:moveTo>
                      <a:pt x="236412" y="249406"/>
                    </a:moveTo>
                    <a:cubicBezTo>
                      <a:pt x="240399" y="247106"/>
                      <a:pt x="245169" y="249363"/>
                      <a:pt x="247151" y="254469"/>
                    </a:cubicBezTo>
                    <a:lnTo>
                      <a:pt x="264895" y="300079"/>
                    </a:lnTo>
                    <a:cubicBezTo>
                      <a:pt x="266900" y="305185"/>
                      <a:pt x="265310" y="311154"/>
                      <a:pt x="261346" y="313442"/>
                    </a:cubicBezTo>
                    <a:lnTo>
                      <a:pt x="225812" y="333954"/>
                    </a:lnTo>
                    <a:cubicBezTo>
                      <a:pt x="221825" y="336254"/>
                      <a:pt x="217009" y="333986"/>
                      <a:pt x="215027" y="328879"/>
                    </a:cubicBezTo>
                    <a:lnTo>
                      <a:pt x="197283" y="283270"/>
                    </a:lnTo>
                    <a:cubicBezTo>
                      <a:pt x="195278" y="278154"/>
                      <a:pt x="196914" y="272216"/>
                      <a:pt x="200878" y="269918"/>
                    </a:cubicBezTo>
                    <a:lnTo>
                      <a:pt x="236412" y="249406"/>
                    </a:lnTo>
                    <a:close/>
                    <a:moveTo>
                      <a:pt x="180230" y="281846"/>
                    </a:moveTo>
                    <a:cubicBezTo>
                      <a:pt x="184217" y="279546"/>
                      <a:pt x="189010" y="281781"/>
                      <a:pt x="190992" y="286888"/>
                    </a:cubicBezTo>
                    <a:lnTo>
                      <a:pt x="208759" y="332497"/>
                    </a:lnTo>
                    <a:cubicBezTo>
                      <a:pt x="210741" y="337613"/>
                      <a:pt x="209128" y="343593"/>
                      <a:pt x="205164" y="345882"/>
                    </a:cubicBezTo>
                    <a:lnTo>
                      <a:pt x="169607" y="366393"/>
                    </a:lnTo>
                    <a:cubicBezTo>
                      <a:pt x="165643" y="368693"/>
                      <a:pt x="160850" y="366405"/>
                      <a:pt x="158868" y="361298"/>
                    </a:cubicBezTo>
                    <a:lnTo>
                      <a:pt x="141124" y="315689"/>
                    </a:lnTo>
                    <a:cubicBezTo>
                      <a:pt x="139142" y="310582"/>
                      <a:pt x="140732" y="304655"/>
                      <a:pt x="144719" y="302355"/>
                    </a:cubicBezTo>
                    <a:lnTo>
                      <a:pt x="180230" y="281846"/>
                    </a:lnTo>
                    <a:close/>
                    <a:moveTo>
                      <a:pt x="152185" y="209788"/>
                    </a:moveTo>
                    <a:cubicBezTo>
                      <a:pt x="156172" y="207500"/>
                      <a:pt x="160988" y="209768"/>
                      <a:pt x="162970" y="214863"/>
                    </a:cubicBezTo>
                    <a:lnTo>
                      <a:pt x="180714" y="260481"/>
                    </a:lnTo>
                    <a:cubicBezTo>
                      <a:pt x="182719" y="265588"/>
                      <a:pt x="181083" y="271536"/>
                      <a:pt x="177119" y="273836"/>
                    </a:cubicBezTo>
                    <a:lnTo>
                      <a:pt x="141585" y="294347"/>
                    </a:lnTo>
                    <a:cubicBezTo>
                      <a:pt x="137598" y="296645"/>
                      <a:pt x="132828" y="294389"/>
                      <a:pt x="130846" y="289285"/>
                    </a:cubicBezTo>
                    <a:lnTo>
                      <a:pt x="113102" y="243675"/>
                    </a:lnTo>
                    <a:cubicBezTo>
                      <a:pt x="111097" y="238569"/>
                      <a:pt x="112687" y="232598"/>
                      <a:pt x="116651" y="230310"/>
                    </a:cubicBezTo>
                    <a:lnTo>
                      <a:pt x="152185" y="209788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6" name="Freeform 2345">
                <a:extLst>
                  <a:ext uri="{FF2B5EF4-FFF2-40B4-BE49-F238E27FC236}">
                    <a16:creationId xmlns:a16="http://schemas.microsoft.com/office/drawing/2014/main" id="{4EE6EDCE-D42F-54C2-10D4-E53F1899EB5E}"/>
                  </a:ext>
                </a:extLst>
              </p:cNvPr>
              <p:cNvSpPr/>
              <p:nvPr/>
            </p:nvSpPr>
            <p:spPr>
              <a:xfrm>
                <a:off x="10803406" y="4832376"/>
                <a:ext cx="232770" cy="575207"/>
              </a:xfrm>
              <a:custGeom>
                <a:avLst/>
                <a:gdLst>
                  <a:gd name="connsiteX0" fmla="*/ 212354 w 232770"/>
                  <a:gd name="connsiteY0" fmla="*/ 1770 h 575207"/>
                  <a:gd name="connsiteX1" fmla="*/ 232771 w 232770"/>
                  <a:gd name="connsiteY1" fmla="*/ 0 h 575207"/>
                  <a:gd name="connsiteX2" fmla="*/ 226664 w 232770"/>
                  <a:gd name="connsiteY2" fmla="*/ 1954 h 575207"/>
                  <a:gd name="connsiteX3" fmla="*/ 206224 w 232770"/>
                  <a:gd name="connsiteY3" fmla="*/ 3735 h 575207"/>
                  <a:gd name="connsiteX4" fmla="*/ 212354 w 232770"/>
                  <a:gd name="connsiteY4" fmla="*/ 1770 h 575207"/>
                  <a:gd name="connsiteX5" fmla="*/ 189586 w 232770"/>
                  <a:gd name="connsiteY5" fmla="*/ 573380 h 575207"/>
                  <a:gd name="connsiteX6" fmla="*/ 169122 w 232770"/>
                  <a:gd name="connsiteY6" fmla="*/ 575152 h 575207"/>
                  <a:gd name="connsiteX7" fmla="*/ 150848 w 232770"/>
                  <a:gd name="connsiteY7" fmla="*/ 561734 h 575207"/>
                  <a:gd name="connsiteX8" fmla="*/ 171312 w 232770"/>
                  <a:gd name="connsiteY8" fmla="*/ 559964 h 575207"/>
                  <a:gd name="connsiteX9" fmla="*/ 189586 w 232770"/>
                  <a:gd name="connsiteY9" fmla="*/ 573380 h 575207"/>
                  <a:gd name="connsiteX10" fmla="*/ 20440 w 232770"/>
                  <a:gd name="connsiteY10" fmla="*/ 121022 h 575207"/>
                  <a:gd name="connsiteX11" fmla="*/ 0 w 232770"/>
                  <a:gd name="connsiteY11" fmla="*/ 122803 h 575207"/>
                  <a:gd name="connsiteX12" fmla="*/ 206224 w 232770"/>
                  <a:gd name="connsiteY12" fmla="*/ 3735 h 575207"/>
                  <a:gd name="connsiteX13" fmla="*/ 226664 w 232770"/>
                  <a:gd name="connsiteY13" fmla="*/ 1954 h 575207"/>
                  <a:gd name="connsiteX14" fmla="*/ 20440 w 232770"/>
                  <a:gd name="connsiteY14" fmla="*/ 121022 h 575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7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0"/>
                      <a:pt x="226664" y="1954"/>
                    </a:cubicBezTo>
                    <a:lnTo>
                      <a:pt x="206224" y="3735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80"/>
                    </a:moveTo>
                    <a:lnTo>
                      <a:pt x="169122" y="575152"/>
                    </a:lnTo>
                    <a:cubicBezTo>
                      <a:pt x="161771" y="575800"/>
                      <a:pt x="154351" y="570682"/>
                      <a:pt x="150848" y="561734"/>
                    </a:cubicBezTo>
                    <a:lnTo>
                      <a:pt x="171312" y="559964"/>
                    </a:lnTo>
                    <a:cubicBezTo>
                      <a:pt x="174768" y="568912"/>
                      <a:pt x="182211" y="574019"/>
                      <a:pt x="189586" y="573380"/>
                    </a:cubicBezTo>
                    <a:close/>
                    <a:moveTo>
                      <a:pt x="20440" y="121022"/>
                    </a:moveTo>
                    <a:lnTo>
                      <a:pt x="0" y="122803"/>
                    </a:lnTo>
                    <a:lnTo>
                      <a:pt x="206224" y="3735"/>
                    </a:lnTo>
                    <a:lnTo>
                      <a:pt x="226664" y="1954"/>
                    </a:lnTo>
                    <a:lnTo>
                      <a:pt x="20440" y="1210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7" name="Freeform 2346">
                <a:extLst>
                  <a:ext uri="{FF2B5EF4-FFF2-40B4-BE49-F238E27FC236}">
                    <a16:creationId xmlns:a16="http://schemas.microsoft.com/office/drawing/2014/main" id="{26B95391-FA6D-720A-3B8E-08D9C3F0802C}"/>
                  </a:ext>
                </a:extLst>
              </p:cNvPr>
              <p:cNvSpPr/>
              <p:nvPr/>
            </p:nvSpPr>
            <p:spPr>
              <a:xfrm>
                <a:off x="10793350" y="4953401"/>
                <a:ext cx="181367" cy="440709"/>
              </a:xfrm>
              <a:custGeom>
                <a:avLst/>
                <a:gdLst>
                  <a:gd name="connsiteX0" fmla="*/ 10056 w 181367"/>
                  <a:gd name="connsiteY0" fmla="*/ 1781 h 440709"/>
                  <a:gd name="connsiteX1" fmla="*/ 1921 w 181367"/>
                  <a:gd name="connsiteY1" fmla="*/ 32114 h 440709"/>
                  <a:gd name="connsiteX2" fmla="*/ 160927 w 181367"/>
                  <a:gd name="connsiteY2" fmla="*/ 440709 h 440709"/>
                  <a:gd name="connsiteX3" fmla="*/ 181367 w 181367"/>
                  <a:gd name="connsiteY3" fmla="*/ 438940 h 440709"/>
                  <a:gd name="connsiteX4" fmla="*/ 22361 w 181367"/>
                  <a:gd name="connsiteY4" fmla="*/ 30333 h 440709"/>
                  <a:gd name="connsiteX5" fmla="*/ 30496 w 181367"/>
                  <a:gd name="connsiteY5" fmla="*/ 0 h 440709"/>
                  <a:gd name="connsiteX6" fmla="*/ 10056 w 181367"/>
                  <a:gd name="connsiteY6" fmla="*/ 1781 h 440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9">
                    <a:moveTo>
                      <a:pt x="10056" y="1781"/>
                    </a:moveTo>
                    <a:cubicBezTo>
                      <a:pt x="1091" y="6962"/>
                      <a:pt x="-2573" y="20565"/>
                      <a:pt x="1921" y="32114"/>
                    </a:cubicBezTo>
                    <a:lnTo>
                      <a:pt x="160927" y="440709"/>
                    </a:lnTo>
                    <a:lnTo>
                      <a:pt x="181367" y="438940"/>
                    </a:lnTo>
                    <a:lnTo>
                      <a:pt x="22361" y="30333"/>
                    </a:lnTo>
                    <a:cubicBezTo>
                      <a:pt x="17867" y="18783"/>
                      <a:pt x="21531" y="5180"/>
                      <a:pt x="30496" y="0"/>
                    </a:cubicBezTo>
                    <a:lnTo>
                      <a:pt x="10056" y="178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8" name="Freeform 2347">
                <a:extLst>
                  <a:ext uri="{FF2B5EF4-FFF2-40B4-BE49-F238E27FC236}">
                    <a16:creationId xmlns:a16="http://schemas.microsoft.com/office/drawing/2014/main" id="{D7ADB039-C223-FBBE-27BC-0020BF3338C9}"/>
                  </a:ext>
                </a:extLst>
              </p:cNvPr>
              <p:cNvSpPr/>
              <p:nvPr/>
            </p:nvSpPr>
            <p:spPr>
              <a:xfrm>
                <a:off x="10813791" y="4832320"/>
                <a:ext cx="401618" cy="573496"/>
              </a:xfrm>
              <a:custGeom>
                <a:avLst/>
                <a:gdLst>
                  <a:gd name="connsiteX0" fmla="*/ 216280 w 401618"/>
                  <a:gd name="connsiteY0" fmla="*/ 2010 h 573496"/>
                  <a:gd name="connsiteX1" fmla="*/ 240730 w 401618"/>
                  <a:gd name="connsiteY1" fmla="*/ 13562 h 573496"/>
                  <a:gd name="connsiteX2" fmla="*/ 399713 w 401618"/>
                  <a:gd name="connsiteY2" fmla="*/ 422157 h 573496"/>
                  <a:gd name="connsiteX3" fmla="*/ 391555 w 401618"/>
                  <a:gd name="connsiteY3" fmla="*/ 452414 h 573496"/>
                  <a:gd name="connsiteX4" fmla="*/ 185308 w 401618"/>
                  <a:gd name="connsiteY4" fmla="*/ 571484 h 573496"/>
                  <a:gd name="connsiteX5" fmla="*/ 160927 w 401618"/>
                  <a:gd name="connsiteY5" fmla="*/ 560020 h 573496"/>
                  <a:gd name="connsiteX6" fmla="*/ 1921 w 401618"/>
                  <a:gd name="connsiteY6" fmla="*/ 151425 h 573496"/>
                  <a:gd name="connsiteX7" fmla="*/ 10056 w 401618"/>
                  <a:gd name="connsiteY7" fmla="*/ 121092 h 573496"/>
                  <a:gd name="connsiteX8" fmla="*/ 216280 w 401618"/>
                  <a:gd name="connsiteY8" fmla="*/ 2010 h 57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6">
                    <a:moveTo>
                      <a:pt x="216280" y="2010"/>
                    </a:moveTo>
                    <a:cubicBezTo>
                      <a:pt x="225244" y="-3170"/>
                      <a:pt x="236213" y="2010"/>
                      <a:pt x="240730" y="13562"/>
                    </a:cubicBezTo>
                    <a:lnTo>
                      <a:pt x="399713" y="422157"/>
                    </a:lnTo>
                    <a:cubicBezTo>
                      <a:pt x="404183" y="433621"/>
                      <a:pt x="400519" y="447234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7"/>
                      <a:pt x="165374" y="571484"/>
                      <a:pt x="160927" y="560020"/>
                    </a:cubicBezTo>
                    <a:lnTo>
                      <a:pt x="1921" y="151425"/>
                    </a:lnTo>
                    <a:cubicBezTo>
                      <a:pt x="-2573" y="139875"/>
                      <a:pt x="1091" y="126263"/>
                      <a:pt x="10056" y="121092"/>
                    </a:cubicBezTo>
                    <a:lnTo>
                      <a:pt x="216280" y="201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9" name="Freeform 2348">
                <a:extLst>
                  <a:ext uri="{FF2B5EF4-FFF2-40B4-BE49-F238E27FC236}">
                    <a16:creationId xmlns:a16="http://schemas.microsoft.com/office/drawing/2014/main" id="{AA970063-34F9-F420-4F3E-134EBBE07A2C}"/>
                  </a:ext>
                </a:extLst>
              </p:cNvPr>
              <p:cNvSpPr/>
              <p:nvPr/>
            </p:nvSpPr>
            <p:spPr>
              <a:xfrm>
                <a:off x="10825588" y="4847191"/>
                <a:ext cx="378000" cy="543749"/>
              </a:xfrm>
              <a:custGeom>
                <a:avLst/>
                <a:gdLst>
                  <a:gd name="connsiteX0" fmla="*/ 180124 w 378000"/>
                  <a:gd name="connsiteY0" fmla="*/ 458311 h 543749"/>
                  <a:gd name="connsiteX1" fmla="*/ 190886 w 378000"/>
                  <a:gd name="connsiteY1" fmla="*/ 463397 h 543749"/>
                  <a:gd name="connsiteX2" fmla="*/ 208630 w 378000"/>
                  <a:gd name="connsiteY2" fmla="*/ 509016 h 543749"/>
                  <a:gd name="connsiteX3" fmla="*/ 205058 w 378000"/>
                  <a:gd name="connsiteY3" fmla="*/ 522340 h 543749"/>
                  <a:gd name="connsiteX4" fmla="*/ 169524 w 378000"/>
                  <a:gd name="connsiteY4" fmla="*/ 542847 h 543749"/>
                  <a:gd name="connsiteX5" fmla="*/ 158738 w 378000"/>
                  <a:gd name="connsiteY5" fmla="*/ 537817 h 543749"/>
                  <a:gd name="connsiteX6" fmla="*/ 140995 w 378000"/>
                  <a:gd name="connsiteY6" fmla="*/ 492200 h 543749"/>
                  <a:gd name="connsiteX7" fmla="*/ 144590 w 378000"/>
                  <a:gd name="connsiteY7" fmla="*/ 478812 h 543749"/>
                  <a:gd name="connsiteX8" fmla="*/ 180124 w 378000"/>
                  <a:gd name="connsiteY8" fmla="*/ 458311 h 543749"/>
                  <a:gd name="connsiteX9" fmla="*/ 264443 w 378000"/>
                  <a:gd name="connsiteY9" fmla="*/ 321432 h 543749"/>
                  <a:gd name="connsiteX10" fmla="*/ 275205 w 378000"/>
                  <a:gd name="connsiteY10" fmla="*/ 326528 h 543749"/>
                  <a:gd name="connsiteX11" fmla="*/ 292949 w 378000"/>
                  <a:gd name="connsiteY11" fmla="*/ 372135 h 543749"/>
                  <a:gd name="connsiteX12" fmla="*/ 289354 w 378000"/>
                  <a:gd name="connsiteY12" fmla="*/ 385468 h 543749"/>
                  <a:gd name="connsiteX13" fmla="*/ 253843 w 378000"/>
                  <a:gd name="connsiteY13" fmla="*/ 405978 h 543749"/>
                  <a:gd name="connsiteX14" fmla="*/ 243081 w 378000"/>
                  <a:gd name="connsiteY14" fmla="*/ 400936 h 543749"/>
                  <a:gd name="connsiteX15" fmla="*/ 225314 w 378000"/>
                  <a:gd name="connsiteY15" fmla="*/ 355326 h 543749"/>
                  <a:gd name="connsiteX16" fmla="*/ 228909 w 378000"/>
                  <a:gd name="connsiteY16" fmla="*/ 341940 h 543749"/>
                  <a:gd name="connsiteX17" fmla="*/ 264443 w 378000"/>
                  <a:gd name="connsiteY17" fmla="*/ 321432 h 543749"/>
                  <a:gd name="connsiteX18" fmla="*/ 152102 w 378000"/>
                  <a:gd name="connsiteY18" fmla="*/ 386289 h 543749"/>
                  <a:gd name="connsiteX19" fmla="*/ 162841 w 378000"/>
                  <a:gd name="connsiteY19" fmla="*/ 391384 h 543749"/>
                  <a:gd name="connsiteX20" fmla="*/ 180608 w 378000"/>
                  <a:gd name="connsiteY20" fmla="*/ 437002 h 543749"/>
                  <a:gd name="connsiteX21" fmla="*/ 177036 w 378000"/>
                  <a:gd name="connsiteY21" fmla="*/ 450327 h 543749"/>
                  <a:gd name="connsiteX22" fmla="*/ 141478 w 378000"/>
                  <a:gd name="connsiteY22" fmla="*/ 470834 h 543749"/>
                  <a:gd name="connsiteX23" fmla="*/ 130717 w 378000"/>
                  <a:gd name="connsiteY23" fmla="*/ 465803 h 543749"/>
                  <a:gd name="connsiteX24" fmla="*/ 112973 w 378000"/>
                  <a:gd name="connsiteY24" fmla="*/ 420187 h 543749"/>
                  <a:gd name="connsiteX25" fmla="*/ 116568 w 378000"/>
                  <a:gd name="connsiteY25" fmla="*/ 406798 h 543749"/>
                  <a:gd name="connsiteX26" fmla="*/ 152102 w 378000"/>
                  <a:gd name="connsiteY26" fmla="*/ 386289 h 543749"/>
                  <a:gd name="connsiteX27" fmla="*/ 208261 w 378000"/>
                  <a:gd name="connsiteY27" fmla="*/ 353872 h 543749"/>
                  <a:gd name="connsiteX28" fmla="*/ 219046 w 378000"/>
                  <a:gd name="connsiteY28" fmla="*/ 358944 h 543749"/>
                  <a:gd name="connsiteX29" fmla="*/ 236790 w 378000"/>
                  <a:gd name="connsiteY29" fmla="*/ 404563 h 543749"/>
                  <a:gd name="connsiteX30" fmla="*/ 233172 w 378000"/>
                  <a:gd name="connsiteY30" fmla="*/ 417908 h 543749"/>
                  <a:gd name="connsiteX31" fmla="*/ 197638 w 378000"/>
                  <a:gd name="connsiteY31" fmla="*/ 438417 h 543749"/>
                  <a:gd name="connsiteX32" fmla="*/ 186922 w 378000"/>
                  <a:gd name="connsiteY32" fmla="*/ 433366 h 543749"/>
                  <a:gd name="connsiteX33" fmla="*/ 169155 w 378000"/>
                  <a:gd name="connsiteY33" fmla="*/ 387747 h 543749"/>
                  <a:gd name="connsiteX34" fmla="*/ 172727 w 378000"/>
                  <a:gd name="connsiteY34" fmla="*/ 374379 h 543749"/>
                  <a:gd name="connsiteX35" fmla="*/ 208261 w 378000"/>
                  <a:gd name="connsiteY35" fmla="*/ 353872 h 543749"/>
                  <a:gd name="connsiteX36" fmla="*/ 236283 w 378000"/>
                  <a:gd name="connsiteY36" fmla="*/ 425886 h 543749"/>
                  <a:gd name="connsiteX37" fmla="*/ 247068 w 378000"/>
                  <a:gd name="connsiteY37" fmla="*/ 430958 h 543749"/>
                  <a:gd name="connsiteX38" fmla="*/ 264812 w 378000"/>
                  <a:gd name="connsiteY38" fmla="*/ 476576 h 543749"/>
                  <a:gd name="connsiteX39" fmla="*/ 261194 w 378000"/>
                  <a:gd name="connsiteY39" fmla="*/ 489921 h 543749"/>
                  <a:gd name="connsiteX40" fmla="*/ 225660 w 378000"/>
                  <a:gd name="connsiteY40" fmla="*/ 510431 h 543749"/>
                  <a:gd name="connsiteX41" fmla="*/ 214921 w 378000"/>
                  <a:gd name="connsiteY41" fmla="*/ 505380 h 543749"/>
                  <a:gd name="connsiteX42" fmla="*/ 197176 w 378000"/>
                  <a:gd name="connsiteY42" fmla="*/ 459761 h 543749"/>
                  <a:gd name="connsiteX43" fmla="*/ 200749 w 378000"/>
                  <a:gd name="connsiteY43" fmla="*/ 446395 h 543749"/>
                  <a:gd name="connsiteX44" fmla="*/ 236283 w 378000"/>
                  <a:gd name="connsiteY44" fmla="*/ 425886 h 543749"/>
                  <a:gd name="connsiteX45" fmla="*/ 348624 w 378000"/>
                  <a:gd name="connsiteY45" fmla="*/ 361016 h 543749"/>
                  <a:gd name="connsiteX46" fmla="*/ 359409 w 378000"/>
                  <a:gd name="connsiteY46" fmla="*/ 366102 h 543749"/>
                  <a:gd name="connsiteX47" fmla="*/ 377153 w 378000"/>
                  <a:gd name="connsiteY47" fmla="*/ 411709 h 543749"/>
                  <a:gd name="connsiteX48" fmla="*/ 373535 w 378000"/>
                  <a:gd name="connsiteY48" fmla="*/ 425065 h 543749"/>
                  <a:gd name="connsiteX49" fmla="*/ 338024 w 378000"/>
                  <a:gd name="connsiteY49" fmla="*/ 445575 h 543749"/>
                  <a:gd name="connsiteX50" fmla="*/ 327262 w 378000"/>
                  <a:gd name="connsiteY50" fmla="*/ 440512 h 543749"/>
                  <a:gd name="connsiteX51" fmla="*/ 309518 w 378000"/>
                  <a:gd name="connsiteY51" fmla="*/ 394905 h 543749"/>
                  <a:gd name="connsiteX52" fmla="*/ 313090 w 378000"/>
                  <a:gd name="connsiteY52" fmla="*/ 381537 h 543749"/>
                  <a:gd name="connsiteX53" fmla="*/ 348624 w 378000"/>
                  <a:gd name="connsiteY53" fmla="*/ 361016 h 543749"/>
                  <a:gd name="connsiteX54" fmla="*/ 292465 w 378000"/>
                  <a:gd name="connsiteY54" fmla="*/ 393432 h 543749"/>
                  <a:gd name="connsiteX55" fmla="*/ 303227 w 378000"/>
                  <a:gd name="connsiteY55" fmla="*/ 398541 h 543749"/>
                  <a:gd name="connsiteX56" fmla="*/ 320971 w 378000"/>
                  <a:gd name="connsiteY56" fmla="*/ 444148 h 543749"/>
                  <a:gd name="connsiteX57" fmla="*/ 317376 w 378000"/>
                  <a:gd name="connsiteY57" fmla="*/ 457484 h 543749"/>
                  <a:gd name="connsiteX58" fmla="*/ 281865 w 378000"/>
                  <a:gd name="connsiteY58" fmla="*/ 477991 h 543749"/>
                  <a:gd name="connsiteX59" fmla="*/ 271080 w 378000"/>
                  <a:gd name="connsiteY59" fmla="*/ 472949 h 543749"/>
                  <a:gd name="connsiteX60" fmla="*/ 253336 w 378000"/>
                  <a:gd name="connsiteY60" fmla="*/ 427340 h 543749"/>
                  <a:gd name="connsiteX61" fmla="*/ 256931 w 378000"/>
                  <a:gd name="connsiteY61" fmla="*/ 413956 h 543749"/>
                  <a:gd name="connsiteX62" fmla="*/ 292465 w 378000"/>
                  <a:gd name="connsiteY62" fmla="*/ 393432 h 543749"/>
                  <a:gd name="connsiteX63" fmla="*/ 124080 w 378000"/>
                  <a:gd name="connsiteY63" fmla="*/ 314275 h 543749"/>
                  <a:gd name="connsiteX64" fmla="*/ 134819 w 378000"/>
                  <a:gd name="connsiteY64" fmla="*/ 319335 h 543749"/>
                  <a:gd name="connsiteX65" fmla="*/ 152563 w 378000"/>
                  <a:gd name="connsiteY65" fmla="*/ 364945 h 543749"/>
                  <a:gd name="connsiteX66" fmla="*/ 148991 w 378000"/>
                  <a:gd name="connsiteY66" fmla="*/ 378310 h 543749"/>
                  <a:gd name="connsiteX67" fmla="*/ 113456 w 378000"/>
                  <a:gd name="connsiteY67" fmla="*/ 398820 h 543749"/>
                  <a:gd name="connsiteX68" fmla="*/ 102672 w 378000"/>
                  <a:gd name="connsiteY68" fmla="*/ 393748 h 543749"/>
                  <a:gd name="connsiteX69" fmla="*/ 84928 w 378000"/>
                  <a:gd name="connsiteY69" fmla="*/ 348129 h 543749"/>
                  <a:gd name="connsiteX70" fmla="*/ 88546 w 378000"/>
                  <a:gd name="connsiteY70" fmla="*/ 334784 h 543749"/>
                  <a:gd name="connsiteX71" fmla="*/ 124080 w 378000"/>
                  <a:gd name="connsiteY71" fmla="*/ 314275 h 543749"/>
                  <a:gd name="connsiteX72" fmla="*/ 96035 w 378000"/>
                  <a:gd name="connsiteY72" fmla="*/ 242217 h 543749"/>
                  <a:gd name="connsiteX73" fmla="*/ 106797 w 378000"/>
                  <a:gd name="connsiteY73" fmla="*/ 247313 h 543749"/>
                  <a:gd name="connsiteX74" fmla="*/ 124541 w 378000"/>
                  <a:gd name="connsiteY74" fmla="*/ 292931 h 543749"/>
                  <a:gd name="connsiteX75" fmla="*/ 120946 w 378000"/>
                  <a:gd name="connsiteY75" fmla="*/ 306255 h 543749"/>
                  <a:gd name="connsiteX76" fmla="*/ 85434 w 378000"/>
                  <a:gd name="connsiteY76" fmla="*/ 326763 h 543749"/>
                  <a:gd name="connsiteX77" fmla="*/ 74650 w 378000"/>
                  <a:gd name="connsiteY77" fmla="*/ 321734 h 543749"/>
                  <a:gd name="connsiteX78" fmla="*/ 56906 w 378000"/>
                  <a:gd name="connsiteY78" fmla="*/ 276111 h 543749"/>
                  <a:gd name="connsiteX79" fmla="*/ 60524 w 378000"/>
                  <a:gd name="connsiteY79" fmla="*/ 262727 h 543749"/>
                  <a:gd name="connsiteX80" fmla="*/ 96035 w 378000"/>
                  <a:gd name="connsiteY80" fmla="*/ 242217 h 543749"/>
                  <a:gd name="connsiteX81" fmla="*/ 208492 w 378000"/>
                  <a:gd name="connsiteY81" fmla="*/ 904 h 543749"/>
                  <a:gd name="connsiteX82" fmla="*/ 219253 w 378000"/>
                  <a:gd name="connsiteY82" fmla="*/ 5944 h 543749"/>
                  <a:gd name="connsiteX83" fmla="*/ 237020 w 378000"/>
                  <a:gd name="connsiteY83" fmla="*/ 51565 h 543749"/>
                  <a:gd name="connsiteX84" fmla="*/ 233403 w 378000"/>
                  <a:gd name="connsiteY84" fmla="*/ 64951 h 543749"/>
                  <a:gd name="connsiteX85" fmla="*/ 197891 w 378000"/>
                  <a:gd name="connsiteY85" fmla="*/ 85461 h 543749"/>
                  <a:gd name="connsiteX86" fmla="*/ 187130 w 378000"/>
                  <a:gd name="connsiteY86" fmla="*/ 80354 h 543749"/>
                  <a:gd name="connsiteX87" fmla="*/ 169362 w 378000"/>
                  <a:gd name="connsiteY87" fmla="*/ 34745 h 543749"/>
                  <a:gd name="connsiteX88" fmla="*/ 172957 w 378000"/>
                  <a:gd name="connsiteY88" fmla="*/ 21413 h 543749"/>
                  <a:gd name="connsiteX89" fmla="*/ 208492 w 378000"/>
                  <a:gd name="connsiteY89" fmla="*/ 904 h 543749"/>
                  <a:gd name="connsiteX90" fmla="*/ 152332 w 378000"/>
                  <a:gd name="connsiteY90" fmla="*/ 33332 h 543749"/>
                  <a:gd name="connsiteX91" fmla="*/ 163071 w 378000"/>
                  <a:gd name="connsiteY91" fmla="*/ 38383 h 543749"/>
                  <a:gd name="connsiteX92" fmla="*/ 180815 w 378000"/>
                  <a:gd name="connsiteY92" fmla="*/ 84004 h 543749"/>
                  <a:gd name="connsiteX93" fmla="*/ 177266 w 378000"/>
                  <a:gd name="connsiteY93" fmla="*/ 97368 h 543749"/>
                  <a:gd name="connsiteX94" fmla="*/ 141732 w 378000"/>
                  <a:gd name="connsiteY94" fmla="*/ 117879 h 543749"/>
                  <a:gd name="connsiteX95" fmla="*/ 130947 w 378000"/>
                  <a:gd name="connsiteY95" fmla="*/ 112805 h 543749"/>
                  <a:gd name="connsiteX96" fmla="*/ 113203 w 378000"/>
                  <a:gd name="connsiteY96" fmla="*/ 67184 h 543749"/>
                  <a:gd name="connsiteX97" fmla="*/ 116821 w 378000"/>
                  <a:gd name="connsiteY97" fmla="*/ 53841 h 543749"/>
                  <a:gd name="connsiteX98" fmla="*/ 152332 w 378000"/>
                  <a:gd name="connsiteY98" fmla="*/ 33332 h 543749"/>
                  <a:gd name="connsiteX99" fmla="*/ 96151 w 378000"/>
                  <a:gd name="connsiteY99" fmla="*/ 65771 h 543749"/>
                  <a:gd name="connsiteX100" fmla="*/ 106912 w 378000"/>
                  <a:gd name="connsiteY100" fmla="*/ 70811 h 543749"/>
                  <a:gd name="connsiteX101" fmla="*/ 124679 w 378000"/>
                  <a:gd name="connsiteY101" fmla="*/ 116421 h 543749"/>
                  <a:gd name="connsiteX102" fmla="*/ 121061 w 378000"/>
                  <a:gd name="connsiteY102" fmla="*/ 129807 h 543749"/>
                  <a:gd name="connsiteX103" fmla="*/ 85550 w 378000"/>
                  <a:gd name="connsiteY103" fmla="*/ 150319 h 543749"/>
                  <a:gd name="connsiteX104" fmla="*/ 74788 w 378000"/>
                  <a:gd name="connsiteY104" fmla="*/ 145224 h 543749"/>
                  <a:gd name="connsiteX105" fmla="*/ 57044 w 378000"/>
                  <a:gd name="connsiteY105" fmla="*/ 99614 h 543749"/>
                  <a:gd name="connsiteX106" fmla="*/ 60616 w 378000"/>
                  <a:gd name="connsiteY106" fmla="*/ 86281 h 543749"/>
                  <a:gd name="connsiteX107" fmla="*/ 96151 w 378000"/>
                  <a:gd name="connsiteY107" fmla="*/ 65771 h 543749"/>
                  <a:gd name="connsiteX108" fmla="*/ 39991 w 378000"/>
                  <a:gd name="connsiteY108" fmla="*/ 98188 h 543749"/>
                  <a:gd name="connsiteX109" fmla="*/ 50730 w 378000"/>
                  <a:gd name="connsiteY109" fmla="*/ 103251 h 543749"/>
                  <a:gd name="connsiteX110" fmla="*/ 68474 w 378000"/>
                  <a:gd name="connsiteY110" fmla="*/ 148860 h 543749"/>
                  <a:gd name="connsiteX111" fmla="*/ 64925 w 378000"/>
                  <a:gd name="connsiteY111" fmla="*/ 162226 h 543749"/>
                  <a:gd name="connsiteX112" fmla="*/ 29391 w 378000"/>
                  <a:gd name="connsiteY112" fmla="*/ 182735 h 543749"/>
                  <a:gd name="connsiteX113" fmla="*/ 18606 w 378000"/>
                  <a:gd name="connsiteY113" fmla="*/ 177663 h 543749"/>
                  <a:gd name="connsiteX114" fmla="*/ 839 w 378000"/>
                  <a:gd name="connsiteY114" fmla="*/ 132052 h 543749"/>
                  <a:gd name="connsiteX115" fmla="*/ 4457 w 378000"/>
                  <a:gd name="connsiteY115" fmla="*/ 118700 h 543749"/>
                  <a:gd name="connsiteX116" fmla="*/ 39991 w 378000"/>
                  <a:gd name="connsiteY116" fmla="*/ 98188 h 543749"/>
                  <a:gd name="connsiteX117" fmla="*/ 68013 w 378000"/>
                  <a:gd name="connsiteY117" fmla="*/ 170204 h 543749"/>
                  <a:gd name="connsiteX118" fmla="*/ 78775 w 378000"/>
                  <a:gd name="connsiteY118" fmla="*/ 175299 h 543749"/>
                  <a:gd name="connsiteX119" fmla="*/ 96519 w 378000"/>
                  <a:gd name="connsiteY119" fmla="*/ 220918 h 543749"/>
                  <a:gd name="connsiteX120" fmla="*/ 92924 w 378000"/>
                  <a:gd name="connsiteY120" fmla="*/ 234239 h 543749"/>
                  <a:gd name="connsiteX121" fmla="*/ 57413 w 378000"/>
                  <a:gd name="connsiteY121" fmla="*/ 254749 h 543749"/>
                  <a:gd name="connsiteX122" fmla="*/ 46651 w 378000"/>
                  <a:gd name="connsiteY122" fmla="*/ 249721 h 543749"/>
                  <a:gd name="connsiteX123" fmla="*/ 28884 w 378000"/>
                  <a:gd name="connsiteY123" fmla="*/ 204100 h 543749"/>
                  <a:gd name="connsiteX124" fmla="*/ 32502 w 378000"/>
                  <a:gd name="connsiteY124" fmla="*/ 190713 h 543749"/>
                  <a:gd name="connsiteX125" fmla="*/ 68013 w 378000"/>
                  <a:gd name="connsiteY125" fmla="*/ 170204 h 543749"/>
                  <a:gd name="connsiteX126" fmla="*/ 124172 w 378000"/>
                  <a:gd name="connsiteY126" fmla="*/ 137785 h 543749"/>
                  <a:gd name="connsiteX127" fmla="*/ 134957 w 378000"/>
                  <a:gd name="connsiteY127" fmla="*/ 142859 h 543749"/>
                  <a:gd name="connsiteX128" fmla="*/ 152701 w 378000"/>
                  <a:gd name="connsiteY128" fmla="*/ 188478 h 543749"/>
                  <a:gd name="connsiteX129" fmla="*/ 149083 w 378000"/>
                  <a:gd name="connsiteY129" fmla="*/ 201821 h 543749"/>
                  <a:gd name="connsiteX130" fmla="*/ 113572 w 378000"/>
                  <a:gd name="connsiteY130" fmla="*/ 222332 h 543749"/>
                  <a:gd name="connsiteX131" fmla="*/ 102810 w 378000"/>
                  <a:gd name="connsiteY131" fmla="*/ 217281 h 543749"/>
                  <a:gd name="connsiteX132" fmla="*/ 85066 w 378000"/>
                  <a:gd name="connsiteY132" fmla="*/ 171660 h 543749"/>
                  <a:gd name="connsiteX133" fmla="*/ 88638 w 378000"/>
                  <a:gd name="connsiteY133" fmla="*/ 158294 h 543749"/>
                  <a:gd name="connsiteX134" fmla="*/ 124172 w 378000"/>
                  <a:gd name="connsiteY134" fmla="*/ 137785 h 543749"/>
                  <a:gd name="connsiteX135" fmla="*/ 236513 w 378000"/>
                  <a:gd name="connsiteY135" fmla="*/ 72929 h 543749"/>
                  <a:gd name="connsiteX136" fmla="*/ 247298 w 378000"/>
                  <a:gd name="connsiteY136" fmla="*/ 78001 h 543749"/>
                  <a:gd name="connsiteX137" fmla="*/ 265042 w 378000"/>
                  <a:gd name="connsiteY137" fmla="*/ 123611 h 543749"/>
                  <a:gd name="connsiteX138" fmla="*/ 261425 w 378000"/>
                  <a:gd name="connsiteY138" fmla="*/ 136965 h 543749"/>
                  <a:gd name="connsiteX139" fmla="*/ 225913 w 378000"/>
                  <a:gd name="connsiteY139" fmla="*/ 157476 h 543749"/>
                  <a:gd name="connsiteX140" fmla="*/ 215174 w 378000"/>
                  <a:gd name="connsiteY140" fmla="*/ 152411 h 543749"/>
                  <a:gd name="connsiteX141" fmla="*/ 197407 w 378000"/>
                  <a:gd name="connsiteY141" fmla="*/ 106802 h 543749"/>
                  <a:gd name="connsiteX142" fmla="*/ 200979 w 378000"/>
                  <a:gd name="connsiteY142" fmla="*/ 93438 h 543749"/>
                  <a:gd name="connsiteX143" fmla="*/ 236513 w 378000"/>
                  <a:gd name="connsiteY143" fmla="*/ 72929 h 543749"/>
                  <a:gd name="connsiteX144" fmla="*/ 320602 w 378000"/>
                  <a:gd name="connsiteY144" fmla="*/ 289002 h 543749"/>
                  <a:gd name="connsiteX145" fmla="*/ 331387 w 378000"/>
                  <a:gd name="connsiteY145" fmla="*/ 294074 h 543749"/>
                  <a:gd name="connsiteX146" fmla="*/ 349131 w 378000"/>
                  <a:gd name="connsiteY146" fmla="*/ 339695 h 543749"/>
                  <a:gd name="connsiteX147" fmla="*/ 345513 w 378000"/>
                  <a:gd name="connsiteY147" fmla="*/ 353052 h 543749"/>
                  <a:gd name="connsiteX148" fmla="*/ 310002 w 378000"/>
                  <a:gd name="connsiteY148" fmla="*/ 373561 h 543749"/>
                  <a:gd name="connsiteX149" fmla="*/ 299240 w 378000"/>
                  <a:gd name="connsiteY149" fmla="*/ 368496 h 543749"/>
                  <a:gd name="connsiteX150" fmla="*/ 281496 w 378000"/>
                  <a:gd name="connsiteY150" fmla="*/ 322887 h 543749"/>
                  <a:gd name="connsiteX151" fmla="*/ 285068 w 378000"/>
                  <a:gd name="connsiteY151" fmla="*/ 309523 h 543749"/>
                  <a:gd name="connsiteX152" fmla="*/ 320602 w 378000"/>
                  <a:gd name="connsiteY152" fmla="*/ 289002 h 543749"/>
                  <a:gd name="connsiteX153" fmla="*/ 292580 w 378000"/>
                  <a:gd name="connsiteY153" fmla="*/ 216989 h 543749"/>
                  <a:gd name="connsiteX154" fmla="*/ 303342 w 378000"/>
                  <a:gd name="connsiteY154" fmla="*/ 222031 h 543749"/>
                  <a:gd name="connsiteX155" fmla="*/ 321086 w 378000"/>
                  <a:gd name="connsiteY155" fmla="*/ 267649 h 543749"/>
                  <a:gd name="connsiteX156" fmla="*/ 317491 w 378000"/>
                  <a:gd name="connsiteY156" fmla="*/ 281038 h 543749"/>
                  <a:gd name="connsiteX157" fmla="*/ 281957 w 378000"/>
                  <a:gd name="connsiteY157" fmla="*/ 301547 h 543749"/>
                  <a:gd name="connsiteX158" fmla="*/ 271218 w 378000"/>
                  <a:gd name="connsiteY158" fmla="*/ 296439 h 543749"/>
                  <a:gd name="connsiteX159" fmla="*/ 253474 w 378000"/>
                  <a:gd name="connsiteY159" fmla="*/ 250829 h 543749"/>
                  <a:gd name="connsiteX160" fmla="*/ 257046 w 378000"/>
                  <a:gd name="connsiteY160" fmla="*/ 237498 h 543749"/>
                  <a:gd name="connsiteX161" fmla="*/ 292580 w 378000"/>
                  <a:gd name="connsiteY161" fmla="*/ 216989 h 543749"/>
                  <a:gd name="connsiteX162" fmla="*/ 264535 w 378000"/>
                  <a:gd name="connsiteY162" fmla="*/ 144931 h 543749"/>
                  <a:gd name="connsiteX163" fmla="*/ 275320 w 378000"/>
                  <a:gd name="connsiteY163" fmla="*/ 150017 h 543749"/>
                  <a:gd name="connsiteX164" fmla="*/ 293064 w 378000"/>
                  <a:gd name="connsiteY164" fmla="*/ 195624 h 543749"/>
                  <a:gd name="connsiteX165" fmla="*/ 289469 w 378000"/>
                  <a:gd name="connsiteY165" fmla="*/ 208978 h 543749"/>
                  <a:gd name="connsiteX166" fmla="*/ 253935 w 378000"/>
                  <a:gd name="connsiteY166" fmla="*/ 229490 h 543749"/>
                  <a:gd name="connsiteX167" fmla="*/ 243196 w 378000"/>
                  <a:gd name="connsiteY167" fmla="*/ 224427 h 543749"/>
                  <a:gd name="connsiteX168" fmla="*/ 225452 w 378000"/>
                  <a:gd name="connsiteY168" fmla="*/ 178818 h 543749"/>
                  <a:gd name="connsiteX169" fmla="*/ 229001 w 378000"/>
                  <a:gd name="connsiteY169" fmla="*/ 165452 h 543749"/>
                  <a:gd name="connsiteX170" fmla="*/ 264535 w 378000"/>
                  <a:gd name="connsiteY170" fmla="*/ 144931 h 543749"/>
                  <a:gd name="connsiteX171" fmla="*/ 208377 w 378000"/>
                  <a:gd name="connsiteY171" fmla="*/ 177359 h 543749"/>
                  <a:gd name="connsiteX172" fmla="*/ 219138 w 378000"/>
                  <a:gd name="connsiteY172" fmla="*/ 182454 h 543749"/>
                  <a:gd name="connsiteX173" fmla="*/ 236882 w 378000"/>
                  <a:gd name="connsiteY173" fmla="*/ 228064 h 543749"/>
                  <a:gd name="connsiteX174" fmla="*/ 233311 w 378000"/>
                  <a:gd name="connsiteY174" fmla="*/ 241397 h 543749"/>
                  <a:gd name="connsiteX175" fmla="*/ 197776 w 378000"/>
                  <a:gd name="connsiteY175" fmla="*/ 261909 h 543749"/>
                  <a:gd name="connsiteX176" fmla="*/ 186991 w 378000"/>
                  <a:gd name="connsiteY176" fmla="*/ 256865 h 543749"/>
                  <a:gd name="connsiteX177" fmla="*/ 169247 w 378000"/>
                  <a:gd name="connsiteY177" fmla="*/ 211257 h 543749"/>
                  <a:gd name="connsiteX178" fmla="*/ 172842 w 378000"/>
                  <a:gd name="connsiteY178" fmla="*/ 197871 h 543749"/>
                  <a:gd name="connsiteX179" fmla="*/ 208377 w 378000"/>
                  <a:gd name="connsiteY179" fmla="*/ 177359 h 543749"/>
                  <a:gd name="connsiteX180" fmla="*/ 180354 w 378000"/>
                  <a:gd name="connsiteY180" fmla="*/ 105345 h 543749"/>
                  <a:gd name="connsiteX181" fmla="*/ 191116 w 378000"/>
                  <a:gd name="connsiteY181" fmla="*/ 110441 h 543749"/>
                  <a:gd name="connsiteX182" fmla="*/ 208860 w 378000"/>
                  <a:gd name="connsiteY182" fmla="*/ 156050 h 543749"/>
                  <a:gd name="connsiteX183" fmla="*/ 205265 w 378000"/>
                  <a:gd name="connsiteY183" fmla="*/ 169383 h 543749"/>
                  <a:gd name="connsiteX184" fmla="*/ 169754 w 378000"/>
                  <a:gd name="connsiteY184" fmla="*/ 189893 h 543749"/>
                  <a:gd name="connsiteX185" fmla="*/ 158969 w 378000"/>
                  <a:gd name="connsiteY185" fmla="*/ 184851 h 543749"/>
                  <a:gd name="connsiteX186" fmla="*/ 141225 w 378000"/>
                  <a:gd name="connsiteY186" fmla="*/ 139241 h 543749"/>
                  <a:gd name="connsiteX187" fmla="*/ 144820 w 378000"/>
                  <a:gd name="connsiteY187" fmla="*/ 125857 h 543749"/>
                  <a:gd name="connsiteX188" fmla="*/ 180354 w 378000"/>
                  <a:gd name="connsiteY188" fmla="*/ 105345 h 543749"/>
                  <a:gd name="connsiteX189" fmla="*/ 236421 w 378000"/>
                  <a:gd name="connsiteY189" fmla="*/ 249419 h 543749"/>
                  <a:gd name="connsiteX190" fmla="*/ 247160 w 378000"/>
                  <a:gd name="connsiteY190" fmla="*/ 254470 h 543749"/>
                  <a:gd name="connsiteX191" fmla="*/ 264904 w 378000"/>
                  <a:gd name="connsiteY191" fmla="*/ 300089 h 543749"/>
                  <a:gd name="connsiteX192" fmla="*/ 261355 w 378000"/>
                  <a:gd name="connsiteY192" fmla="*/ 313454 h 543749"/>
                  <a:gd name="connsiteX193" fmla="*/ 225798 w 378000"/>
                  <a:gd name="connsiteY193" fmla="*/ 333964 h 543749"/>
                  <a:gd name="connsiteX194" fmla="*/ 215013 w 378000"/>
                  <a:gd name="connsiteY194" fmla="*/ 328892 h 543749"/>
                  <a:gd name="connsiteX195" fmla="*/ 197269 w 378000"/>
                  <a:gd name="connsiteY195" fmla="*/ 283269 h 543749"/>
                  <a:gd name="connsiteX196" fmla="*/ 200887 w 378000"/>
                  <a:gd name="connsiteY196" fmla="*/ 269926 h 543749"/>
                  <a:gd name="connsiteX197" fmla="*/ 236421 w 378000"/>
                  <a:gd name="connsiteY197" fmla="*/ 249419 h 543749"/>
                  <a:gd name="connsiteX198" fmla="*/ 180239 w 378000"/>
                  <a:gd name="connsiteY198" fmla="*/ 281858 h 543749"/>
                  <a:gd name="connsiteX199" fmla="*/ 191001 w 378000"/>
                  <a:gd name="connsiteY199" fmla="*/ 286896 h 543749"/>
                  <a:gd name="connsiteX200" fmla="*/ 208745 w 378000"/>
                  <a:gd name="connsiteY200" fmla="*/ 332505 h 543749"/>
                  <a:gd name="connsiteX201" fmla="*/ 205150 w 378000"/>
                  <a:gd name="connsiteY201" fmla="*/ 345894 h 543749"/>
                  <a:gd name="connsiteX202" fmla="*/ 169616 w 378000"/>
                  <a:gd name="connsiteY202" fmla="*/ 366404 h 543749"/>
                  <a:gd name="connsiteX203" fmla="*/ 158877 w 378000"/>
                  <a:gd name="connsiteY203" fmla="*/ 361308 h 543749"/>
                  <a:gd name="connsiteX204" fmla="*/ 141110 w 378000"/>
                  <a:gd name="connsiteY204" fmla="*/ 315690 h 543749"/>
                  <a:gd name="connsiteX205" fmla="*/ 144705 w 378000"/>
                  <a:gd name="connsiteY205" fmla="*/ 302366 h 543749"/>
                  <a:gd name="connsiteX206" fmla="*/ 180239 w 378000"/>
                  <a:gd name="connsiteY206" fmla="*/ 281858 h 543749"/>
                  <a:gd name="connsiteX207" fmla="*/ 152194 w 378000"/>
                  <a:gd name="connsiteY207" fmla="*/ 209799 h 543749"/>
                  <a:gd name="connsiteX208" fmla="*/ 162979 w 378000"/>
                  <a:gd name="connsiteY208" fmla="*/ 214873 h 543749"/>
                  <a:gd name="connsiteX209" fmla="*/ 180723 w 378000"/>
                  <a:gd name="connsiteY209" fmla="*/ 260492 h 543749"/>
                  <a:gd name="connsiteX210" fmla="*/ 177105 w 378000"/>
                  <a:gd name="connsiteY210" fmla="*/ 273837 h 543749"/>
                  <a:gd name="connsiteX211" fmla="*/ 141594 w 378000"/>
                  <a:gd name="connsiteY211" fmla="*/ 294346 h 543749"/>
                  <a:gd name="connsiteX212" fmla="*/ 130855 w 378000"/>
                  <a:gd name="connsiteY212" fmla="*/ 289295 h 543749"/>
                  <a:gd name="connsiteX213" fmla="*/ 113088 w 378000"/>
                  <a:gd name="connsiteY213" fmla="*/ 243676 h 543749"/>
                  <a:gd name="connsiteX214" fmla="*/ 116660 w 378000"/>
                  <a:gd name="connsiteY214" fmla="*/ 230311 h 543749"/>
                  <a:gd name="connsiteX215" fmla="*/ 152194 w 378000"/>
                  <a:gd name="connsiteY215" fmla="*/ 209799 h 543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49">
                    <a:moveTo>
                      <a:pt x="180124" y="458311"/>
                    </a:moveTo>
                    <a:cubicBezTo>
                      <a:pt x="184111" y="456002"/>
                      <a:pt x="188881" y="458291"/>
                      <a:pt x="190886" y="463397"/>
                    </a:cubicBezTo>
                    <a:lnTo>
                      <a:pt x="208630" y="509016"/>
                    </a:lnTo>
                    <a:cubicBezTo>
                      <a:pt x="210611" y="514125"/>
                      <a:pt x="209021" y="520049"/>
                      <a:pt x="205058" y="522340"/>
                    </a:cubicBezTo>
                    <a:lnTo>
                      <a:pt x="169524" y="542847"/>
                    </a:lnTo>
                    <a:cubicBezTo>
                      <a:pt x="165583" y="545138"/>
                      <a:pt x="160743" y="542923"/>
                      <a:pt x="158738" y="537817"/>
                    </a:cubicBezTo>
                    <a:lnTo>
                      <a:pt x="140995" y="492200"/>
                    </a:lnTo>
                    <a:cubicBezTo>
                      <a:pt x="139013" y="487091"/>
                      <a:pt x="140649" y="481091"/>
                      <a:pt x="144590" y="478812"/>
                    </a:cubicBezTo>
                    <a:lnTo>
                      <a:pt x="180124" y="458311"/>
                    </a:lnTo>
                    <a:close/>
                    <a:moveTo>
                      <a:pt x="264443" y="321432"/>
                    </a:moveTo>
                    <a:cubicBezTo>
                      <a:pt x="268430" y="319133"/>
                      <a:pt x="273200" y="321419"/>
                      <a:pt x="275205" y="326528"/>
                    </a:cubicBezTo>
                    <a:lnTo>
                      <a:pt x="292949" y="372135"/>
                    </a:lnTo>
                    <a:cubicBezTo>
                      <a:pt x="294931" y="377241"/>
                      <a:pt x="293341" y="383171"/>
                      <a:pt x="289354" y="385468"/>
                    </a:cubicBezTo>
                    <a:lnTo>
                      <a:pt x="253843" y="405978"/>
                    </a:lnTo>
                    <a:cubicBezTo>
                      <a:pt x="249856" y="408280"/>
                      <a:pt x="245063" y="406042"/>
                      <a:pt x="243081" y="400936"/>
                    </a:cubicBezTo>
                    <a:lnTo>
                      <a:pt x="225314" y="355326"/>
                    </a:lnTo>
                    <a:cubicBezTo>
                      <a:pt x="223332" y="350220"/>
                      <a:pt x="224945" y="344239"/>
                      <a:pt x="228909" y="341940"/>
                    </a:cubicBezTo>
                    <a:lnTo>
                      <a:pt x="264443" y="321432"/>
                    </a:lnTo>
                    <a:close/>
                    <a:moveTo>
                      <a:pt x="152102" y="386289"/>
                    </a:moveTo>
                    <a:cubicBezTo>
                      <a:pt x="156089" y="383989"/>
                      <a:pt x="160859" y="386289"/>
                      <a:pt x="162841" y="391384"/>
                    </a:cubicBezTo>
                    <a:lnTo>
                      <a:pt x="180608" y="437002"/>
                    </a:lnTo>
                    <a:cubicBezTo>
                      <a:pt x="182589" y="442111"/>
                      <a:pt x="180999" y="448036"/>
                      <a:pt x="177036" y="450327"/>
                    </a:cubicBezTo>
                    <a:lnTo>
                      <a:pt x="141478" y="470834"/>
                    </a:lnTo>
                    <a:cubicBezTo>
                      <a:pt x="137538" y="473122"/>
                      <a:pt x="132721" y="470910"/>
                      <a:pt x="130717" y="465803"/>
                    </a:cubicBezTo>
                    <a:lnTo>
                      <a:pt x="112973" y="420187"/>
                    </a:lnTo>
                    <a:cubicBezTo>
                      <a:pt x="110991" y="415078"/>
                      <a:pt x="112627" y="409075"/>
                      <a:pt x="116568" y="406798"/>
                    </a:cubicBezTo>
                    <a:lnTo>
                      <a:pt x="152102" y="386289"/>
                    </a:lnTo>
                    <a:close/>
                    <a:moveTo>
                      <a:pt x="208261" y="353872"/>
                    </a:moveTo>
                    <a:cubicBezTo>
                      <a:pt x="212248" y="351570"/>
                      <a:pt x="217064" y="353837"/>
                      <a:pt x="219046" y="358944"/>
                    </a:cubicBezTo>
                    <a:lnTo>
                      <a:pt x="236790" y="404563"/>
                    </a:lnTo>
                    <a:cubicBezTo>
                      <a:pt x="238795" y="409669"/>
                      <a:pt x="237159" y="415608"/>
                      <a:pt x="233172" y="417908"/>
                    </a:cubicBezTo>
                    <a:lnTo>
                      <a:pt x="197638" y="438417"/>
                    </a:lnTo>
                    <a:cubicBezTo>
                      <a:pt x="193674" y="440717"/>
                      <a:pt x="188904" y="438470"/>
                      <a:pt x="186922" y="433366"/>
                    </a:cubicBezTo>
                    <a:lnTo>
                      <a:pt x="169155" y="387747"/>
                    </a:lnTo>
                    <a:cubicBezTo>
                      <a:pt x="167173" y="382638"/>
                      <a:pt x="168740" y="376679"/>
                      <a:pt x="172727" y="374379"/>
                    </a:cubicBezTo>
                    <a:lnTo>
                      <a:pt x="208261" y="353872"/>
                    </a:lnTo>
                    <a:close/>
                    <a:moveTo>
                      <a:pt x="236283" y="425886"/>
                    </a:moveTo>
                    <a:cubicBezTo>
                      <a:pt x="240270" y="423583"/>
                      <a:pt x="245086" y="425851"/>
                      <a:pt x="247068" y="430958"/>
                    </a:cubicBezTo>
                    <a:lnTo>
                      <a:pt x="264812" y="476576"/>
                    </a:lnTo>
                    <a:cubicBezTo>
                      <a:pt x="266794" y="481683"/>
                      <a:pt x="265181" y="487624"/>
                      <a:pt x="261194" y="489921"/>
                    </a:cubicBezTo>
                    <a:lnTo>
                      <a:pt x="225660" y="510431"/>
                    </a:lnTo>
                    <a:cubicBezTo>
                      <a:pt x="221696" y="512730"/>
                      <a:pt x="216926" y="510484"/>
                      <a:pt x="214921" y="505380"/>
                    </a:cubicBezTo>
                    <a:lnTo>
                      <a:pt x="197176" y="459761"/>
                    </a:lnTo>
                    <a:cubicBezTo>
                      <a:pt x="195195" y="454652"/>
                      <a:pt x="196762" y="448693"/>
                      <a:pt x="200749" y="446395"/>
                    </a:cubicBezTo>
                    <a:lnTo>
                      <a:pt x="236283" y="425886"/>
                    </a:lnTo>
                    <a:close/>
                    <a:moveTo>
                      <a:pt x="348624" y="361016"/>
                    </a:moveTo>
                    <a:cubicBezTo>
                      <a:pt x="352588" y="358730"/>
                      <a:pt x="357427" y="360995"/>
                      <a:pt x="359409" y="366102"/>
                    </a:cubicBezTo>
                    <a:lnTo>
                      <a:pt x="377153" y="411709"/>
                    </a:lnTo>
                    <a:cubicBezTo>
                      <a:pt x="379135" y="416827"/>
                      <a:pt x="377522" y="422765"/>
                      <a:pt x="373535" y="425065"/>
                    </a:cubicBezTo>
                    <a:lnTo>
                      <a:pt x="338024" y="445575"/>
                    </a:lnTo>
                    <a:cubicBezTo>
                      <a:pt x="334037" y="447874"/>
                      <a:pt x="329267" y="445619"/>
                      <a:pt x="327262" y="440512"/>
                    </a:cubicBezTo>
                    <a:lnTo>
                      <a:pt x="309518" y="394905"/>
                    </a:lnTo>
                    <a:cubicBezTo>
                      <a:pt x="307536" y="389796"/>
                      <a:pt x="309103" y="383825"/>
                      <a:pt x="313090" y="381537"/>
                    </a:cubicBezTo>
                    <a:lnTo>
                      <a:pt x="348624" y="361016"/>
                    </a:lnTo>
                    <a:close/>
                    <a:moveTo>
                      <a:pt x="292465" y="393432"/>
                    </a:moveTo>
                    <a:cubicBezTo>
                      <a:pt x="296429" y="391146"/>
                      <a:pt x="301222" y="393432"/>
                      <a:pt x="303227" y="398541"/>
                    </a:cubicBezTo>
                    <a:lnTo>
                      <a:pt x="320971" y="444148"/>
                    </a:lnTo>
                    <a:cubicBezTo>
                      <a:pt x="322953" y="449266"/>
                      <a:pt x="321363" y="455184"/>
                      <a:pt x="317376" y="457484"/>
                    </a:cubicBezTo>
                    <a:lnTo>
                      <a:pt x="281865" y="477991"/>
                    </a:lnTo>
                    <a:cubicBezTo>
                      <a:pt x="277878" y="480293"/>
                      <a:pt x="273085" y="478056"/>
                      <a:pt x="271080" y="472949"/>
                    </a:cubicBezTo>
                    <a:lnTo>
                      <a:pt x="253336" y="427340"/>
                    </a:lnTo>
                    <a:cubicBezTo>
                      <a:pt x="251354" y="422235"/>
                      <a:pt x="252967" y="416253"/>
                      <a:pt x="256931" y="413956"/>
                    </a:cubicBezTo>
                    <a:lnTo>
                      <a:pt x="292465" y="393432"/>
                    </a:lnTo>
                    <a:close/>
                    <a:moveTo>
                      <a:pt x="124080" y="314275"/>
                    </a:moveTo>
                    <a:cubicBezTo>
                      <a:pt x="128067" y="311975"/>
                      <a:pt x="132814" y="314220"/>
                      <a:pt x="134819" y="319335"/>
                    </a:cubicBezTo>
                    <a:lnTo>
                      <a:pt x="152563" y="364945"/>
                    </a:lnTo>
                    <a:cubicBezTo>
                      <a:pt x="154545" y="370051"/>
                      <a:pt x="152977" y="376013"/>
                      <a:pt x="148991" y="378310"/>
                    </a:cubicBezTo>
                    <a:lnTo>
                      <a:pt x="113456" y="398820"/>
                    </a:lnTo>
                    <a:cubicBezTo>
                      <a:pt x="109516" y="401108"/>
                      <a:pt x="104677" y="398852"/>
                      <a:pt x="102672" y="393748"/>
                    </a:cubicBezTo>
                    <a:lnTo>
                      <a:pt x="84928" y="348129"/>
                    </a:lnTo>
                    <a:cubicBezTo>
                      <a:pt x="82946" y="343020"/>
                      <a:pt x="84605" y="337061"/>
                      <a:pt x="88546" y="334784"/>
                    </a:cubicBezTo>
                    <a:lnTo>
                      <a:pt x="124080" y="314275"/>
                    </a:lnTo>
                    <a:close/>
                    <a:moveTo>
                      <a:pt x="96035" y="242217"/>
                    </a:moveTo>
                    <a:cubicBezTo>
                      <a:pt x="100022" y="239918"/>
                      <a:pt x="104815" y="242217"/>
                      <a:pt x="106797" y="247313"/>
                    </a:cubicBezTo>
                    <a:lnTo>
                      <a:pt x="124541" y="292931"/>
                    </a:lnTo>
                    <a:cubicBezTo>
                      <a:pt x="126523" y="298038"/>
                      <a:pt x="124933" y="303963"/>
                      <a:pt x="120946" y="306255"/>
                    </a:cubicBezTo>
                    <a:lnTo>
                      <a:pt x="85434" y="326763"/>
                    </a:lnTo>
                    <a:cubicBezTo>
                      <a:pt x="81471" y="329051"/>
                      <a:pt x="76655" y="326839"/>
                      <a:pt x="74650" y="321734"/>
                    </a:cubicBezTo>
                    <a:lnTo>
                      <a:pt x="56906" y="276111"/>
                    </a:lnTo>
                    <a:cubicBezTo>
                      <a:pt x="54924" y="271007"/>
                      <a:pt x="56560" y="265015"/>
                      <a:pt x="60524" y="262727"/>
                    </a:cubicBezTo>
                    <a:lnTo>
                      <a:pt x="96035" y="242217"/>
                    </a:lnTo>
                    <a:close/>
                    <a:moveTo>
                      <a:pt x="208492" y="904"/>
                    </a:moveTo>
                    <a:cubicBezTo>
                      <a:pt x="212455" y="-1396"/>
                      <a:pt x="217271" y="839"/>
                      <a:pt x="219253" y="5944"/>
                    </a:cubicBezTo>
                    <a:lnTo>
                      <a:pt x="237020" y="51565"/>
                    </a:lnTo>
                    <a:cubicBezTo>
                      <a:pt x="239002" y="56671"/>
                      <a:pt x="237389" y="62651"/>
                      <a:pt x="233403" y="64951"/>
                    </a:cubicBezTo>
                    <a:lnTo>
                      <a:pt x="197891" y="85461"/>
                    </a:lnTo>
                    <a:cubicBezTo>
                      <a:pt x="193904" y="87760"/>
                      <a:pt x="189111" y="85461"/>
                      <a:pt x="187130" y="80354"/>
                    </a:cubicBezTo>
                    <a:lnTo>
                      <a:pt x="169362" y="34745"/>
                    </a:lnTo>
                    <a:cubicBezTo>
                      <a:pt x="167380" y="29640"/>
                      <a:pt x="168970" y="23713"/>
                      <a:pt x="172957" y="21413"/>
                    </a:cubicBezTo>
                    <a:lnTo>
                      <a:pt x="208492" y="904"/>
                    </a:lnTo>
                    <a:close/>
                    <a:moveTo>
                      <a:pt x="152332" y="33332"/>
                    </a:moveTo>
                    <a:cubicBezTo>
                      <a:pt x="156319" y="31032"/>
                      <a:pt x="161089" y="33277"/>
                      <a:pt x="163071" y="38383"/>
                    </a:cubicBezTo>
                    <a:lnTo>
                      <a:pt x="180815" y="84004"/>
                    </a:lnTo>
                    <a:cubicBezTo>
                      <a:pt x="182820" y="89111"/>
                      <a:pt x="181230" y="95070"/>
                      <a:pt x="177266" y="97368"/>
                    </a:cubicBezTo>
                    <a:lnTo>
                      <a:pt x="141732" y="117879"/>
                    </a:lnTo>
                    <a:cubicBezTo>
                      <a:pt x="137746" y="120179"/>
                      <a:pt x="132929" y="117912"/>
                      <a:pt x="130947" y="112805"/>
                    </a:cubicBezTo>
                    <a:lnTo>
                      <a:pt x="113203" y="67184"/>
                    </a:lnTo>
                    <a:cubicBezTo>
                      <a:pt x="111198" y="62080"/>
                      <a:pt x="112835" y="56141"/>
                      <a:pt x="116821" y="53841"/>
                    </a:cubicBezTo>
                    <a:lnTo>
                      <a:pt x="152332" y="33332"/>
                    </a:lnTo>
                    <a:close/>
                    <a:moveTo>
                      <a:pt x="96151" y="65771"/>
                    </a:moveTo>
                    <a:cubicBezTo>
                      <a:pt x="100137" y="63472"/>
                      <a:pt x="104930" y="65707"/>
                      <a:pt x="106912" y="70811"/>
                    </a:cubicBezTo>
                    <a:lnTo>
                      <a:pt x="124679" y="116421"/>
                    </a:lnTo>
                    <a:cubicBezTo>
                      <a:pt x="126661" y="121527"/>
                      <a:pt x="125048" y="127507"/>
                      <a:pt x="121061" y="129807"/>
                    </a:cubicBezTo>
                    <a:lnTo>
                      <a:pt x="85550" y="150319"/>
                    </a:lnTo>
                    <a:cubicBezTo>
                      <a:pt x="81563" y="152619"/>
                      <a:pt x="76770" y="150328"/>
                      <a:pt x="74788" y="145224"/>
                    </a:cubicBezTo>
                    <a:lnTo>
                      <a:pt x="57044" y="99614"/>
                    </a:lnTo>
                    <a:cubicBezTo>
                      <a:pt x="55062" y="94496"/>
                      <a:pt x="56629" y="88581"/>
                      <a:pt x="60616" y="86281"/>
                    </a:cubicBezTo>
                    <a:lnTo>
                      <a:pt x="96151" y="65771"/>
                    </a:lnTo>
                    <a:close/>
                    <a:moveTo>
                      <a:pt x="39991" y="98188"/>
                    </a:moveTo>
                    <a:cubicBezTo>
                      <a:pt x="43978" y="95891"/>
                      <a:pt x="48748" y="98146"/>
                      <a:pt x="50730" y="103251"/>
                    </a:cubicBezTo>
                    <a:lnTo>
                      <a:pt x="68474" y="148860"/>
                    </a:lnTo>
                    <a:cubicBezTo>
                      <a:pt x="70456" y="153967"/>
                      <a:pt x="68889" y="159935"/>
                      <a:pt x="64925" y="162226"/>
                    </a:cubicBezTo>
                    <a:lnTo>
                      <a:pt x="29391" y="182735"/>
                    </a:lnTo>
                    <a:cubicBezTo>
                      <a:pt x="25427" y="185024"/>
                      <a:pt x="20588" y="182768"/>
                      <a:pt x="18606" y="177663"/>
                    </a:cubicBezTo>
                    <a:lnTo>
                      <a:pt x="839" y="132052"/>
                    </a:lnTo>
                    <a:cubicBezTo>
                      <a:pt x="-1143" y="126936"/>
                      <a:pt x="516" y="120976"/>
                      <a:pt x="4457" y="118700"/>
                    </a:cubicBezTo>
                    <a:lnTo>
                      <a:pt x="39991" y="98188"/>
                    </a:lnTo>
                    <a:close/>
                    <a:moveTo>
                      <a:pt x="68013" y="170204"/>
                    </a:moveTo>
                    <a:cubicBezTo>
                      <a:pt x="72000" y="167904"/>
                      <a:pt x="76793" y="170204"/>
                      <a:pt x="78775" y="175299"/>
                    </a:cubicBezTo>
                    <a:lnTo>
                      <a:pt x="96519" y="220918"/>
                    </a:lnTo>
                    <a:cubicBezTo>
                      <a:pt x="98501" y="226024"/>
                      <a:pt x="96911" y="231949"/>
                      <a:pt x="92924" y="234239"/>
                    </a:cubicBezTo>
                    <a:lnTo>
                      <a:pt x="57413" y="254749"/>
                    </a:lnTo>
                    <a:cubicBezTo>
                      <a:pt x="53449" y="257037"/>
                      <a:pt x="48633" y="254825"/>
                      <a:pt x="46651" y="249721"/>
                    </a:cubicBezTo>
                    <a:lnTo>
                      <a:pt x="28884" y="204100"/>
                    </a:lnTo>
                    <a:cubicBezTo>
                      <a:pt x="26902" y="198993"/>
                      <a:pt x="28538" y="192990"/>
                      <a:pt x="32502" y="190713"/>
                    </a:cubicBezTo>
                    <a:lnTo>
                      <a:pt x="68013" y="170204"/>
                    </a:lnTo>
                    <a:close/>
                    <a:moveTo>
                      <a:pt x="124172" y="137785"/>
                    </a:moveTo>
                    <a:cubicBezTo>
                      <a:pt x="128159" y="135485"/>
                      <a:pt x="132975" y="137753"/>
                      <a:pt x="134957" y="142859"/>
                    </a:cubicBezTo>
                    <a:lnTo>
                      <a:pt x="152701" y="188478"/>
                    </a:lnTo>
                    <a:cubicBezTo>
                      <a:pt x="154683" y="193585"/>
                      <a:pt x="153070" y="199523"/>
                      <a:pt x="149083" y="201821"/>
                    </a:cubicBezTo>
                    <a:lnTo>
                      <a:pt x="113572" y="222332"/>
                    </a:lnTo>
                    <a:cubicBezTo>
                      <a:pt x="109585" y="224632"/>
                      <a:pt x="104815" y="222386"/>
                      <a:pt x="102810" y="217281"/>
                    </a:cubicBezTo>
                    <a:lnTo>
                      <a:pt x="85066" y="171660"/>
                    </a:lnTo>
                    <a:cubicBezTo>
                      <a:pt x="83084" y="166554"/>
                      <a:pt x="84674" y="160594"/>
                      <a:pt x="88638" y="158294"/>
                    </a:cubicBezTo>
                    <a:lnTo>
                      <a:pt x="124172" y="137785"/>
                    </a:lnTo>
                    <a:close/>
                    <a:moveTo>
                      <a:pt x="236513" y="72929"/>
                    </a:moveTo>
                    <a:cubicBezTo>
                      <a:pt x="240500" y="70629"/>
                      <a:pt x="245317" y="72895"/>
                      <a:pt x="247298" y="78001"/>
                    </a:cubicBezTo>
                    <a:lnTo>
                      <a:pt x="265042" y="123611"/>
                    </a:lnTo>
                    <a:cubicBezTo>
                      <a:pt x="267024" y="128729"/>
                      <a:pt x="265411" y="134665"/>
                      <a:pt x="261425" y="136965"/>
                    </a:cubicBezTo>
                    <a:lnTo>
                      <a:pt x="225913" y="157476"/>
                    </a:lnTo>
                    <a:cubicBezTo>
                      <a:pt x="221926" y="159774"/>
                      <a:pt x="217156" y="157518"/>
                      <a:pt x="215174" y="152411"/>
                    </a:cubicBezTo>
                    <a:lnTo>
                      <a:pt x="197407" y="106802"/>
                    </a:lnTo>
                    <a:cubicBezTo>
                      <a:pt x="195425" y="101698"/>
                      <a:pt x="197015" y="95727"/>
                      <a:pt x="200979" y="93438"/>
                    </a:cubicBezTo>
                    <a:lnTo>
                      <a:pt x="236513" y="72929"/>
                    </a:lnTo>
                    <a:close/>
                    <a:moveTo>
                      <a:pt x="320602" y="289002"/>
                    </a:moveTo>
                    <a:cubicBezTo>
                      <a:pt x="324589" y="286702"/>
                      <a:pt x="329405" y="288979"/>
                      <a:pt x="331387" y="294074"/>
                    </a:cubicBezTo>
                    <a:lnTo>
                      <a:pt x="349131" y="339695"/>
                    </a:lnTo>
                    <a:cubicBezTo>
                      <a:pt x="351113" y="344802"/>
                      <a:pt x="349500" y="350752"/>
                      <a:pt x="345513" y="353052"/>
                    </a:cubicBezTo>
                    <a:lnTo>
                      <a:pt x="310002" y="373561"/>
                    </a:lnTo>
                    <a:cubicBezTo>
                      <a:pt x="306015" y="375861"/>
                      <a:pt x="301245" y="373605"/>
                      <a:pt x="299240" y="368496"/>
                    </a:cubicBezTo>
                    <a:lnTo>
                      <a:pt x="281496" y="322887"/>
                    </a:lnTo>
                    <a:cubicBezTo>
                      <a:pt x="279515" y="317782"/>
                      <a:pt x="281081" y="311811"/>
                      <a:pt x="285068" y="309523"/>
                    </a:cubicBezTo>
                    <a:lnTo>
                      <a:pt x="320602" y="289002"/>
                    </a:lnTo>
                    <a:close/>
                    <a:moveTo>
                      <a:pt x="292580" y="216989"/>
                    </a:moveTo>
                    <a:cubicBezTo>
                      <a:pt x="296567" y="214689"/>
                      <a:pt x="301361" y="216924"/>
                      <a:pt x="303342" y="222031"/>
                    </a:cubicBezTo>
                    <a:lnTo>
                      <a:pt x="321086" y="267649"/>
                    </a:lnTo>
                    <a:cubicBezTo>
                      <a:pt x="323091" y="272756"/>
                      <a:pt x="321478" y="278738"/>
                      <a:pt x="317491" y="281038"/>
                    </a:cubicBezTo>
                    <a:lnTo>
                      <a:pt x="281957" y="301547"/>
                    </a:lnTo>
                    <a:cubicBezTo>
                      <a:pt x="277993" y="303834"/>
                      <a:pt x="273200" y="301547"/>
                      <a:pt x="271218" y="296439"/>
                    </a:cubicBezTo>
                    <a:lnTo>
                      <a:pt x="253474" y="250829"/>
                    </a:lnTo>
                    <a:cubicBezTo>
                      <a:pt x="251469" y="245725"/>
                      <a:pt x="253059" y="239798"/>
                      <a:pt x="257046" y="237498"/>
                    </a:cubicBezTo>
                    <a:lnTo>
                      <a:pt x="292580" y="216989"/>
                    </a:lnTo>
                    <a:close/>
                    <a:moveTo>
                      <a:pt x="264535" y="144931"/>
                    </a:moveTo>
                    <a:cubicBezTo>
                      <a:pt x="268522" y="142643"/>
                      <a:pt x="273339" y="144910"/>
                      <a:pt x="275320" y="150017"/>
                    </a:cubicBezTo>
                    <a:lnTo>
                      <a:pt x="293064" y="195624"/>
                    </a:lnTo>
                    <a:cubicBezTo>
                      <a:pt x="295069" y="200742"/>
                      <a:pt x="293433" y="206678"/>
                      <a:pt x="289469" y="208978"/>
                    </a:cubicBezTo>
                    <a:lnTo>
                      <a:pt x="253935" y="229490"/>
                    </a:lnTo>
                    <a:cubicBezTo>
                      <a:pt x="249948" y="231790"/>
                      <a:pt x="245178" y="229532"/>
                      <a:pt x="243196" y="224427"/>
                    </a:cubicBezTo>
                    <a:lnTo>
                      <a:pt x="225452" y="178818"/>
                    </a:lnTo>
                    <a:cubicBezTo>
                      <a:pt x="223447" y="173711"/>
                      <a:pt x="225037" y="167740"/>
                      <a:pt x="229001" y="165452"/>
                    </a:cubicBezTo>
                    <a:lnTo>
                      <a:pt x="264535" y="144931"/>
                    </a:lnTo>
                    <a:close/>
                    <a:moveTo>
                      <a:pt x="208377" y="177359"/>
                    </a:moveTo>
                    <a:cubicBezTo>
                      <a:pt x="212363" y="175062"/>
                      <a:pt x="217156" y="177350"/>
                      <a:pt x="219138" y="182454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097"/>
                      <a:pt x="233311" y="241397"/>
                    </a:cubicBezTo>
                    <a:lnTo>
                      <a:pt x="197776" y="261909"/>
                    </a:lnTo>
                    <a:cubicBezTo>
                      <a:pt x="193790" y="264209"/>
                      <a:pt x="188996" y="261974"/>
                      <a:pt x="186991" y="256865"/>
                    </a:cubicBezTo>
                    <a:lnTo>
                      <a:pt x="169247" y="211257"/>
                    </a:lnTo>
                    <a:cubicBezTo>
                      <a:pt x="167265" y="206151"/>
                      <a:pt x="168878" y="200171"/>
                      <a:pt x="172842" y="197871"/>
                    </a:cubicBezTo>
                    <a:lnTo>
                      <a:pt x="208377" y="177359"/>
                    </a:lnTo>
                    <a:close/>
                    <a:moveTo>
                      <a:pt x="180354" y="105345"/>
                    </a:moveTo>
                    <a:cubicBezTo>
                      <a:pt x="184341" y="103046"/>
                      <a:pt x="189134" y="105334"/>
                      <a:pt x="191116" y="110441"/>
                    </a:cubicBezTo>
                    <a:lnTo>
                      <a:pt x="208860" y="156050"/>
                    </a:lnTo>
                    <a:cubicBezTo>
                      <a:pt x="210842" y="161168"/>
                      <a:pt x="209252" y="167084"/>
                      <a:pt x="205265" y="169383"/>
                    </a:cubicBezTo>
                    <a:lnTo>
                      <a:pt x="169754" y="189893"/>
                    </a:lnTo>
                    <a:cubicBezTo>
                      <a:pt x="165768" y="192193"/>
                      <a:pt x="160974" y="189957"/>
                      <a:pt x="158969" y="184851"/>
                    </a:cubicBezTo>
                    <a:lnTo>
                      <a:pt x="141225" y="139241"/>
                    </a:lnTo>
                    <a:cubicBezTo>
                      <a:pt x="139243" y="134137"/>
                      <a:pt x="140856" y="128155"/>
                      <a:pt x="144820" y="125857"/>
                    </a:cubicBezTo>
                    <a:lnTo>
                      <a:pt x="180354" y="105345"/>
                    </a:lnTo>
                    <a:close/>
                    <a:moveTo>
                      <a:pt x="236421" y="249419"/>
                    </a:moveTo>
                    <a:cubicBezTo>
                      <a:pt x="240408" y="247119"/>
                      <a:pt x="245155" y="249361"/>
                      <a:pt x="247160" y="254470"/>
                    </a:cubicBezTo>
                    <a:lnTo>
                      <a:pt x="264904" y="300089"/>
                    </a:lnTo>
                    <a:cubicBezTo>
                      <a:pt x="266886" y="305193"/>
                      <a:pt x="265319" y="311155"/>
                      <a:pt x="261355" y="313454"/>
                    </a:cubicBezTo>
                    <a:lnTo>
                      <a:pt x="225798" y="333964"/>
                    </a:lnTo>
                    <a:cubicBezTo>
                      <a:pt x="221834" y="336264"/>
                      <a:pt x="217018" y="333996"/>
                      <a:pt x="215013" y="328892"/>
                    </a:cubicBezTo>
                    <a:lnTo>
                      <a:pt x="197269" y="283269"/>
                    </a:lnTo>
                    <a:cubicBezTo>
                      <a:pt x="195287" y="278164"/>
                      <a:pt x="196900" y="272226"/>
                      <a:pt x="200887" y="269926"/>
                    </a:cubicBezTo>
                    <a:lnTo>
                      <a:pt x="236421" y="249419"/>
                    </a:lnTo>
                    <a:close/>
                    <a:moveTo>
                      <a:pt x="180239" y="281858"/>
                    </a:moveTo>
                    <a:cubicBezTo>
                      <a:pt x="184226" y="279556"/>
                      <a:pt x="189019" y="281780"/>
                      <a:pt x="191001" y="286896"/>
                    </a:cubicBezTo>
                    <a:lnTo>
                      <a:pt x="208745" y="332505"/>
                    </a:lnTo>
                    <a:cubicBezTo>
                      <a:pt x="210750" y="337612"/>
                      <a:pt x="209137" y="343594"/>
                      <a:pt x="205150" y="345894"/>
                    </a:cubicBezTo>
                    <a:lnTo>
                      <a:pt x="169616" y="366404"/>
                    </a:lnTo>
                    <a:cubicBezTo>
                      <a:pt x="165652" y="368703"/>
                      <a:pt x="160859" y="366404"/>
                      <a:pt x="158877" y="361308"/>
                    </a:cubicBezTo>
                    <a:lnTo>
                      <a:pt x="141110" y="315690"/>
                    </a:lnTo>
                    <a:cubicBezTo>
                      <a:pt x="139128" y="310581"/>
                      <a:pt x="140718" y="304665"/>
                      <a:pt x="144705" y="302366"/>
                    </a:cubicBezTo>
                    <a:lnTo>
                      <a:pt x="180239" y="281858"/>
                    </a:lnTo>
                    <a:close/>
                    <a:moveTo>
                      <a:pt x="152194" y="209799"/>
                    </a:moveTo>
                    <a:cubicBezTo>
                      <a:pt x="156181" y="207499"/>
                      <a:pt x="160997" y="209766"/>
                      <a:pt x="162979" y="214873"/>
                    </a:cubicBezTo>
                    <a:lnTo>
                      <a:pt x="180723" y="260492"/>
                    </a:lnTo>
                    <a:cubicBezTo>
                      <a:pt x="182705" y="265598"/>
                      <a:pt x="181092" y="271537"/>
                      <a:pt x="177105" y="273837"/>
                    </a:cubicBezTo>
                    <a:lnTo>
                      <a:pt x="141594" y="294346"/>
                    </a:lnTo>
                    <a:cubicBezTo>
                      <a:pt x="137607" y="296646"/>
                      <a:pt x="132837" y="294399"/>
                      <a:pt x="130855" y="289295"/>
                    </a:cubicBezTo>
                    <a:lnTo>
                      <a:pt x="113088" y="243676"/>
                    </a:lnTo>
                    <a:cubicBezTo>
                      <a:pt x="111106" y="238567"/>
                      <a:pt x="112696" y="232608"/>
                      <a:pt x="116660" y="230311"/>
                    </a:cubicBezTo>
                    <a:lnTo>
                      <a:pt x="152194" y="20979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EA6B362C-59D8-A8FE-9D6D-68179D296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11957541"/>
            <a:ext cx="7772400" cy="477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334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4F7FFB-0C14-7467-EFAE-D29ABE281D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B431C83-3B01-E506-EA01-4C5AABA8CE3C}"/>
              </a:ext>
            </a:extLst>
          </p:cNvPr>
          <p:cNvGrpSpPr/>
          <p:nvPr/>
        </p:nvGrpSpPr>
        <p:grpSpPr>
          <a:xfrm>
            <a:off x="4723932" y="9969734"/>
            <a:ext cx="11950093" cy="1516541"/>
            <a:chOff x="5638330" y="10884132"/>
            <a:chExt cx="11950093" cy="1516541"/>
          </a:xfrm>
        </p:grpSpPr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841816EA-08D2-5671-1658-2F5AD5BF83DD}"/>
                </a:ext>
              </a:extLst>
            </p:cNvPr>
            <p:cNvSpPr txBox="1"/>
            <p:nvPr/>
          </p:nvSpPr>
          <p:spPr>
            <a:xfrm>
              <a:off x="11795805" y="11662264"/>
              <a:ext cx="3671903" cy="5230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N" sz="2799" dirty="0"/>
                <a:t>Short-Term</a:t>
              </a:r>
              <a:r>
                <a:rPr lang="en-US" sz="2799" dirty="0"/>
                <a:t> </a:t>
              </a:r>
              <a:r>
                <a:rPr lang="en-CN" sz="2799" dirty="0"/>
                <a:t>Operations</a:t>
              </a:r>
            </a:p>
          </p:txBody>
        </p:sp>
        <p:sp>
          <p:nvSpPr>
            <p:cNvPr id="125" name="Rounded Rectangle 124">
              <a:extLst>
                <a:ext uri="{FF2B5EF4-FFF2-40B4-BE49-F238E27FC236}">
                  <a16:creationId xmlns:a16="http://schemas.microsoft.com/office/drawing/2014/main" id="{B7DA585E-E955-698E-BF46-EFC180EED7C7}"/>
                </a:ext>
              </a:extLst>
            </p:cNvPr>
            <p:cNvSpPr/>
            <p:nvPr/>
          </p:nvSpPr>
          <p:spPr>
            <a:xfrm>
              <a:off x="11637205" y="11563874"/>
              <a:ext cx="3989104" cy="720000"/>
            </a:xfrm>
            <a:prstGeom prst="roundRect">
              <a:avLst/>
            </a:prstGeom>
            <a:noFill/>
            <a:ln w="3175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FDC2D6A-76DA-2DD3-A0D3-BA865DAF48BA}"/>
                </a:ext>
              </a:extLst>
            </p:cNvPr>
            <p:cNvGrpSpPr/>
            <p:nvPr/>
          </p:nvGrpSpPr>
          <p:grpSpPr>
            <a:xfrm>
              <a:off x="5638330" y="10884132"/>
              <a:ext cx="11950093" cy="1516541"/>
              <a:chOff x="5638330" y="10884132"/>
              <a:chExt cx="11950093" cy="1516541"/>
            </a:xfrm>
          </p:grpSpPr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366A161F-85DD-296F-8E9F-E396FA007F4D}"/>
                  </a:ext>
                </a:extLst>
              </p:cNvPr>
              <p:cNvSpPr txBox="1"/>
              <p:nvPr/>
            </p:nvSpPr>
            <p:spPr>
              <a:xfrm>
                <a:off x="5742466" y="11662264"/>
                <a:ext cx="3723647" cy="5230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799" dirty="0"/>
                  <a:t>Medium</a:t>
                </a:r>
                <a:r>
                  <a:rPr lang="en-CN" sz="2799"/>
                  <a:t>-Term Planning</a:t>
                </a:r>
                <a:endParaRPr lang="en-CN" sz="2799" dirty="0"/>
              </a:p>
            </p:txBody>
          </p:sp>
          <p:sp>
            <p:nvSpPr>
              <p:cNvPr id="127" name="Rounded Rectangle 126">
                <a:extLst>
                  <a:ext uri="{FF2B5EF4-FFF2-40B4-BE49-F238E27FC236}">
                    <a16:creationId xmlns:a16="http://schemas.microsoft.com/office/drawing/2014/main" id="{85DF10B2-8B5E-2A02-10D2-05945DE470F3}"/>
                  </a:ext>
                </a:extLst>
              </p:cNvPr>
              <p:cNvSpPr/>
              <p:nvPr/>
            </p:nvSpPr>
            <p:spPr>
              <a:xfrm>
                <a:off x="5638330" y="11563874"/>
                <a:ext cx="3931920" cy="720000"/>
              </a:xfrm>
              <a:prstGeom prst="roundRect">
                <a:avLst/>
              </a:prstGeom>
              <a:noFill/>
              <a:ln w="3175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 dirty="0"/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3E3ADE40-4ED3-6A6A-8C6F-2359F8DE50A5}"/>
                  </a:ext>
                </a:extLst>
              </p:cNvPr>
              <p:cNvGrpSpPr/>
              <p:nvPr/>
            </p:nvGrpSpPr>
            <p:grpSpPr>
              <a:xfrm>
                <a:off x="5638330" y="10884132"/>
                <a:ext cx="11950093" cy="1516541"/>
                <a:chOff x="5638330" y="10884132"/>
                <a:chExt cx="11950093" cy="1516541"/>
              </a:xfrm>
            </p:grpSpPr>
            <p:sp>
              <p:nvSpPr>
                <p:cNvPr id="109" name="TextBox 108">
                  <a:extLst>
                    <a:ext uri="{FF2B5EF4-FFF2-40B4-BE49-F238E27FC236}">
                      <a16:creationId xmlns:a16="http://schemas.microsoft.com/office/drawing/2014/main" id="{507B0123-4977-9F9C-6070-31667C13AC43}"/>
                    </a:ext>
                  </a:extLst>
                </p:cNvPr>
                <p:cNvSpPr txBox="1"/>
                <p:nvPr/>
              </p:nvSpPr>
              <p:spPr>
                <a:xfrm>
                  <a:off x="9915497" y="11446822"/>
                  <a:ext cx="1376462" cy="953851"/>
                </a:xfrm>
                <a:prstGeom prst="rect">
                  <a:avLst/>
                </a:prstGeom>
                <a:noFill/>
              </p:spPr>
              <p:txBody>
                <a:bodyPr wrap="none" lIns="18000" rIns="18000" rtlCol="0">
                  <a:spAutoFit/>
                </a:bodyPr>
                <a:lstStyle/>
                <a:p>
                  <a:pPr algn="ctr"/>
                  <a:r>
                    <a:rPr lang="en-CN" sz="2799" dirty="0"/>
                    <a:t>Planning</a:t>
                  </a:r>
                  <a:br>
                    <a:rPr lang="en-CN" sz="2799" dirty="0"/>
                  </a:br>
                  <a:r>
                    <a:rPr lang="en-CN" sz="2799" dirty="0"/>
                    <a:t>Strategy</a:t>
                  </a:r>
                </a:p>
              </p:txBody>
            </p:sp>
            <p:cxnSp>
              <p:nvCxnSpPr>
                <p:cNvPr id="113" name="Straight Arrow Connector 112">
                  <a:extLst>
                    <a:ext uri="{FF2B5EF4-FFF2-40B4-BE49-F238E27FC236}">
                      <a16:creationId xmlns:a16="http://schemas.microsoft.com/office/drawing/2014/main" id="{B872E6B4-93D8-06B1-011C-31130C82F026}"/>
                    </a:ext>
                  </a:extLst>
                </p:cNvPr>
                <p:cNvCxnSpPr>
                  <a:cxnSpLocks/>
                  <a:stCxn id="127" idx="3"/>
                  <a:endCxn id="109" idx="1"/>
                </p:cNvCxnSpPr>
                <p:nvPr/>
              </p:nvCxnSpPr>
              <p:spPr>
                <a:xfrm flipV="1">
                  <a:off x="9570250" y="11923748"/>
                  <a:ext cx="345247" cy="126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non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Arrow Connector 115">
                  <a:extLst>
                    <a:ext uri="{FF2B5EF4-FFF2-40B4-BE49-F238E27FC236}">
                      <a16:creationId xmlns:a16="http://schemas.microsoft.com/office/drawing/2014/main" id="{4E41BD7E-3C2F-8395-345B-2A0E0F8632D6}"/>
                    </a:ext>
                  </a:extLst>
                </p:cNvPr>
                <p:cNvCxnSpPr>
                  <a:cxnSpLocks/>
                  <a:stCxn id="109" idx="3"/>
                  <a:endCxn id="125" idx="1"/>
                </p:cNvCxnSpPr>
                <p:nvPr/>
              </p:nvCxnSpPr>
              <p:spPr>
                <a:xfrm>
                  <a:off x="11291959" y="11923748"/>
                  <a:ext cx="345245" cy="126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Elbow Connector 128">
                  <a:extLst>
                    <a:ext uri="{FF2B5EF4-FFF2-40B4-BE49-F238E27FC236}">
                      <a16:creationId xmlns:a16="http://schemas.microsoft.com/office/drawing/2014/main" id="{EA535965-9328-67A4-A034-736B59FAC99E}"/>
                    </a:ext>
                  </a:extLst>
                </p:cNvPr>
                <p:cNvCxnSpPr>
                  <a:cxnSpLocks/>
                  <a:stCxn id="125" idx="3"/>
                  <a:endCxn id="127" idx="1"/>
                </p:cNvCxnSpPr>
                <p:nvPr/>
              </p:nvCxnSpPr>
              <p:spPr>
                <a:xfrm flipH="1">
                  <a:off x="5638330" y="11923874"/>
                  <a:ext cx="9985249" cy="12700"/>
                </a:xfrm>
                <a:prstGeom prst="bentConnector5">
                  <a:avLst>
                    <a:gd name="adj1" fmla="val -22295"/>
                    <a:gd name="adj2" fmla="val 5834646"/>
                    <a:gd name="adj3" fmla="val 102289"/>
                  </a:avLst>
                </a:prstGeom>
                <a:ln w="31750" cap="rnd">
                  <a:solidFill>
                    <a:srgbClr val="AE0000"/>
                  </a:solidFill>
                  <a:round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3" name="TextBox 132">
                  <a:extLst>
                    <a:ext uri="{FF2B5EF4-FFF2-40B4-BE49-F238E27FC236}">
                      <a16:creationId xmlns:a16="http://schemas.microsoft.com/office/drawing/2014/main" id="{E6D2ACC3-18E6-D418-C115-F16B22F53C1E}"/>
                    </a:ext>
                  </a:extLst>
                </p:cNvPr>
                <p:cNvSpPr txBox="1"/>
                <p:nvPr/>
              </p:nvSpPr>
              <p:spPr>
                <a:xfrm>
                  <a:off x="9183261" y="10884132"/>
                  <a:ext cx="3758914" cy="52309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CN" sz="2799" dirty="0">
                      <a:solidFill>
                        <a:srgbClr val="AE0000"/>
                      </a:solidFill>
                    </a:rPr>
                    <a:t>Contextual Information</a:t>
                  </a:r>
                </a:p>
              </p:txBody>
            </p:sp>
            <p:cxnSp>
              <p:nvCxnSpPr>
                <p:cNvPr id="134" name="Elbow Connector 133">
                  <a:extLst>
                    <a:ext uri="{FF2B5EF4-FFF2-40B4-BE49-F238E27FC236}">
                      <a16:creationId xmlns:a16="http://schemas.microsoft.com/office/drawing/2014/main" id="{70FF4ABF-144D-B35A-1D93-5370CFB1FFA0}"/>
                    </a:ext>
                  </a:extLst>
                </p:cNvPr>
                <p:cNvCxnSpPr>
                  <a:cxnSpLocks/>
                  <a:stCxn id="133" idx="1"/>
                  <a:endCxn id="127" idx="0"/>
                </p:cNvCxnSpPr>
                <p:nvPr/>
              </p:nvCxnSpPr>
              <p:spPr>
                <a:xfrm rot="10800000" flipV="1">
                  <a:off x="7604291" y="11145678"/>
                  <a:ext cx="1578971" cy="418196"/>
                </a:xfrm>
                <a:prstGeom prst="bentConnector2">
                  <a:avLst/>
                </a:prstGeom>
                <a:ln w="31750" cap="rnd">
                  <a:solidFill>
                    <a:srgbClr val="AE0000"/>
                  </a:solidFill>
                  <a:round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Elbow Connector 6">
                  <a:extLst>
                    <a:ext uri="{FF2B5EF4-FFF2-40B4-BE49-F238E27FC236}">
                      <a16:creationId xmlns:a16="http://schemas.microsoft.com/office/drawing/2014/main" id="{EEAD6F84-80D6-66BD-C0E1-684662C7EBCA}"/>
                    </a:ext>
                  </a:extLst>
                </p:cNvPr>
                <p:cNvCxnSpPr>
                  <a:cxnSpLocks/>
                  <a:stCxn id="133" idx="3"/>
                  <a:endCxn id="125" idx="0"/>
                </p:cNvCxnSpPr>
                <p:nvPr/>
              </p:nvCxnSpPr>
              <p:spPr>
                <a:xfrm>
                  <a:off x="12942175" y="11145678"/>
                  <a:ext cx="689581" cy="418196"/>
                </a:xfrm>
                <a:prstGeom prst="bentConnector2">
                  <a:avLst/>
                </a:prstGeom>
                <a:ln w="31750" cap="rnd">
                  <a:solidFill>
                    <a:srgbClr val="AE0000"/>
                  </a:solidFill>
                  <a:round/>
                  <a:tailEnd type="non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1" name="TextBox 120">
                  <a:extLst>
                    <a:ext uri="{FF2B5EF4-FFF2-40B4-BE49-F238E27FC236}">
                      <a16:creationId xmlns:a16="http://schemas.microsoft.com/office/drawing/2014/main" id="{CDE0747C-F414-254F-2654-03115C0A1662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6430670" y="11446822"/>
                  <a:ext cx="1157753" cy="953851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45720" rIns="45720" rtlCol="0">
                  <a:spAutoFit/>
                </a:bodyPr>
                <a:lstStyle/>
                <a:p>
                  <a:pPr algn="ctr"/>
                  <a:r>
                    <a:rPr lang="en-US" sz="2799" dirty="0">
                      <a:solidFill>
                        <a:srgbClr val="AE0000"/>
                      </a:solidFill>
                    </a:rPr>
                    <a:t>Market</a:t>
                  </a:r>
                  <a:br>
                    <a:rPr lang="en-CN" sz="2799">
                      <a:solidFill>
                        <a:srgbClr val="AE0000"/>
                      </a:solidFill>
                    </a:rPr>
                  </a:br>
                  <a:r>
                    <a:rPr lang="en-US" sz="2799" dirty="0">
                      <a:solidFill>
                        <a:srgbClr val="AE0000"/>
                      </a:solidFill>
                    </a:rPr>
                    <a:t>Profits</a:t>
                  </a:r>
                  <a:endParaRPr lang="en-CN" sz="2799" dirty="0">
                    <a:solidFill>
                      <a:srgbClr val="AE0000"/>
                    </a:solidFill>
                  </a:endParaRPr>
                </a:p>
              </p:txBody>
            </p:sp>
            <p:cxnSp>
              <p:nvCxnSpPr>
                <p:cNvPr id="48" name="Straight Arrow Connector 47">
                  <a:extLst>
                    <a:ext uri="{FF2B5EF4-FFF2-40B4-BE49-F238E27FC236}">
                      <a16:creationId xmlns:a16="http://schemas.microsoft.com/office/drawing/2014/main" id="{9C560166-14F3-4193-69E8-30EDB6E233F9}"/>
                    </a:ext>
                  </a:extLst>
                </p:cNvPr>
                <p:cNvCxnSpPr>
                  <a:cxnSpLocks/>
                  <a:stCxn id="125" idx="3"/>
                </p:cNvCxnSpPr>
                <p:nvPr/>
              </p:nvCxnSpPr>
              <p:spPr>
                <a:xfrm>
                  <a:off x="15626309" y="11923874"/>
                  <a:ext cx="822960" cy="0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99C00D0-2847-0612-B378-C49941C569D8}"/>
              </a:ext>
            </a:extLst>
          </p:cNvPr>
          <p:cNvGrpSpPr/>
          <p:nvPr/>
        </p:nvGrpSpPr>
        <p:grpSpPr>
          <a:xfrm>
            <a:off x="4723932" y="8093045"/>
            <a:ext cx="11950093" cy="953854"/>
            <a:chOff x="5638330" y="9007445"/>
            <a:chExt cx="11950093" cy="95385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9CE01E9-AAC2-1688-E791-085485391B81}"/>
                </a:ext>
              </a:extLst>
            </p:cNvPr>
            <p:cNvSpPr txBox="1"/>
            <p:nvPr/>
          </p:nvSpPr>
          <p:spPr>
            <a:xfrm>
              <a:off x="11795805" y="9222889"/>
              <a:ext cx="3671903" cy="5230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N" sz="2799" dirty="0"/>
                <a:t>Short-Term</a:t>
              </a:r>
              <a:r>
                <a:rPr lang="en-US" sz="2799" dirty="0"/>
                <a:t> </a:t>
              </a:r>
              <a:r>
                <a:rPr lang="en-CN" sz="2799" dirty="0"/>
                <a:t>Operations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8B8C2E4D-EA1F-825F-7598-ED71953761BD}"/>
                </a:ext>
              </a:extLst>
            </p:cNvPr>
            <p:cNvSpPr/>
            <p:nvPr/>
          </p:nvSpPr>
          <p:spPr>
            <a:xfrm>
              <a:off x="11637205" y="9124499"/>
              <a:ext cx="3989104" cy="720000"/>
            </a:xfrm>
            <a:prstGeom prst="roundRect">
              <a:avLst/>
            </a:prstGeom>
            <a:noFill/>
            <a:ln w="3175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9EF67BA-8BB5-C9B7-F2A6-61BAA534CC4F}"/>
                </a:ext>
              </a:extLst>
            </p:cNvPr>
            <p:cNvGrpSpPr/>
            <p:nvPr/>
          </p:nvGrpSpPr>
          <p:grpSpPr>
            <a:xfrm>
              <a:off x="5638330" y="9007445"/>
              <a:ext cx="11950093" cy="953854"/>
              <a:chOff x="5638330" y="9007445"/>
              <a:chExt cx="11950093" cy="953854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0869C6C-2EFE-B11C-21F8-4493428E94AD}"/>
                  </a:ext>
                </a:extLst>
              </p:cNvPr>
              <p:cNvSpPr txBox="1"/>
              <p:nvPr/>
            </p:nvSpPr>
            <p:spPr>
              <a:xfrm>
                <a:off x="5742466" y="9222889"/>
                <a:ext cx="3723647" cy="5230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799" dirty="0"/>
                  <a:t>Medium</a:t>
                </a:r>
                <a:r>
                  <a:rPr lang="en-CN" sz="2799"/>
                  <a:t>-Term </a:t>
                </a:r>
                <a:r>
                  <a:rPr lang="en-CN" sz="2799" dirty="0"/>
                  <a:t>Planning</a:t>
                </a:r>
              </a:p>
            </p:txBody>
          </p:sp>
          <p:sp>
            <p:nvSpPr>
              <p:cNvPr id="52" name="Rounded Rectangle 51">
                <a:extLst>
                  <a:ext uri="{FF2B5EF4-FFF2-40B4-BE49-F238E27FC236}">
                    <a16:creationId xmlns:a16="http://schemas.microsoft.com/office/drawing/2014/main" id="{84463CA0-6047-96A6-092B-151D1F04F139}"/>
                  </a:ext>
                </a:extLst>
              </p:cNvPr>
              <p:cNvSpPr/>
              <p:nvPr/>
            </p:nvSpPr>
            <p:spPr>
              <a:xfrm>
                <a:off x="5638330" y="9124499"/>
                <a:ext cx="3931920" cy="720000"/>
              </a:xfrm>
              <a:prstGeom prst="roundRect">
                <a:avLst/>
              </a:prstGeom>
              <a:noFill/>
              <a:ln w="3175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 dirty="0"/>
              </a:p>
            </p:txBody>
          </p:sp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00D6BFA5-E763-E67A-EF4A-A58338547823}"/>
                  </a:ext>
                </a:extLst>
              </p:cNvPr>
              <p:cNvGrpSpPr/>
              <p:nvPr/>
            </p:nvGrpSpPr>
            <p:grpSpPr>
              <a:xfrm>
                <a:off x="9570250" y="9007445"/>
                <a:ext cx="8018173" cy="953854"/>
                <a:chOff x="9570250" y="9007445"/>
                <a:chExt cx="8018173" cy="953854"/>
              </a:xfrm>
            </p:grpSpPr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7A1684AB-4D00-5295-337C-2DC09FDE95BA}"/>
                    </a:ext>
                  </a:extLst>
                </p:cNvPr>
                <p:cNvSpPr txBox="1"/>
                <p:nvPr/>
              </p:nvSpPr>
              <p:spPr>
                <a:xfrm>
                  <a:off x="9915497" y="9007448"/>
                  <a:ext cx="1376462" cy="953851"/>
                </a:xfrm>
                <a:prstGeom prst="rect">
                  <a:avLst/>
                </a:prstGeom>
                <a:noFill/>
              </p:spPr>
              <p:txBody>
                <a:bodyPr wrap="none" lIns="18000" rIns="18000" rtlCol="0">
                  <a:spAutoFit/>
                </a:bodyPr>
                <a:lstStyle/>
                <a:p>
                  <a:pPr algn="ctr"/>
                  <a:r>
                    <a:rPr lang="en-CN" sz="2799" dirty="0"/>
                    <a:t>Planning</a:t>
                  </a:r>
                  <a:br>
                    <a:rPr lang="en-CN" sz="2799" dirty="0"/>
                  </a:br>
                  <a:r>
                    <a:rPr lang="en-CN" sz="2799" dirty="0"/>
                    <a:t>Strategy</a:t>
                  </a:r>
                </a:p>
              </p:txBody>
            </p:sp>
            <p:cxnSp>
              <p:nvCxnSpPr>
                <p:cNvPr id="20" name="Straight Arrow Connector 19">
                  <a:extLst>
                    <a:ext uri="{FF2B5EF4-FFF2-40B4-BE49-F238E27FC236}">
                      <a16:creationId xmlns:a16="http://schemas.microsoft.com/office/drawing/2014/main" id="{596BBE4E-AE4B-0C89-099C-30295355C1C8}"/>
                    </a:ext>
                  </a:extLst>
                </p:cNvPr>
                <p:cNvCxnSpPr>
                  <a:cxnSpLocks/>
                  <a:stCxn id="52" idx="3"/>
                  <a:endCxn id="13" idx="1"/>
                </p:cNvCxnSpPr>
                <p:nvPr/>
              </p:nvCxnSpPr>
              <p:spPr>
                <a:xfrm flipV="1">
                  <a:off x="9570250" y="9484374"/>
                  <a:ext cx="345247" cy="125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non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Arrow Connector 36">
                  <a:extLst>
                    <a:ext uri="{FF2B5EF4-FFF2-40B4-BE49-F238E27FC236}">
                      <a16:creationId xmlns:a16="http://schemas.microsoft.com/office/drawing/2014/main" id="{E05ED1AC-A147-A7EB-D6B2-1D06891E1A42}"/>
                    </a:ext>
                  </a:extLst>
                </p:cNvPr>
                <p:cNvCxnSpPr>
                  <a:cxnSpLocks/>
                  <a:stCxn id="13" idx="3"/>
                  <a:endCxn id="9" idx="1"/>
                </p:cNvCxnSpPr>
                <p:nvPr/>
              </p:nvCxnSpPr>
              <p:spPr>
                <a:xfrm>
                  <a:off x="11291959" y="9484374"/>
                  <a:ext cx="345245" cy="125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8DC77CC8-121D-2E0A-27FF-39F998322FE9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6430670" y="9007445"/>
                  <a:ext cx="1157753" cy="953851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45720" rIns="45720" rtlCol="0">
                  <a:spAutoFit/>
                </a:bodyPr>
                <a:lstStyle/>
                <a:p>
                  <a:pPr algn="ctr"/>
                  <a:r>
                    <a:rPr lang="en-US" sz="2799" dirty="0"/>
                    <a:t>Market</a:t>
                  </a:r>
                  <a:br>
                    <a:rPr lang="en-CN" sz="2799"/>
                  </a:br>
                  <a:r>
                    <a:rPr lang="en-US" sz="2799" dirty="0"/>
                    <a:t>Profits</a:t>
                  </a:r>
                  <a:endParaRPr lang="en-CN" sz="2799" dirty="0"/>
                </a:p>
              </p:txBody>
            </p:sp>
            <p:cxnSp>
              <p:nvCxnSpPr>
                <p:cNvPr id="43" name="Straight Arrow Connector 42">
                  <a:extLst>
                    <a:ext uri="{FF2B5EF4-FFF2-40B4-BE49-F238E27FC236}">
                      <a16:creationId xmlns:a16="http://schemas.microsoft.com/office/drawing/2014/main" id="{4F07BFFA-4702-80C5-B53D-652882375836}"/>
                    </a:ext>
                  </a:extLst>
                </p:cNvPr>
                <p:cNvCxnSpPr>
                  <a:cxnSpLocks/>
                  <a:stCxn id="9" idx="3"/>
                </p:cNvCxnSpPr>
                <p:nvPr/>
              </p:nvCxnSpPr>
              <p:spPr>
                <a:xfrm>
                  <a:off x="15626309" y="9484499"/>
                  <a:ext cx="822960" cy="2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41ED5CB3-F435-26D2-9D9F-5281DA1C2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0575" y="6607521"/>
            <a:ext cx="7772400" cy="75689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35684B0-F5E5-4BFD-DB28-481890408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4023" y="11273638"/>
            <a:ext cx="7772400" cy="117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343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81344</TotalTime>
  <Words>90</Words>
  <Application>Microsoft Macintosh PowerPoint</Application>
  <PresentationFormat>Custom</PresentationFormat>
  <Paragraphs>36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Aptos</vt:lpstr>
      <vt:lpstr>Aptos Display</vt:lpstr>
      <vt:lpstr>Arial</vt:lpstr>
      <vt:lpstr>Helvetica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Xianbang Chen</dc:creator>
  <cp:lastModifiedBy>Chris</cp:lastModifiedBy>
  <cp:revision>128</cp:revision>
  <dcterms:created xsi:type="dcterms:W3CDTF">2024-04-24T17:11:38Z</dcterms:created>
  <dcterms:modified xsi:type="dcterms:W3CDTF">2025-09-01T17:04:17Z</dcterms:modified>
</cp:coreProperties>
</file>

<file path=docProps/thumbnail.jpeg>
</file>